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1" r:id="rId4"/>
    <p:sldMasterId id="2147483772" r:id="rId5"/>
  </p:sldMasterIdLst>
  <p:notesMasterIdLst>
    <p:notesMasterId r:id="rId16"/>
  </p:notesMasterIdLst>
  <p:handoutMasterIdLst>
    <p:handoutMasterId r:id="rId17"/>
  </p:handoutMasterIdLst>
  <p:sldIdLst>
    <p:sldId id="415" r:id="rId6"/>
    <p:sldId id="424" r:id="rId7"/>
    <p:sldId id="431" r:id="rId8"/>
    <p:sldId id="419" r:id="rId9"/>
    <p:sldId id="422" r:id="rId10"/>
    <p:sldId id="418" r:id="rId11"/>
    <p:sldId id="436" r:id="rId12"/>
    <p:sldId id="429" r:id="rId13"/>
    <p:sldId id="428" r:id="rId14"/>
    <p:sldId id="434" r:id="rId15"/>
  </p:sldIdLst>
  <p:sldSz cx="24384000" cy="13716000"/>
  <p:notesSz cx="6669088" cy="9872663"/>
  <p:embeddedFontLst>
    <p:embeddedFont>
      <p:font typeface="Calibri Light" panose="020F0302020204030204" pitchFamily="34" charset="0"/>
      <p:regular r:id="rId18"/>
      <p:italic r:id="rId19"/>
    </p:embeddedFont>
    <p:embeddedFont>
      <p:font typeface="Calibri" panose="020F0502020204030204" pitchFamily="34" charset="0"/>
      <p:regular r:id="rId20"/>
      <p:bold r:id="rId21"/>
      <p:italic r:id="rId22"/>
      <p:boldItalic r:id="rId23"/>
    </p:embeddedFont>
    <p:embeddedFont>
      <p:font typeface="ＭＳ Ｐゴシック" panose="020B0600070205080204" pitchFamily="34" charset="-128"/>
      <p:regular r:id="rId24"/>
    </p:embeddedFont>
    <p:embeddedFont>
      <p:font typeface="Verdana" panose="020B0604030504040204" pitchFamily="34" charset="0"/>
      <p:regular r:id="rId25"/>
      <p:bold r:id="rId26"/>
      <p:italic r:id="rId27"/>
      <p:boldItalic r:id="rId28"/>
    </p:embeddedFont>
    <p:embeddedFont>
      <p:font typeface="Helvetica" panose="020B0604020202020204" pitchFamily="34" charset="0"/>
      <p:regular r:id="rId29"/>
      <p:bold r:id="rId30"/>
      <p:italic r:id="rId31"/>
      <p:boldItalic r:id="rId32"/>
    </p:embeddedFont>
    <p:embeddedFont>
      <p:font typeface="Finlandica" panose="00000500000000000000" pitchFamily="2" charset="0"/>
      <p:regular r:id="rId33"/>
      <p:bold r:id="rId34"/>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A2"/>
    <a:srgbClr val="C1B5EF"/>
    <a:srgbClr val="FF3231"/>
    <a:srgbClr val="64DC3C"/>
    <a:srgbClr val="FF9B00"/>
    <a:srgbClr val="00199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aj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4" autoAdjust="0"/>
    <p:restoredTop sz="94643"/>
  </p:normalViewPr>
  <p:slideViewPr>
    <p:cSldViewPr snapToGrid="0">
      <p:cViewPr varScale="1">
        <p:scale>
          <a:sx n="58" d="100"/>
          <a:sy n="58" d="100"/>
        </p:scale>
        <p:origin x="312" y="108"/>
      </p:cViewPr>
      <p:guideLst>
        <p:guide orient="horz" pos="4320"/>
        <p:guide pos="76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laskentataulukko.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laskentataulukko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laskentataulukko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laskentataulukko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02EA2"/>
              </a:solidFill>
              <a:ln>
                <a:noFill/>
              </a:ln>
              <a:effectLst/>
            </c:spPr>
            <c:extLst>
              <c:ext xmlns:c16="http://schemas.microsoft.com/office/drawing/2014/chart" uri="{C3380CC4-5D6E-409C-BE32-E72D297353CC}">
                <c16:uniqueId val="{00000001-2F75-4CFF-818E-B5BC2589F911}"/>
              </c:ext>
            </c:extLst>
          </c:dPt>
          <c:dPt>
            <c:idx val="1"/>
            <c:bubble3D val="0"/>
            <c:spPr>
              <a:solidFill>
                <a:srgbClr val="FF3231"/>
              </a:solidFill>
              <a:ln>
                <a:noFill/>
              </a:ln>
              <a:effectLst/>
            </c:spPr>
            <c:extLst>
              <c:ext xmlns:c16="http://schemas.microsoft.com/office/drawing/2014/chart" uri="{C3380CC4-5D6E-409C-BE32-E72D297353CC}">
                <c16:uniqueId val="{00000003-2F75-4CFF-818E-B5BC2589F911}"/>
              </c:ext>
            </c:extLst>
          </c:dPt>
          <c:dPt>
            <c:idx val="2"/>
            <c:bubble3D val="0"/>
            <c:spPr>
              <a:solidFill>
                <a:srgbClr val="64DC3C"/>
              </a:solidFill>
              <a:ln>
                <a:noFill/>
              </a:ln>
              <a:effectLst/>
            </c:spPr>
            <c:extLst>
              <c:ext xmlns:c16="http://schemas.microsoft.com/office/drawing/2014/chart" uri="{C3380CC4-5D6E-409C-BE32-E72D297353CC}">
                <c16:uniqueId val="{00000005-2F75-4CFF-818E-B5BC2589F911}"/>
              </c:ext>
            </c:extLst>
          </c:dPt>
          <c:dPt>
            <c:idx val="3"/>
            <c:bubble3D val="0"/>
            <c:spPr>
              <a:solidFill>
                <a:srgbClr val="FF9B00"/>
              </a:solidFill>
              <a:ln>
                <a:noFill/>
              </a:ln>
              <a:effectLst/>
            </c:spPr>
            <c:extLst>
              <c:ext xmlns:c16="http://schemas.microsoft.com/office/drawing/2014/chart" uri="{C3380CC4-5D6E-409C-BE32-E72D297353CC}">
                <c16:uniqueId val="{00000007-2F75-4CFF-818E-B5BC2589F91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2F75-4CFF-818E-B5BC2589F91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1.0906088677997401E-2"/>
          <c:y val="0.90797080675513697"/>
          <c:w val="0.97818772614873295"/>
          <c:h val="9.20291220261861E-2"/>
        </c:manualLayout>
      </c:layout>
      <c:overlay val="0"/>
      <c:spPr>
        <a:noFill/>
        <a:ln>
          <a:noFill/>
        </a:ln>
        <a:effectLst/>
      </c:spPr>
      <c:txPr>
        <a:bodyPr rot="0" spcFirstLastPara="1" vertOverflow="ellipsis" vert="horz" wrap="square" anchor="b" anchorCtr="1"/>
        <a:lstStyle/>
        <a:p>
          <a:pPr>
            <a:defRPr sz="3500" b="0" i="0" u="none" strike="noStrike" kern="1200" baseline="0">
              <a:solidFill>
                <a:schemeClr val="tx2"/>
              </a:solidFill>
              <a:effectLst>
                <a:outerShdw blurRad="50800" dist="50800" dir="5400000" sx="1000" sy="1000" algn="ctr" rotWithShape="0">
                  <a:srgbClr val="000000">
                    <a:alpha val="43137"/>
                  </a:srgbClr>
                </a:outerShdw>
              </a:effectLst>
              <a:latin typeface="Finlandica" charset="0"/>
              <a:ea typeface="Finlandica" charset="0"/>
              <a:cs typeface="Finlandica" charset="0"/>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02EA2"/>
              </a:solidFill>
              <a:ln>
                <a:noFill/>
              </a:ln>
              <a:effectLst/>
            </c:spPr>
            <c:extLst>
              <c:ext xmlns:c16="http://schemas.microsoft.com/office/drawing/2014/chart" uri="{C3380CC4-5D6E-409C-BE32-E72D297353CC}">
                <c16:uniqueId val="{00000001-7848-4520-AC92-658C927DE80C}"/>
              </c:ext>
            </c:extLst>
          </c:dPt>
          <c:dPt>
            <c:idx val="1"/>
            <c:bubble3D val="0"/>
            <c:spPr>
              <a:solidFill>
                <a:schemeClr val="accent1"/>
              </a:solidFill>
              <a:ln>
                <a:noFill/>
              </a:ln>
              <a:effectLst/>
            </c:spPr>
            <c:extLst>
              <c:ext xmlns:c16="http://schemas.microsoft.com/office/drawing/2014/chart" uri="{C3380CC4-5D6E-409C-BE32-E72D297353CC}">
                <c16:uniqueId val="{00000003-7848-4520-AC92-658C927DE80C}"/>
              </c:ext>
            </c:extLst>
          </c:dPt>
          <c:dPt>
            <c:idx val="2"/>
            <c:bubble3D val="0"/>
            <c:spPr>
              <a:solidFill>
                <a:srgbClr val="64DC3C"/>
              </a:solidFill>
              <a:ln>
                <a:noFill/>
              </a:ln>
              <a:effectLst/>
            </c:spPr>
            <c:extLst>
              <c:ext xmlns:c16="http://schemas.microsoft.com/office/drawing/2014/chart" uri="{C3380CC4-5D6E-409C-BE32-E72D297353CC}">
                <c16:uniqueId val="{00000005-7848-4520-AC92-658C927DE80C}"/>
              </c:ext>
            </c:extLst>
          </c:dPt>
          <c:dPt>
            <c:idx val="3"/>
            <c:bubble3D val="0"/>
            <c:spPr>
              <a:solidFill>
                <a:srgbClr val="FF9B00"/>
              </a:solidFill>
              <a:ln>
                <a:noFill/>
              </a:ln>
              <a:effectLst/>
            </c:spPr>
            <c:extLst>
              <c:ext xmlns:c16="http://schemas.microsoft.com/office/drawing/2014/chart" uri="{C3380CC4-5D6E-409C-BE32-E72D297353CC}">
                <c16:uniqueId val="{00000007-7848-4520-AC92-658C927DE80C}"/>
              </c:ext>
            </c:extLst>
          </c:dPt>
          <c:cat>
            <c:strRef>
              <c:f>Sheet1!$A$2:$A$5</c:f>
              <c:strCache>
                <c:ptCount val="2"/>
                <c:pt idx="0">
                  <c:v>1st Qtr</c:v>
                </c:pt>
                <c:pt idx="1">
                  <c:v>2nd Qtr</c:v>
                </c:pt>
              </c:strCache>
            </c:strRef>
          </c:cat>
          <c:val>
            <c:numRef>
              <c:f>Sheet1!$B$2:$B$5</c:f>
              <c:numCache>
                <c:formatCode>General</c:formatCode>
                <c:ptCount val="4"/>
                <c:pt idx="0">
                  <c:v>8.1999999999999993</c:v>
                </c:pt>
                <c:pt idx="1">
                  <c:v>3.2</c:v>
                </c:pt>
              </c:numCache>
            </c:numRef>
          </c:val>
          <c:extLst>
            <c:ext xmlns:c16="http://schemas.microsoft.com/office/drawing/2014/chart" uri="{C3380CC4-5D6E-409C-BE32-E72D297353CC}">
              <c16:uniqueId val="{00000008-7848-4520-AC92-658C927DE80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egendEntry>
        <c:idx val="0"/>
        <c:txPr>
          <a:bodyPr rot="0" spcFirstLastPara="1" vertOverflow="ellipsis" vert="horz" wrap="square" anchor="b" anchorCtr="1"/>
          <a:lstStyle/>
          <a:p>
            <a:pPr>
              <a:defRPr sz="3500" b="0" i="0" u="none" strike="noStrike" kern="1200" baseline="0">
                <a:solidFill>
                  <a:schemeClr val="tx2"/>
                </a:solidFill>
                <a:effectLst>
                  <a:outerShdw blurRad="50800" dist="50800" dir="5400000" sx="1000" sy="1000" algn="ctr" rotWithShape="0">
                    <a:srgbClr val="000000">
                      <a:alpha val="43137"/>
                    </a:srgbClr>
                  </a:outerShdw>
                </a:effectLst>
                <a:latin typeface="Finlandica" charset="0"/>
                <a:ea typeface="Finlandica" charset="0"/>
                <a:cs typeface="Finlandica" charset="0"/>
              </a:defRPr>
            </a:pPr>
            <a:endParaRPr lang="fi-FI"/>
          </a:p>
        </c:txPr>
      </c:legendEntry>
      <c:legendEntry>
        <c:idx val="1"/>
        <c:txPr>
          <a:bodyPr rot="0" spcFirstLastPara="1" vertOverflow="ellipsis" vert="horz" wrap="square" anchor="b" anchorCtr="1"/>
          <a:lstStyle/>
          <a:p>
            <a:pPr>
              <a:defRPr sz="3500" b="0" i="0" u="none" strike="noStrike" kern="1200" baseline="0">
                <a:solidFill>
                  <a:schemeClr val="tx2"/>
                </a:solidFill>
                <a:effectLst>
                  <a:outerShdw blurRad="50800" dist="50800" dir="5400000" sx="1000" sy="1000" algn="ctr" rotWithShape="0">
                    <a:srgbClr val="000000">
                      <a:alpha val="43137"/>
                    </a:srgbClr>
                  </a:outerShdw>
                </a:effectLst>
                <a:latin typeface="Finlandica" charset="0"/>
                <a:ea typeface="Finlandica" charset="0"/>
                <a:cs typeface="Finlandica" charset="0"/>
              </a:defRPr>
            </a:pPr>
            <a:endParaRPr lang="fi-FI"/>
          </a:p>
        </c:txPr>
      </c:legendEntry>
      <c:legendEntry>
        <c:idx val="2"/>
        <c:delete val="1"/>
      </c:legendEntry>
      <c:legendEntry>
        <c:idx val="3"/>
        <c:delete val="1"/>
      </c:legendEntry>
      <c:layout>
        <c:manualLayout>
          <c:xMode val="edge"/>
          <c:yMode val="edge"/>
          <c:x val="0.135906082878786"/>
          <c:y val="0.90797080675513697"/>
          <c:w val="0.72818772798403097"/>
          <c:h val="9.20291220261861E-2"/>
        </c:manualLayout>
      </c:layout>
      <c:overlay val="0"/>
      <c:spPr>
        <a:noFill/>
        <a:ln>
          <a:noFill/>
        </a:ln>
        <a:effectLst/>
      </c:spPr>
      <c:txPr>
        <a:bodyPr rot="0" spcFirstLastPara="1" vertOverflow="ellipsis" vert="horz" wrap="square" anchor="b" anchorCtr="1"/>
        <a:lstStyle/>
        <a:p>
          <a:pPr>
            <a:defRPr sz="2500" b="0" i="0" u="none" strike="noStrike" kern="1200" baseline="0">
              <a:solidFill>
                <a:schemeClr val="tx2"/>
              </a:solidFill>
              <a:effectLst>
                <a:outerShdw blurRad="50800" dist="50800" dir="5400000" sx="1000" sy="1000" algn="ctr" rotWithShape="0">
                  <a:srgbClr val="000000">
                    <a:alpha val="43137"/>
                  </a:srgbClr>
                </a:outerShdw>
              </a:effectLst>
              <a:latin typeface="Finlandica" charset="0"/>
              <a:ea typeface="Finlandica" charset="0"/>
              <a:cs typeface="Finlandica" charset="0"/>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Sheet1!$B$1</c:f>
              <c:strCache>
                <c:ptCount val="1"/>
                <c:pt idx="0">
                  <c:v>Sales</c:v>
                </c:pt>
              </c:strCache>
            </c:strRef>
          </c:tx>
          <c:spPr>
            <a:gradFill rotWithShape="1">
              <a:gsLst>
                <a:gs pos="0">
                  <a:schemeClr val="dk1">
                    <a:tint val="88500"/>
                    <a:satMod val="103000"/>
                    <a:lumMod val="102000"/>
                    <a:tint val="94000"/>
                  </a:schemeClr>
                </a:gs>
                <a:gs pos="50000">
                  <a:schemeClr val="dk1">
                    <a:tint val="88500"/>
                    <a:satMod val="110000"/>
                    <a:lumMod val="100000"/>
                    <a:shade val="100000"/>
                  </a:schemeClr>
                </a:gs>
                <a:gs pos="100000">
                  <a:schemeClr val="dk1">
                    <a:tint val="88500"/>
                    <a:lumMod val="99000"/>
                    <a:satMod val="120000"/>
                    <a:shade val="78000"/>
                  </a:schemeClr>
                </a:gs>
              </a:gsLst>
              <a:lin ang="5400000" scaled="0"/>
            </a:gradFill>
            <a:ln>
              <a:noFill/>
            </a:ln>
            <a:effectLst/>
          </c:spPr>
          <c:invertIfNegative val="0"/>
          <c:dPt>
            <c:idx val="0"/>
            <c:invertIfNegative val="0"/>
            <c:bubble3D val="0"/>
            <c:spPr>
              <a:solidFill>
                <a:srgbClr val="002EA2"/>
              </a:solidFill>
              <a:ln>
                <a:noFill/>
              </a:ln>
              <a:effectLst/>
            </c:spPr>
            <c:extLst>
              <c:ext xmlns:c16="http://schemas.microsoft.com/office/drawing/2014/chart" uri="{C3380CC4-5D6E-409C-BE32-E72D297353CC}">
                <c16:uniqueId val="{00000001-D07B-42BA-A885-CB1A2AE59AA2}"/>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D07B-42BA-A885-CB1A2AE59AA2}"/>
              </c:ext>
            </c:extLst>
          </c:dPt>
          <c:dPt>
            <c:idx val="2"/>
            <c:invertIfNegative val="0"/>
            <c:bubble3D val="0"/>
            <c:spPr>
              <a:solidFill>
                <a:srgbClr val="64DC3C"/>
              </a:solidFill>
              <a:ln>
                <a:noFill/>
              </a:ln>
              <a:effectLst/>
            </c:spPr>
            <c:extLst>
              <c:ext xmlns:c16="http://schemas.microsoft.com/office/drawing/2014/chart" uri="{C3380CC4-5D6E-409C-BE32-E72D297353CC}">
                <c16:uniqueId val="{00000005-D07B-42BA-A885-CB1A2AE59AA2}"/>
              </c:ext>
            </c:extLst>
          </c:dPt>
          <c:dPt>
            <c:idx val="3"/>
            <c:invertIfNegative val="0"/>
            <c:bubble3D val="0"/>
            <c:spPr>
              <a:solidFill>
                <a:srgbClr val="FF9B00"/>
              </a:solidFill>
              <a:ln>
                <a:noFill/>
              </a:ln>
              <a:effectLst/>
            </c:spPr>
            <c:extLst>
              <c:ext xmlns:c16="http://schemas.microsoft.com/office/drawing/2014/chart" uri="{C3380CC4-5D6E-409C-BE32-E72D297353CC}">
                <c16:uniqueId val="{00000007-D07B-42BA-A885-CB1A2AE59AA2}"/>
              </c:ext>
            </c:extLst>
          </c:dPt>
          <c:cat>
            <c:strRef>
              <c:f>Sheet1!$A$2:$A$5</c:f>
              <c:strCache>
                <c:ptCount val="2"/>
                <c:pt idx="0">
                  <c:v>1st Qtr</c:v>
                </c:pt>
                <c:pt idx="1">
                  <c:v>2nd Qtr</c:v>
                </c:pt>
              </c:strCache>
            </c:strRef>
          </c:cat>
          <c:val>
            <c:numRef>
              <c:f>Sheet1!$B$2:$B$5</c:f>
              <c:numCache>
                <c:formatCode>General</c:formatCode>
                <c:ptCount val="4"/>
                <c:pt idx="0">
                  <c:v>8.1999999999999993</c:v>
                </c:pt>
                <c:pt idx="1">
                  <c:v>3.2</c:v>
                </c:pt>
              </c:numCache>
            </c:numRef>
          </c:val>
          <c:extLst>
            <c:ext xmlns:c16="http://schemas.microsoft.com/office/drawing/2014/chart" uri="{C3380CC4-5D6E-409C-BE32-E72D297353CC}">
              <c16:uniqueId val="{00000008-D07B-42BA-A885-CB1A2AE59AA2}"/>
            </c:ext>
          </c:extLst>
        </c:ser>
        <c:dLbls>
          <c:showLegendKey val="0"/>
          <c:showVal val="0"/>
          <c:showCatName val="0"/>
          <c:showSerName val="0"/>
          <c:showPercent val="0"/>
          <c:showBubbleSize val="0"/>
        </c:dLbls>
        <c:gapWidth val="100"/>
        <c:axId val="232530336"/>
        <c:axId val="232529944"/>
      </c:barChart>
      <c:catAx>
        <c:axId val="232530336"/>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3000" b="0" i="0" u="none" strike="noStrike" kern="1200" baseline="0">
                <a:solidFill>
                  <a:schemeClr val="tx2"/>
                </a:solidFill>
                <a:latin typeface="Finlandica" charset="0"/>
                <a:ea typeface="Finlandica" charset="0"/>
                <a:cs typeface="Finlandica" charset="0"/>
              </a:defRPr>
            </a:pPr>
            <a:endParaRPr lang="fi-FI"/>
          </a:p>
        </c:txPr>
        <c:crossAx val="232529944"/>
        <c:crosses val="autoZero"/>
        <c:auto val="1"/>
        <c:lblAlgn val="ctr"/>
        <c:lblOffset val="100"/>
        <c:noMultiLvlLbl val="0"/>
      </c:catAx>
      <c:valAx>
        <c:axId val="23252994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000" b="0" i="0" u="none" strike="noStrike" kern="1200" baseline="0">
                <a:solidFill>
                  <a:schemeClr val="tx2"/>
                </a:solidFill>
                <a:latin typeface="Finlandica" charset="0"/>
                <a:ea typeface="Finlandica" charset="0"/>
                <a:cs typeface="Finlandica" charset="0"/>
              </a:defRPr>
            </a:pPr>
            <a:endParaRPr lang="fi-FI"/>
          </a:p>
        </c:txPr>
        <c:crossAx val="232530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0490180544584594E-2"/>
          <c:y val="2.9150860677248699E-2"/>
          <c:w val="0.91950981945541499"/>
          <c:h val="0.86234315791299199"/>
        </c:manualLayout>
      </c:layout>
      <c:barChart>
        <c:barDir val="col"/>
        <c:grouping val="clustered"/>
        <c:varyColors val="0"/>
        <c:ser>
          <c:idx val="0"/>
          <c:order val="0"/>
          <c:tx>
            <c:strRef>
              <c:f>Sheet1!$B$1</c:f>
              <c:strCache>
                <c:ptCount val="1"/>
                <c:pt idx="0">
                  <c:v>Sales</c:v>
                </c:pt>
              </c:strCache>
            </c:strRef>
          </c:tx>
          <c:spPr>
            <a:gradFill rotWithShape="1">
              <a:gsLst>
                <a:gs pos="0">
                  <a:schemeClr val="dk1">
                    <a:tint val="88500"/>
                    <a:satMod val="103000"/>
                    <a:lumMod val="102000"/>
                    <a:tint val="94000"/>
                  </a:schemeClr>
                </a:gs>
                <a:gs pos="50000">
                  <a:schemeClr val="dk1">
                    <a:tint val="88500"/>
                    <a:satMod val="110000"/>
                    <a:lumMod val="100000"/>
                    <a:shade val="100000"/>
                  </a:schemeClr>
                </a:gs>
                <a:gs pos="100000">
                  <a:schemeClr val="dk1">
                    <a:tint val="88500"/>
                    <a:lumMod val="99000"/>
                    <a:satMod val="120000"/>
                    <a:shade val="78000"/>
                  </a:schemeClr>
                </a:gs>
              </a:gsLst>
              <a:lin ang="5400000" scaled="0"/>
            </a:gradFill>
            <a:ln>
              <a:noFill/>
            </a:ln>
            <a:effectLst/>
          </c:spPr>
          <c:invertIfNegative val="0"/>
          <c:dPt>
            <c:idx val="0"/>
            <c:invertIfNegative val="0"/>
            <c:bubble3D val="0"/>
            <c:spPr>
              <a:solidFill>
                <a:srgbClr val="002EA2"/>
              </a:solidFill>
              <a:ln>
                <a:noFill/>
              </a:ln>
              <a:effectLst/>
            </c:spPr>
            <c:extLst>
              <c:ext xmlns:c16="http://schemas.microsoft.com/office/drawing/2014/chart" uri="{C3380CC4-5D6E-409C-BE32-E72D297353CC}">
                <c16:uniqueId val="{00000001-A617-40BF-B3C5-17371EA6346C}"/>
              </c:ext>
            </c:extLst>
          </c:dPt>
          <c:dPt>
            <c:idx val="1"/>
            <c:invertIfNegative val="0"/>
            <c:bubble3D val="0"/>
            <c:spPr>
              <a:solidFill>
                <a:srgbClr val="FF3231"/>
              </a:solidFill>
              <a:ln>
                <a:noFill/>
              </a:ln>
              <a:effectLst/>
            </c:spPr>
            <c:extLst>
              <c:ext xmlns:c16="http://schemas.microsoft.com/office/drawing/2014/chart" uri="{C3380CC4-5D6E-409C-BE32-E72D297353CC}">
                <c16:uniqueId val="{00000003-A617-40BF-B3C5-17371EA6346C}"/>
              </c:ext>
            </c:extLst>
          </c:dPt>
          <c:dPt>
            <c:idx val="2"/>
            <c:invertIfNegative val="0"/>
            <c:bubble3D val="0"/>
            <c:spPr>
              <a:solidFill>
                <a:srgbClr val="64DC3C"/>
              </a:solidFill>
              <a:ln>
                <a:noFill/>
              </a:ln>
              <a:effectLst/>
            </c:spPr>
            <c:extLst>
              <c:ext xmlns:c16="http://schemas.microsoft.com/office/drawing/2014/chart" uri="{C3380CC4-5D6E-409C-BE32-E72D297353CC}">
                <c16:uniqueId val="{00000005-A617-40BF-B3C5-17371EA6346C}"/>
              </c:ext>
            </c:extLst>
          </c:dPt>
          <c:dPt>
            <c:idx val="3"/>
            <c:invertIfNegative val="0"/>
            <c:bubble3D val="0"/>
            <c:spPr>
              <a:solidFill>
                <a:srgbClr val="FF9B00"/>
              </a:solidFill>
              <a:ln>
                <a:noFill/>
              </a:ln>
              <a:effectLst/>
            </c:spPr>
            <c:extLst>
              <c:ext xmlns:c16="http://schemas.microsoft.com/office/drawing/2014/chart" uri="{C3380CC4-5D6E-409C-BE32-E72D297353CC}">
                <c16:uniqueId val="{00000007-A617-40BF-B3C5-17371EA6346C}"/>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A617-40BF-B3C5-17371EA6346C}"/>
            </c:ext>
          </c:extLst>
        </c:ser>
        <c:dLbls>
          <c:showLegendKey val="0"/>
          <c:showVal val="0"/>
          <c:showCatName val="0"/>
          <c:showSerName val="0"/>
          <c:showPercent val="0"/>
          <c:showBubbleSize val="0"/>
        </c:dLbls>
        <c:gapWidth val="100"/>
        <c:axId val="232531120"/>
        <c:axId val="232531512"/>
      </c:barChart>
      <c:catAx>
        <c:axId val="232531120"/>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3000" b="0" i="0" u="none" strike="noStrike" kern="1200" baseline="0">
                <a:solidFill>
                  <a:schemeClr val="tx2"/>
                </a:solidFill>
                <a:latin typeface="Finlandica" charset="0"/>
                <a:ea typeface="Finlandica" charset="0"/>
                <a:cs typeface="Finlandica" charset="0"/>
              </a:defRPr>
            </a:pPr>
            <a:endParaRPr lang="fi-FI"/>
          </a:p>
        </c:txPr>
        <c:crossAx val="232531512"/>
        <c:crosses val="autoZero"/>
        <c:auto val="1"/>
        <c:lblAlgn val="ctr"/>
        <c:lblOffset val="100"/>
        <c:noMultiLvlLbl val="0"/>
      </c:catAx>
      <c:valAx>
        <c:axId val="23253151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000" b="0" i="0" u="none" strike="noStrike" kern="1200" baseline="0">
                <a:solidFill>
                  <a:schemeClr val="tx2"/>
                </a:solidFill>
                <a:latin typeface="Finlandica" charset="0"/>
                <a:ea typeface="Finlandica" charset="0"/>
                <a:cs typeface="Finlandica" charset="0"/>
              </a:defRPr>
            </a:pPr>
            <a:endParaRPr lang="fi-FI"/>
          </a:p>
        </c:txPr>
        <c:crossAx val="232531120"/>
        <c:crosses val="autoZero"/>
        <c:crossBetween val="between"/>
      </c:valAx>
      <c:spPr>
        <a:noFill/>
        <a:ln>
          <a:noFill/>
        </a:ln>
        <a:effectLst/>
      </c:spPr>
    </c:plotArea>
    <c:plotVisOnly val="1"/>
    <c:dispBlanksAs val="gap"/>
    <c:showDLblsOverMax val="0"/>
  </c:chart>
  <c:spPr>
    <a:noFill/>
    <a:ln>
      <a:noFill/>
    </a:ln>
    <a:effectLst/>
  </c:spPr>
  <c:txPr>
    <a:bodyPr/>
    <a:lstStyle/>
    <a:p>
      <a:pPr>
        <a:defRPr sz="3000">
          <a:latin typeface="Finlandica" charset="0"/>
          <a:ea typeface="Finlandica" charset="0"/>
          <a:cs typeface="Finlandica" charset="0"/>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53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8250" y="0"/>
            <a:ext cx="2889250" cy="495300"/>
          </a:xfrm>
          <a:prstGeom prst="rect">
            <a:avLst/>
          </a:prstGeom>
        </p:spPr>
        <p:txBody>
          <a:bodyPr vert="horz" lIns="91440" tIns="45720" rIns="91440" bIns="45720" rtlCol="0"/>
          <a:lstStyle>
            <a:lvl1pPr algn="r">
              <a:defRPr sz="1200"/>
            </a:lvl1pPr>
          </a:lstStyle>
          <a:p>
            <a:fld id="{A6158A12-1774-42B8-8C43-D5B51B3DE8A4}" type="datetimeFigureOut">
              <a:rPr lang="en-US" smtClean="0"/>
              <a:t>1/21/2019</a:t>
            </a:fld>
            <a:endParaRPr lang="en-US"/>
          </a:p>
        </p:txBody>
      </p:sp>
      <p:sp>
        <p:nvSpPr>
          <p:cNvPr id="4" name="Footer Placeholder 3"/>
          <p:cNvSpPr>
            <a:spLocks noGrp="1"/>
          </p:cNvSpPr>
          <p:nvPr>
            <p:ph type="ftr" sz="quarter" idx="2"/>
          </p:nvPr>
        </p:nvSpPr>
        <p:spPr>
          <a:xfrm>
            <a:off x="0" y="9377363"/>
            <a:ext cx="2889250" cy="4953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8250" y="9377363"/>
            <a:ext cx="2889250" cy="495300"/>
          </a:xfrm>
          <a:prstGeom prst="rect">
            <a:avLst/>
          </a:prstGeom>
        </p:spPr>
        <p:txBody>
          <a:bodyPr vert="horz" lIns="91440" tIns="45720" rIns="91440" bIns="45720" rtlCol="0" anchor="b"/>
          <a:lstStyle>
            <a:lvl1pPr algn="r">
              <a:defRPr sz="1200"/>
            </a:lvl1pPr>
          </a:lstStyle>
          <a:p>
            <a:fld id="{54B2A7DC-1464-42D7-992E-DA313B4220B9}" type="slidenum">
              <a:rPr lang="en-US" smtClean="0"/>
              <a:t>‹#›</a:t>
            </a:fld>
            <a:endParaRPr lang="en-US"/>
          </a:p>
        </p:txBody>
      </p:sp>
    </p:spTree>
    <p:extLst>
      <p:ext uri="{BB962C8B-B14F-4D97-AF65-F5344CB8AC3E}">
        <p14:creationId xmlns:p14="http://schemas.microsoft.com/office/powerpoint/2010/main" val="3739153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xfrm>
            <a:off x="42863" y="739775"/>
            <a:ext cx="6583362" cy="3703638"/>
          </a:xfrm>
          <a:prstGeom prst="rect">
            <a:avLst/>
          </a:prstGeom>
        </p:spPr>
        <p:txBody>
          <a:bodyPr/>
          <a:lstStyle/>
          <a:p>
            <a:endParaRPr/>
          </a:p>
        </p:txBody>
      </p:sp>
      <p:sp>
        <p:nvSpPr>
          <p:cNvPr id="457" name="Shape 457"/>
          <p:cNvSpPr>
            <a:spLocks noGrp="1"/>
          </p:cNvSpPr>
          <p:nvPr>
            <p:ph type="body" sz="quarter" idx="1"/>
          </p:nvPr>
        </p:nvSpPr>
        <p:spPr>
          <a:xfrm>
            <a:off x="889212" y="4689515"/>
            <a:ext cx="4890665" cy="4442698"/>
          </a:xfrm>
          <a:prstGeom prst="rect">
            <a:avLst/>
          </a:prstGeom>
        </p:spPr>
        <p:txBody>
          <a:bodyPr/>
          <a:lstStyle/>
          <a:p>
            <a:endParaRPr/>
          </a:p>
        </p:txBody>
      </p:sp>
    </p:spTree>
    <p:extLst>
      <p:ext uri="{BB962C8B-B14F-4D97-AF65-F5344CB8AC3E}">
        <p14:creationId xmlns:p14="http://schemas.microsoft.com/office/powerpoint/2010/main" val="4266874157"/>
      </p:ext>
    </p:extLst>
  </p:cSld>
  <p:clrMap bg1="lt1" tx1="dk1" bg2="lt2" tx2="dk2" accent1="accent1" accent2="accent2" accent3="accent3" accent4="accent4" accent5="accent5" accent6="accent6" hlink="hlink" folHlink="folHlink"/>
  <p:notesStyle>
    <a:lvl1pPr defTabSz="1828800" latinLnBrk="0">
      <a:defRPr sz="2400">
        <a:latin typeface="+mj-lt"/>
        <a:ea typeface="+mj-ea"/>
        <a:cs typeface="+mj-cs"/>
        <a:sym typeface="Calibri"/>
      </a:defRPr>
    </a:lvl1pPr>
    <a:lvl2pPr indent="228600" defTabSz="1828800" latinLnBrk="0">
      <a:defRPr sz="2400">
        <a:latin typeface="+mj-lt"/>
        <a:ea typeface="+mj-ea"/>
        <a:cs typeface="+mj-cs"/>
        <a:sym typeface="Calibri"/>
      </a:defRPr>
    </a:lvl2pPr>
    <a:lvl3pPr indent="457200" defTabSz="1828800" latinLnBrk="0">
      <a:defRPr sz="2400">
        <a:latin typeface="+mj-lt"/>
        <a:ea typeface="+mj-ea"/>
        <a:cs typeface="+mj-cs"/>
        <a:sym typeface="Calibri"/>
      </a:defRPr>
    </a:lvl3pPr>
    <a:lvl4pPr indent="685800" defTabSz="1828800" latinLnBrk="0">
      <a:defRPr sz="2400">
        <a:latin typeface="+mj-lt"/>
        <a:ea typeface="+mj-ea"/>
        <a:cs typeface="+mj-cs"/>
        <a:sym typeface="Calibri"/>
      </a:defRPr>
    </a:lvl4pPr>
    <a:lvl5pPr indent="914400" defTabSz="1828800" latinLnBrk="0">
      <a:defRPr sz="2400">
        <a:latin typeface="+mj-lt"/>
        <a:ea typeface="+mj-ea"/>
        <a:cs typeface="+mj-cs"/>
        <a:sym typeface="Calibri"/>
      </a:defRPr>
    </a:lvl5pPr>
    <a:lvl6pPr indent="1143000" defTabSz="1828800" latinLnBrk="0">
      <a:defRPr sz="2400">
        <a:latin typeface="+mj-lt"/>
        <a:ea typeface="+mj-ea"/>
        <a:cs typeface="+mj-cs"/>
        <a:sym typeface="Calibri"/>
      </a:defRPr>
    </a:lvl6pPr>
    <a:lvl7pPr indent="1371600" defTabSz="1828800" latinLnBrk="0">
      <a:defRPr sz="2400">
        <a:latin typeface="+mj-lt"/>
        <a:ea typeface="+mj-ea"/>
        <a:cs typeface="+mj-cs"/>
        <a:sym typeface="Calibri"/>
      </a:defRPr>
    </a:lvl7pPr>
    <a:lvl8pPr indent="1600200" defTabSz="1828800" latinLnBrk="0">
      <a:defRPr sz="2400">
        <a:latin typeface="+mj-lt"/>
        <a:ea typeface="+mj-ea"/>
        <a:cs typeface="+mj-cs"/>
        <a:sym typeface="Calibri"/>
      </a:defRPr>
    </a:lvl8pPr>
    <a:lvl9pPr indent="1828800" defTabSz="1828800" latinLnBrk="0">
      <a:defRPr sz="24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08274" rtl="0" eaLnBrk="1" fontAlgn="auto" latinLnBrk="0" hangingPunct="1">
              <a:lnSpc>
                <a:spcPct val="100000"/>
              </a:lnSpc>
              <a:spcBef>
                <a:spcPts val="0"/>
              </a:spcBef>
              <a:spcAft>
                <a:spcPts val="0"/>
              </a:spcAft>
              <a:buClrTx/>
              <a:buSzTx/>
              <a:buFontTx/>
              <a:buNone/>
              <a:tabLst/>
              <a:defRPr/>
            </a:pPr>
            <a:fld id="{E766C8D0-9FE7-694C-80E8-9B5EAE36C9A9}" type="slidenum">
              <a:rPr kumimoji="0" lang="en-US" sz="1200" b="0" i="0" u="none" strike="noStrike" kern="1200" cap="none" spc="0" normalizeH="0" baseline="0" noProof="0">
                <a:ln>
                  <a:noFill/>
                </a:ln>
                <a:solidFill>
                  <a:prstClr val="black"/>
                </a:solidFill>
                <a:effectLst/>
                <a:uLnTx/>
                <a:uFillTx/>
                <a:latin typeface="Helvetica Regular" charset="0"/>
                <a:ea typeface="ＭＳ Ｐゴシック" pitchFamily="-111" charset="-128"/>
                <a:cs typeface="+mn-cs"/>
              </a:rPr>
              <a:pPr marL="0" marR="0" lvl="0" indent="0" algn="r" defTabSz="9082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Helvetica Regular" charset="0"/>
              <a:ea typeface="ＭＳ Ｐゴシック" pitchFamily="-111" charset="-128"/>
              <a:cs typeface="+mn-cs"/>
            </a:endParaRPr>
          </a:p>
        </p:txBody>
      </p:sp>
    </p:spTree>
    <p:extLst>
      <p:ext uri="{BB962C8B-B14F-4D97-AF65-F5344CB8AC3E}">
        <p14:creationId xmlns:p14="http://schemas.microsoft.com/office/powerpoint/2010/main" val="1956175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342900" rtl="0" eaLnBrk="1" fontAlgn="base" latinLnBrk="0" hangingPunct="1">
              <a:lnSpc>
                <a:spcPct val="100000"/>
              </a:lnSpc>
              <a:spcBef>
                <a:spcPct val="0"/>
              </a:spcBef>
              <a:spcAft>
                <a:spcPct val="0"/>
              </a:spcAft>
              <a:buClrTx/>
              <a:buSzTx/>
              <a:buFontTx/>
              <a:buNone/>
              <a:tabLst/>
              <a:defRPr/>
            </a:pPr>
            <a:fld id="{A1F2F6E2-CA2D-40A7-8BE4-C30E5CF2054D}" type="slidenum">
              <a:rPr kumimoji="0" lang="en-GB" sz="1200" b="0" i="0" u="none" strike="noStrike" kern="1200" cap="none" spc="0" normalizeH="0" baseline="0" noProof="0" smtClean="0">
                <a:ln>
                  <a:noFill/>
                </a:ln>
                <a:solidFill>
                  <a:prstClr val="black"/>
                </a:solidFill>
                <a:effectLst/>
                <a:uLnTx/>
                <a:uFillTx/>
                <a:latin typeface="Verdana" pitchFamily="34" charset="0"/>
                <a:ea typeface="ＭＳ Ｐゴシック" pitchFamily="-111" charset="-128"/>
                <a:cs typeface="+mn-cs"/>
              </a:rPr>
              <a:pPr marL="0" marR="0" lvl="0" indent="0" algn="r" defTabSz="3429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Verdana" pitchFamily="34" charset="0"/>
              <a:ea typeface="ＭＳ Ｐゴシック" pitchFamily="-111" charset="-128"/>
              <a:cs typeface="+mn-cs"/>
            </a:endParaRPr>
          </a:p>
        </p:txBody>
      </p:sp>
    </p:spTree>
    <p:extLst>
      <p:ext uri="{BB962C8B-B14F-4D97-AF65-F5344CB8AC3E}">
        <p14:creationId xmlns:p14="http://schemas.microsoft.com/office/powerpoint/2010/main" val="27008678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F_BACKGROUND-2">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559050-6889-43A1-94F8-755C28C58D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11" name="Picture Placeholder 2"/>
          <p:cNvSpPr>
            <a:spLocks noGrp="1"/>
          </p:cNvSpPr>
          <p:nvPr>
            <p:ph type="pic" sz="quarter" idx="21"/>
          </p:nvPr>
        </p:nvSpPr>
        <p:spPr>
          <a:xfrm>
            <a:off x="0" y="0"/>
            <a:ext cx="24384000" cy="13716000"/>
          </a:xfrm>
          <a:prstGeom prst="rect">
            <a:avLst/>
          </a:prstGeom>
        </p:spPr>
        <p:txBody>
          <a:bodyPr anchor="ctr">
            <a:normAutofit/>
          </a:bodyPr>
          <a:lstStyle>
            <a:lvl1pPr marL="0" indent="0" algn="ctr">
              <a:buFontTx/>
              <a:buNone/>
              <a:defRPr sz="3000">
                <a:latin typeface="Arial" charset="0"/>
                <a:ea typeface="Arial" charset="0"/>
                <a:cs typeface="Arial" charset="0"/>
              </a:defRPr>
            </a:lvl1pPr>
          </a:lstStyle>
          <a:p>
            <a:r>
              <a:rPr lang="fi-FI" smtClean="0"/>
              <a:t>Lisää kuva napsauttamalla kuvaketta</a:t>
            </a:r>
            <a:endParaRPr lang="en-US" dirty="0"/>
          </a:p>
        </p:txBody>
      </p:sp>
      <p:sp>
        <p:nvSpPr>
          <p:cNvPr id="2" name="TextBox 1"/>
          <p:cNvSpPr txBox="1"/>
          <p:nvPr userDrawn="1"/>
        </p:nvSpPr>
        <p:spPr>
          <a:xfrm>
            <a:off x="13138827" y="5862537"/>
            <a:ext cx="184731" cy="1200329"/>
          </a:xfrm>
          <a:prstGeom prst="rect">
            <a:avLst/>
          </a:prstGeom>
          <a:noFill/>
        </p:spPr>
        <p:txBody>
          <a:bodyPr wrap="none" rtlCol="0">
            <a:spAutoFit/>
          </a:bodyPr>
          <a:lstStyle/>
          <a:p>
            <a:endParaRPr lang="en-US" sz="7200"/>
          </a:p>
        </p:txBody>
      </p:sp>
      <p:sp>
        <p:nvSpPr>
          <p:cNvPr id="14" name="alaotsikko"/>
          <p:cNvSpPr txBox="1">
            <a:spLocks noGrp="1"/>
          </p:cNvSpPr>
          <p:nvPr>
            <p:ph type="body" sz="half" idx="14" hasCustomPrompt="1"/>
          </p:nvPr>
        </p:nvSpPr>
        <p:spPr>
          <a:xfrm>
            <a:off x="1007075" y="6892073"/>
            <a:ext cx="8505663" cy="1055624"/>
          </a:xfrm>
          <a:prstGeom prst="rect">
            <a:avLst/>
          </a:prstGeom>
          <a:effectLst>
            <a:outerShdw blurRad="584200" dist="76200" dir="5400000" algn="t" rotWithShape="0">
              <a:prstClr val="black">
                <a:alpha val="14000"/>
              </a:prstClr>
            </a:outerShdw>
          </a:effectLst>
        </p:spPr>
        <p:txBody>
          <a:bodyPr lIns="50800" tIns="50800" rIns="50800" bIns="50800">
            <a:noAutofit/>
          </a:bodyPr>
          <a:lstStyle>
            <a:lvl1pPr marL="0" indent="0" algn="l" defTabSz="825500">
              <a:lnSpc>
                <a:spcPct val="80000"/>
              </a:lnSpc>
              <a:spcBef>
                <a:spcPts val="0"/>
              </a:spcBef>
              <a:buSzTx/>
              <a:buFontTx/>
              <a:buNone/>
              <a:defRPr sz="5000" b="0" cap="all" spc="-300" baseline="0">
                <a:solidFill>
                  <a:schemeClr val="bg1"/>
                </a:solidFill>
                <a:latin typeface="Finlandica" charset="0"/>
                <a:ea typeface="Finlandica" charset="0"/>
                <a:cs typeface="Finlandica" charset="0"/>
                <a:sym typeface="Arial"/>
              </a:defRPr>
            </a:lvl1pPr>
          </a:lstStyle>
          <a:p>
            <a:r>
              <a:rPr lang="en-GB" noProof="0" dirty="0"/>
              <a:t>NAME SURNAME</a:t>
            </a:r>
          </a:p>
        </p:txBody>
      </p:sp>
      <p:sp>
        <p:nvSpPr>
          <p:cNvPr id="15" name="alaotsikko"/>
          <p:cNvSpPr txBox="1">
            <a:spLocks noGrp="1"/>
          </p:cNvSpPr>
          <p:nvPr>
            <p:ph type="body" sz="half" idx="15" hasCustomPrompt="1"/>
          </p:nvPr>
        </p:nvSpPr>
        <p:spPr>
          <a:xfrm>
            <a:off x="1007076" y="5901575"/>
            <a:ext cx="8505663" cy="990500"/>
          </a:xfrm>
          <a:prstGeom prst="rect">
            <a:avLst/>
          </a:prstGeom>
          <a:effectLst>
            <a:outerShdw blurRad="584200" dist="76200" dir="5400000" algn="t" rotWithShape="0">
              <a:prstClr val="black">
                <a:alpha val="14000"/>
              </a:prstClr>
            </a:outerShdw>
          </a:effectLst>
        </p:spPr>
        <p:txBody>
          <a:bodyPr lIns="50800" tIns="50800" rIns="50800" bIns="50800">
            <a:noAutofit/>
          </a:bodyPr>
          <a:lstStyle>
            <a:lvl1pPr marL="0" indent="0" algn="l" defTabSz="825500">
              <a:lnSpc>
                <a:spcPct val="80000"/>
              </a:lnSpc>
              <a:spcBef>
                <a:spcPts val="0"/>
              </a:spcBef>
              <a:buSzTx/>
              <a:buFontTx/>
              <a:buNone/>
              <a:defRPr sz="7000" b="0" cap="all" spc="-300" baseline="0">
                <a:solidFill>
                  <a:schemeClr val="bg1"/>
                </a:solidFill>
                <a:latin typeface="Finlandica" charset="0"/>
                <a:ea typeface="Finlandica" charset="0"/>
                <a:cs typeface="Finlandica" charset="0"/>
                <a:sym typeface="Arial"/>
              </a:defRPr>
            </a:lvl1pPr>
          </a:lstStyle>
          <a:p>
            <a:r>
              <a:rPr lang="en-GB" noProof="0" dirty="0"/>
              <a:t>PRESENTATION TITLE</a:t>
            </a:r>
          </a:p>
        </p:txBody>
      </p:sp>
      <p:sp>
        <p:nvSpPr>
          <p:cNvPr id="5" name="Text Placeholder 4"/>
          <p:cNvSpPr>
            <a:spLocks noGrp="1"/>
          </p:cNvSpPr>
          <p:nvPr>
            <p:ph type="body" sz="quarter" idx="22" hasCustomPrompt="1"/>
          </p:nvPr>
        </p:nvSpPr>
        <p:spPr>
          <a:xfrm>
            <a:off x="897995" y="12022128"/>
            <a:ext cx="4131204" cy="1066800"/>
          </a:xfrm>
          <a:prstGeom prst="rect">
            <a:avLst/>
          </a:prstGeom>
        </p:spPr>
        <p:txBody>
          <a:bodyPr/>
          <a:lstStyle>
            <a:lvl1pPr marL="0" indent="0">
              <a:buNone/>
              <a:defRPr sz="5000">
                <a:solidFill>
                  <a:schemeClr val="bg1"/>
                </a:solidFill>
                <a:latin typeface="Finlandica" panose="00000500000000000000" pitchFamily="50" charset="0"/>
              </a:defRPr>
            </a:lvl1pPr>
          </a:lstStyle>
          <a:p>
            <a:pPr lvl="0"/>
            <a:fld id="{B55B3750-2D6D-489F-BF92-E4574885AD5F}" type="datetime1">
              <a:rPr lang="fi-FI" smtClean="0"/>
              <a:t>5.2.2018</a:t>
            </a:fld>
            <a:endParaRPr lang="fi-FI" dirty="0"/>
          </a:p>
        </p:txBody>
      </p:sp>
    </p:spTree>
    <p:extLst/>
  </p:cSld>
  <p:clrMapOvr>
    <a:overrideClrMapping bg1="lt1" tx1="dk1" bg2="lt2" tx2="dk2" accent1="accent1" accent2="accent2" accent3="accent3" accent4="accent4" accent5="accent5" accent6="accent6" hlink="hlink" folHlink="folHlink"/>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F_TEXT+IMG_LEFT">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5" name="Rectangle"/>
          <p:cNvSpPr/>
          <p:nvPr userDrawn="1"/>
        </p:nvSpPr>
        <p:spPr>
          <a:xfrm>
            <a:off x="0" y="0"/>
            <a:ext cx="11988800" cy="12064999"/>
          </a:xfrm>
          <a:prstGeom prst="rect">
            <a:avLst/>
          </a:prstGeom>
          <a:solidFill>
            <a:schemeClr val="bg2">
              <a:lumMod val="60000"/>
              <a:lumOff val="40000"/>
            </a:schemeClr>
          </a:solidFill>
          <a:ln w="12700">
            <a:miter lim="400000"/>
          </a:ln>
        </p:spPr>
        <p:txBody>
          <a:bodyPr tIns="91439" bIns="91439" anchor="ctr"/>
          <a:lstStyle/>
          <a:p>
            <a:endParaRPr>
              <a:solidFill>
                <a:schemeClr val="tx2"/>
              </a:solidFill>
            </a:endParaRPr>
          </a:p>
        </p:txBody>
      </p:sp>
      <p:sp>
        <p:nvSpPr>
          <p:cNvPr id="6" name="Picture Placeholder 2"/>
          <p:cNvSpPr>
            <a:spLocks noGrp="1"/>
          </p:cNvSpPr>
          <p:nvPr>
            <p:ph type="pic" sz="quarter" idx="21"/>
          </p:nvPr>
        </p:nvSpPr>
        <p:spPr>
          <a:xfrm>
            <a:off x="0" y="0"/>
            <a:ext cx="11988800" cy="12064999"/>
          </a:xfrm>
          <a:prstGeom prst="rect">
            <a:avLst/>
          </a:prstGeom>
        </p:spPr>
        <p:txBody>
          <a:bodyPr anchor="ctr">
            <a:normAutofit/>
          </a:bodyPr>
          <a:lstStyle>
            <a:lvl1pPr marL="0" indent="0" algn="ctr">
              <a:buFontTx/>
              <a:buNone/>
              <a:defRPr sz="3000">
                <a:latin typeface="Arial" charset="0"/>
                <a:ea typeface="Arial" charset="0"/>
                <a:cs typeface="Arial" charset="0"/>
              </a:defRPr>
            </a:lvl1pPr>
          </a:lstStyle>
          <a:p>
            <a:r>
              <a:rPr lang="fi-FI" smtClean="0"/>
              <a:t>Lisää kuva napsauttamalla kuvaketta</a:t>
            </a:r>
            <a:endParaRPr lang="en-US" dirty="0"/>
          </a:p>
        </p:txBody>
      </p:sp>
      <p:sp>
        <p:nvSpPr>
          <p:cNvPr id="9" name="alaotsikko"/>
          <p:cNvSpPr txBox="1">
            <a:spLocks noGrp="1"/>
          </p:cNvSpPr>
          <p:nvPr>
            <p:ph type="body" sz="half" idx="14" hasCustomPrompt="1"/>
          </p:nvPr>
        </p:nvSpPr>
        <p:spPr>
          <a:xfrm>
            <a:off x="12992137" y="1201801"/>
            <a:ext cx="6233015" cy="1947800"/>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endParaRPr lang="fi-FI" dirty="0"/>
          </a:p>
        </p:txBody>
      </p:sp>
      <p:sp>
        <p:nvSpPr>
          <p:cNvPr id="11" name="alaotsikko"/>
          <p:cNvSpPr txBox="1">
            <a:spLocks noGrp="1"/>
          </p:cNvSpPr>
          <p:nvPr>
            <p:ph type="body" sz="half" idx="22" hasCustomPrompt="1"/>
          </p:nvPr>
        </p:nvSpPr>
        <p:spPr>
          <a:xfrm>
            <a:off x="12992137" y="4927267"/>
            <a:ext cx="6233015" cy="523050"/>
          </a:xfrm>
          <a:prstGeom prst="rect">
            <a:avLst/>
          </a:prstGeom>
        </p:spPr>
        <p:txBody>
          <a:bodyPr lIns="50800" tIns="50800" rIns="50800" bIns="50800">
            <a:noAutofit/>
          </a:bodyPr>
          <a:lstStyle>
            <a:lvl1pPr marL="0" indent="0" algn="l" defTabSz="825500">
              <a:lnSpc>
                <a:spcPct val="80000"/>
              </a:lnSpc>
              <a:spcBef>
                <a:spcPts val="0"/>
              </a:spcBef>
              <a:buSzTx/>
              <a:buFontTx/>
              <a:buNone/>
              <a:defRPr sz="3100" b="1" cap="none" spc="-150" baseline="0">
                <a:solidFill>
                  <a:srgbClr val="002EA2"/>
                </a:solidFill>
                <a:latin typeface="Finlandica" charset="0"/>
                <a:ea typeface="Finlandica" charset="0"/>
                <a:cs typeface="Finlandica" charset="0"/>
                <a:sym typeface="Arial"/>
              </a:defRPr>
            </a:lvl1pPr>
          </a:lstStyle>
          <a:p>
            <a:r>
              <a:rPr lang="fi-FI" dirty="0" err="1"/>
              <a:t>Lorem</a:t>
            </a:r>
            <a:r>
              <a:rPr lang="fi-FI" dirty="0"/>
              <a:t> </a:t>
            </a:r>
            <a:r>
              <a:rPr lang="fi-FI" dirty="0" err="1"/>
              <a:t>ipsum</a:t>
            </a:r>
            <a:endParaRPr lang="fi-FI" dirty="0"/>
          </a:p>
        </p:txBody>
      </p:sp>
      <p:sp>
        <p:nvSpPr>
          <p:cNvPr id="17" name="alaotsikko"/>
          <p:cNvSpPr txBox="1">
            <a:spLocks noGrp="1"/>
          </p:cNvSpPr>
          <p:nvPr>
            <p:ph type="body" sz="half" idx="26" hasCustomPrompt="1"/>
          </p:nvPr>
        </p:nvSpPr>
        <p:spPr>
          <a:xfrm>
            <a:off x="12992137" y="3502517"/>
            <a:ext cx="9766263" cy="1018683"/>
          </a:xfrm>
          <a:prstGeom prst="rect">
            <a:avLst/>
          </a:prstGeom>
        </p:spPr>
        <p:txBody>
          <a:bodyPr lIns="50800" tIns="50800" rIns="50800" bIns="50800">
            <a:noAutofit/>
          </a:bodyPr>
          <a:lstStyle>
            <a:lvl1pPr marL="0" indent="0" algn="l" defTabSz="825500">
              <a:lnSpc>
                <a:spcPct val="90000"/>
              </a:lnSpc>
              <a:spcBef>
                <a:spcPts val="0"/>
              </a:spcBef>
              <a:buSzTx/>
              <a:buFontTx/>
              <a:buNone/>
              <a:defRPr sz="4000" b="0" cap="none" spc="-150" baseline="0">
                <a:solidFill>
                  <a:schemeClr val="tx2"/>
                </a:solidFill>
                <a:latin typeface="Finlandica" charset="0"/>
                <a:ea typeface="Finlandica" charset="0"/>
                <a:cs typeface="Finlandica" charset="0"/>
                <a:sym typeface="Arial"/>
              </a:defRPr>
            </a:lvl1p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r>
              <a:rPr lang="fi-FI" dirty="0"/>
              <a:t> </a:t>
            </a:r>
            <a:r>
              <a:rPr lang="fi-FI" dirty="0" err="1"/>
              <a:t>sit</a:t>
            </a:r>
            <a:r>
              <a:rPr lang="fi-FI" dirty="0"/>
              <a:t> </a:t>
            </a:r>
            <a:r>
              <a:rPr lang="fi-FI" dirty="0" err="1"/>
              <a:t>amet</a:t>
            </a:r>
            <a:r>
              <a:rPr lang="fi-FI" dirty="0"/>
              <a:t> </a:t>
            </a:r>
            <a:r>
              <a:rPr lang="fi-FI" dirty="0" err="1"/>
              <a:t>concecterur</a:t>
            </a:r>
            <a:r>
              <a:rPr lang="fi-FI" dirty="0"/>
              <a:t>. </a:t>
            </a:r>
          </a:p>
        </p:txBody>
      </p:sp>
      <p:cxnSp>
        <p:nvCxnSpPr>
          <p:cNvPr id="18" name="Straight Connector 17"/>
          <p:cNvCxnSpPr/>
          <p:nvPr userDrawn="1"/>
        </p:nvCxnSpPr>
        <p:spPr>
          <a:xfrm>
            <a:off x="13036731" y="12031664"/>
            <a:ext cx="10101943"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alaotsikko">
            <a:extLst>
              <a:ext uri="{FF2B5EF4-FFF2-40B4-BE49-F238E27FC236}">
                <a16:creationId xmlns:a16="http://schemas.microsoft.com/office/drawing/2014/main" id="{B1502277-C637-453F-BB85-D6FB4C8FC775}"/>
              </a:ext>
            </a:extLst>
          </p:cNvPr>
          <p:cNvSpPr txBox="1">
            <a:spLocks noGrp="1"/>
          </p:cNvSpPr>
          <p:nvPr>
            <p:ph type="body" sz="half" idx="25" hasCustomPrompt="1"/>
          </p:nvPr>
        </p:nvSpPr>
        <p:spPr>
          <a:xfrm>
            <a:off x="12992137" y="5738639"/>
            <a:ext cx="9334463" cy="5894035"/>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2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 Duis </a:t>
            </a:r>
            <a:r>
              <a:rPr lang="en-US" sz="3200" dirty="0" err="1">
                <a:solidFill>
                  <a:schemeClr val="tx2"/>
                </a:solidFill>
              </a:rPr>
              <a:t>aute</a:t>
            </a:r>
            <a:r>
              <a:rPr lang="en-US" sz="3200" dirty="0">
                <a:solidFill>
                  <a:schemeClr val="tx2"/>
                </a:solidFill>
              </a:rPr>
              <a:t> </a:t>
            </a:r>
            <a:r>
              <a:rPr lang="en-US" sz="3200" dirty="0" err="1">
                <a:solidFill>
                  <a:schemeClr val="tx2"/>
                </a:solidFill>
              </a:rPr>
              <a:t>irure</a:t>
            </a:r>
            <a:r>
              <a:rPr lang="en-US" sz="3200" dirty="0">
                <a:solidFill>
                  <a:schemeClr val="tx2"/>
                </a:solidFill>
              </a:rPr>
              <a:t> dolor in </a:t>
            </a:r>
            <a:r>
              <a:rPr lang="en-US" sz="3200" dirty="0" err="1">
                <a:solidFill>
                  <a:schemeClr val="tx2"/>
                </a:solidFill>
              </a:rPr>
              <a:t>reprehenderit</a:t>
            </a:r>
            <a:r>
              <a:rPr lang="en-US" sz="3200" dirty="0">
                <a:solidFill>
                  <a:schemeClr val="tx2"/>
                </a:solidFill>
              </a:rPr>
              <a:t> in </a:t>
            </a:r>
            <a:r>
              <a:rPr lang="en-US" sz="3200" dirty="0" err="1">
                <a:solidFill>
                  <a:schemeClr val="tx2"/>
                </a:solidFill>
              </a:rPr>
              <a:t>voluptate</a:t>
            </a:r>
            <a:r>
              <a:rPr lang="en-US" sz="3200" dirty="0">
                <a:solidFill>
                  <a:schemeClr val="tx2"/>
                </a:solidFill>
              </a:rPr>
              <a:t> </a:t>
            </a:r>
            <a:r>
              <a:rPr lang="en-US" sz="3200" dirty="0" err="1">
                <a:solidFill>
                  <a:schemeClr val="tx2"/>
                </a:solidFill>
              </a:rPr>
              <a:t>velit</a:t>
            </a:r>
            <a:r>
              <a:rPr lang="en-US" sz="3200" dirty="0">
                <a:solidFill>
                  <a:schemeClr val="tx2"/>
                </a:solidFill>
              </a:rPr>
              <a:t> </a:t>
            </a:r>
            <a:r>
              <a:rPr lang="en-US" sz="3200" dirty="0" err="1">
                <a:solidFill>
                  <a:schemeClr val="tx2"/>
                </a:solidFill>
              </a:rPr>
              <a:t>esse</a:t>
            </a:r>
            <a:r>
              <a:rPr lang="en-US" sz="3200" dirty="0">
                <a:solidFill>
                  <a:schemeClr val="tx2"/>
                </a:solidFill>
              </a:rPr>
              <a:t> </a:t>
            </a:r>
            <a:r>
              <a:rPr lang="en-US" sz="3200" dirty="0" err="1">
                <a:solidFill>
                  <a:schemeClr val="tx2"/>
                </a:solidFill>
              </a:rPr>
              <a:t>cillum</a:t>
            </a:r>
            <a:r>
              <a:rPr lang="en-US" sz="3200" dirty="0">
                <a:solidFill>
                  <a:schemeClr val="tx2"/>
                </a:solidFill>
              </a:rPr>
              <a:t> dolore </a:t>
            </a:r>
            <a:r>
              <a:rPr lang="en-US" sz="3200" dirty="0" err="1">
                <a:solidFill>
                  <a:schemeClr val="tx2"/>
                </a:solidFill>
              </a:rPr>
              <a:t>eu</a:t>
            </a:r>
            <a:r>
              <a:rPr lang="en-US" sz="3200" dirty="0">
                <a:solidFill>
                  <a:schemeClr val="tx2"/>
                </a:solidFill>
              </a:rPr>
              <a:t>.</a:t>
            </a: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F_TEXT+IMG_RIGH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5" name="Rectangle"/>
          <p:cNvSpPr/>
          <p:nvPr userDrawn="1"/>
        </p:nvSpPr>
        <p:spPr>
          <a:xfrm>
            <a:off x="12395200" y="0"/>
            <a:ext cx="11988800" cy="12064999"/>
          </a:xfrm>
          <a:prstGeom prst="rect">
            <a:avLst/>
          </a:prstGeom>
          <a:solidFill>
            <a:schemeClr val="bg2">
              <a:lumMod val="60000"/>
              <a:lumOff val="40000"/>
            </a:schemeClr>
          </a:solidFill>
          <a:ln w="12700">
            <a:miter lim="400000"/>
          </a:ln>
        </p:spPr>
        <p:txBody>
          <a:bodyPr tIns="91439" bIns="91439" anchor="ctr"/>
          <a:lstStyle/>
          <a:p>
            <a:endParaRPr>
              <a:solidFill>
                <a:schemeClr val="tx2"/>
              </a:solidFill>
            </a:endParaRPr>
          </a:p>
        </p:txBody>
      </p:sp>
      <p:sp>
        <p:nvSpPr>
          <p:cNvPr id="6" name="Picture Placeholder 2"/>
          <p:cNvSpPr>
            <a:spLocks noGrp="1"/>
          </p:cNvSpPr>
          <p:nvPr>
            <p:ph type="pic" sz="quarter" idx="21"/>
          </p:nvPr>
        </p:nvSpPr>
        <p:spPr>
          <a:xfrm>
            <a:off x="12395200" y="0"/>
            <a:ext cx="11988800" cy="12064999"/>
          </a:xfrm>
          <a:prstGeom prst="rect">
            <a:avLst/>
          </a:prstGeom>
        </p:spPr>
        <p:txBody>
          <a:bodyPr anchor="ctr">
            <a:normAutofit/>
          </a:bodyPr>
          <a:lstStyle>
            <a:lvl1pPr marL="0" indent="0" algn="ctr">
              <a:buFontTx/>
              <a:buNone/>
              <a:defRPr sz="3000">
                <a:latin typeface="Arial" charset="0"/>
                <a:ea typeface="Arial" charset="0"/>
                <a:cs typeface="Arial" charset="0"/>
              </a:defRPr>
            </a:lvl1pPr>
          </a:lstStyle>
          <a:p>
            <a:r>
              <a:rPr lang="fi-FI" smtClean="0"/>
              <a:t>Lisää kuva napsauttamalla kuvaketta</a:t>
            </a:r>
            <a:endParaRPr lang="en-US" dirty="0"/>
          </a:p>
        </p:txBody>
      </p:sp>
      <p:sp>
        <p:nvSpPr>
          <p:cNvPr id="12" name="alaotsikko"/>
          <p:cNvSpPr txBox="1">
            <a:spLocks noGrp="1"/>
          </p:cNvSpPr>
          <p:nvPr>
            <p:ph type="body" sz="half" idx="14" hasCustomPrompt="1"/>
          </p:nvPr>
        </p:nvSpPr>
        <p:spPr>
          <a:xfrm>
            <a:off x="977937" y="1201801"/>
            <a:ext cx="6233015" cy="1947800"/>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endParaRPr lang="fi-FI" dirty="0"/>
          </a:p>
        </p:txBody>
      </p:sp>
      <p:sp>
        <p:nvSpPr>
          <p:cNvPr id="14" name="alaotsikko"/>
          <p:cNvSpPr txBox="1">
            <a:spLocks noGrp="1"/>
          </p:cNvSpPr>
          <p:nvPr>
            <p:ph type="body" sz="half" idx="22" hasCustomPrompt="1"/>
          </p:nvPr>
        </p:nvSpPr>
        <p:spPr>
          <a:xfrm>
            <a:off x="977937" y="4927267"/>
            <a:ext cx="6233015" cy="523050"/>
          </a:xfrm>
          <a:prstGeom prst="rect">
            <a:avLst/>
          </a:prstGeom>
        </p:spPr>
        <p:txBody>
          <a:bodyPr lIns="50800" tIns="50800" rIns="50800" bIns="50800">
            <a:noAutofit/>
          </a:bodyPr>
          <a:lstStyle>
            <a:lvl1pPr marL="0" indent="0" algn="l" defTabSz="825500">
              <a:lnSpc>
                <a:spcPct val="80000"/>
              </a:lnSpc>
              <a:spcBef>
                <a:spcPts val="0"/>
              </a:spcBef>
              <a:buSzTx/>
              <a:buFontTx/>
              <a:buNone/>
              <a:defRPr sz="3100" b="1" cap="none" spc="-150" baseline="0">
                <a:solidFill>
                  <a:srgbClr val="002EA2"/>
                </a:solidFill>
                <a:latin typeface="Finlandica" charset="0"/>
                <a:ea typeface="Finlandica" charset="0"/>
                <a:cs typeface="Finlandica" charset="0"/>
                <a:sym typeface="Arial"/>
              </a:defRPr>
            </a:lvl1pPr>
          </a:lstStyle>
          <a:p>
            <a:r>
              <a:rPr lang="fi-FI" dirty="0" err="1"/>
              <a:t>Lorem</a:t>
            </a:r>
            <a:r>
              <a:rPr lang="fi-FI" dirty="0"/>
              <a:t> </a:t>
            </a:r>
            <a:r>
              <a:rPr lang="fi-FI" dirty="0" err="1"/>
              <a:t>ipsum</a:t>
            </a:r>
            <a:endParaRPr lang="fi-FI" dirty="0"/>
          </a:p>
        </p:txBody>
      </p:sp>
      <p:sp>
        <p:nvSpPr>
          <p:cNvPr id="18" name="alaotsikko"/>
          <p:cNvSpPr txBox="1">
            <a:spLocks noGrp="1"/>
          </p:cNvSpPr>
          <p:nvPr>
            <p:ph type="body" sz="half" idx="26" hasCustomPrompt="1"/>
          </p:nvPr>
        </p:nvSpPr>
        <p:spPr>
          <a:xfrm>
            <a:off x="977937" y="3502517"/>
            <a:ext cx="9766263" cy="1018683"/>
          </a:xfrm>
          <a:prstGeom prst="rect">
            <a:avLst/>
          </a:prstGeom>
        </p:spPr>
        <p:txBody>
          <a:bodyPr lIns="50800" tIns="50800" rIns="50800" bIns="50800">
            <a:noAutofit/>
          </a:bodyPr>
          <a:lstStyle>
            <a:lvl1pPr marL="0" indent="0" algn="l" defTabSz="825500">
              <a:lnSpc>
                <a:spcPct val="90000"/>
              </a:lnSpc>
              <a:spcBef>
                <a:spcPts val="0"/>
              </a:spcBef>
              <a:buSzTx/>
              <a:buFontTx/>
              <a:buNone/>
              <a:defRPr sz="4000" b="0" cap="none" spc="-150" baseline="0">
                <a:solidFill>
                  <a:schemeClr val="tx2"/>
                </a:solidFill>
                <a:latin typeface="Finlandica" charset="0"/>
                <a:ea typeface="Finlandica" charset="0"/>
                <a:cs typeface="Finlandica" charset="0"/>
                <a:sym typeface="Arial"/>
              </a:defRPr>
            </a:lvl1p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r>
              <a:rPr lang="fi-FI" dirty="0"/>
              <a:t> </a:t>
            </a:r>
            <a:r>
              <a:rPr lang="fi-FI" dirty="0" err="1"/>
              <a:t>sit</a:t>
            </a:r>
            <a:r>
              <a:rPr lang="fi-FI" dirty="0"/>
              <a:t> </a:t>
            </a:r>
            <a:r>
              <a:rPr lang="fi-FI" dirty="0" err="1"/>
              <a:t>amet</a:t>
            </a:r>
            <a:r>
              <a:rPr lang="fi-FI" dirty="0"/>
              <a:t> </a:t>
            </a:r>
            <a:r>
              <a:rPr lang="fi-FI" dirty="0" err="1"/>
              <a:t>concecterur</a:t>
            </a:r>
            <a:r>
              <a:rPr lang="fi-FI" dirty="0"/>
              <a:t>. </a:t>
            </a:r>
          </a:p>
        </p:txBody>
      </p:sp>
      <p:cxnSp>
        <p:nvCxnSpPr>
          <p:cNvPr id="19" name="Straight Connector 18"/>
          <p:cNvCxnSpPr/>
          <p:nvPr userDrawn="1"/>
        </p:nvCxnSpPr>
        <p:spPr>
          <a:xfrm>
            <a:off x="1001488" y="12031664"/>
            <a:ext cx="1027611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alaotsikko">
            <a:extLst>
              <a:ext uri="{FF2B5EF4-FFF2-40B4-BE49-F238E27FC236}">
                <a16:creationId xmlns:a16="http://schemas.microsoft.com/office/drawing/2014/main" id="{88F7F664-65C1-438D-847B-11CC1CABBB05}"/>
              </a:ext>
            </a:extLst>
          </p:cNvPr>
          <p:cNvSpPr txBox="1">
            <a:spLocks noGrp="1"/>
          </p:cNvSpPr>
          <p:nvPr>
            <p:ph type="body" sz="half" idx="25" hasCustomPrompt="1"/>
          </p:nvPr>
        </p:nvSpPr>
        <p:spPr>
          <a:xfrm>
            <a:off x="977937" y="5738639"/>
            <a:ext cx="9334463" cy="5894035"/>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2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 Duis </a:t>
            </a:r>
            <a:r>
              <a:rPr lang="en-US" sz="3200" dirty="0" err="1">
                <a:solidFill>
                  <a:schemeClr val="tx2"/>
                </a:solidFill>
              </a:rPr>
              <a:t>aute</a:t>
            </a:r>
            <a:r>
              <a:rPr lang="en-US" sz="3200" dirty="0">
                <a:solidFill>
                  <a:schemeClr val="tx2"/>
                </a:solidFill>
              </a:rPr>
              <a:t> </a:t>
            </a:r>
            <a:r>
              <a:rPr lang="en-US" sz="3200" dirty="0" err="1">
                <a:solidFill>
                  <a:schemeClr val="tx2"/>
                </a:solidFill>
              </a:rPr>
              <a:t>irure</a:t>
            </a:r>
            <a:r>
              <a:rPr lang="en-US" sz="3200" dirty="0">
                <a:solidFill>
                  <a:schemeClr val="tx2"/>
                </a:solidFill>
              </a:rPr>
              <a:t> dolor in </a:t>
            </a:r>
            <a:r>
              <a:rPr lang="en-US" sz="3200" dirty="0" err="1">
                <a:solidFill>
                  <a:schemeClr val="tx2"/>
                </a:solidFill>
              </a:rPr>
              <a:t>reprehenderit</a:t>
            </a:r>
            <a:r>
              <a:rPr lang="en-US" sz="3200" dirty="0">
                <a:solidFill>
                  <a:schemeClr val="tx2"/>
                </a:solidFill>
              </a:rPr>
              <a:t> in </a:t>
            </a:r>
            <a:r>
              <a:rPr lang="en-US" sz="3200" dirty="0" err="1">
                <a:solidFill>
                  <a:schemeClr val="tx2"/>
                </a:solidFill>
              </a:rPr>
              <a:t>voluptate</a:t>
            </a:r>
            <a:r>
              <a:rPr lang="en-US" sz="3200" dirty="0">
                <a:solidFill>
                  <a:schemeClr val="tx2"/>
                </a:solidFill>
              </a:rPr>
              <a:t> </a:t>
            </a:r>
            <a:r>
              <a:rPr lang="en-US" sz="3200" dirty="0" err="1">
                <a:solidFill>
                  <a:schemeClr val="tx2"/>
                </a:solidFill>
              </a:rPr>
              <a:t>velit</a:t>
            </a:r>
            <a:r>
              <a:rPr lang="en-US" sz="3200" dirty="0">
                <a:solidFill>
                  <a:schemeClr val="tx2"/>
                </a:solidFill>
              </a:rPr>
              <a:t> </a:t>
            </a:r>
            <a:r>
              <a:rPr lang="en-US" sz="3200" dirty="0" err="1">
                <a:solidFill>
                  <a:schemeClr val="tx2"/>
                </a:solidFill>
              </a:rPr>
              <a:t>esse</a:t>
            </a:r>
            <a:r>
              <a:rPr lang="en-US" sz="3200" dirty="0">
                <a:solidFill>
                  <a:schemeClr val="tx2"/>
                </a:solidFill>
              </a:rPr>
              <a:t> </a:t>
            </a:r>
            <a:r>
              <a:rPr lang="en-US" sz="3200" dirty="0" err="1">
                <a:solidFill>
                  <a:schemeClr val="tx2"/>
                </a:solidFill>
              </a:rPr>
              <a:t>cillum</a:t>
            </a:r>
            <a:r>
              <a:rPr lang="en-US" sz="3200" dirty="0">
                <a:solidFill>
                  <a:schemeClr val="tx2"/>
                </a:solidFill>
              </a:rPr>
              <a:t> dolore </a:t>
            </a:r>
            <a:r>
              <a:rPr lang="en-US" sz="3200" dirty="0" err="1">
                <a:solidFill>
                  <a:schemeClr val="tx2"/>
                </a:solidFill>
              </a:rPr>
              <a:t>eu</a:t>
            </a:r>
            <a:r>
              <a:rPr lang="en-US" sz="3200" dirty="0">
                <a:solidFill>
                  <a:schemeClr val="tx2"/>
                </a:solidFill>
              </a:rPr>
              <a:t>.</a:t>
            </a: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F_TEXT+2IMG_RIGH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5" name="Rectangle"/>
          <p:cNvSpPr/>
          <p:nvPr userDrawn="1"/>
        </p:nvSpPr>
        <p:spPr>
          <a:xfrm>
            <a:off x="12395200" y="5991665"/>
            <a:ext cx="11988800" cy="6073333"/>
          </a:xfrm>
          <a:prstGeom prst="rect">
            <a:avLst/>
          </a:prstGeom>
          <a:solidFill>
            <a:schemeClr val="bg2">
              <a:lumMod val="60000"/>
              <a:lumOff val="40000"/>
            </a:schemeClr>
          </a:solidFill>
          <a:ln w="12700">
            <a:miter lim="400000"/>
          </a:ln>
        </p:spPr>
        <p:txBody>
          <a:bodyPr tIns="91439" bIns="91439" anchor="ctr"/>
          <a:lstStyle/>
          <a:p>
            <a:endParaRPr>
              <a:solidFill>
                <a:schemeClr val="tx2"/>
              </a:solidFill>
            </a:endParaRPr>
          </a:p>
        </p:txBody>
      </p:sp>
      <p:sp>
        <p:nvSpPr>
          <p:cNvPr id="12" name="alaotsikko"/>
          <p:cNvSpPr txBox="1">
            <a:spLocks noGrp="1"/>
          </p:cNvSpPr>
          <p:nvPr>
            <p:ph type="body" sz="half" idx="14" hasCustomPrompt="1"/>
          </p:nvPr>
        </p:nvSpPr>
        <p:spPr>
          <a:xfrm>
            <a:off x="977937" y="1201801"/>
            <a:ext cx="6233015" cy="1947800"/>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endParaRPr lang="fi-FI" dirty="0"/>
          </a:p>
        </p:txBody>
      </p:sp>
      <p:sp>
        <p:nvSpPr>
          <p:cNvPr id="14" name="alaotsikko"/>
          <p:cNvSpPr txBox="1">
            <a:spLocks noGrp="1"/>
          </p:cNvSpPr>
          <p:nvPr>
            <p:ph type="body" sz="half" idx="22" hasCustomPrompt="1"/>
          </p:nvPr>
        </p:nvSpPr>
        <p:spPr>
          <a:xfrm>
            <a:off x="977937" y="4927267"/>
            <a:ext cx="6233015" cy="523050"/>
          </a:xfrm>
          <a:prstGeom prst="rect">
            <a:avLst/>
          </a:prstGeom>
        </p:spPr>
        <p:txBody>
          <a:bodyPr lIns="50800" tIns="50800" rIns="50800" bIns="50800">
            <a:noAutofit/>
          </a:bodyPr>
          <a:lstStyle>
            <a:lvl1pPr marL="0" indent="0" algn="l" defTabSz="825500">
              <a:lnSpc>
                <a:spcPct val="80000"/>
              </a:lnSpc>
              <a:spcBef>
                <a:spcPts val="0"/>
              </a:spcBef>
              <a:buSzTx/>
              <a:buFontTx/>
              <a:buNone/>
              <a:defRPr sz="3100" b="1" cap="none" spc="-150" baseline="0">
                <a:solidFill>
                  <a:srgbClr val="002EA2"/>
                </a:solidFill>
                <a:latin typeface="Finlandica" charset="0"/>
                <a:ea typeface="Finlandica" charset="0"/>
                <a:cs typeface="Finlandica" charset="0"/>
                <a:sym typeface="Arial"/>
              </a:defRPr>
            </a:lvl1pPr>
          </a:lstStyle>
          <a:p>
            <a:r>
              <a:rPr lang="fi-FI" dirty="0" err="1"/>
              <a:t>Lorem</a:t>
            </a:r>
            <a:r>
              <a:rPr lang="fi-FI" dirty="0"/>
              <a:t> </a:t>
            </a:r>
            <a:r>
              <a:rPr lang="fi-FI" dirty="0" err="1"/>
              <a:t>ipsum</a:t>
            </a:r>
            <a:endParaRPr lang="fi-FI" dirty="0"/>
          </a:p>
        </p:txBody>
      </p:sp>
      <p:sp>
        <p:nvSpPr>
          <p:cNvPr id="18" name="alaotsikko"/>
          <p:cNvSpPr txBox="1">
            <a:spLocks noGrp="1"/>
          </p:cNvSpPr>
          <p:nvPr>
            <p:ph type="body" sz="half" idx="26" hasCustomPrompt="1"/>
          </p:nvPr>
        </p:nvSpPr>
        <p:spPr>
          <a:xfrm>
            <a:off x="977937" y="3502517"/>
            <a:ext cx="9766263" cy="1018683"/>
          </a:xfrm>
          <a:prstGeom prst="rect">
            <a:avLst/>
          </a:prstGeom>
        </p:spPr>
        <p:txBody>
          <a:bodyPr lIns="50800" tIns="50800" rIns="50800" bIns="50800">
            <a:noAutofit/>
          </a:bodyPr>
          <a:lstStyle>
            <a:lvl1pPr marL="0" indent="0" algn="l" defTabSz="825500">
              <a:lnSpc>
                <a:spcPct val="90000"/>
              </a:lnSpc>
              <a:spcBef>
                <a:spcPts val="0"/>
              </a:spcBef>
              <a:buSzTx/>
              <a:buFontTx/>
              <a:buNone/>
              <a:defRPr sz="4000" b="0" cap="none" spc="-150" baseline="0">
                <a:solidFill>
                  <a:schemeClr val="tx2"/>
                </a:solidFill>
                <a:latin typeface="Finlandica" charset="0"/>
                <a:ea typeface="Finlandica" charset="0"/>
                <a:cs typeface="Finlandica" charset="0"/>
                <a:sym typeface="Arial"/>
              </a:defRPr>
            </a:lvl1p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r>
              <a:rPr lang="fi-FI" dirty="0"/>
              <a:t> </a:t>
            </a:r>
            <a:r>
              <a:rPr lang="fi-FI" dirty="0" err="1"/>
              <a:t>sit</a:t>
            </a:r>
            <a:r>
              <a:rPr lang="fi-FI" dirty="0"/>
              <a:t> </a:t>
            </a:r>
            <a:r>
              <a:rPr lang="fi-FI" dirty="0" err="1"/>
              <a:t>amet</a:t>
            </a:r>
            <a:r>
              <a:rPr lang="fi-FI" dirty="0"/>
              <a:t> </a:t>
            </a:r>
            <a:r>
              <a:rPr lang="fi-FI" dirty="0" err="1"/>
              <a:t>concecterur</a:t>
            </a:r>
            <a:r>
              <a:rPr lang="fi-FI" dirty="0"/>
              <a:t>. </a:t>
            </a:r>
          </a:p>
        </p:txBody>
      </p:sp>
      <p:cxnSp>
        <p:nvCxnSpPr>
          <p:cNvPr id="19" name="Straight Connector 18"/>
          <p:cNvCxnSpPr/>
          <p:nvPr userDrawn="1"/>
        </p:nvCxnSpPr>
        <p:spPr>
          <a:xfrm>
            <a:off x="1001488" y="12031664"/>
            <a:ext cx="1027611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Rectangle"/>
          <p:cNvSpPr/>
          <p:nvPr userDrawn="1"/>
        </p:nvSpPr>
        <p:spPr>
          <a:xfrm>
            <a:off x="12395200" y="0"/>
            <a:ext cx="11988800" cy="6037200"/>
          </a:xfrm>
          <a:prstGeom prst="rect">
            <a:avLst/>
          </a:prstGeom>
          <a:solidFill>
            <a:schemeClr val="bg2">
              <a:lumMod val="60000"/>
              <a:lumOff val="40000"/>
            </a:schemeClr>
          </a:solidFill>
          <a:ln w="12700">
            <a:miter lim="400000"/>
          </a:ln>
        </p:spPr>
        <p:txBody>
          <a:bodyPr tIns="91439" bIns="91439" anchor="ctr"/>
          <a:lstStyle/>
          <a:p>
            <a:endParaRPr>
              <a:solidFill>
                <a:schemeClr val="tx2"/>
              </a:solidFill>
            </a:endParaRPr>
          </a:p>
        </p:txBody>
      </p:sp>
      <p:sp>
        <p:nvSpPr>
          <p:cNvPr id="20" name="Picture Placeholder 2"/>
          <p:cNvSpPr>
            <a:spLocks noGrp="1"/>
          </p:cNvSpPr>
          <p:nvPr>
            <p:ph type="pic" sz="quarter" idx="27"/>
          </p:nvPr>
        </p:nvSpPr>
        <p:spPr>
          <a:xfrm>
            <a:off x="12395200" y="-951"/>
            <a:ext cx="11988800" cy="6038151"/>
          </a:xfrm>
          <a:prstGeom prst="rect">
            <a:avLst/>
          </a:prstGeom>
        </p:spPr>
        <p:txBody>
          <a:bodyPr anchor="ctr">
            <a:normAutofit/>
          </a:bodyPr>
          <a:lstStyle>
            <a:lvl1pPr marL="0" indent="0" algn="ctr">
              <a:buFontTx/>
              <a:buNone/>
              <a:defRPr sz="3000">
                <a:latin typeface="Arial" charset="0"/>
                <a:ea typeface="Arial" charset="0"/>
                <a:cs typeface="Arial" charset="0"/>
              </a:defRPr>
            </a:lvl1pPr>
          </a:lstStyle>
          <a:p>
            <a:r>
              <a:rPr lang="fi-FI" smtClean="0"/>
              <a:t>Lisää kuva napsauttamalla kuvaketta</a:t>
            </a:r>
            <a:endParaRPr lang="en-US" dirty="0"/>
          </a:p>
        </p:txBody>
      </p:sp>
      <p:sp>
        <p:nvSpPr>
          <p:cNvPr id="21" name="Picture Placeholder 2"/>
          <p:cNvSpPr>
            <a:spLocks noGrp="1"/>
          </p:cNvSpPr>
          <p:nvPr>
            <p:ph type="pic" sz="quarter" idx="28"/>
          </p:nvPr>
        </p:nvSpPr>
        <p:spPr>
          <a:xfrm>
            <a:off x="12395200" y="6051549"/>
            <a:ext cx="11988800" cy="6013450"/>
          </a:xfrm>
          <a:prstGeom prst="rect">
            <a:avLst/>
          </a:prstGeom>
        </p:spPr>
        <p:txBody>
          <a:bodyPr anchor="ctr">
            <a:normAutofit/>
          </a:bodyPr>
          <a:lstStyle>
            <a:lvl1pPr marL="0" indent="0" algn="ctr">
              <a:buFontTx/>
              <a:buNone/>
              <a:defRPr sz="3000">
                <a:latin typeface="Arial" charset="0"/>
                <a:ea typeface="Arial" charset="0"/>
                <a:cs typeface="Arial" charset="0"/>
              </a:defRPr>
            </a:lvl1pPr>
          </a:lstStyle>
          <a:p>
            <a:r>
              <a:rPr lang="fi-FI" smtClean="0"/>
              <a:t>Lisää kuva napsauttamalla kuvaketta</a:t>
            </a:r>
            <a:endParaRPr lang="en-US" dirty="0"/>
          </a:p>
        </p:txBody>
      </p:sp>
      <p:sp>
        <p:nvSpPr>
          <p:cNvPr id="17" name="alaotsikko">
            <a:extLst>
              <a:ext uri="{FF2B5EF4-FFF2-40B4-BE49-F238E27FC236}">
                <a16:creationId xmlns:a16="http://schemas.microsoft.com/office/drawing/2014/main" id="{EB745B7D-407D-4C45-AE1E-164AE70137C3}"/>
              </a:ext>
            </a:extLst>
          </p:cNvPr>
          <p:cNvSpPr txBox="1">
            <a:spLocks noGrp="1"/>
          </p:cNvSpPr>
          <p:nvPr>
            <p:ph type="body" sz="half" idx="25" hasCustomPrompt="1"/>
          </p:nvPr>
        </p:nvSpPr>
        <p:spPr>
          <a:xfrm>
            <a:off x="1001488" y="5738639"/>
            <a:ext cx="9334463" cy="5894035"/>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2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 Duis </a:t>
            </a:r>
            <a:r>
              <a:rPr lang="en-US" sz="3200" dirty="0" err="1">
                <a:solidFill>
                  <a:schemeClr val="tx2"/>
                </a:solidFill>
              </a:rPr>
              <a:t>aute</a:t>
            </a:r>
            <a:r>
              <a:rPr lang="en-US" sz="3200" dirty="0">
                <a:solidFill>
                  <a:schemeClr val="tx2"/>
                </a:solidFill>
              </a:rPr>
              <a:t> </a:t>
            </a:r>
            <a:r>
              <a:rPr lang="en-US" sz="3200" dirty="0" err="1">
                <a:solidFill>
                  <a:schemeClr val="tx2"/>
                </a:solidFill>
              </a:rPr>
              <a:t>irure</a:t>
            </a:r>
            <a:r>
              <a:rPr lang="en-US" sz="3200" dirty="0">
                <a:solidFill>
                  <a:schemeClr val="tx2"/>
                </a:solidFill>
              </a:rPr>
              <a:t> dolor in </a:t>
            </a:r>
            <a:r>
              <a:rPr lang="en-US" sz="3200" dirty="0" err="1">
                <a:solidFill>
                  <a:schemeClr val="tx2"/>
                </a:solidFill>
              </a:rPr>
              <a:t>reprehenderit</a:t>
            </a:r>
            <a:r>
              <a:rPr lang="en-US" sz="3200" dirty="0">
                <a:solidFill>
                  <a:schemeClr val="tx2"/>
                </a:solidFill>
              </a:rPr>
              <a:t> in </a:t>
            </a:r>
            <a:r>
              <a:rPr lang="en-US" sz="3200" dirty="0" err="1">
                <a:solidFill>
                  <a:schemeClr val="tx2"/>
                </a:solidFill>
              </a:rPr>
              <a:t>voluptate</a:t>
            </a:r>
            <a:r>
              <a:rPr lang="en-US" sz="3200" dirty="0">
                <a:solidFill>
                  <a:schemeClr val="tx2"/>
                </a:solidFill>
              </a:rPr>
              <a:t> </a:t>
            </a:r>
            <a:r>
              <a:rPr lang="en-US" sz="3200" dirty="0" err="1">
                <a:solidFill>
                  <a:schemeClr val="tx2"/>
                </a:solidFill>
              </a:rPr>
              <a:t>velit</a:t>
            </a:r>
            <a:r>
              <a:rPr lang="en-US" sz="3200" dirty="0">
                <a:solidFill>
                  <a:schemeClr val="tx2"/>
                </a:solidFill>
              </a:rPr>
              <a:t> </a:t>
            </a:r>
            <a:r>
              <a:rPr lang="en-US" sz="3200" dirty="0" err="1">
                <a:solidFill>
                  <a:schemeClr val="tx2"/>
                </a:solidFill>
              </a:rPr>
              <a:t>esse</a:t>
            </a:r>
            <a:r>
              <a:rPr lang="en-US" sz="3200" dirty="0">
                <a:solidFill>
                  <a:schemeClr val="tx2"/>
                </a:solidFill>
              </a:rPr>
              <a:t> </a:t>
            </a:r>
            <a:r>
              <a:rPr lang="en-US" sz="3200" dirty="0" err="1">
                <a:solidFill>
                  <a:schemeClr val="tx2"/>
                </a:solidFill>
              </a:rPr>
              <a:t>cillum</a:t>
            </a:r>
            <a:r>
              <a:rPr lang="en-US" sz="3200" dirty="0">
                <a:solidFill>
                  <a:schemeClr val="tx2"/>
                </a:solidFill>
              </a:rPr>
              <a:t> dolore </a:t>
            </a:r>
            <a:r>
              <a:rPr lang="en-US" sz="3200" dirty="0" err="1">
                <a:solidFill>
                  <a:schemeClr val="tx2"/>
                </a:solidFill>
              </a:rPr>
              <a:t>eu</a:t>
            </a:r>
            <a:r>
              <a:rPr lang="en-US" sz="3200" dirty="0">
                <a:solidFill>
                  <a:schemeClr val="tx2"/>
                </a:solidFill>
              </a:rPr>
              <a:t>.</a:t>
            </a: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F_TEXT+3IM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5" name="Rectangle"/>
          <p:cNvSpPr/>
          <p:nvPr userDrawn="1"/>
        </p:nvSpPr>
        <p:spPr>
          <a:xfrm>
            <a:off x="11988800" y="6073897"/>
            <a:ext cx="12395200" cy="5991102"/>
          </a:xfrm>
          <a:prstGeom prst="rect">
            <a:avLst/>
          </a:prstGeom>
          <a:solidFill>
            <a:schemeClr val="bg2">
              <a:lumMod val="60000"/>
              <a:lumOff val="40000"/>
            </a:schemeClr>
          </a:solidFill>
          <a:ln w="12700">
            <a:miter lim="400000"/>
          </a:ln>
        </p:spPr>
        <p:txBody>
          <a:bodyPr tIns="91439" bIns="91439" anchor="ctr"/>
          <a:lstStyle/>
          <a:p>
            <a:endParaRPr>
              <a:solidFill>
                <a:schemeClr val="tx2"/>
              </a:solidFill>
            </a:endParaRPr>
          </a:p>
        </p:txBody>
      </p:sp>
      <p:sp>
        <p:nvSpPr>
          <p:cNvPr id="6" name="Picture Placeholder 2"/>
          <p:cNvSpPr>
            <a:spLocks noGrp="1"/>
          </p:cNvSpPr>
          <p:nvPr>
            <p:ph type="pic" sz="quarter" idx="21"/>
          </p:nvPr>
        </p:nvSpPr>
        <p:spPr>
          <a:xfrm>
            <a:off x="11988800" y="6073898"/>
            <a:ext cx="12395200" cy="5951354"/>
          </a:xfrm>
          <a:prstGeom prst="rect">
            <a:avLst/>
          </a:prstGeom>
        </p:spPr>
        <p:txBody>
          <a:bodyPr anchor="ctr">
            <a:normAutofit/>
          </a:bodyPr>
          <a:lstStyle>
            <a:lvl1pPr marL="0" indent="0" algn="ctr">
              <a:buFontTx/>
              <a:buNone/>
              <a:defRPr sz="3000">
                <a:latin typeface="Arial" charset="0"/>
                <a:ea typeface="Arial" charset="0"/>
                <a:cs typeface="Arial" charset="0"/>
              </a:defRPr>
            </a:lvl1pPr>
          </a:lstStyle>
          <a:p>
            <a:r>
              <a:rPr lang="fi-FI" smtClean="0"/>
              <a:t>Lisää kuva napsauttamalla kuvaketta</a:t>
            </a:r>
            <a:endParaRPr lang="en-US" dirty="0"/>
          </a:p>
        </p:txBody>
      </p:sp>
      <p:sp>
        <p:nvSpPr>
          <p:cNvPr id="12" name="alaotsikko"/>
          <p:cNvSpPr txBox="1">
            <a:spLocks noGrp="1"/>
          </p:cNvSpPr>
          <p:nvPr>
            <p:ph type="body" sz="half" idx="14" hasCustomPrompt="1"/>
          </p:nvPr>
        </p:nvSpPr>
        <p:spPr>
          <a:xfrm>
            <a:off x="13519168" y="1424369"/>
            <a:ext cx="6233015" cy="703199"/>
          </a:xfrm>
          <a:prstGeom prst="rect">
            <a:avLst/>
          </a:prstGeom>
        </p:spPr>
        <p:txBody>
          <a:bodyPr lIns="50800" tIns="50800" rIns="50800" bIns="50800">
            <a:noAutofit/>
          </a:bodyPr>
          <a:lstStyle>
            <a:lvl1pPr marL="0" indent="0" algn="l" defTabSz="825500">
              <a:lnSpc>
                <a:spcPct val="80000"/>
              </a:lnSpc>
              <a:spcBef>
                <a:spcPts val="0"/>
              </a:spcBef>
              <a:buSzTx/>
              <a:buFontTx/>
              <a:buNone/>
              <a:defRPr sz="5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endParaRPr lang="fi-FI" dirty="0"/>
          </a:p>
        </p:txBody>
      </p:sp>
      <p:sp>
        <p:nvSpPr>
          <p:cNvPr id="16" name="alaotsikko"/>
          <p:cNvSpPr txBox="1">
            <a:spLocks noGrp="1"/>
          </p:cNvSpPr>
          <p:nvPr>
            <p:ph type="body" sz="half" idx="23" hasCustomPrompt="1"/>
          </p:nvPr>
        </p:nvSpPr>
        <p:spPr>
          <a:xfrm>
            <a:off x="13519168" y="2478501"/>
            <a:ext cx="9334463" cy="2636335"/>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0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a:t>
            </a:r>
          </a:p>
        </p:txBody>
      </p:sp>
      <p:sp>
        <p:nvSpPr>
          <p:cNvPr id="13" name="Rectangle"/>
          <p:cNvSpPr/>
          <p:nvPr userDrawn="1"/>
        </p:nvSpPr>
        <p:spPr>
          <a:xfrm>
            <a:off x="0" y="6019800"/>
            <a:ext cx="11988800" cy="6045199"/>
          </a:xfrm>
          <a:prstGeom prst="rect">
            <a:avLst/>
          </a:prstGeom>
          <a:solidFill>
            <a:schemeClr val="bg2">
              <a:lumMod val="60000"/>
              <a:lumOff val="40000"/>
            </a:schemeClr>
          </a:solidFill>
          <a:ln w="12700">
            <a:miter lim="400000"/>
          </a:ln>
        </p:spPr>
        <p:txBody>
          <a:bodyPr tIns="91439" bIns="91439" anchor="ctr"/>
          <a:lstStyle/>
          <a:p>
            <a:endParaRPr>
              <a:solidFill>
                <a:schemeClr val="tx2"/>
              </a:solidFill>
            </a:endParaRPr>
          </a:p>
        </p:txBody>
      </p:sp>
      <p:sp>
        <p:nvSpPr>
          <p:cNvPr id="15" name="Rectangle"/>
          <p:cNvSpPr/>
          <p:nvPr userDrawn="1"/>
        </p:nvSpPr>
        <p:spPr>
          <a:xfrm>
            <a:off x="0" y="0"/>
            <a:ext cx="11988800" cy="6019800"/>
          </a:xfrm>
          <a:prstGeom prst="rect">
            <a:avLst/>
          </a:prstGeom>
          <a:solidFill>
            <a:schemeClr val="bg2">
              <a:lumMod val="60000"/>
              <a:lumOff val="40000"/>
            </a:schemeClr>
          </a:solidFill>
          <a:ln w="12700">
            <a:miter lim="400000"/>
          </a:ln>
        </p:spPr>
        <p:txBody>
          <a:bodyPr tIns="91439" bIns="91439" anchor="ctr"/>
          <a:lstStyle/>
          <a:p>
            <a:endParaRPr>
              <a:solidFill>
                <a:schemeClr val="tx2"/>
              </a:solidFill>
            </a:endParaRPr>
          </a:p>
        </p:txBody>
      </p:sp>
      <p:sp>
        <p:nvSpPr>
          <p:cNvPr id="17" name="Picture Placeholder 2"/>
          <p:cNvSpPr>
            <a:spLocks noGrp="1"/>
          </p:cNvSpPr>
          <p:nvPr>
            <p:ph type="pic" sz="quarter" idx="24"/>
          </p:nvPr>
        </p:nvSpPr>
        <p:spPr>
          <a:xfrm>
            <a:off x="0" y="6034149"/>
            <a:ext cx="11988800" cy="5991102"/>
          </a:xfrm>
          <a:prstGeom prst="rect">
            <a:avLst/>
          </a:prstGeom>
        </p:spPr>
        <p:txBody>
          <a:bodyPr anchor="ctr">
            <a:normAutofit/>
          </a:bodyPr>
          <a:lstStyle>
            <a:lvl1pPr marL="0" indent="0" algn="ctr">
              <a:buFontTx/>
              <a:buNone/>
              <a:defRPr sz="3000">
                <a:latin typeface="Arial" charset="0"/>
                <a:ea typeface="Arial" charset="0"/>
                <a:cs typeface="Arial" charset="0"/>
              </a:defRPr>
            </a:lvl1pPr>
          </a:lstStyle>
          <a:p>
            <a:r>
              <a:rPr lang="fi-FI" smtClean="0"/>
              <a:t>Lisää kuva napsauttamalla kuvaketta</a:t>
            </a:r>
            <a:endParaRPr lang="en-US" dirty="0"/>
          </a:p>
        </p:txBody>
      </p:sp>
      <p:sp>
        <p:nvSpPr>
          <p:cNvPr id="20" name="Picture Placeholder 2"/>
          <p:cNvSpPr>
            <a:spLocks noGrp="1"/>
          </p:cNvSpPr>
          <p:nvPr>
            <p:ph type="pic" sz="quarter" idx="25"/>
          </p:nvPr>
        </p:nvSpPr>
        <p:spPr>
          <a:xfrm>
            <a:off x="0" y="0"/>
            <a:ext cx="11988800" cy="6019800"/>
          </a:xfrm>
          <a:prstGeom prst="rect">
            <a:avLst/>
          </a:prstGeom>
        </p:spPr>
        <p:txBody>
          <a:bodyPr anchor="ctr">
            <a:normAutofit/>
          </a:bodyPr>
          <a:lstStyle>
            <a:lvl1pPr marL="0" indent="0" algn="ctr">
              <a:buFontTx/>
              <a:buNone/>
              <a:defRPr sz="3000">
                <a:latin typeface="Arial" charset="0"/>
                <a:ea typeface="Arial" charset="0"/>
                <a:cs typeface="Arial" charset="0"/>
              </a:defRPr>
            </a:lvl1pPr>
          </a:lstStyle>
          <a:p>
            <a:r>
              <a:rPr lang="fi-FI" smtClean="0"/>
              <a:t>Lisää kuva napsauttamalla kuvaketta</a:t>
            </a:r>
            <a:endParaRPr lang="en-US"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F_TEXT-2PARAGRAPH">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12" name="alaotsikko"/>
          <p:cNvSpPr txBox="1">
            <a:spLocks noGrp="1"/>
          </p:cNvSpPr>
          <p:nvPr>
            <p:ph type="body" sz="half" idx="14" hasCustomPrompt="1"/>
          </p:nvPr>
        </p:nvSpPr>
        <p:spPr>
          <a:xfrm>
            <a:off x="977937" y="1201801"/>
            <a:ext cx="15481263" cy="1947800"/>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endParaRPr lang="fi-FI" dirty="0"/>
          </a:p>
        </p:txBody>
      </p:sp>
      <p:sp>
        <p:nvSpPr>
          <p:cNvPr id="14" name="alaotsikko"/>
          <p:cNvSpPr txBox="1">
            <a:spLocks noGrp="1"/>
          </p:cNvSpPr>
          <p:nvPr>
            <p:ph type="body" sz="half" idx="22" hasCustomPrompt="1"/>
          </p:nvPr>
        </p:nvSpPr>
        <p:spPr>
          <a:xfrm>
            <a:off x="977937" y="4927267"/>
            <a:ext cx="6233015" cy="523050"/>
          </a:xfrm>
          <a:prstGeom prst="rect">
            <a:avLst/>
          </a:prstGeom>
        </p:spPr>
        <p:txBody>
          <a:bodyPr lIns="50800" tIns="50800" rIns="50800" bIns="50800">
            <a:noAutofit/>
          </a:bodyPr>
          <a:lstStyle>
            <a:lvl1pPr marL="0" indent="0" algn="l" defTabSz="825500">
              <a:lnSpc>
                <a:spcPct val="80000"/>
              </a:lnSpc>
              <a:spcBef>
                <a:spcPts val="0"/>
              </a:spcBef>
              <a:buSzTx/>
              <a:buFontTx/>
              <a:buNone/>
              <a:defRPr sz="3100" b="1" cap="none" spc="-150" baseline="0">
                <a:solidFill>
                  <a:srgbClr val="002EA2"/>
                </a:solidFill>
                <a:latin typeface="Finlandica" charset="0"/>
                <a:ea typeface="Finlandica" charset="0"/>
                <a:cs typeface="Finlandica" charset="0"/>
                <a:sym typeface="Arial"/>
              </a:defRPr>
            </a:lvl1pPr>
          </a:lstStyle>
          <a:p>
            <a:r>
              <a:rPr lang="fi-FI" dirty="0" err="1"/>
              <a:t>Lorem</a:t>
            </a:r>
            <a:r>
              <a:rPr lang="fi-FI" dirty="0"/>
              <a:t> </a:t>
            </a:r>
            <a:r>
              <a:rPr lang="fi-FI" dirty="0" err="1"/>
              <a:t>ipsum</a:t>
            </a:r>
            <a:endParaRPr lang="fi-FI" dirty="0"/>
          </a:p>
        </p:txBody>
      </p:sp>
      <p:sp>
        <p:nvSpPr>
          <p:cNvPr id="16" name="alaotsikko"/>
          <p:cNvSpPr txBox="1">
            <a:spLocks noGrp="1"/>
          </p:cNvSpPr>
          <p:nvPr>
            <p:ph type="body" sz="half" idx="23" hasCustomPrompt="1"/>
          </p:nvPr>
        </p:nvSpPr>
        <p:spPr>
          <a:xfrm>
            <a:off x="977937" y="5672200"/>
            <a:ext cx="10604463" cy="4767200"/>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0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 </a:t>
            </a:r>
            <a:r>
              <a:rPr lang="en-US" sz="3200" dirty="0" err="1">
                <a:solidFill>
                  <a:schemeClr val="tx2"/>
                </a:solidFill>
              </a:rPr>
              <a:t>Duis</a:t>
            </a:r>
            <a:r>
              <a:rPr lang="en-US" sz="3200" dirty="0">
                <a:solidFill>
                  <a:schemeClr val="tx2"/>
                </a:solidFill>
              </a:rPr>
              <a:t> </a:t>
            </a:r>
            <a:r>
              <a:rPr lang="en-US" sz="3200" dirty="0" err="1">
                <a:solidFill>
                  <a:schemeClr val="tx2"/>
                </a:solidFill>
              </a:rPr>
              <a:t>aute</a:t>
            </a:r>
            <a:r>
              <a:rPr lang="en-US" sz="3200" dirty="0">
                <a:solidFill>
                  <a:schemeClr val="tx2"/>
                </a:solidFill>
              </a:rPr>
              <a:t> </a:t>
            </a:r>
            <a:r>
              <a:rPr lang="en-US" sz="3200" dirty="0" err="1">
                <a:solidFill>
                  <a:schemeClr val="tx2"/>
                </a:solidFill>
              </a:rPr>
              <a:t>irure</a:t>
            </a:r>
            <a:r>
              <a:rPr lang="en-US" sz="3200" dirty="0">
                <a:solidFill>
                  <a:schemeClr val="tx2"/>
                </a:solidFill>
              </a:rPr>
              <a:t> dolor in </a:t>
            </a:r>
            <a:r>
              <a:rPr lang="en-US" sz="3200" dirty="0" err="1">
                <a:solidFill>
                  <a:schemeClr val="tx2"/>
                </a:solidFill>
              </a:rPr>
              <a:t>reprehenderit</a:t>
            </a:r>
            <a:r>
              <a:rPr lang="en-US" sz="3200" dirty="0">
                <a:solidFill>
                  <a:schemeClr val="tx2"/>
                </a:solidFill>
              </a:rPr>
              <a:t> in </a:t>
            </a:r>
            <a:r>
              <a:rPr lang="en-US" sz="3200" dirty="0" err="1">
                <a:solidFill>
                  <a:schemeClr val="tx2"/>
                </a:solidFill>
              </a:rPr>
              <a:t>voluptate</a:t>
            </a:r>
            <a:r>
              <a:rPr lang="en-US" sz="3200" dirty="0">
                <a:solidFill>
                  <a:schemeClr val="tx2"/>
                </a:solidFill>
              </a:rPr>
              <a:t> </a:t>
            </a:r>
            <a:r>
              <a:rPr lang="en-US" sz="3200" dirty="0" err="1">
                <a:solidFill>
                  <a:schemeClr val="tx2"/>
                </a:solidFill>
              </a:rPr>
              <a:t>velit</a:t>
            </a:r>
            <a:r>
              <a:rPr lang="en-US" sz="3200" dirty="0">
                <a:solidFill>
                  <a:schemeClr val="tx2"/>
                </a:solidFill>
              </a:rPr>
              <a:t> </a:t>
            </a:r>
            <a:r>
              <a:rPr lang="en-US" sz="3200" dirty="0" err="1">
                <a:solidFill>
                  <a:schemeClr val="tx2"/>
                </a:solidFill>
              </a:rPr>
              <a:t>esse</a:t>
            </a:r>
            <a:r>
              <a:rPr lang="en-US" sz="3200" dirty="0">
                <a:solidFill>
                  <a:schemeClr val="tx2"/>
                </a:solidFill>
              </a:rPr>
              <a:t> </a:t>
            </a:r>
            <a:r>
              <a:rPr lang="en-US" sz="3200" dirty="0" err="1">
                <a:solidFill>
                  <a:schemeClr val="tx2"/>
                </a:solidFill>
              </a:rPr>
              <a:t>cillum</a:t>
            </a:r>
            <a:r>
              <a:rPr lang="en-US" sz="3200" dirty="0">
                <a:solidFill>
                  <a:schemeClr val="tx2"/>
                </a:solidFill>
              </a:rPr>
              <a:t> </a:t>
            </a:r>
            <a:r>
              <a:rPr lang="en-US" sz="3200" dirty="0" err="1">
                <a:solidFill>
                  <a:schemeClr val="tx2"/>
                </a:solidFill>
              </a:rPr>
              <a:t>dolore</a:t>
            </a:r>
            <a:r>
              <a:rPr lang="en-US" sz="3200" dirty="0">
                <a:solidFill>
                  <a:schemeClr val="tx2"/>
                </a:solidFill>
              </a:rPr>
              <a:t> </a:t>
            </a:r>
            <a:r>
              <a:rPr lang="en-US" sz="3200" dirty="0" err="1">
                <a:solidFill>
                  <a:schemeClr val="tx2"/>
                </a:solidFill>
              </a:rPr>
              <a:t>eu</a:t>
            </a:r>
            <a:r>
              <a:rPr lang="en-US" sz="3200" dirty="0">
                <a:solidFill>
                  <a:schemeClr val="tx2"/>
                </a:solidFill>
              </a:rPr>
              <a:t> </a:t>
            </a:r>
            <a:r>
              <a:rPr lang="en-US" sz="3200" dirty="0" err="1">
                <a:solidFill>
                  <a:schemeClr val="tx2"/>
                </a:solidFill>
              </a:rPr>
              <a:t>fugiat</a:t>
            </a:r>
            <a:r>
              <a:rPr lang="en-US" sz="3200" dirty="0">
                <a:solidFill>
                  <a:schemeClr val="tx2"/>
                </a:solidFill>
              </a:rPr>
              <a:t> </a:t>
            </a:r>
            <a:r>
              <a:rPr lang="en-US" sz="3200" dirty="0" err="1">
                <a:solidFill>
                  <a:schemeClr val="tx2"/>
                </a:solidFill>
              </a:rPr>
              <a:t>nulla</a:t>
            </a:r>
            <a:r>
              <a:rPr lang="en-US" sz="3200" dirty="0">
                <a:solidFill>
                  <a:schemeClr val="tx2"/>
                </a:solidFill>
              </a:rPr>
              <a:t> </a:t>
            </a:r>
            <a:r>
              <a:rPr lang="en-US" sz="3200" dirty="0" err="1">
                <a:solidFill>
                  <a:schemeClr val="tx2"/>
                </a:solidFill>
              </a:rPr>
              <a:t>pariatur</a:t>
            </a:r>
            <a:r>
              <a:rPr lang="en-US" sz="3200" dirty="0">
                <a:solidFill>
                  <a:schemeClr val="tx2"/>
                </a:solidFill>
              </a:rPr>
              <a:t>.</a:t>
            </a:r>
          </a:p>
          <a:p>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a:t>
            </a:r>
          </a:p>
        </p:txBody>
      </p:sp>
      <p:sp>
        <p:nvSpPr>
          <p:cNvPr id="13" name="alaotsikko"/>
          <p:cNvSpPr txBox="1">
            <a:spLocks noGrp="1"/>
          </p:cNvSpPr>
          <p:nvPr>
            <p:ph type="body" sz="half" idx="26" hasCustomPrompt="1"/>
          </p:nvPr>
        </p:nvSpPr>
        <p:spPr>
          <a:xfrm>
            <a:off x="977937" y="3502517"/>
            <a:ext cx="9766263" cy="1018683"/>
          </a:xfrm>
          <a:prstGeom prst="rect">
            <a:avLst/>
          </a:prstGeom>
        </p:spPr>
        <p:txBody>
          <a:bodyPr lIns="50800" tIns="50800" rIns="50800" bIns="50800">
            <a:noAutofit/>
          </a:bodyPr>
          <a:lstStyle>
            <a:lvl1pPr marL="0" indent="0" algn="l" defTabSz="825500">
              <a:lnSpc>
                <a:spcPct val="90000"/>
              </a:lnSpc>
              <a:spcBef>
                <a:spcPts val="0"/>
              </a:spcBef>
              <a:buSzTx/>
              <a:buFontTx/>
              <a:buNone/>
              <a:defRPr sz="4000" b="0" cap="none" spc="-150" baseline="0">
                <a:solidFill>
                  <a:schemeClr val="tx2"/>
                </a:solidFill>
                <a:latin typeface="Finlandica" charset="0"/>
                <a:ea typeface="Finlandica" charset="0"/>
                <a:cs typeface="Finlandica" charset="0"/>
                <a:sym typeface="Arial"/>
              </a:defRPr>
            </a:lvl1p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r>
              <a:rPr lang="fi-FI" dirty="0"/>
              <a:t> </a:t>
            </a:r>
            <a:r>
              <a:rPr lang="fi-FI" dirty="0" err="1"/>
              <a:t>sit</a:t>
            </a:r>
            <a:r>
              <a:rPr lang="fi-FI" dirty="0"/>
              <a:t> </a:t>
            </a:r>
            <a:r>
              <a:rPr lang="fi-FI" dirty="0" err="1"/>
              <a:t>amet</a:t>
            </a:r>
            <a:r>
              <a:rPr lang="fi-FI" dirty="0"/>
              <a:t> </a:t>
            </a:r>
            <a:r>
              <a:rPr lang="fi-FI" dirty="0" err="1"/>
              <a:t>concecterur</a:t>
            </a:r>
            <a:r>
              <a:rPr lang="fi-FI" dirty="0"/>
              <a:t>. </a:t>
            </a:r>
          </a:p>
        </p:txBody>
      </p:sp>
      <p:cxnSp>
        <p:nvCxnSpPr>
          <p:cNvPr id="15" name="Straight Connector 14"/>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alaotsikko">
            <a:extLst>
              <a:ext uri="{FF2B5EF4-FFF2-40B4-BE49-F238E27FC236}">
                <a16:creationId xmlns:a16="http://schemas.microsoft.com/office/drawing/2014/main" id="{2AB3C3C9-10B7-43D7-B942-004CAEB94F80}"/>
              </a:ext>
            </a:extLst>
          </p:cNvPr>
          <p:cNvSpPr txBox="1">
            <a:spLocks noGrp="1"/>
          </p:cNvSpPr>
          <p:nvPr>
            <p:ph type="body" sz="half" idx="27" hasCustomPrompt="1"/>
          </p:nvPr>
        </p:nvSpPr>
        <p:spPr>
          <a:xfrm>
            <a:off x="12464140" y="5672200"/>
            <a:ext cx="10604463" cy="4767200"/>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0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 </a:t>
            </a:r>
            <a:r>
              <a:rPr lang="en-US" sz="3200" dirty="0" err="1">
                <a:solidFill>
                  <a:schemeClr val="tx2"/>
                </a:solidFill>
              </a:rPr>
              <a:t>Duis</a:t>
            </a:r>
            <a:r>
              <a:rPr lang="en-US" sz="3200" dirty="0">
                <a:solidFill>
                  <a:schemeClr val="tx2"/>
                </a:solidFill>
              </a:rPr>
              <a:t> </a:t>
            </a:r>
            <a:r>
              <a:rPr lang="en-US" sz="3200" dirty="0" err="1">
                <a:solidFill>
                  <a:schemeClr val="tx2"/>
                </a:solidFill>
              </a:rPr>
              <a:t>aute</a:t>
            </a:r>
            <a:r>
              <a:rPr lang="en-US" sz="3200" dirty="0">
                <a:solidFill>
                  <a:schemeClr val="tx2"/>
                </a:solidFill>
              </a:rPr>
              <a:t> </a:t>
            </a:r>
            <a:r>
              <a:rPr lang="en-US" sz="3200" dirty="0" err="1">
                <a:solidFill>
                  <a:schemeClr val="tx2"/>
                </a:solidFill>
              </a:rPr>
              <a:t>irure</a:t>
            </a:r>
            <a:r>
              <a:rPr lang="en-US" sz="3200" dirty="0">
                <a:solidFill>
                  <a:schemeClr val="tx2"/>
                </a:solidFill>
              </a:rPr>
              <a:t> dolor in </a:t>
            </a:r>
            <a:r>
              <a:rPr lang="en-US" sz="3200" dirty="0" err="1">
                <a:solidFill>
                  <a:schemeClr val="tx2"/>
                </a:solidFill>
              </a:rPr>
              <a:t>reprehenderit</a:t>
            </a:r>
            <a:r>
              <a:rPr lang="en-US" sz="3200" dirty="0">
                <a:solidFill>
                  <a:schemeClr val="tx2"/>
                </a:solidFill>
              </a:rPr>
              <a:t> in </a:t>
            </a:r>
            <a:r>
              <a:rPr lang="en-US" sz="3200" dirty="0" err="1">
                <a:solidFill>
                  <a:schemeClr val="tx2"/>
                </a:solidFill>
              </a:rPr>
              <a:t>voluptate</a:t>
            </a:r>
            <a:r>
              <a:rPr lang="en-US" sz="3200" dirty="0">
                <a:solidFill>
                  <a:schemeClr val="tx2"/>
                </a:solidFill>
              </a:rPr>
              <a:t> </a:t>
            </a:r>
            <a:r>
              <a:rPr lang="en-US" sz="3200" dirty="0" err="1">
                <a:solidFill>
                  <a:schemeClr val="tx2"/>
                </a:solidFill>
              </a:rPr>
              <a:t>velit</a:t>
            </a:r>
            <a:r>
              <a:rPr lang="en-US" sz="3200" dirty="0">
                <a:solidFill>
                  <a:schemeClr val="tx2"/>
                </a:solidFill>
              </a:rPr>
              <a:t> </a:t>
            </a:r>
            <a:r>
              <a:rPr lang="en-US" sz="3200" dirty="0" err="1">
                <a:solidFill>
                  <a:schemeClr val="tx2"/>
                </a:solidFill>
              </a:rPr>
              <a:t>esse</a:t>
            </a:r>
            <a:r>
              <a:rPr lang="en-US" sz="3200" dirty="0">
                <a:solidFill>
                  <a:schemeClr val="tx2"/>
                </a:solidFill>
              </a:rPr>
              <a:t> </a:t>
            </a:r>
            <a:r>
              <a:rPr lang="en-US" sz="3200" dirty="0" err="1">
                <a:solidFill>
                  <a:schemeClr val="tx2"/>
                </a:solidFill>
              </a:rPr>
              <a:t>cillum</a:t>
            </a:r>
            <a:r>
              <a:rPr lang="en-US" sz="3200" dirty="0">
                <a:solidFill>
                  <a:schemeClr val="tx2"/>
                </a:solidFill>
              </a:rPr>
              <a:t> </a:t>
            </a:r>
            <a:r>
              <a:rPr lang="en-US" sz="3200" dirty="0" err="1">
                <a:solidFill>
                  <a:schemeClr val="tx2"/>
                </a:solidFill>
              </a:rPr>
              <a:t>dolore</a:t>
            </a:r>
            <a:r>
              <a:rPr lang="en-US" sz="3200" dirty="0">
                <a:solidFill>
                  <a:schemeClr val="tx2"/>
                </a:solidFill>
              </a:rPr>
              <a:t> </a:t>
            </a:r>
            <a:r>
              <a:rPr lang="en-US" sz="3200" dirty="0" err="1">
                <a:solidFill>
                  <a:schemeClr val="tx2"/>
                </a:solidFill>
              </a:rPr>
              <a:t>eu</a:t>
            </a:r>
            <a:r>
              <a:rPr lang="en-US" sz="3200" dirty="0">
                <a:solidFill>
                  <a:schemeClr val="tx2"/>
                </a:solidFill>
              </a:rPr>
              <a:t> </a:t>
            </a:r>
            <a:r>
              <a:rPr lang="en-US" sz="3200" dirty="0" err="1">
                <a:solidFill>
                  <a:schemeClr val="tx2"/>
                </a:solidFill>
              </a:rPr>
              <a:t>fugiat</a:t>
            </a:r>
            <a:r>
              <a:rPr lang="en-US" sz="3200" dirty="0">
                <a:solidFill>
                  <a:schemeClr val="tx2"/>
                </a:solidFill>
              </a:rPr>
              <a:t> </a:t>
            </a:r>
            <a:r>
              <a:rPr lang="en-US" sz="3200" dirty="0" err="1">
                <a:solidFill>
                  <a:schemeClr val="tx2"/>
                </a:solidFill>
              </a:rPr>
              <a:t>nulla</a:t>
            </a:r>
            <a:r>
              <a:rPr lang="en-US" sz="3200" dirty="0">
                <a:solidFill>
                  <a:schemeClr val="tx2"/>
                </a:solidFill>
              </a:rPr>
              <a:t> </a:t>
            </a:r>
            <a:r>
              <a:rPr lang="en-US" sz="3200" dirty="0" err="1">
                <a:solidFill>
                  <a:schemeClr val="tx2"/>
                </a:solidFill>
              </a:rPr>
              <a:t>pariatur</a:t>
            </a:r>
            <a:r>
              <a:rPr lang="en-US" sz="3200" dirty="0">
                <a:solidFill>
                  <a:schemeClr val="tx2"/>
                </a:solidFill>
              </a:rPr>
              <a:t>.</a:t>
            </a:r>
          </a:p>
          <a:p>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a:t>
            </a: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F_TEXT-CHART-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12" name="alaotsikko"/>
          <p:cNvSpPr txBox="1">
            <a:spLocks noGrp="1"/>
          </p:cNvSpPr>
          <p:nvPr>
            <p:ph type="body" sz="half" idx="14" hasCustomPrompt="1"/>
          </p:nvPr>
        </p:nvSpPr>
        <p:spPr>
          <a:xfrm>
            <a:off x="977937" y="1201801"/>
            <a:ext cx="9461463" cy="2852766"/>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sit</a:t>
            </a:r>
            <a:endParaRPr lang="fi-FI" dirty="0"/>
          </a:p>
        </p:txBody>
      </p:sp>
      <p:sp>
        <p:nvSpPr>
          <p:cNvPr id="14" name="alaotsikko"/>
          <p:cNvSpPr txBox="1">
            <a:spLocks noGrp="1"/>
          </p:cNvSpPr>
          <p:nvPr>
            <p:ph type="body" sz="half" idx="22" hasCustomPrompt="1"/>
          </p:nvPr>
        </p:nvSpPr>
        <p:spPr>
          <a:xfrm>
            <a:off x="977937" y="5986974"/>
            <a:ext cx="6233015" cy="523050"/>
          </a:xfrm>
          <a:prstGeom prst="rect">
            <a:avLst/>
          </a:prstGeom>
        </p:spPr>
        <p:txBody>
          <a:bodyPr lIns="50800" tIns="50800" rIns="50800" bIns="50800">
            <a:noAutofit/>
          </a:bodyPr>
          <a:lstStyle>
            <a:lvl1pPr marL="0" indent="0" algn="l" defTabSz="825500">
              <a:lnSpc>
                <a:spcPct val="80000"/>
              </a:lnSpc>
              <a:spcBef>
                <a:spcPts val="0"/>
              </a:spcBef>
              <a:buSzTx/>
              <a:buFontTx/>
              <a:buNone/>
              <a:defRPr sz="3100" b="1" cap="none" spc="-150" baseline="0">
                <a:solidFill>
                  <a:srgbClr val="002EA2"/>
                </a:solidFill>
                <a:latin typeface="Finlandica" charset="0"/>
                <a:ea typeface="Finlandica" charset="0"/>
                <a:cs typeface="Finlandica" charset="0"/>
                <a:sym typeface="Arial"/>
              </a:defRPr>
            </a:lvl1pPr>
          </a:lstStyle>
          <a:p>
            <a:r>
              <a:rPr lang="fi-FI" dirty="0" err="1"/>
              <a:t>Lorem</a:t>
            </a:r>
            <a:r>
              <a:rPr lang="fi-FI" dirty="0"/>
              <a:t> </a:t>
            </a:r>
            <a:r>
              <a:rPr lang="fi-FI" dirty="0" err="1"/>
              <a:t>ipsum</a:t>
            </a:r>
            <a:endParaRPr lang="fi-FI" dirty="0"/>
          </a:p>
        </p:txBody>
      </p:sp>
      <p:sp>
        <p:nvSpPr>
          <p:cNvPr id="16" name="alaotsikko"/>
          <p:cNvSpPr txBox="1">
            <a:spLocks noGrp="1"/>
          </p:cNvSpPr>
          <p:nvPr>
            <p:ph type="body" sz="half" idx="23" hasCustomPrompt="1"/>
          </p:nvPr>
        </p:nvSpPr>
        <p:spPr>
          <a:xfrm>
            <a:off x="977937" y="6731906"/>
            <a:ext cx="7505663" cy="3963433"/>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0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 </a:t>
            </a:r>
            <a:r>
              <a:rPr lang="en-US" sz="3200" dirty="0" err="1">
                <a:solidFill>
                  <a:schemeClr val="tx2"/>
                </a:solidFill>
              </a:rPr>
              <a:t>Duis</a:t>
            </a:r>
            <a:r>
              <a:rPr lang="en-US" sz="3200" dirty="0">
                <a:solidFill>
                  <a:schemeClr val="tx2"/>
                </a:solidFill>
              </a:rPr>
              <a:t> </a:t>
            </a:r>
            <a:r>
              <a:rPr lang="en-US" sz="3200" dirty="0" err="1">
                <a:solidFill>
                  <a:schemeClr val="tx2"/>
                </a:solidFill>
              </a:rPr>
              <a:t>aute</a:t>
            </a:r>
            <a:r>
              <a:rPr lang="en-US" sz="3200" dirty="0">
                <a:solidFill>
                  <a:schemeClr val="tx2"/>
                </a:solidFill>
              </a:rPr>
              <a:t> </a:t>
            </a:r>
            <a:r>
              <a:rPr lang="en-US" sz="3200" dirty="0" err="1">
                <a:solidFill>
                  <a:schemeClr val="tx2"/>
                </a:solidFill>
              </a:rPr>
              <a:t>irure</a:t>
            </a:r>
            <a:r>
              <a:rPr lang="en-US" sz="3200" dirty="0">
                <a:solidFill>
                  <a:schemeClr val="tx2"/>
                </a:solidFill>
              </a:rPr>
              <a:t> dolor.</a:t>
            </a:r>
          </a:p>
        </p:txBody>
      </p:sp>
      <p:sp>
        <p:nvSpPr>
          <p:cNvPr id="13" name="alaotsikko"/>
          <p:cNvSpPr txBox="1">
            <a:spLocks noGrp="1"/>
          </p:cNvSpPr>
          <p:nvPr>
            <p:ph type="body" sz="half" idx="26" hasCustomPrompt="1"/>
          </p:nvPr>
        </p:nvSpPr>
        <p:spPr>
          <a:xfrm>
            <a:off x="977937" y="4511429"/>
            <a:ext cx="9766263" cy="1018683"/>
          </a:xfrm>
          <a:prstGeom prst="rect">
            <a:avLst/>
          </a:prstGeom>
        </p:spPr>
        <p:txBody>
          <a:bodyPr lIns="50800" tIns="50800" rIns="50800" bIns="50800">
            <a:noAutofit/>
          </a:bodyPr>
          <a:lstStyle>
            <a:lvl1pPr marL="0" indent="0" algn="l" defTabSz="825500">
              <a:lnSpc>
                <a:spcPct val="90000"/>
              </a:lnSpc>
              <a:spcBef>
                <a:spcPts val="0"/>
              </a:spcBef>
              <a:buSzTx/>
              <a:buFontTx/>
              <a:buNone/>
              <a:defRPr sz="4000" b="0" cap="none" spc="-150" baseline="0">
                <a:solidFill>
                  <a:schemeClr val="tx2"/>
                </a:solidFill>
                <a:latin typeface="Finlandica" charset="0"/>
                <a:ea typeface="Finlandica" charset="0"/>
                <a:cs typeface="Finlandica" charset="0"/>
                <a:sym typeface="Arial"/>
              </a:defRPr>
            </a:lvl1p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r>
              <a:rPr lang="fi-FI" dirty="0"/>
              <a:t> </a:t>
            </a:r>
            <a:r>
              <a:rPr lang="fi-FI" dirty="0" err="1"/>
              <a:t>sit</a:t>
            </a:r>
            <a:r>
              <a:rPr lang="fi-FI" dirty="0"/>
              <a:t> </a:t>
            </a:r>
            <a:r>
              <a:rPr lang="fi-FI" dirty="0" err="1"/>
              <a:t>amet</a:t>
            </a:r>
            <a:r>
              <a:rPr lang="fi-FI" dirty="0"/>
              <a:t> </a:t>
            </a:r>
            <a:r>
              <a:rPr lang="fi-FI" dirty="0" err="1"/>
              <a:t>concecterur</a:t>
            </a:r>
            <a:r>
              <a:rPr lang="fi-FI" dirty="0"/>
              <a:t>. </a:t>
            </a:r>
          </a:p>
        </p:txBody>
      </p:sp>
      <p:cxnSp>
        <p:nvCxnSpPr>
          <p:cNvPr id="15" name="Straight Connector 14"/>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4" name="Chart 3"/>
          <p:cNvGraphicFramePr/>
          <p:nvPr userDrawn="1">
            <p:extLst>
              <p:ext uri="{D42A27DB-BD31-4B8C-83A1-F6EECF244321}">
                <p14:modId xmlns:p14="http://schemas.microsoft.com/office/powerpoint/2010/main" val="2020864944"/>
              </p:ext>
            </p:extLst>
          </p:nvPr>
        </p:nvGraphicFramePr>
        <p:xfrm>
          <a:off x="12801599" y="2917832"/>
          <a:ext cx="10363202" cy="7841964"/>
        </p:xfrm>
        <a:graphic>
          <a:graphicData uri="http://schemas.openxmlformats.org/drawingml/2006/chart">
            <c:chart xmlns:c="http://schemas.openxmlformats.org/drawingml/2006/chart" xmlns:r="http://schemas.openxmlformats.org/officeDocument/2006/relationships" r:id="rId3"/>
          </a:graphicData>
        </a:graphic>
      </p:graphicFrame>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F_TEXT-CHART-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12" name="alaotsikko"/>
          <p:cNvSpPr txBox="1">
            <a:spLocks noGrp="1"/>
          </p:cNvSpPr>
          <p:nvPr>
            <p:ph type="body" sz="half" idx="14" hasCustomPrompt="1"/>
          </p:nvPr>
        </p:nvSpPr>
        <p:spPr>
          <a:xfrm>
            <a:off x="977937" y="1201801"/>
            <a:ext cx="9461463" cy="2852766"/>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sit</a:t>
            </a:r>
            <a:endParaRPr lang="fi-FI" dirty="0"/>
          </a:p>
        </p:txBody>
      </p:sp>
      <p:sp>
        <p:nvSpPr>
          <p:cNvPr id="14" name="alaotsikko"/>
          <p:cNvSpPr txBox="1">
            <a:spLocks noGrp="1"/>
          </p:cNvSpPr>
          <p:nvPr>
            <p:ph type="body" sz="half" idx="22" hasCustomPrompt="1"/>
          </p:nvPr>
        </p:nvSpPr>
        <p:spPr>
          <a:xfrm>
            <a:off x="977937" y="5986974"/>
            <a:ext cx="6233015" cy="523050"/>
          </a:xfrm>
          <a:prstGeom prst="rect">
            <a:avLst/>
          </a:prstGeom>
        </p:spPr>
        <p:txBody>
          <a:bodyPr lIns="50800" tIns="50800" rIns="50800" bIns="50800">
            <a:noAutofit/>
          </a:bodyPr>
          <a:lstStyle>
            <a:lvl1pPr marL="0" indent="0" algn="l" defTabSz="825500">
              <a:lnSpc>
                <a:spcPct val="80000"/>
              </a:lnSpc>
              <a:spcBef>
                <a:spcPts val="0"/>
              </a:spcBef>
              <a:buSzTx/>
              <a:buFontTx/>
              <a:buNone/>
              <a:defRPr sz="3100" b="1" cap="none" spc="-150" baseline="0">
                <a:solidFill>
                  <a:srgbClr val="002EA2"/>
                </a:solidFill>
                <a:latin typeface="Finlandica" charset="0"/>
                <a:ea typeface="Finlandica" charset="0"/>
                <a:cs typeface="Finlandica" charset="0"/>
                <a:sym typeface="Arial"/>
              </a:defRPr>
            </a:lvl1pPr>
          </a:lstStyle>
          <a:p>
            <a:r>
              <a:rPr lang="fi-FI" dirty="0" err="1"/>
              <a:t>Lorem</a:t>
            </a:r>
            <a:r>
              <a:rPr lang="fi-FI" dirty="0"/>
              <a:t> </a:t>
            </a:r>
            <a:r>
              <a:rPr lang="fi-FI" dirty="0" err="1"/>
              <a:t>ipsum</a:t>
            </a:r>
            <a:endParaRPr lang="fi-FI" dirty="0"/>
          </a:p>
        </p:txBody>
      </p:sp>
      <p:sp>
        <p:nvSpPr>
          <p:cNvPr id="16" name="alaotsikko"/>
          <p:cNvSpPr txBox="1">
            <a:spLocks noGrp="1"/>
          </p:cNvSpPr>
          <p:nvPr>
            <p:ph type="body" sz="half" idx="23" hasCustomPrompt="1"/>
          </p:nvPr>
        </p:nvSpPr>
        <p:spPr>
          <a:xfrm>
            <a:off x="977937" y="6731906"/>
            <a:ext cx="7505663" cy="3963433"/>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0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a:t>
            </a:r>
          </a:p>
        </p:txBody>
      </p:sp>
      <p:sp>
        <p:nvSpPr>
          <p:cNvPr id="13" name="alaotsikko"/>
          <p:cNvSpPr txBox="1">
            <a:spLocks noGrp="1"/>
          </p:cNvSpPr>
          <p:nvPr>
            <p:ph type="body" sz="half" idx="26" hasCustomPrompt="1"/>
          </p:nvPr>
        </p:nvSpPr>
        <p:spPr>
          <a:xfrm>
            <a:off x="977937" y="4511429"/>
            <a:ext cx="9766263" cy="1018683"/>
          </a:xfrm>
          <a:prstGeom prst="rect">
            <a:avLst/>
          </a:prstGeom>
        </p:spPr>
        <p:txBody>
          <a:bodyPr lIns="50800" tIns="50800" rIns="50800" bIns="50800">
            <a:noAutofit/>
          </a:bodyPr>
          <a:lstStyle>
            <a:lvl1pPr marL="0" indent="0" algn="l" defTabSz="825500">
              <a:lnSpc>
                <a:spcPct val="90000"/>
              </a:lnSpc>
              <a:spcBef>
                <a:spcPts val="0"/>
              </a:spcBef>
              <a:buSzTx/>
              <a:buFontTx/>
              <a:buNone/>
              <a:defRPr sz="4000" b="0" cap="none" spc="-150" baseline="0">
                <a:solidFill>
                  <a:schemeClr val="tx2"/>
                </a:solidFill>
                <a:latin typeface="Finlandica" charset="0"/>
                <a:ea typeface="Finlandica" charset="0"/>
                <a:cs typeface="Finlandica" charset="0"/>
                <a:sym typeface="Arial"/>
              </a:defRPr>
            </a:lvl1p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r>
              <a:rPr lang="fi-FI" dirty="0"/>
              <a:t> </a:t>
            </a:r>
            <a:r>
              <a:rPr lang="fi-FI" dirty="0" err="1"/>
              <a:t>sit</a:t>
            </a:r>
            <a:r>
              <a:rPr lang="fi-FI" dirty="0"/>
              <a:t> </a:t>
            </a:r>
            <a:r>
              <a:rPr lang="fi-FI" dirty="0" err="1"/>
              <a:t>amet</a:t>
            </a:r>
            <a:r>
              <a:rPr lang="fi-FI" dirty="0"/>
              <a:t> </a:t>
            </a:r>
            <a:r>
              <a:rPr lang="fi-FI" dirty="0" err="1"/>
              <a:t>concecterur</a:t>
            </a:r>
            <a:r>
              <a:rPr lang="fi-FI" dirty="0"/>
              <a:t>. </a:t>
            </a:r>
          </a:p>
        </p:txBody>
      </p:sp>
      <p:cxnSp>
        <p:nvCxnSpPr>
          <p:cNvPr id="15" name="Straight Connector 14"/>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4" name="Chart 3"/>
          <p:cNvGraphicFramePr/>
          <p:nvPr userDrawn="1">
            <p:extLst>
              <p:ext uri="{D42A27DB-BD31-4B8C-83A1-F6EECF244321}">
                <p14:modId xmlns:p14="http://schemas.microsoft.com/office/powerpoint/2010/main" val="1741053375"/>
              </p:ext>
            </p:extLst>
          </p:nvPr>
        </p:nvGraphicFramePr>
        <p:xfrm>
          <a:off x="12801599" y="2890938"/>
          <a:ext cx="10363202" cy="7841964"/>
        </p:xfrm>
        <a:graphic>
          <a:graphicData uri="http://schemas.openxmlformats.org/drawingml/2006/chart">
            <c:chart xmlns:c="http://schemas.openxmlformats.org/drawingml/2006/chart" xmlns:r="http://schemas.openxmlformats.org/officeDocument/2006/relationships" r:id="rId3"/>
          </a:graphicData>
        </a:graphic>
      </p:graphicFrame>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F_TEXT-CHART-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12" name="alaotsikko"/>
          <p:cNvSpPr txBox="1">
            <a:spLocks noGrp="1"/>
          </p:cNvSpPr>
          <p:nvPr>
            <p:ph type="body" sz="half" idx="14" hasCustomPrompt="1"/>
          </p:nvPr>
        </p:nvSpPr>
        <p:spPr>
          <a:xfrm>
            <a:off x="977937" y="1201801"/>
            <a:ext cx="9461463" cy="2852766"/>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sit</a:t>
            </a:r>
            <a:endParaRPr lang="fi-FI" dirty="0"/>
          </a:p>
        </p:txBody>
      </p:sp>
      <p:sp>
        <p:nvSpPr>
          <p:cNvPr id="14" name="alaotsikko"/>
          <p:cNvSpPr txBox="1">
            <a:spLocks noGrp="1"/>
          </p:cNvSpPr>
          <p:nvPr>
            <p:ph type="body" sz="half" idx="22" hasCustomPrompt="1"/>
          </p:nvPr>
        </p:nvSpPr>
        <p:spPr>
          <a:xfrm>
            <a:off x="977937" y="5986974"/>
            <a:ext cx="6233015" cy="523050"/>
          </a:xfrm>
          <a:prstGeom prst="rect">
            <a:avLst/>
          </a:prstGeom>
        </p:spPr>
        <p:txBody>
          <a:bodyPr lIns="50800" tIns="50800" rIns="50800" bIns="50800">
            <a:noAutofit/>
          </a:bodyPr>
          <a:lstStyle>
            <a:lvl1pPr marL="0" indent="0" algn="l" defTabSz="825500">
              <a:lnSpc>
                <a:spcPct val="80000"/>
              </a:lnSpc>
              <a:spcBef>
                <a:spcPts val="0"/>
              </a:spcBef>
              <a:buSzTx/>
              <a:buFontTx/>
              <a:buNone/>
              <a:defRPr sz="3100" b="1" cap="none" spc="-150" baseline="0">
                <a:solidFill>
                  <a:srgbClr val="002EA2"/>
                </a:solidFill>
                <a:latin typeface="Finlandica" charset="0"/>
                <a:ea typeface="Finlandica" charset="0"/>
                <a:cs typeface="Finlandica" charset="0"/>
                <a:sym typeface="Arial"/>
              </a:defRPr>
            </a:lvl1pPr>
          </a:lstStyle>
          <a:p>
            <a:r>
              <a:rPr lang="fi-FI" dirty="0" err="1"/>
              <a:t>Lorem</a:t>
            </a:r>
            <a:r>
              <a:rPr lang="fi-FI" dirty="0"/>
              <a:t> </a:t>
            </a:r>
            <a:r>
              <a:rPr lang="fi-FI" dirty="0" err="1"/>
              <a:t>ipsum</a:t>
            </a:r>
            <a:endParaRPr lang="fi-FI" dirty="0"/>
          </a:p>
        </p:txBody>
      </p:sp>
      <p:sp>
        <p:nvSpPr>
          <p:cNvPr id="16" name="alaotsikko"/>
          <p:cNvSpPr txBox="1">
            <a:spLocks noGrp="1"/>
          </p:cNvSpPr>
          <p:nvPr>
            <p:ph type="body" sz="half" idx="23" hasCustomPrompt="1"/>
          </p:nvPr>
        </p:nvSpPr>
        <p:spPr>
          <a:xfrm>
            <a:off x="977937" y="6731906"/>
            <a:ext cx="7505663" cy="3267353"/>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0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a:t>
            </a:r>
          </a:p>
        </p:txBody>
      </p:sp>
      <p:sp>
        <p:nvSpPr>
          <p:cNvPr id="13" name="alaotsikko"/>
          <p:cNvSpPr txBox="1">
            <a:spLocks noGrp="1"/>
          </p:cNvSpPr>
          <p:nvPr>
            <p:ph type="body" sz="half" idx="26" hasCustomPrompt="1"/>
          </p:nvPr>
        </p:nvSpPr>
        <p:spPr>
          <a:xfrm>
            <a:off x="977937" y="4511429"/>
            <a:ext cx="9766263" cy="1018683"/>
          </a:xfrm>
          <a:prstGeom prst="rect">
            <a:avLst/>
          </a:prstGeom>
        </p:spPr>
        <p:txBody>
          <a:bodyPr lIns="50800" tIns="50800" rIns="50800" bIns="50800">
            <a:noAutofit/>
          </a:bodyPr>
          <a:lstStyle>
            <a:lvl1pPr marL="0" indent="0" algn="l" defTabSz="825500">
              <a:lnSpc>
                <a:spcPct val="90000"/>
              </a:lnSpc>
              <a:spcBef>
                <a:spcPts val="0"/>
              </a:spcBef>
              <a:buSzTx/>
              <a:buFontTx/>
              <a:buNone/>
              <a:defRPr sz="4000" b="0" cap="none" spc="-150" baseline="0">
                <a:solidFill>
                  <a:schemeClr val="tx2"/>
                </a:solidFill>
                <a:latin typeface="Finlandica" charset="0"/>
                <a:ea typeface="Finlandica" charset="0"/>
                <a:cs typeface="Finlandica" charset="0"/>
                <a:sym typeface="Arial"/>
              </a:defRPr>
            </a:lvl1p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r>
              <a:rPr lang="fi-FI" dirty="0"/>
              <a:t> </a:t>
            </a:r>
            <a:r>
              <a:rPr lang="fi-FI" dirty="0" err="1"/>
              <a:t>sit</a:t>
            </a:r>
            <a:r>
              <a:rPr lang="fi-FI" dirty="0"/>
              <a:t> </a:t>
            </a:r>
            <a:r>
              <a:rPr lang="fi-FI" dirty="0" err="1"/>
              <a:t>amet</a:t>
            </a:r>
            <a:r>
              <a:rPr lang="fi-FI" dirty="0"/>
              <a:t> </a:t>
            </a:r>
            <a:r>
              <a:rPr lang="fi-FI" dirty="0" err="1"/>
              <a:t>concecterur</a:t>
            </a:r>
            <a:r>
              <a:rPr lang="fi-FI" dirty="0"/>
              <a:t>. </a:t>
            </a:r>
          </a:p>
        </p:txBody>
      </p:sp>
      <p:cxnSp>
        <p:nvCxnSpPr>
          <p:cNvPr id="15" name="Straight Connector 14"/>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4" name="Chart 3"/>
          <p:cNvGraphicFramePr/>
          <p:nvPr userDrawn="1">
            <p:extLst>
              <p:ext uri="{D42A27DB-BD31-4B8C-83A1-F6EECF244321}">
                <p14:modId xmlns:p14="http://schemas.microsoft.com/office/powerpoint/2010/main" val="1261232333"/>
              </p:ext>
            </p:extLst>
          </p:nvPr>
        </p:nvGraphicFramePr>
        <p:xfrm>
          <a:off x="12801599" y="2810256"/>
          <a:ext cx="10363202" cy="7841964"/>
        </p:xfrm>
        <a:graphic>
          <a:graphicData uri="http://schemas.openxmlformats.org/drawingml/2006/chart">
            <c:chart xmlns:c="http://schemas.openxmlformats.org/drawingml/2006/chart" xmlns:r="http://schemas.openxmlformats.org/officeDocument/2006/relationships" r:id="rId3"/>
          </a:graphicData>
        </a:graphic>
      </p:graphicFrame>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F_TEXT-CHART-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12" name="alaotsikko"/>
          <p:cNvSpPr txBox="1">
            <a:spLocks noGrp="1"/>
          </p:cNvSpPr>
          <p:nvPr>
            <p:ph type="body" sz="half" idx="14" hasCustomPrompt="1"/>
          </p:nvPr>
        </p:nvSpPr>
        <p:spPr>
          <a:xfrm>
            <a:off x="977937" y="1201801"/>
            <a:ext cx="9461463" cy="2852766"/>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sit</a:t>
            </a:r>
            <a:endParaRPr lang="fi-FI" dirty="0"/>
          </a:p>
        </p:txBody>
      </p:sp>
      <p:sp>
        <p:nvSpPr>
          <p:cNvPr id="14" name="alaotsikko"/>
          <p:cNvSpPr txBox="1">
            <a:spLocks noGrp="1"/>
          </p:cNvSpPr>
          <p:nvPr>
            <p:ph type="body" sz="half" idx="22" hasCustomPrompt="1"/>
          </p:nvPr>
        </p:nvSpPr>
        <p:spPr>
          <a:xfrm>
            <a:off x="977937" y="5986974"/>
            <a:ext cx="6233015" cy="523050"/>
          </a:xfrm>
          <a:prstGeom prst="rect">
            <a:avLst/>
          </a:prstGeom>
        </p:spPr>
        <p:txBody>
          <a:bodyPr lIns="50800" tIns="50800" rIns="50800" bIns="50800">
            <a:noAutofit/>
          </a:bodyPr>
          <a:lstStyle>
            <a:lvl1pPr marL="0" indent="0" algn="l" defTabSz="825500">
              <a:lnSpc>
                <a:spcPct val="80000"/>
              </a:lnSpc>
              <a:spcBef>
                <a:spcPts val="0"/>
              </a:spcBef>
              <a:buSzTx/>
              <a:buFontTx/>
              <a:buNone/>
              <a:defRPr sz="3100" b="1" cap="none" spc="-150" baseline="0">
                <a:solidFill>
                  <a:srgbClr val="002EA2"/>
                </a:solidFill>
                <a:latin typeface="Finlandica" charset="0"/>
                <a:ea typeface="Finlandica" charset="0"/>
                <a:cs typeface="Finlandica" charset="0"/>
                <a:sym typeface="Arial"/>
              </a:defRPr>
            </a:lvl1pPr>
          </a:lstStyle>
          <a:p>
            <a:r>
              <a:rPr lang="fi-FI" dirty="0" err="1"/>
              <a:t>Lorem</a:t>
            </a:r>
            <a:r>
              <a:rPr lang="fi-FI" dirty="0"/>
              <a:t> </a:t>
            </a:r>
            <a:r>
              <a:rPr lang="fi-FI" dirty="0" err="1"/>
              <a:t>ipsum</a:t>
            </a:r>
            <a:endParaRPr lang="fi-FI" dirty="0"/>
          </a:p>
        </p:txBody>
      </p:sp>
      <p:sp>
        <p:nvSpPr>
          <p:cNvPr id="16" name="alaotsikko"/>
          <p:cNvSpPr txBox="1">
            <a:spLocks noGrp="1"/>
          </p:cNvSpPr>
          <p:nvPr>
            <p:ph type="body" sz="half" idx="23" hasCustomPrompt="1"/>
          </p:nvPr>
        </p:nvSpPr>
        <p:spPr>
          <a:xfrm>
            <a:off x="977937" y="6731906"/>
            <a:ext cx="7505663" cy="3267353"/>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0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a:t>
            </a:r>
          </a:p>
        </p:txBody>
      </p:sp>
      <p:sp>
        <p:nvSpPr>
          <p:cNvPr id="13" name="alaotsikko"/>
          <p:cNvSpPr txBox="1">
            <a:spLocks noGrp="1"/>
          </p:cNvSpPr>
          <p:nvPr>
            <p:ph type="body" sz="half" idx="26" hasCustomPrompt="1"/>
          </p:nvPr>
        </p:nvSpPr>
        <p:spPr>
          <a:xfrm>
            <a:off x="977937" y="4511429"/>
            <a:ext cx="9766263" cy="1018683"/>
          </a:xfrm>
          <a:prstGeom prst="rect">
            <a:avLst/>
          </a:prstGeom>
        </p:spPr>
        <p:txBody>
          <a:bodyPr lIns="50800" tIns="50800" rIns="50800" bIns="50800">
            <a:noAutofit/>
          </a:bodyPr>
          <a:lstStyle>
            <a:lvl1pPr marL="0" indent="0" algn="l" defTabSz="825500">
              <a:lnSpc>
                <a:spcPct val="90000"/>
              </a:lnSpc>
              <a:spcBef>
                <a:spcPts val="0"/>
              </a:spcBef>
              <a:buSzTx/>
              <a:buFontTx/>
              <a:buNone/>
              <a:defRPr sz="4000" b="0" cap="none" spc="-150" baseline="0">
                <a:solidFill>
                  <a:schemeClr val="tx2"/>
                </a:solidFill>
                <a:latin typeface="Finlandica" charset="0"/>
                <a:ea typeface="Finlandica" charset="0"/>
                <a:cs typeface="Finlandica" charset="0"/>
                <a:sym typeface="Arial"/>
              </a:defRPr>
            </a:lvl1p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r>
              <a:rPr lang="fi-FI" dirty="0"/>
              <a:t> </a:t>
            </a:r>
            <a:r>
              <a:rPr lang="fi-FI" dirty="0" err="1"/>
              <a:t>sit</a:t>
            </a:r>
            <a:r>
              <a:rPr lang="fi-FI" dirty="0"/>
              <a:t> </a:t>
            </a:r>
            <a:r>
              <a:rPr lang="fi-FI" dirty="0" err="1"/>
              <a:t>amet</a:t>
            </a:r>
            <a:r>
              <a:rPr lang="fi-FI" dirty="0"/>
              <a:t> </a:t>
            </a:r>
            <a:r>
              <a:rPr lang="fi-FI" dirty="0" err="1"/>
              <a:t>concecterur</a:t>
            </a:r>
            <a:r>
              <a:rPr lang="fi-FI" dirty="0"/>
              <a:t>. </a:t>
            </a:r>
          </a:p>
        </p:txBody>
      </p:sp>
      <p:cxnSp>
        <p:nvCxnSpPr>
          <p:cNvPr id="15" name="Straight Connector 14"/>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11" name="Chart 10"/>
          <p:cNvGraphicFramePr/>
          <p:nvPr userDrawn="1">
            <p:extLst>
              <p:ext uri="{D42A27DB-BD31-4B8C-83A1-F6EECF244321}">
                <p14:modId xmlns:p14="http://schemas.microsoft.com/office/powerpoint/2010/main" val="1757857853"/>
              </p:ext>
            </p:extLst>
          </p:nvPr>
        </p:nvGraphicFramePr>
        <p:xfrm>
          <a:off x="12643416" y="2868240"/>
          <a:ext cx="10363202" cy="7841964"/>
        </p:xfrm>
        <a:graphic>
          <a:graphicData uri="http://schemas.openxmlformats.org/drawingml/2006/chart">
            <c:chart xmlns:c="http://schemas.openxmlformats.org/drawingml/2006/chart" xmlns:r="http://schemas.openxmlformats.org/officeDocument/2006/relationships" r:id="rId3"/>
          </a:graphicData>
        </a:graphic>
      </p:graphicFrame>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F_BULLE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12" name="alaotsikko"/>
          <p:cNvSpPr txBox="1">
            <a:spLocks noGrp="1"/>
          </p:cNvSpPr>
          <p:nvPr>
            <p:ph type="body" sz="half" idx="14" hasCustomPrompt="1"/>
          </p:nvPr>
        </p:nvSpPr>
        <p:spPr>
          <a:xfrm>
            <a:off x="977937" y="1201801"/>
            <a:ext cx="15481263" cy="1947800"/>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endParaRPr lang="fi-FI" dirty="0"/>
          </a:p>
        </p:txBody>
      </p:sp>
      <p:sp>
        <p:nvSpPr>
          <p:cNvPr id="13" name="alaotsikko"/>
          <p:cNvSpPr txBox="1">
            <a:spLocks noGrp="1"/>
          </p:cNvSpPr>
          <p:nvPr>
            <p:ph type="body" sz="half" idx="26" hasCustomPrompt="1"/>
          </p:nvPr>
        </p:nvSpPr>
        <p:spPr>
          <a:xfrm>
            <a:off x="977937" y="3502517"/>
            <a:ext cx="9766263" cy="1225250"/>
          </a:xfrm>
          <a:prstGeom prst="rect">
            <a:avLst/>
          </a:prstGeom>
        </p:spPr>
        <p:txBody>
          <a:bodyPr lIns="50800" tIns="50800" rIns="50800" bIns="50800">
            <a:noAutofit/>
          </a:bodyPr>
          <a:lstStyle>
            <a:lvl1pPr marL="0" indent="0" algn="l" defTabSz="825500">
              <a:lnSpc>
                <a:spcPct val="90000"/>
              </a:lnSpc>
              <a:spcBef>
                <a:spcPts val="0"/>
              </a:spcBef>
              <a:buSzTx/>
              <a:buFontTx/>
              <a:buNone/>
              <a:defRPr sz="4000" b="0" cap="none" spc="-150" baseline="0">
                <a:solidFill>
                  <a:schemeClr val="tx2"/>
                </a:solidFill>
                <a:latin typeface="Finlandica" charset="0"/>
                <a:ea typeface="Finlandica" charset="0"/>
                <a:cs typeface="Finlandica" charset="0"/>
                <a:sym typeface="Arial"/>
              </a:defRPr>
            </a:lvl1p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r>
              <a:rPr lang="fi-FI" dirty="0"/>
              <a:t> </a:t>
            </a:r>
            <a:r>
              <a:rPr lang="fi-FI" dirty="0" err="1"/>
              <a:t>sit</a:t>
            </a:r>
            <a:r>
              <a:rPr lang="fi-FI" dirty="0"/>
              <a:t> </a:t>
            </a:r>
            <a:r>
              <a:rPr lang="fi-FI" dirty="0" err="1"/>
              <a:t>amet</a:t>
            </a:r>
            <a:r>
              <a:rPr lang="fi-FI" dirty="0"/>
              <a:t> </a:t>
            </a:r>
            <a:r>
              <a:rPr lang="fi-FI" dirty="0" err="1"/>
              <a:t>concecterur</a:t>
            </a:r>
            <a:r>
              <a:rPr lang="fi-FI" dirty="0"/>
              <a:t>. </a:t>
            </a:r>
          </a:p>
        </p:txBody>
      </p:sp>
      <p:cxnSp>
        <p:nvCxnSpPr>
          <p:cNvPr id="21" name="Straight Connector 20"/>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11">
            <a:extLst>
              <a:ext uri="{FF2B5EF4-FFF2-40B4-BE49-F238E27FC236}">
                <a16:creationId xmlns:a16="http://schemas.microsoft.com/office/drawing/2014/main" id="{810C39F3-CD3D-4703-B95B-FAFE53AB22BD}"/>
              </a:ext>
            </a:extLst>
          </p:cNvPr>
          <p:cNvSpPr>
            <a:spLocks noGrp="1"/>
          </p:cNvSpPr>
          <p:nvPr>
            <p:ph type="body" sz="quarter" idx="30" hasCustomPrompt="1"/>
          </p:nvPr>
        </p:nvSpPr>
        <p:spPr>
          <a:xfrm>
            <a:off x="2179839" y="5136766"/>
            <a:ext cx="8344705" cy="2589213"/>
          </a:xfrm>
          <a:prstGeom prst="rect">
            <a:avLst/>
          </a:prstGeom>
        </p:spPr>
        <p:txBody>
          <a:bodyPr/>
          <a:lstStyle>
            <a:lvl1pPr>
              <a:lnSpc>
                <a:spcPct val="100000"/>
              </a:lnSpc>
              <a:spcBef>
                <a:spcPts val="0"/>
              </a:spcBef>
              <a:defRPr sz="3200"/>
            </a:lvl1pPr>
          </a:lstStyle>
          <a:p>
            <a:pPr lvl="0"/>
            <a:r>
              <a:rPr lang="en-US" dirty="0"/>
              <a:t>Lorem ipsum dolor sit </a:t>
            </a:r>
            <a:r>
              <a:rPr lang="en-US" dirty="0" err="1"/>
              <a:t>amet</a:t>
            </a:r>
            <a:r>
              <a:rPr lang="en-US" dirty="0"/>
              <a:t>, </a:t>
            </a:r>
            <a:r>
              <a:rPr lang="en-US" dirty="0" err="1"/>
              <a:t>consecterut</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incident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as </a:t>
            </a:r>
            <a:r>
              <a:rPr lang="en-US" dirty="0" err="1"/>
              <a:t>nimin</a:t>
            </a:r>
            <a:r>
              <a:rPr lang="en-US" dirty="0"/>
              <a:t> </a:t>
            </a:r>
            <a:r>
              <a:rPr lang="en-US" dirty="0" err="1"/>
              <a:t>veija</a:t>
            </a:r>
            <a:r>
              <a:rPr lang="en-US" dirty="0"/>
              <a:t>, </a:t>
            </a:r>
            <a:r>
              <a:rPr lang="en-US" dirty="0" err="1"/>
              <a:t>guis</a:t>
            </a:r>
            <a:r>
              <a:rPr lang="en-US" dirty="0"/>
              <a:t> </a:t>
            </a:r>
            <a:r>
              <a:rPr lang="en-US" dirty="0" err="1"/>
              <a:t>nostrus</a:t>
            </a:r>
            <a:r>
              <a:rPr lang="en-US" dirty="0"/>
              <a:t> </a:t>
            </a:r>
            <a:r>
              <a:rPr lang="en-US" dirty="0" err="1"/>
              <a:t>exercitatio</a:t>
            </a:r>
            <a:endParaRPr lang="en-US" dirty="0"/>
          </a:p>
        </p:txBody>
      </p:sp>
      <p:sp>
        <p:nvSpPr>
          <p:cNvPr id="15" name="Text Placeholder 11">
            <a:extLst>
              <a:ext uri="{FF2B5EF4-FFF2-40B4-BE49-F238E27FC236}">
                <a16:creationId xmlns:a16="http://schemas.microsoft.com/office/drawing/2014/main" id="{8260F6A6-E582-4D98-9706-F034D2F495DA}"/>
              </a:ext>
            </a:extLst>
          </p:cNvPr>
          <p:cNvSpPr>
            <a:spLocks noGrp="1"/>
          </p:cNvSpPr>
          <p:nvPr>
            <p:ph type="body" sz="quarter" idx="31" hasCustomPrompt="1"/>
          </p:nvPr>
        </p:nvSpPr>
        <p:spPr>
          <a:xfrm>
            <a:off x="11931821" y="5136765"/>
            <a:ext cx="8344705" cy="2589213"/>
          </a:xfrm>
          <a:prstGeom prst="rect">
            <a:avLst/>
          </a:prstGeom>
        </p:spPr>
        <p:txBody>
          <a:bodyPr/>
          <a:lstStyle>
            <a:lvl1pPr>
              <a:lnSpc>
                <a:spcPct val="100000"/>
              </a:lnSpc>
              <a:spcBef>
                <a:spcPts val="0"/>
              </a:spcBef>
              <a:defRPr sz="3200"/>
            </a:lvl1pPr>
          </a:lstStyle>
          <a:p>
            <a:pPr lvl="0"/>
            <a:r>
              <a:rPr lang="en-US" dirty="0"/>
              <a:t>Lorem ipsum dolor sit </a:t>
            </a:r>
            <a:r>
              <a:rPr lang="en-US" dirty="0" err="1"/>
              <a:t>amet</a:t>
            </a:r>
            <a:r>
              <a:rPr lang="en-US" dirty="0"/>
              <a:t>, </a:t>
            </a:r>
            <a:r>
              <a:rPr lang="en-US" dirty="0" err="1"/>
              <a:t>consecterut</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incident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as </a:t>
            </a:r>
            <a:r>
              <a:rPr lang="en-US" dirty="0" err="1"/>
              <a:t>nimin</a:t>
            </a:r>
            <a:r>
              <a:rPr lang="en-US" dirty="0"/>
              <a:t> </a:t>
            </a:r>
            <a:r>
              <a:rPr lang="en-US" dirty="0" err="1"/>
              <a:t>veija</a:t>
            </a:r>
            <a:r>
              <a:rPr lang="en-US" dirty="0"/>
              <a:t>, </a:t>
            </a:r>
            <a:r>
              <a:rPr lang="en-US" dirty="0" err="1"/>
              <a:t>guis</a:t>
            </a:r>
            <a:r>
              <a:rPr lang="en-US" dirty="0"/>
              <a:t> </a:t>
            </a:r>
            <a:r>
              <a:rPr lang="en-US" dirty="0" err="1"/>
              <a:t>nostrus</a:t>
            </a:r>
            <a:r>
              <a:rPr lang="en-US" dirty="0"/>
              <a:t> </a:t>
            </a:r>
            <a:r>
              <a:rPr lang="en-US" dirty="0" err="1"/>
              <a:t>exercitatio</a:t>
            </a:r>
            <a:endParaRPr lang="en-US" dirty="0"/>
          </a:p>
        </p:txBody>
      </p:sp>
      <p:sp>
        <p:nvSpPr>
          <p:cNvPr id="17" name="Text Placeholder 11">
            <a:extLst>
              <a:ext uri="{FF2B5EF4-FFF2-40B4-BE49-F238E27FC236}">
                <a16:creationId xmlns:a16="http://schemas.microsoft.com/office/drawing/2014/main" id="{C462B345-9407-4543-9D9F-9AAF20655917}"/>
              </a:ext>
            </a:extLst>
          </p:cNvPr>
          <p:cNvSpPr>
            <a:spLocks noGrp="1"/>
          </p:cNvSpPr>
          <p:nvPr>
            <p:ph type="body" sz="quarter" idx="32" hasCustomPrompt="1"/>
          </p:nvPr>
        </p:nvSpPr>
        <p:spPr>
          <a:xfrm>
            <a:off x="2179838" y="8470132"/>
            <a:ext cx="8344705" cy="2589213"/>
          </a:xfrm>
          <a:prstGeom prst="rect">
            <a:avLst/>
          </a:prstGeom>
        </p:spPr>
        <p:txBody>
          <a:bodyPr/>
          <a:lstStyle>
            <a:lvl1pPr>
              <a:lnSpc>
                <a:spcPct val="100000"/>
              </a:lnSpc>
              <a:spcBef>
                <a:spcPts val="0"/>
              </a:spcBef>
              <a:defRPr sz="3200"/>
            </a:lvl1pPr>
          </a:lstStyle>
          <a:p>
            <a:pPr lvl="0"/>
            <a:r>
              <a:rPr lang="en-US" dirty="0"/>
              <a:t>Lorem ipsum dolor sit </a:t>
            </a:r>
            <a:r>
              <a:rPr lang="en-US" dirty="0" err="1"/>
              <a:t>amet</a:t>
            </a:r>
            <a:r>
              <a:rPr lang="en-US" dirty="0"/>
              <a:t>, </a:t>
            </a:r>
            <a:r>
              <a:rPr lang="en-US" dirty="0" err="1"/>
              <a:t>consecterut</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incident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as </a:t>
            </a:r>
            <a:r>
              <a:rPr lang="en-US" dirty="0" err="1"/>
              <a:t>nimin</a:t>
            </a:r>
            <a:r>
              <a:rPr lang="en-US" dirty="0"/>
              <a:t> </a:t>
            </a:r>
            <a:r>
              <a:rPr lang="en-US" dirty="0" err="1"/>
              <a:t>veija</a:t>
            </a:r>
            <a:r>
              <a:rPr lang="en-US" dirty="0"/>
              <a:t>, </a:t>
            </a:r>
            <a:r>
              <a:rPr lang="en-US" dirty="0" err="1"/>
              <a:t>guis</a:t>
            </a:r>
            <a:r>
              <a:rPr lang="en-US" dirty="0"/>
              <a:t> </a:t>
            </a:r>
            <a:r>
              <a:rPr lang="en-US" dirty="0" err="1"/>
              <a:t>nostrus</a:t>
            </a:r>
            <a:r>
              <a:rPr lang="en-US" dirty="0"/>
              <a:t> </a:t>
            </a:r>
            <a:r>
              <a:rPr lang="en-US" dirty="0" err="1"/>
              <a:t>exercitatio</a:t>
            </a:r>
            <a:endParaRPr lang="en-US" dirty="0"/>
          </a:p>
        </p:txBody>
      </p:sp>
      <p:sp>
        <p:nvSpPr>
          <p:cNvPr id="22" name="Text Placeholder 11">
            <a:extLst>
              <a:ext uri="{FF2B5EF4-FFF2-40B4-BE49-F238E27FC236}">
                <a16:creationId xmlns:a16="http://schemas.microsoft.com/office/drawing/2014/main" id="{75E5BCE9-FC8D-4389-9DEB-AE06CEE70481}"/>
              </a:ext>
            </a:extLst>
          </p:cNvPr>
          <p:cNvSpPr>
            <a:spLocks noGrp="1"/>
          </p:cNvSpPr>
          <p:nvPr>
            <p:ph type="body" sz="quarter" idx="33" hasCustomPrompt="1"/>
          </p:nvPr>
        </p:nvSpPr>
        <p:spPr>
          <a:xfrm>
            <a:off x="11931820" y="8470131"/>
            <a:ext cx="8344705" cy="2589213"/>
          </a:xfrm>
          <a:prstGeom prst="rect">
            <a:avLst/>
          </a:prstGeom>
        </p:spPr>
        <p:txBody>
          <a:bodyPr/>
          <a:lstStyle>
            <a:lvl1pPr>
              <a:lnSpc>
                <a:spcPct val="100000"/>
              </a:lnSpc>
              <a:spcBef>
                <a:spcPts val="0"/>
              </a:spcBef>
              <a:defRPr sz="3200"/>
            </a:lvl1pPr>
          </a:lstStyle>
          <a:p>
            <a:pPr lvl="0"/>
            <a:r>
              <a:rPr lang="en-US" dirty="0"/>
              <a:t>Lorem ipsum dolor sit </a:t>
            </a:r>
            <a:r>
              <a:rPr lang="en-US" dirty="0" err="1"/>
              <a:t>amet</a:t>
            </a:r>
            <a:r>
              <a:rPr lang="en-US" dirty="0"/>
              <a:t>, </a:t>
            </a:r>
            <a:r>
              <a:rPr lang="en-US" dirty="0" err="1"/>
              <a:t>consecterut</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incident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as </a:t>
            </a:r>
            <a:r>
              <a:rPr lang="en-US" dirty="0" err="1"/>
              <a:t>nimin</a:t>
            </a:r>
            <a:r>
              <a:rPr lang="en-US" dirty="0"/>
              <a:t> </a:t>
            </a:r>
            <a:r>
              <a:rPr lang="en-US" dirty="0" err="1"/>
              <a:t>veija</a:t>
            </a:r>
            <a:r>
              <a:rPr lang="en-US" dirty="0"/>
              <a:t>, </a:t>
            </a:r>
            <a:r>
              <a:rPr lang="en-US" dirty="0" err="1"/>
              <a:t>guis</a:t>
            </a:r>
            <a:r>
              <a:rPr lang="en-US" dirty="0"/>
              <a:t> </a:t>
            </a:r>
            <a:r>
              <a:rPr lang="en-US" dirty="0" err="1"/>
              <a:t>nostrus</a:t>
            </a:r>
            <a:r>
              <a:rPr lang="en-US" dirty="0"/>
              <a:t> </a:t>
            </a:r>
            <a:r>
              <a:rPr lang="en-US" dirty="0" err="1"/>
              <a:t>exercitatio</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F_BACKGROUND-2">
    <p:bg>
      <p:bgPr>
        <a:solidFill>
          <a:schemeClr val="bg2"/>
        </a:solidFill>
        <a:effectLst/>
      </p:bgPr>
    </p:bg>
    <p:spTree>
      <p:nvGrpSpPr>
        <p:cNvPr id="1" name=""/>
        <p:cNvGrpSpPr/>
        <p:nvPr/>
      </p:nvGrpSpPr>
      <p:grpSpPr>
        <a:xfrm>
          <a:off x="0" y="0"/>
          <a:ext cx="0" cy="0"/>
          <a:chOff x="0" y="0"/>
          <a:chExt cx="0" cy="0"/>
        </a:xfrm>
      </p:grpSpPr>
      <p:sp>
        <p:nvSpPr>
          <p:cNvPr id="11" name="Picture Placeholder 2"/>
          <p:cNvSpPr>
            <a:spLocks noGrp="1"/>
          </p:cNvSpPr>
          <p:nvPr>
            <p:ph type="pic" sz="quarter" idx="21" hasCustomPrompt="1"/>
          </p:nvPr>
        </p:nvSpPr>
        <p:spPr>
          <a:xfrm>
            <a:off x="24554" y="0"/>
            <a:ext cx="24384000" cy="13766801"/>
          </a:xfrm>
          <a:prstGeom prst="rect">
            <a:avLst/>
          </a:prstGeom>
        </p:spPr>
        <p:txBody>
          <a:bodyPr vert="horz" anchor="t" anchorCtr="1">
            <a:normAutofit/>
          </a:bodyPr>
          <a:lstStyle>
            <a:lvl1pPr marL="0" indent="0" algn="ctr">
              <a:buFontTx/>
              <a:buNone/>
              <a:defRPr sz="3000" baseline="0">
                <a:latin typeface="Arial" charset="0"/>
                <a:ea typeface="Arial" charset="0"/>
                <a:cs typeface="Arial" charset="0"/>
              </a:defRPr>
            </a:lvl1pPr>
          </a:lstStyle>
          <a:p>
            <a:r>
              <a:rPr lang="en-US" dirty="0"/>
              <a:t>Choose Insert/Pictures to place a image</a:t>
            </a:r>
          </a:p>
        </p:txBody>
      </p:sp>
      <p:sp>
        <p:nvSpPr>
          <p:cNvPr id="9" name="alaotsikko"/>
          <p:cNvSpPr txBox="1">
            <a:spLocks noGrp="1"/>
          </p:cNvSpPr>
          <p:nvPr>
            <p:ph type="body" sz="half" idx="23" hasCustomPrompt="1"/>
          </p:nvPr>
        </p:nvSpPr>
        <p:spPr>
          <a:xfrm>
            <a:off x="3429617" y="4557393"/>
            <a:ext cx="17573874" cy="3810615"/>
          </a:xfrm>
          <a:prstGeom prst="rect">
            <a:avLst/>
          </a:prstGeom>
          <a:effectLst>
            <a:outerShdw blurRad="584200" dist="76200" dir="5400000" algn="t" rotWithShape="0">
              <a:prstClr val="black">
                <a:alpha val="30000"/>
              </a:prstClr>
            </a:outerShdw>
          </a:effectLst>
        </p:spPr>
        <p:txBody>
          <a:bodyPr lIns="50800" tIns="50800" rIns="50800" bIns="50800">
            <a:noAutofit/>
          </a:bodyPr>
          <a:lstStyle>
            <a:lvl1pPr marL="0" indent="0" algn="ctr" defTabSz="825500">
              <a:lnSpc>
                <a:spcPct val="80000"/>
              </a:lnSpc>
              <a:spcBef>
                <a:spcPts val="0"/>
              </a:spcBef>
              <a:buSzTx/>
              <a:buFontTx/>
              <a:buNone/>
              <a:defRPr sz="17000" b="0" cap="all" spc="-300" baseline="0">
                <a:solidFill>
                  <a:schemeClr val="bg1"/>
                </a:solidFill>
                <a:latin typeface="Finlandica" charset="0"/>
                <a:ea typeface="Finlandica" charset="0"/>
                <a:cs typeface="Finlandica" charset="0"/>
                <a:sym typeface="Arial"/>
              </a:defRPr>
            </a:lvl1pPr>
          </a:lstStyle>
          <a:p>
            <a:r>
              <a:rPr lang="en-GB" noProof="0" dirty="0"/>
              <a:t>PRESENTATION TITLE</a:t>
            </a:r>
          </a:p>
        </p:txBody>
      </p:sp>
      <p:sp>
        <p:nvSpPr>
          <p:cNvPr id="2" name="TextBox 1"/>
          <p:cNvSpPr txBox="1"/>
          <p:nvPr userDrawn="1"/>
        </p:nvSpPr>
        <p:spPr>
          <a:xfrm>
            <a:off x="13138827" y="5862537"/>
            <a:ext cx="184731" cy="1200329"/>
          </a:xfrm>
          <a:prstGeom prst="rect">
            <a:avLst/>
          </a:prstGeom>
          <a:noFill/>
        </p:spPr>
        <p:txBody>
          <a:bodyPr wrap="none" rtlCol="0">
            <a:spAutoFit/>
          </a:bodyPr>
          <a:lstStyle/>
          <a:p>
            <a:endParaRPr lang="en-US" sz="7200"/>
          </a:p>
        </p:txBody>
      </p:sp>
      <p:sp>
        <p:nvSpPr>
          <p:cNvPr id="8" name="alaotsikko"/>
          <p:cNvSpPr txBox="1">
            <a:spLocks noGrp="1"/>
          </p:cNvSpPr>
          <p:nvPr>
            <p:ph type="body" sz="half" idx="22" hasCustomPrompt="1"/>
          </p:nvPr>
        </p:nvSpPr>
        <p:spPr>
          <a:xfrm>
            <a:off x="9026853" y="9283885"/>
            <a:ext cx="6379402" cy="1055624"/>
          </a:xfrm>
          <a:prstGeom prst="rect">
            <a:avLst/>
          </a:prstGeom>
          <a:effectLst>
            <a:outerShdw blurRad="584200" dist="76200" dir="5400000" algn="t" rotWithShape="0">
              <a:prstClr val="black">
                <a:alpha val="20000"/>
              </a:prstClr>
            </a:outerShdw>
          </a:effectLst>
        </p:spPr>
        <p:txBody>
          <a:bodyPr lIns="50800" tIns="50800" rIns="50800" bIns="50800">
            <a:noAutofit/>
          </a:bodyPr>
          <a:lstStyle>
            <a:lvl1pPr marL="0" indent="0" algn="ctr" defTabSz="825500">
              <a:lnSpc>
                <a:spcPct val="80000"/>
              </a:lnSpc>
              <a:spcBef>
                <a:spcPts val="0"/>
              </a:spcBef>
              <a:buSzTx/>
              <a:buFontTx/>
              <a:buNone/>
              <a:defRPr sz="5000" b="0" cap="all" spc="-300" baseline="0">
                <a:solidFill>
                  <a:schemeClr val="bg1"/>
                </a:solidFill>
                <a:latin typeface="Finlandica" charset="0"/>
                <a:ea typeface="Finlandica" charset="0"/>
                <a:cs typeface="Finlandica" charset="0"/>
                <a:sym typeface="Arial"/>
              </a:defRPr>
            </a:lvl1pPr>
          </a:lstStyle>
          <a:p>
            <a:r>
              <a:rPr lang="en-GB" noProof="0" dirty="0"/>
              <a:t>NAME SURNAME</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07077" y="971535"/>
            <a:ext cx="3056923" cy="1301691"/>
          </a:xfrm>
          <a:prstGeom prst="rect">
            <a:avLst/>
          </a:prstGeom>
          <a:effectLst>
            <a:outerShdw blurRad="254000" dist="76200" dir="5400000" algn="t" rotWithShape="0">
              <a:prstClr val="black">
                <a:alpha val="13000"/>
              </a:prstClr>
            </a:outerShdw>
          </a:effectLst>
        </p:spPr>
      </p:pic>
      <p:sp>
        <p:nvSpPr>
          <p:cNvPr id="12" name="Text Placeholder 4"/>
          <p:cNvSpPr>
            <a:spLocks noGrp="1"/>
          </p:cNvSpPr>
          <p:nvPr>
            <p:ph type="body" sz="quarter" idx="24" hasCustomPrompt="1"/>
          </p:nvPr>
        </p:nvSpPr>
        <p:spPr>
          <a:xfrm>
            <a:off x="897995" y="12022128"/>
            <a:ext cx="4131204" cy="1066800"/>
          </a:xfrm>
          <a:prstGeom prst="rect">
            <a:avLst/>
          </a:prstGeom>
        </p:spPr>
        <p:txBody>
          <a:bodyPr/>
          <a:lstStyle>
            <a:lvl1pPr marL="0" indent="0">
              <a:buNone/>
              <a:defRPr sz="5000">
                <a:solidFill>
                  <a:schemeClr val="bg1"/>
                </a:solidFill>
                <a:latin typeface="Finlandica" panose="00000500000000000000" pitchFamily="50" charset="0"/>
              </a:defRPr>
            </a:lvl1pPr>
          </a:lstStyle>
          <a:p>
            <a:pPr lvl="0"/>
            <a:fld id="{097FD541-D34B-4387-8B80-7CB9F07C2FCE}" type="datetime1">
              <a:rPr lang="fi-FI" smtClean="0"/>
              <a:t>5.2.2018</a:t>
            </a:fld>
            <a:endParaRPr lang="fi-FI" dirty="0"/>
          </a:p>
        </p:txBody>
      </p:sp>
    </p:spTree>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F_AGENDA_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12" name="alaotsikko"/>
          <p:cNvSpPr txBox="1">
            <a:spLocks noGrp="1"/>
          </p:cNvSpPr>
          <p:nvPr>
            <p:ph type="body" sz="half" idx="14" hasCustomPrompt="1"/>
          </p:nvPr>
        </p:nvSpPr>
        <p:spPr>
          <a:xfrm>
            <a:off x="977937" y="1201801"/>
            <a:ext cx="15481263" cy="1947800"/>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endParaRPr lang="fi-FI" dirty="0"/>
          </a:p>
        </p:txBody>
      </p:sp>
      <p:sp>
        <p:nvSpPr>
          <p:cNvPr id="13" name="alaotsikko"/>
          <p:cNvSpPr txBox="1">
            <a:spLocks noGrp="1"/>
          </p:cNvSpPr>
          <p:nvPr>
            <p:ph type="body" sz="half" idx="26" hasCustomPrompt="1"/>
          </p:nvPr>
        </p:nvSpPr>
        <p:spPr>
          <a:xfrm>
            <a:off x="977937" y="3502517"/>
            <a:ext cx="9766263" cy="1018683"/>
          </a:xfrm>
          <a:prstGeom prst="rect">
            <a:avLst/>
          </a:prstGeom>
        </p:spPr>
        <p:txBody>
          <a:bodyPr lIns="50800" tIns="50800" rIns="50800" bIns="50800">
            <a:noAutofit/>
          </a:bodyPr>
          <a:lstStyle>
            <a:lvl1pPr marL="0" indent="0" algn="l" defTabSz="825500">
              <a:lnSpc>
                <a:spcPct val="90000"/>
              </a:lnSpc>
              <a:spcBef>
                <a:spcPts val="0"/>
              </a:spcBef>
              <a:buSzTx/>
              <a:buFontTx/>
              <a:buNone/>
              <a:defRPr sz="4000" b="0" cap="none" spc="-150" baseline="0">
                <a:solidFill>
                  <a:schemeClr val="tx2"/>
                </a:solidFill>
                <a:latin typeface="Finlandica" charset="0"/>
                <a:ea typeface="Finlandica" charset="0"/>
                <a:cs typeface="Finlandica" charset="0"/>
                <a:sym typeface="Arial"/>
              </a:defRPr>
            </a:lvl1p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r>
              <a:rPr lang="fi-FI" dirty="0"/>
              <a:t> </a:t>
            </a:r>
            <a:r>
              <a:rPr lang="fi-FI" dirty="0" err="1"/>
              <a:t>sit</a:t>
            </a:r>
            <a:r>
              <a:rPr lang="fi-FI" dirty="0"/>
              <a:t> </a:t>
            </a:r>
            <a:r>
              <a:rPr lang="fi-FI" dirty="0" err="1"/>
              <a:t>amet</a:t>
            </a:r>
            <a:r>
              <a:rPr lang="fi-FI" dirty="0"/>
              <a:t> </a:t>
            </a:r>
            <a:r>
              <a:rPr lang="fi-FI" dirty="0" err="1"/>
              <a:t>concecterur</a:t>
            </a:r>
            <a:r>
              <a:rPr lang="fi-FI" dirty="0"/>
              <a:t>. </a:t>
            </a:r>
          </a:p>
        </p:txBody>
      </p:sp>
      <p:sp>
        <p:nvSpPr>
          <p:cNvPr id="11" name="Rectangle 10"/>
          <p:cNvSpPr/>
          <p:nvPr userDrawn="1"/>
        </p:nvSpPr>
        <p:spPr>
          <a:xfrm>
            <a:off x="1001488" y="4942448"/>
            <a:ext cx="1295618" cy="1938992"/>
          </a:xfrm>
          <a:prstGeom prst="rect">
            <a:avLst/>
          </a:prstGeom>
        </p:spPr>
        <p:txBody>
          <a:bodyPr wrap="square">
            <a:spAutoFit/>
          </a:bodyPr>
          <a:lstStyle/>
          <a:p>
            <a:r>
              <a:rPr lang="en-US" sz="12000" b="0" dirty="0">
                <a:solidFill>
                  <a:srgbClr val="002EA2"/>
                </a:solidFill>
                <a:latin typeface="Finlandica" charset="0"/>
              </a:rPr>
              <a:t>1</a:t>
            </a:r>
          </a:p>
        </p:txBody>
      </p:sp>
      <p:cxnSp>
        <p:nvCxnSpPr>
          <p:cNvPr id="15" name="Straight Connector 14"/>
          <p:cNvCxnSpPr/>
          <p:nvPr userDrawn="1"/>
        </p:nvCxnSpPr>
        <p:spPr>
          <a:xfrm>
            <a:off x="2213977" y="5311780"/>
            <a:ext cx="0" cy="156966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12528470" y="4942448"/>
            <a:ext cx="1295618" cy="1938992"/>
          </a:xfrm>
          <a:prstGeom prst="rect">
            <a:avLst/>
          </a:prstGeom>
        </p:spPr>
        <p:txBody>
          <a:bodyPr wrap="square">
            <a:spAutoFit/>
          </a:bodyPr>
          <a:lstStyle/>
          <a:p>
            <a:r>
              <a:rPr lang="en-US" sz="12000" b="0" dirty="0">
                <a:solidFill>
                  <a:srgbClr val="0044B2"/>
                </a:solidFill>
                <a:latin typeface="Finlandica" charset="0"/>
              </a:rPr>
              <a:t>2</a:t>
            </a:r>
          </a:p>
        </p:txBody>
      </p:sp>
      <p:cxnSp>
        <p:nvCxnSpPr>
          <p:cNvPr id="22" name="Straight Connector 21"/>
          <p:cNvCxnSpPr/>
          <p:nvPr userDrawn="1"/>
        </p:nvCxnSpPr>
        <p:spPr>
          <a:xfrm>
            <a:off x="13740959" y="5311780"/>
            <a:ext cx="0" cy="156966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alaotsikko"/>
          <p:cNvSpPr txBox="1">
            <a:spLocks noGrp="1"/>
          </p:cNvSpPr>
          <p:nvPr>
            <p:ph type="body" sz="half" idx="27" hasCustomPrompt="1"/>
          </p:nvPr>
        </p:nvSpPr>
        <p:spPr>
          <a:xfrm>
            <a:off x="2546487" y="5331316"/>
            <a:ext cx="8908913" cy="1348884"/>
          </a:xfrm>
          <a:prstGeom prst="rect">
            <a:avLst/>
          </a:prstGeom>
        </p:spPr>
        <p:txBody>
          <a:bodyPr lIns="50800" tIns="50800" rIns="50800" bIns="50800">
            <a:noAutofit/>
          </a:bodyPr>
          <a:lstStyle>
            <a:lvl1pPr marL="0" indent="0" algn="l" defTabSz="825500">
              <a:lnSpc>
                <a:spcPct val="90000"/>
              </a:lnSpc>
              <a:spcBef>
                <a:spcPts val="0"/>
              </a:spcBef>
              <a:buSzTx/>
              <a:buFontTx/>
              <a:buNone/>
              <a:defRPr sz="3600" b="0" cap="all" spc="-150" baseline="0">
                <a:solidFill>
                  <a:schemeClr val="tx2"/>
                </a:solidFill>
                <a:latin typeface="Finlandica" charset="0"/>
                <a:ea typeface="Finlandica" charset="0"/>
                <a:cs typeface="Finlandica" charset="0"/>
                <a:sym typeface="Arial"/>
              </a:defRPr>
            </a:lvl1pPr>
          </a:lstStyle>
          <a:p>
            <a:r>
              <a:rPr lang="fi-FI" dirty="0"/>
              <a:t>DOLOPTAT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endParaRPr lang="fi-FI" dirty="0"/>
          </a:p>
        </p:txBody>
      </p:sp>
      <p:sp>
        <p:nvSpPr>
          <p:cNvPr id="25" name="alaotsikko"/>
          <p:cNvSpPr txBox="1">
            <a:spLocks noGrp="1"/>
          </p:cNvSpPr>
          <p:nvPr>
            <p:ph type="body" sz="half" idx="28" hasCustomPrompt="1"/>
          </p:nvPr>
        </p:nvSpPr>
        <p:spPr>
          <a:xfrm>
            <a:off x="14112101" y="5331316"/>
            <a:ext cx="8908913" cy="1348884"/>
          </a:xfrm>
          <a:prstGeom prst="rect">
            <a:avLst/>
          </a:prstGeom>
        </p:spPr>
        <p:txBody>
          <a:bodyPr lIns="50800" tIns="50800" rIns="50800" bIns="50800">
            <a:noAutofit/>
          </a:bodyPr>
          <a:lstStyle>
            <a:lvl1pPr marL="0" indent="0" algn="l" defTabSz="825500">
              <a:lnSpc>
                <a:spcPct val="90000"/>
              </a:lnSpc>
              <a:spcBef>
                <a:spcPts val="0"/>
              </a:spcBef>
              <a:buSzTx/>
              <a:buFontTx/>
              <a:buNone/>
              <a:defRPr sz="3600" b="0" cap="all" spc="-150" baseline="0">
                <a:solidFill>
                  <a:schemeClr val="tx2"/>
                </a:solidFill>
                <a:latin typeface="Finlandica" charset="0"/>
                <a:ea typeface="Finlandica" charset="0"/>
                <a:cs typeface="Finlandica" charset="0"/>
                <a:sym typeface="Arial"/>
              </a:defRPr>
            </a:lvl1pPr>
          </a:lstStyle>
          <a:p>
            <a:r>
              <a:rPr lang="fi-FI" dirty="0"/>
              <a:t>DOLOPTAT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endParaRPr lang="fi-FI" dirty="0"/>
          </a:p>
        </p:txBody>
      </p:sp>
      <p:sp>
        <p:nvSpPr>
          <p:cNvPr id="26" name="Rectangle 25"/>
          <p:cNvSpPr/>
          <p:nvPr userDrawn="1"/>
        </p:nvSpPr>
        <p:spPr>
          <a:xfrm>
            <a:off x="1001488" y="6999848"/>
            <a:ext cx="1295618" cy="1938992"/>
          </a:xfrm>
          <a:prstGeom prst="rect">
            <a:avLst/>
          </a:prstGeom>
        </p:spPr>
        <p:txBody>
          <a:bodyPr wrap="square">
            <a:spAutoFit/>
          </a:bodyPr>
          <a:lstStyle/>
          <a:p>
            <a:r>
              <a:rPr lang="en-US" sz="12000" b="0" dirty="0">
                <a:solidFill>
                  <a:srgbClr val="002EA2"/>
                </a:solidFill>
                <a:latin typeface="Finlandica" charset="0"/>
              </a:rPr>
              <a:t>3</a:t>
            </a:r>
          </a:p>
        </p:txBody>
      </p:sp>
      <p:cxnSp>
        <p:nvCxnSpPr>
          <p:cNvPr id="27" name="Straight Connector 26"/>
          <p:cNvCxnSpPr/>
          <p:nvPr userDrawn="1"/>
        </p:nvCxnSpPr>
        <p:spPr>
          <a:xfrm>
            <a:off x="2213977" y="7369180"/>
            <a:ext cx="0" cy="156966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Rectangle 27"/>
          <p:cNvSpPr/>
          <p:nvPr userDrawn="1"/>
        </p:nvSpPr>
        <p:spPr>
          <a:xfrm>
            <a:off x="12528470" y="6999848"/>
            <a:ext cx="1295618" cy="1938992"/>
          </a:xfrm>
          <a:prstGeom prst="rect">
            <a:avLst/>
          </a:prstGeom>
        </p:spPr>
        <p:txBody>
          <a:bodyPr wrap="square">
            <a:spAutoFit/>
          </a:bodyPr>
          <a:lstStyle/>
          <a:p>
            <a:r>
              <a:rPr lang="en-US" sz="12000" b="0" dirty="0">
                <a:solidFill>
                  <a:srgbClr val="0044B2"/>
                </a:solidFill>
                <a:latin typeface="Finlandica" charset="0"/>
              </a:rPr>
              <a:t>4</a:t>
            </a:r>
          </a:p>
        </p:txBody>
      </p:sp>
      <p:cxnSp>
        <p:nvCxnSpPr>
          <p:cNvPr id="29" name="Straight Connector 28"/>
          <p:cNvCxnSpPr/>
          <p:nvPr userDrawn="1"/>
        </p:nvCxnSpPr>
        <p:spPr>
          <a:xfrm>
            <a:off x="13740959" y="7369180"/>
            <a:ext cx="0" cy="156966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alaotsikko"/>
          <p:cNvSpPr txBox="1">
            <a:spLocks noGrp="1"/>
          </p:cNvSpPr>
          <p:nvPr>
            <p:ph type="body" sz="half" idx="29" hasCustomPrompt="1"/>
          </p:nvPr>
        </p:nvSpPr>
        <p:spPr>
          <a:xfrm>
            <a:off x="2546487" y="7388716"/>
            <a:ext cx="8908913" cy="1348884"/>
          </a:xfrm>
          <a:prstGeom prst="rect">
            <a:avLst/>
          </a:prstGeom>
        </p:spPr>
        <p:txBody>
          <a:bodyPr lIns="50800" tIns="50800" rIns="50800" bIns="50800">
            <a:noAutofit/>
          </a:bodyPr>
          <a:lstStyle>
            <a:lvl1pPr marL="0" indent="0" algn="l" defTabSz="825500">
              <a:lnSpc>
                <a:spcPct val="90000"/>
              </a:lnSpc>
              <a:spcBef>
                <a:spcPts val="0"/>
              </a:spcBef>
              <a:buSzTx/>
              <a:buFontTx/>
              <a:buNone/>
              <a:defRPr sz="3600" b="0" cap="all" spc="-150" baseline="0">
                <a:solidFill>
                  <a:schemeClr val="tx2"/>
                </a:solidFill>
                <a:latin typeface="Finlandica" charset="0"/>
                <a:ea typeface="Finlandica" charset="0"/>
                <a:cs typeface="Finlandica" charset="0"/>
                <a:sym typeface="Arial"/>
              </a:defRPr>
            </a:lvl1pPr>
          </a:lstStyle>
          <a:p>
            <a:r>
              <a:rPr lang="fi-FI" dirty="0"/>
              <a:t>DOLOPTAT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endParaRPr lang="fi-FI" dirty="0"/>
          </a:p>
        </p:txBody>
      </p:sp>
      <p:sp>
        <p:nvSpPr>
          <p:cNvPr id="31" name="alaotsikko"/>
          <p:cNvSpPr txBox="1">
            <a:spLocks noGrp="1"/>
          </p:cNvSpPr>
          <p:nvPr>
            <p:ph type="body" sz="half" idx="30" hasCustomPrompt="1"/>
          </p:nvPr>
        </p:nvSpPr>
        <p:spPr>
          <a:xfrm>
            <a:off x="14112101" y="7388716"/>
            <a:ext cx="8908913" cy="1348884"/>
          </a:xfrm>
          <a:prstGeom prst="rect">
            <a:avLst/>
          </a:prstGeom>
        </p:spPr>
        <p:txBody>
          <a:bodyPr lIns="50800" tIns="50800" rIns="50800" bIns="50800">
            <a:noAutofit/>
          </a:bodyPr>
          <a:lstStyle>
            <a:lvl1pPr marL="0" indent="0" algn="l" defTabSz="825500">
              <a:lnSpc>
                <a:spcPct val="90000"/>
              </a:lnSpc>
              <a:spcBef>
                <a:spcPts val="0"/>
              </a:spcBef>
              <a:buSzTx/>
              <a:buFontTx/>
              <a:buNone/>
              <a:defRPr sz="3600" b="0" cap="all" spc="-150" baseline="0">
                <a:solidFill>
                  <a:schemeClr val="tx2"/>
                </a:solidFill>
                <a:latin typeface="Finlandica" charset="0"/>
                <a:ea typeface="Finlandica" charset="0"/>
                <a:cs typeface="Finlandica" charset="0"/>
                <a:sym typeface="Arial"/>
              </a:defRPr>
            </a:lvl1pPr>
          </a:lstStyle>
          <a:p>
            <a:r>
              <a:rPr lang="fi-FI" dirty="0"/>
              <a:t>DOLOPTAT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endParaRPr lang="fi-FI" dirty="0"/>
          </a:p>
        </p:txBody>
      </p:sp>
      <p:sp>
        <p:nvSpPr>
          <p:cNvPr id="32" name="Rectangle 31"/>
          <p:cNvSpPr/>
          <p:nvPr userDrawn="1"/>
        </p:nvSpPr>
        <p:spPr>
          <a:xfrm>
            <a:off x="1001488" y="9031848"/>
            <a:ext cx="1295618" cy="1938992"/>
          </a:xfrm>
          <a:prstGeom prst="rect">
            <a:avLst/>
          </a:prstGeom>
        </p:spPr>
        <p:txBody>
          <a:bodyPr wrap="square">
            <a:spAutoFit/>
          </a:bodyPr>
          <a:lstStyle/>
          <a:p>
            <a:r>
              <a:rPr lang="en-US" sz="12000" b="0" dirty="0">
                <a:solidFill>
                  <a:srgbClr val="002EA2"/>
                </a:solidFill>
                <a:latin typeface="Finlandica" charset="0"/>
              </a:rPr>
              <a:t>5</a:t>
            </a:r>
          </a:p>
        </p:txBody>
      </p:sp>
      <p:cxnSp>
        <p:nvCxnSpPr>
          <p:cNvPr id="33" name="Straight Connector 32"/>
          <p:cNvCxnSpPr/>
          <p:nvPr userDrawn="1"/>
        </p:nvCxnSpPr>
        <p:spPr>
          <a:xfrm>
            <a:off x="2213977" y="9401180"/>
            <a:ext cx="0" cy="156966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Rectangle 33"/>
          <p:cNvSpPr/>
          <p:nvPr userDrawn="1"/>
        </p:nvSpPr>
        <p:spPr>
          <a:xfrm>
            <a:off x="12528470" y="9031848"/>
            <a:ext cx="1295618" cy="1938992"/>
          </a:xfrm>
          <a:prstGeom prst="rect">
            <a:avLst/>
          </a:prstGeom>
        </p:spPr>
        <p:txBody>
          <a:bodyPr wrap="square">
            <a:spAutoFit/>
          </a:bodyPr>
          <a:lstStyle/>
          <a:p>
            <a:r>
              <a:rPr lang="en-US" sz="12000" b="0" dirty="0">
                <a:solidFill>
                  <a:srgbClr val="0044B2"/>
                </a:solidFill>
                <a:latin typeface="Finlandica" charset="0"/>
              </a:rPr>
              <a:t>6</a:t>
            </a:r>
          </a:p>
        </p:txBody>
      </p:sp>
      <p:cxnSp>
        <p:nvCxnSpPr>
          <p:cNvPr id="35" name="Straight Connector 34"/>
          <p:cNvCxnSpPr/>
          <p:nvPr userDrawn="1"/>
        </p:nvCxnSpPr>
        <p:spPr>
          <a:xfrm>
            <a:off x="13740959" y="9401180"/>
            <a:ext cx="0" cy="156966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alaotsikko"/>
          <p:cNvSpPr txBox="1">
            <a:spLocks noGrp="1"/>
          </p:cNvSpPr>
          <p:nvPr>
            <p:ph type="body" sz="half" idx="31" hasCustomPrompt="1"/>
          </p:nvPr>
        </p:nvSpPr>
        <p:spPr>
          <a:xfrm>
            <a:off x="2546487" y="9420716"/>
            <a:ext cx="8908913" cy="1348884"/>
          </a:xfrm>
          <a:prstGeom prst="rect">
            <a:avLst/>
          </a:prstGeom>
        </p:spPr>
        <p:txBody>
          <a:bodyPr lIns="50800" tIns="50800" rIns="50800" bIns="50800">
            <a:noAutofit/>
          </a:bodyPr>
          <a:lstStyle>
            <a:lvl1pPr marL="0" indent="0" algn="l" defTabSz="825500">
              <a:lnSpc>
                <a:spcPct val="90000"/>
              </a:lnSpc>
              <a:spcBef>
                <a:spcPts val="0"/>
              </a:spcBef>
              <a:buSzTx/>
              <a:buFontTx/>
              <a:buNone/>
              <a:defRPr sz="3600" b="0" cap="all" spc="-150" baseline="0">
                <a:solidFill>
                  <a:schemeClr val="tx2"/>
                </a:solidFill>
                <a:latin typeface="Finlandica" charset="0"/>
                <a:ea typeface="Finlandica" charset="0"/>
                <a:cs typeface="Finlandica" charset="0"/>
                <a:sym typeface="Arial"/>
              </a:defRPr>
            </a:lvl1pPr>
          </a:lstStyle>
          <a:p>
            <a:r>
              <a:rPr lang="fi-FI" dirty="0"/>
              <a:t>DOLOPTAT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endParaRPr lang="fi-FI" dirty="0"/>
          </a:p>
        </p:txBody>
      </p:sp>
      <p:sp>
        <p:nvSpPr>
          <p:cNvPr id="37" name="alaotsikko"/>
          <p:cNvSpPr txBox="1">
            <a:spLocks noGrp="1"/>
          </p:cNvSpPr>
          <p:nvPr>
            <p:ph type="body" sz="half" idx="32" hasCustomPrompt="1"/>
          </p:nvPr>
        </p:nvSpPr>
        <p:spPr>
          <a:xfrm>
            <a:off x="14112101" y="9420716"/>
            <a:ext cx="8908913" cy="1348884"/>
          </a:xfrm>
          <a:prstGeom prst="rect">
            <a:avLst/>
          </a:prstGeom>
        </p:spPr>
        <p:txBody>
          <a:bodyPr lIns="50800" tIns="50800" rIns="50800" bIns="50800">
            <a:noAutofit/>
          </a:bodyPr>
          <a:lstStyle>
            <a:lvl1pPr marL="0" indent="0" algn="l" defTabSz="825500">
              <a:lnSpc>
                <a:spcPct val="90000"/>
              </a:lnSpc>
              <a:spcBef>
                <a:spcPts val="0"/>
              </a:spcBef>
              <a:buSzTx/>
              <a:buFontTx/>
              <a:buNone/>
              <a:defRPr sz="3600" b="0" cap="all" spc="-150" baseline="0">
                <a:solidFill>
                  <a:schemeClr val="tx2"/>
                </a:solidFill>
                <a:latin typeface="Finlandica" charset="0"/>
                <a:ea typeface="Finlandica" charset="0"/>
                <a:cs typeface="Finlandica" charset="0"/>
                <a:sym typeface="Arial"/>
              </a:defRPr>
            </a:lvl1pPr>
          </a:lstStyle>
          <a:p>
            <a:r>
              <a:rPr lang="fi-FI" dirty="0"/>
              <a:t>DOLOPTAT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endParaRPr lang="fi-FI" dirty="0"/>
          </a:p>
        </p:txBody>
      </p:sp>
      <p:cxnSp>
        <p:nvCxnSpPr>
          <p:cNvPr id="38" name="Straight Connector 37"/>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F_AGENDA_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12" name="alaotsikko"/>
          <p:cNvSpPr txBox="1">
            <a:spLocks noGrp="1"/>
          </p:cNvSpPr>
          <p:nvPr>
            <p:ph type="body" sz="half" idx="14" hasCustomPrompt="1"/>
          </p:nvPr>
        </p:nvSpPr>
        <p:spPr>
          <a:xfrm>
            <a:off x="977937" y="1201801"/>
            <a:ext cx="15481263" cy="1947800"/>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endParaRPr lang="fi-FI" dirty="0"/>
          </a:p>
        </p:txBody>
      </p:sp>
      <p:sp>
        <p:nvSpPr>
          <p:cNvPr id="13" name="alaotsikko"/>
          <p:cNvSpPr txBox="1">
            <a:spLocks noGrp="1"/>
          </p:cNvSpPr>
          <p:nvPr>
            <p:ph type="body" sz="half" idx="26" hasCustomPrompt="1"/>
          </p:nvPr>
        </p:nvSpPr>
        <p:spPr>
          <a:xfrm>
            <a:off x="977937" y="3502517"/>
            <a:ext cx="9766263" cy="1018683"/>
          </a:xfrm>
          <a:prstGeom prst="rect">
            <a:avLst/>
          </a:prstGeom>
        </p:spPr>
        <p:txBody>
          <a:bodyPr lIns="50800" tIns="50800" rIns="50800" bIns="50800">
            <a:noAutofit/>
          </a:bodyPr>
          <a:lstStyle>
            <a:lvl1pPr marL="0" indent="0" algn="l" defTabSz="825500">
              <a:lnSpc>
                <a:spcPct val="90000"/>
              </a:lnSpc>
              <a:spcBef>
                <a:spcPts val="0"/>
              </a:spcBef>
              <a:buSzTx/>
              <a:buFontTx/>
              <a:buNone/>
              <a:defRPr sz="4000" b="0" cap="none" spc="-150" baseline="0">
                <a:solidFill>
                  <a:schemeClr val="tx2"/>
                </a:solidFill>
                <a:latin typeface="Finlandica" charset="0"/>
                <a:ea typeface="Finlandica" charset="0"/>
                <a:cs typeface="Finlandica" charset="0"/>
                <a:sym typeface="Arial"/>
              </a:defRPr>
            </a:lvl1p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r>
              <a:rPr lang="fi-FI" dirty="0"/>
              <a:t> </a:t>
            </a:r>
            <a:r>
              <a:rPr lang="fi-FI" dirty="0" err="1"/>
              <a:t>sit</a:t>
            </a:r>
            <a:r>
              <a:rPr lang="fi-FI" dirty="0"/>
              <a:t> </a:t>
            </a:r>
            <a:r>
              <a:rPr lang="fi-FI" dirty="0" err="1"/>
              <a:t>amet</a:t>
            </a:r>
            <a:r>
              <a:rPr lang="fi-FI" dirty="0"/>
              <a:t> </a:t>
            </a:r>
            <a:r>
              <a:rPr lang="fi-FI" dirty="0" err="1"/>
              <a:t>concecterur</a:t>
            </a:r>
            <a:r>
              <a:rPr lang="fi-FI" dirty="0"/>
              <a:t>. </a:t>
            </a:r>
          </a:p>
        </p:txBody>
      </p:sp>
      <p:sp>
        <p:nvSpPr>
          <p:cNvPr id="11" name="Rectangle 10"/>
          <p:cNvSpPr/>
          <p:nvPr userDrawn="1"/>
        </p:nvSpPr>
        <p:spPr>
          <a:xfrm>
            <a:off x="1001488" y="5224284"/>
            <a:ext cx="1295618" cy="861774"/>
          </a:xfrm>
          <a:prstGeom prst="rect">
            <a:avLst/>
          </a:prstGeom>
        </p:spPr>
        <p:txBody>
          <a:bodyPr wrap="square">
            <a:spAutoFit/>
          </a:bodyPr>
          <a:lstStyle/>
          <a:p>
            <a:r>
              <a:rPr lang="en-US" sz="5000" b="0" dirty="0">
                <a:solidFill>
                  <a:srgbClr val="002EA2"/>
                </a:solidFill>
                <a:latin typeface="Finlandica" charset="0"/>
              </a:rPr>
              <a:t>1</a:t>
            </a:r>
          </a:p>
        </p:txBody>
      </p:sp>
      <p:cxnSp>
        <p:nvCxnSpPr>
          <p:cNvPr id="15" name="Straight Connector 14"/>
          <p:cNvCxnSpPr/>
          <p:nvPr userDrawn="1"/>
        </p:nvCxnSpPr>
        <p:spPr>
          <a:xfrm>
            <a:off x="1678874" y="5311780"/>
            <a:ext cx="0" cy="78483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alaotsikko"/>
          <p:cNvSpPr txBox="1">
            <a:spLocks noGrp="1"/>
          </p:cNvSpPr>
          <p:nvPr>
            <p:ph type="body" sz="half" idx="27" hasCustomPrompt="1"/>
          </p:nvPr>
        </p:nvSpPr>
        <p:spPr>
          <a:xfrm>
            <a:off x="2019245" y="5331316"/>
            <a:ext cx="7937555" cy="1348884"/>
          </a:xfrm>
          <a:prstGeom prst="rect">
            <a:avLst/>
          </a:prstGeom>
        </p:spPr>
        <p:txBody>
          <a:bodyPr lIns="50800" tIns="50800" rIns="50800" bIns="50800">
            <a:noAutofit/>
          </a:bodyPr>
          <a:lstStyle>
            <a:lvl1pPr marL="0" indent="0" algn="l" defTabSz="825500">
              <a:lnSpc>
                <a:spcPct val="90000"/>
              </a:lnSpc>
              <a:spcBef>
                <a:spcPts val="0"/>
              </a:spcBef>
              <a:buSzTx/>
              <a:buFontTx/>
              <a:buNone/>
              <a:defRPr sz="3000" b="0" cap="all" spc="-150" baseline="0">
                <a:solidFill>
                  <a:schemeClr val="tx2"/>
                </a:solidFill>
                <a:latin typeface="Finlandica" charset="0"/>
                <a:ea typeface="Finlandica" charset="0"/>
                <a:cs typeface="Finlandica" charset="0"/>
                <a:sym typeface="Arial"/>
              </a:defRPr>
            </a:lvl1pPr>
          </a:lstStyle>
          <a:p>
            <a:r>
              <a:rPr lang="fi-FI" dirty="0"/>
              <a:t>DOLOPTAT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endParaRPr lang="fi-FI" dirty="0"/>
          </a:p>
        </p:txBody>
      </p:sp>
      <p:sp>
        <p:nvSpPr>
          <p:cNvPr id="38" name="Rectangle 37"/>
          <p:cNvSpPr/>
          <p:nvPr userDrawn="1"/>
        </p:nvSpPr>
        <p:spPr>
          <a:xfrm>
            <a:off x="1001488" y="6868385"/>
            <a:ext cx="497112" cy="861774"/>
          </a:xfrm>
          <a:prstGeom prst="rect">
            <a:avLst/>
          </a:prstGeom>
        </p:spPr>
        <p:txBody>
          <a:bodyPr wrap="square">
            <a:spAutoFit/>
          </a:bodyPr>
          <a:lstStyle/>
          <a:p>
            <a:r>
              <a:rPr lang="en-US" sz="5000" b="0" dirty="0">
                <a:solidFill>
                  <a:srgbClr val="002EA2"/>
                </a:solidFill>
                <a:latin typeface="Finlandica" charset="0"/>
              </a:rPr>
              <a:t>3</a:t>
            </a:r>
          </a:p>
        </p:txBody>
      </p:sp>
      <p:cxnSp>
        <p:nvCxnSpPr>
          <p:cNvPr id="39" name="Straight Connector 38"/>
          <p:cNvCxnSpPr/>
          <p:nvPr userDrawn="1"/>
        </p:nvCxnSpPr>
        <p:spPr>
          <a:xfrm>
            <a:off x="1678874" y="6955881"/>
            <a:ext cx="0" cy="78483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alaotsikko"/>
          <p:cNvSpPr txBox="1">
            <a:spLocks noGrp="1"/>
          </p:cNvSpPr>
          <p:nvPr>
            <p:ph type="body" sz="half" idx="28" hasCustomPrompt="1"/>
          </p:nvPr>
        </p:nvSpPr>
        <p:spPr>
          <a:xfrm>
            <a:off x="2019245" y="6975417"/>
            <a:ext cx="7937555" cy="1348884"/>
          </a:xfrm>
          <a:prstGeom prst="rect">
            <a:avLst/>
          </a:prstGeom>
        </p:spPr>
        <p:txBody>
          <a:bodyPr lIns="50800" tIns="50800" rIns="50800" bIns="50800">
            <a:noAutofit/>
          </a:bodyPr>
          <a:lstStyle>
            <a:lvl1pPr marL="0" indent="0" algn="l" defTabSz="825500">
              <a:lnSpc>
                <a:spcPct val="90000"/>
              </a:lnSpc>
              <a:spcBef>
                <a:spcPts val="0"/>
              </a:spcBef>
              <a:buSzTx/>
              <a:buFontTx/>
              <a:buNone/>
              <a:defRPr sz="3000" b="0" cap="all" spc="-150" baseline="0">
                <a:solidFill>
                  <a:schemeClr val="tx2"/>
                </a:solidFill>
                <a:latin typeface="Finlandica" charset="0"/>
                <a:ea typeface="Finlandica" charset="0"/>
                <a:cs typeface="Finlandica" charset="0"/>
                <a:sym typeface="Arial"/>
              </a:defRPr>
            </a:lvl1pPr>
          </a:lstStyle>
          <a:p>
            <a:r>
              <a:rPr lang="fi-FI" dirty="0"/>
              <a:t>DOLOPTAT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endParaRPr lang="fi-FI" dirty="0"/>
          </a:p>
        </p:txBody>
      </p:sp>
      <p:sp>
        <p:nvSpPr>
          <p:cNvPr id="41" name="Rectangle 40"/>
          <p:cNvSpPr/>
          <p:nvPr userDrawn="1"/>
        </p:nvSpPr>
        <p:spPr>
          <a:xfrm>
            <a:off x="1001488" y="8570185"/>
            <a:ext cx="497112" cy="872326"/>
          </a:xfrm>
          <a:prstGeom prst="rect">
            <a:avLst/>
          </a:prstGeom>
        </p:spPr>
        <p:txBody>
          <a:bodyPr wrap="square">
            <a:spAutoFit/>
          </a:bodyPr>
          <a:lstStyle/>
          <a:p>
            <a:r>
              <a:rPr lang="en-US" sz="5000" b="0" dirty="0">
                <a:solidFill>
                  <a:srgbClr val="002EA2"/>
                </a:solidFill>
                <a:latin typeface="Finlandica" charset="0"/>
              </a:rPr>
              <a:t>5</a:t>
            </a:r>
          </a:p>
        </p:txBody>
      </p:sp>
      <p:cxnSp>
        <p:nvCxnSpPr>
          <p:cNvPr id="42" name="Straight Connector 41"/>
          <p:cNvCxnSpPr/>
          <p:nvPr userDrawn="1"/>
        </p:nvCxnSpPr>
        <p:spPr>
          <a:xfrm>
            <a:off x="1678874" y="8657681"/>
            <a:ext cx="0" cy="78483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alaotsikko"/>
          <p:cNvSpPr txBox="1">
            <a:spLocks noGrp="1"/>
          </p:cNvSpPr>
          <p:nvPr>
            <p:ph type="body" sz="half" idx="29" hasCustomPrompt="1"/>
          </p:nvPr>
        </p:nvSpPr>
        <p:spPr>
          <a:xfrm>
            <a:off x="2019245" y="8677217"/>
            <a:ext cx="7937555" cy="1348884"/>
          </a:xfrm>
          <a:prstGeom prst="rect">
            <a:avLst/>
          </a:prstGeom>
        </p:spPr>
        <p:txBody>
          <a:bodyPr lIns="50800" tIns="50800" rIns="50800" bIns="50800">
            <a:noAutofit/>
          </a:bodyPr>
          <a:lstStyle>
            <a:lvl1pPr marL="0" indent="0" algn="l" defTabSz="825500">
              <a:lnSpc>
                <a:spcPct val="90000"/>
              </a:lnSpc>
              <a:spcBef>
                <a:spcPts val="0"/>
              </a:spcBef>
              <a:buSzTx/>
              <a:buFontTx/>
              <a:buNone/>
              <a:defRPr sz="3000" b="0" cap="all" spc="-150" baseline="0">
                <a:solidFill>
                  <a:schemeClr val="tx2"/>
                </a:solidFill>
                <a:latin typeface="Finlandica" charset="0"/>
                <a:ea typeface="Finlandica" charset="0"/>
                <a:cs typeface="Finlandica" charset="0"/>
                <a:sym typeface="Arial"/>
              </a:defRPr>
            </a:lvl1pPr>
          </a:lstStyle>
          <a:p>
            <a:r>
              <a:rPr lang="fi-FI" dirty="0"/>
              <a:t>DOLOPTAT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endParaRPr lang="fi-FI" dirty="0"/>
          </a:p>
        </p:txBody>
      </p:sp>
      <p:sp>
        <p:nvSpPr>
          <p:cNvPr id="44" name="Rectangle 43"/>
          <p:cNvSpPr/>
          <p:nvPr userDrawn="1"/>
        </p:nvSpPr>
        <p:spPr>
          <a:xfrm>
            <a:off x="1001488" y="10297385"/>
            <a:ext cx="497112" cy="872326"/>
          </a:xfrm>
          <a:prstGeom prst="rect">
            <a:avLst/>
          </a:prstGeom>
        </p:spPr>
        <p:txBody>
          <a:bodyPr wrap="square">
            <a:spAutoFit/>
          </a:bodyPr>
          <a:lstStyle/>
          <a:p>
            <a:r>
              <a:rPr lang="en-US" sz="5000" b="0" dirty="0">
                <a:solidFill>
                  <a:srgbClr val="002EA2"/>
                </a:solidFill>
                <a:latin typeface="Finlandica" charset="0"/>
              </a:rPr>
              <a:t>7</a:t>
            </a:r>
          </a:p>
        </p:txBody>
      </p:sp>
      <p:cxnSp>
        <p:nvCxnSpPr>
          <p:cNvPr id="45" name="Straight Connector 44"/>
          <p:cNvCxnSpPr/>
          <p:nvPr userDrawn="1"/>
        </p:nvCxnSpPr>
        <p:spPr>
          <a:xfrm>
            <a:off x="1678874" y="10384881"/>
            <a:ext cx="0" cy="78483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alaotsikko"/>
          <p:cNvSpPr txBox="1">
            <a:spLocks noGrp="1"/>
          </p:cNvSpPr>
          <p:nvPr>
            <p:ph type="body" sz="half" idx="30" hasCustomPrompt="1"/>
          </p:nvPr>
        </p:nvSpPr>
        <p:spPr>
          <a:xfrm>
            <a:off x="2019245" y="10404417"/>
            <a:ext cx="7937555" cy="1348884"/>
          </a:xfrm>
          <a:prstGeom prst="rect">
            <a:avLst/>
          </a:prstGeom>
        </p:spPr>
        <p:txBody>
          <a:bodyPr lIns="50800" tIns="50800" rIns="50800" bIns="50800">
            <a:noAutofit/>
          </a:bodyPr>
          <a:lstStyle>
            <a:lvl1pPr marL="0" indent="0" algn="l" defTabSz="825500">
              <a:lnSpc>
                <a:spcPct val="90000"/>
              </a:lnSpc>
              <a:spcBef>
                <a:spcPts val="0"/>
              </a:spcBef>
              <a:buSzTx/>
              <a:buFontTx/>
              <a:buNone/>
              <a:defRPr sz="3000" b="0" cap="all" spc="-150" baseline="0">
                <a:solidFill>
                  <a:schemeClr val="tx2"/>
                </a:solidFill>
                <a:latin typeface="Finlandica" charset="0"/>
                <a:ea typeface="Finlandica" charset="0"/>
                <a:cs typeface="Finlandica" charset="0"/>
                <a:sym typeface="Arial"/>
              </a:defRPr>
            </a:lvl1pPr>
          </a:lstStyle>
          <a:p>
            <a:r>
              <a:rPr lang="fi-FI" dirty="0"/>
              <a:t>DOLOPTAT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endParaRPr lang="fi-FI" dirty="0"/>
          </a:p>
        </p:txBody>
      </p:sp>
      <p:sp>
        <p:nvSpPr>
          <p:cNvPr id="48" name="Rectangle 47"/>
          <p:cNvSpPr/>
          <p:nvPr userDrawn="1"/>
        </p:nvSpPr>
        <p:spPr>
          <a:xfrm>
            <a:off x="12482288" y="5224284"/>
            <a:ext cx="1295618" cy="861774"/>
          </a:xfrm>
          <a:prstGeom prst="rect">
            <a:avLst/>
          </a:prstGeom>
        </p:spPr>
        <p:txBody>
          <a:bodyPr wrap="square">
            <a:spAutoFit/>
          </a:bodyPr>
          <a:lstStyle/>
          <a:p>
            <a:r>
              <a:rPr lang="en-US" sz="5000" b="0" dirty="0">
                <a:solidFill>
                  <a:srgbClr val="002EA2"/>
                </a:solidFill>
                <a:latin typeface="Finlandica" charset="0"/>
              </a:rPr>
              <a:t>2</a:t>
            </a:r>
          </a:p>
        </p:txBody>
      </p:sp>
      <p:cxnSp>
        <p:nvCxnSpPr>
          <p:cNvPr id="49" name="Straight Connector 48"/>
          <p:cNvCxnSpPr/>
          <p:nvPr userDrawn="1"/>
        </p:nvCxnSpPr>
        <p:spPr>
          <a:xfrm>
            <a:off x="13159674" y="5311780"/>
            <a:ext cx="0" cy="78483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50" name="alaotsikko"/>
          <p:cNvSpPr txBox="1">
            <a:spLocks noGrp="1"/>
          </p:cNvSpPr>
          <p:nvPr>
            <p:ph type="body" sz="half" idx="31" hasCustomPrompt="1"/>
          </p:nvPr>
        </p:nvSpPr>
        <p:spPr>
          <a:xfrm>
            <a:off x="13500045" y="5331316"/>
            <a:ext cx="7937555" cy="1348884"/>
          </a:xfrm>
          <a:prstGeom prst="rect">
            <a:avLst/>
          </a:prstGeom>
        </p:spPr>
        <p:txBody>
          <a:bodyPr lIns="50800" tIns="50800" rIns="50800" bIns="50800">
            <a:noAutofit/>
          </a:bodyPr>
          <a:lstStyle>
            <a:lvl1pPr marL="0" indent="0" algn="l" defTabSz="825500">
              <a:lnSpc>
                <a:spcPct val="90000"/>
              </a:lnSpc>
              <a:spcBef>
                <a:spcPts val="0"/>
              </a:spcBef>
              <a:buSzTx/>
              <a:buFontTx/>
              <a:buNone/>
              <a:defRPr sz="3000" b="0" cap="all" spc="-150" baseline="0">
                <a:solidFill>
                  <a:schemeClr val="tx2"/>
                </a:solidFill>
                <a:latin typeface="Finlandica" charset="0"/>
                <a:ea typeface="Finlandica" charset="0"/>
                <a:cs typeface="Finlandica" charset="0"/>
                <a:sym typeface="Arial"/>
              </a:defRPr>
            </a:lvl1pPr>
          </a:lstStyle>
          <a:p>
            <a:r>
              <a:rPr lang="fi-FI" dirty="0"/>
              <a:t>DOLOPTAT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endParaRPr lang="fi-FI" dirty="0"/>
          </a:p>
        </p:txBody>
      </p:sp>
      <p:sp>
        <p:nvSpPr>
          <p:cNvPr id="51" name="Rectangle 50"/>
          <p:cNvSpPr/>
          <p:nvPr userDrawn="1"/>
        </p:nvSpPr>
        <p:spPr>
          <a:xfrm>
            <a:off x="12482288" y="6868385"/>
            <a:ext cx="497112" cy="872326"/>
          </a:xfrm>
          <a:prstGeom prst="rect">
            <a:avLst/>
          </a:prstGeom>
        </p:spPr>
        <p:txBody>
          <a:bodyPr wrap="square">
            <a:spAutoFit/>
          </a:bodyPr>
          <a:lstStyle/>
          <a:p>
            <a:r>
              <a:rPr lang="en-US" sz="5000" b="0" dirty="0">
                <a:solidFill>
                  <a:srgbClr val="002EA2"/>
                </a:solidFill>
                <a:latin typeface="Finlandica" charset="0"/>
              </a:rPr>
              <a:t>4</a:t>
            </a:r>
          </a:p>
        </p:txBody>
      </p:sp>
      <p:cxnSp>
        <p:nvCxnSpPr>
          <p:cNvPr id="52" name="Straight Connector 51"/>
          <p:cNvCxnSpPr/>
          <p:nvPr userDrawn="1"/>
        </p:nvCxnSpPr>
        <p:spPr>
          <a:xfrm>
            <a:off x="13159674" y="6955881"/>
            <a:ext cx="0" cy="78483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alaotsikko"/>
          <p:cNvSpPr txBox="1">
            <a:spLocks noGrp="1"/>
          </p:cNvSpPr>
          <p:nvPr>
            <p:ph type="body" sz="half" idx="32" hasCustomPrompt="1"/>
          </p:nvPr>
        </p:nvSpPr>
        <p:spPr>
          <a:xfrm>
            <a:off x="13500045" y="6975417"/>
            <a:ext cx="7937555" cy="1348884"/>
          </a:xfrm>
          <a:prstGeom prst="rect">
            <a:avLst/>
          </a:prstGeom>
        </p:spPr>
        <p:txBody>
          <a:bodyPr lIns="50800" tIns="50800" rIns="50800" bIns="50800">
            <a:noAutofit/>
          </a:bodyPr>
          <a:lstStyle>
            <a:lvl1pPr marL="0" indent="0" algn="l" defTabSz="825500">
              <a:lnSpc>
                <a:spcPct val="90000"/>
              </a:lnSpc>
              <a:spcBef>
                <a:spcPts val="0"/>
              </a:spcBef>
              <a:buSzTx/>
              <a:buFontTx/>
              <a:buNone/>
              <a:defRPr sz="3000" b="0" cap="all" spc="-150" baseline="0">
                <a:solidFill>
                  <a:schemeClr val="tx2"/>
                </a:solidFill>
                <a:latin typeface="Finlandica" charset="0"/>
                <a:ea typeface="Finlandica" charset="0"/>
                <a:cs typeface="Finlandica" charset="0"/>
                <a:sym typeface="Arial"/>
              </a:defRPr>
            </a:lvl1pPr>
          </a:lstStyle>
          <a:p>
            <a:r>
              <a:rPr lang="fi-FI" dirty="0"/>
              <a:t>DOLOPTAT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endParaRPr lang="fi-FI" dirty="0"/>
          </a:p>
        </p:txBody>
      </p:sp>
      <p:sp>
        <p:nvSpPr>
          <p:cNvPr id="54" name="Rectangle 53"/>
          <p:cNvSpPr/>
          <p:nvPr userDrawn="1"/>
        </p:nvSpPr>
        <p:spPr>
          <a:xfrm>
            <a:off x="12482288" y="8570185"/>
            <a:ext cx="497112" cy="872326"/>
          </a:xfrm>
          <a:prstGeom prst="rect">
            <a:avLst/>
          </a:prstGeom>
        </p:spPr>
        <p:txBody>
          <a:bodyPr wrap="square">
            <a:spAutoFit/>
          </a:bodyPr>
          <a:lstStyle/>
          <a:p>
            <a:r>
              <a:rPr lang="en-US" sz="5000" b="0" dirty="0">
                <a:solidFill>
                  <a:srgbClr val="002EA2"/>
                </a:solidFill>
                <a:latin typeface="Finlandica" charset="0"/>
              </a:rPr>
              <a:t>6</a:t>
            </a:r>
          </a:p>
        </p:txBody>
      </p:sp>
      <p:cxnSp>
        <p:nvCxnSpPr>
          <p:cNvPr id="55" name="Straight Connector 54"/>
          <p:cNvCxnSpPr/>
          <p:nvPr userDrawn="1"/>
        </p:nvCxnSpPr>
        <p:spPr>
          <a:xfrm>
            <a:off x="13159674" y="8657681"/>
            <a:ext cx="0" cy="78483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56" name="alaotsikko"/>
          <p:cNvSpPr txBox="1">
            <a:spLocks noGrp="1"/>
          </p:cNvSpPr>
          <p:nvPr>
            <p:ph type="body" sz="half" idx="33" hasCustomPrompt="1"/>
          </p:nvPr>
        </p:nvSpPr>
        <p:spPr>
          <a:xfrm>
            <a:off x="13500045" y="8677217"/>
            <a:ext cx="7937555" cy="1348884"/>
          </a:xfrm>
          <a:prstGeom prst="rect">
            <a:avLst/>
          </a:prstGeom>
        </p:spPr>
        <p:txBody>
          <a:bodyPr lIns="50800" tIns="50800" rIns="50800" bIns="50800">
            <a:noAutofit/>
          </a:bodyPr>
          <a:lstStyle>
            <a:lvl1pPr marL="0" indent="0" algn="l" defTabSz="825500">
              <a:lnSpc>
                <a:spcPct val="90000"/>
              </a:lnSpc>
              <a:spcBef>
                <a:spcPts val="0"/>
              </a:spcBef>
              <a:buSzTx/>
              <a:buFontTx/>
              <a:buNone/>
              <a:defRPr sz="3000" b="0" cap="all" spc="-150" baseline="0">
                <a:solidFill>
                  <a:schemeClr val="tx2"/>
                </a:solidFill>
                <a:latin typeface="Finlandica" charset="0"/>
                <a:ea typeface="Finlandica" charset="0"/>
                <a:cs typeface="Finlandica" charset="0"/>
                <a:sym typeface="Arial"/>
              </a:defRPr>
            </a:lvl1pPr>
          </a:lstStyle>
          <a:p>
            <a:r>
              <a:rPr lang="fi-FI" dirty="0"/>
              <a:t>DOLOPTAT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endParaRPr lang="fi-FI" dirty="0"/>
          </a:p>
        </p:txBody>
      </p:sp>
      <p:sp>
        <p:nvSpPr>
          <p:cNvPr id="57" name="Rectangle 56"/>
          <p:cNvSpPr/>
          <p:nvPr userDrawn="1"/>
        </p:nvSpPr>
        <p:spPr>
          <a:xfrm>
            <a:off x="12482288" y="10297385"/>
            <a:ext cx="497112" cy="872326"/>
          </a:xfrm>
          <a:prstGeom prst="rect">
            <a:avLst/>
          </a:prstGeom>
        </p:spPr>
        <p:txBody>
          <a:bodyPr wrap="square">
            <a:spAutoFit/>
          </a:bodyPr>
          <a:lstStyle/>
          <a:p>
            <a:r>
              <a:rPr lang="en-US" sz="5000" b="0" dirty="0">
                <a:solidFill>
                  <a:srgbClr val="002EA2"/>
                </a:solidFill>
                <a:latin typeface="Finlandica" charset="0"/>
              </a:rPr>
              <a:t>8</a:t>
            </a:r>
          </a:p>
        </p:txBody>
      </p:sp>
      <p:cxnSp>
        <p:nvCxnSpPr>
          <p:cNvPr id="58" name="Straight Connector 57"/>
          <p:cNvCxnSpPr/>
          <p:nvPr userDrawn="1"/>
        </p:nvCxnSpPr>
        <p:spPr>
          <a:xfrm>
            <a:off x="13159674" y="10384881"/>
            <a:ext cx="0" cy="78483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59" name="alaotsikko"/>
          <p:cNvSpPr txBox="1">
            <a:spLocks noGrp="1"/>
          </p:cNvSpPr>
          <p:nvPr>
            <p:ph type="body" sz="half" idx="34" hasCustomPrompt="1"/>
          </p:nvPr>
        </p:nvSpPr>
        <p:spPr>
          <a:xfrm>
            <a:off x="13500045" y="10404417"/>
            <a:ext cx="7937555" cy="1348884"/>
          </a:xfrm>
          <a:prstGeom prst="rect">
            <a:avLst/>
          </a:prstGeom>
        </p:spPr>
        <p:txBody>
          <a:bodyPr lIns="50800" tIns="50800" rIns="50800" bIns="50800">
            <a:noAutofit/>
          </a:bodyPr>
          <a:lstStyle>
            <a:lvl1pPr marL="0" indent="0" algn="l" defTabSz="825500">
              <a:lnSpc>
                <a:spcPct val="90000"/>
              </a:lnSpc>
              <a:spcBef>
                <a:spcPts val="0"/>
              </a:spcBef>
              <a:buSzTx/>
              <a:buFontTx/>
              <a:buNone/>
              <a:defRPr sz="3000" b="0" cap="all" spc="-150" baseline="0">
                <a:solidFill>
                  <a:schemeClr val="tx2"/>
                </a:solidFill>
                <a:latin typeface="Finlandica" charset="0"/>
                <a:ea typeface="Finlandica" charset="0"/>
                <a:cs typeface="Finlandica" charset="0"/>
                <a:sym typeface="Arial"/>
              </a:defRPr>
            </a:lvl1pPr>
          </a:lstStyle>
          <a:p>
            <a:r>
              <a:rPr lang="fi-FI" dirty="0"/>
              <a:t>DOLOPTAT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endParaRPr lang="fi-FI" dirty="0"/>
          </a:p>
        </p:txBody>
      </p:sp>
      <p:cxnSp>
        <p:nvCxnSpPr>
          <p:cNvPr id="60" name="Straight Connector 59"/>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F_AGENDA_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12" name="alaotsikko"/>
          <p:cNvSpPr txBox="1">
            <a:spLocks noGrp="1"/>
          </p:cNvSpPr>
          <p:nvPr>
            <p:ph type="body" sz="half" idx="14" hasCustomPrompt="1"/>
          </p:nvPr>
        </p:nvSpPr>
        <p:spPr>
          <a:xfrm>
            <a:off x="977937" y="1201801"/>
            <a:ext cx="15481263" cy="1947800"/>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endParaRPr lang="fi-FI" dirty="0"/>
          </a:p>
        </p:txBody>
      </p:sp>
      <p:sp>
        <p:nvSpPr>
          <p:cNvPr id="13" name="alaotsikko"/>
          <p:cNvSpPr txBox="1">
            <a:spLocks noGrp="1"/>
          </p:cNvSpPr>
          <p:nvPr>
            <p:ph type="body" sz="half" idx="26" hasCustomPrompt="1"/>
          </p:nvPr>
        </p:nvSpPr>
        <p:spPr>
          <a:xfrm>
            <a:off x="977937" y="3502517"/>
            <a:ext cx="9766263" cy="1018683"/>
          </a:xfrm>
          <a:prstGeom prst="rect">
            <a:avLst/>
          </a:prstGeom>
        </p:spPr>
        <p:txBody>
          <a:bodyPr lIns="50800" tIns="50800" rIns="50800" bIns="50800">
            <a:noAutofit/>
          </a:bodyPr>
          <a:lstStyle>
            <a:lvl1pPr marL="0" indent="0" algn="l" defTabSz="825500">
              <a:lnSpc>
                <a:spcPct val="90000"/>
              </a:lnSpc>
              <a:spcBef>
                <a:spcPts val="0"/>
              </a:spcBef>
              <a:buSzTx/>
              <a:buFontTx/>
              <a:buNone/>
              <a:defRPr sz="4000" b="0" cap="none" spc="-150" baseline="0">
                <a:solidFill>
                  <a:schemeClr val="tx2"/>
                </a:solidFill>
                <a:latin typeface="Finlandica" charset="0"/>
                <a:ea typeface="Finlandica" charset="0"/>
                <a:cs typeface="Finlandica" charset="0"/>
                <a:sym typeface="Arial"/>
              </a:defRPr>
            </a:lvl1p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r>
              <a:rPr lang="fi-FI" dirty="0"/>
              <a:t> </a:t>
            </a:r>
            <a:r>
              <a:rPr lang="fi-FI" dirty="0" err="1"/>
              <a:t>sit</a:t>
            </a:r>
            <a:r>
              <a:rPr lang="fi-FI" dirty="0"/>
              <a:t> </a:t>
            </a:r>
            <a:r>
              <a:rPr lang="fi-FI" dirty="0" err="1"/>
              <a:t>amet</a:t>
            </a:r>
            <a:r>
              <a:rPr lang="fi-FI" dirty="0"/>
              <a:t> </a:t>
            </a:r>
            <a:r>
              <a:rPr lang="fi-FI" dirty="0" err="1"/>
              <a:t>concecterur</a:t>
            </a:r>
            <a:r>
              <a:rPr lang="fi-FI" dirty="0"/>
              <a:t>. </a:t>
            </a:r>
          </a:p>
        </p:txBody>
      </p:sp>
      <p:sp>
        <p:nvSpPr>
          <p:cNvPr id="11" name="Rectangle 10"/>
          <p:cNvSpPr/>
          <p:nvPr userDrawn="1"/>
        </p:nvSpPr>
        <p:spPr>
          <a:xfrm>
            <a:off x="1001488" y="4942448"/>
            <a:ext cx="1295618" cy="1938992"/>
          </a:xfrm>
          <a:prstGeom prst="rect">
            <a:avLst/>
          </a:prstGeom>
        </p:spPr>
        <p:txBody>
          <a:bodyPr wrap="square">
            <a:spAutoFit/>
          </a:bodyPr>
          <a:lstStyle/>
          <a:p>
            <a:r>
              <a:rPr lang="en-US" sz="12000" b="0" dirty="0">
                <a:solidFill>
                  <a:srgbClr val="002EA2"/>
                </a:solidFill>
                <a:latin typeface="Finlandica" charset="0"/>
              </a:rPr>
              <a:t>1</a:t>
            </a:r>
          </a:p>
        </p:txBody>
      </p:sp>
      <p:cxnSp>
        <p:nvCxnSpPr>
          <p:cNvPr id="15" name="Straight Connector 14"/>
          <p:cNvCxnSpPr/>
          <p:nvPr userDrawn="1"/>
        </p:nvCxnSpPr>
        <p:spPr>
          <a:xfrm>
            <a:off x="6609021" y="5311780"/>
            <a:ext cx="0" cy="588962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6940470" y="4942448"/>
            <a:ext cx="1295618" cy="1938992"/>
          </a:xfrm>
          <a:prstGeom prst="rect">
            <a:avLst/>
          </a:prstGeom>
        </p:spPr>
        <p:txBody>
          <a:bodyPr wrap="square">
            <a:spAutoFit/>
          </a:bodyPr>
          <a:lstStyle/>
          <a:p>
            <a:r>
              <a:rPr lang="en-US" sz="12000" b="0" dirty="0">
                <a:solidFill>
                  <a:srgbClr val="0044B2"/>
                </a:solidFill>
                <a:latin typeface="Finlandica" charset="0"/>
              </a:rPr>
              <a:t>2</a:t>
            </a:r>
          </a:p>
        </p:txBody>
      </p:sp>
      <p:cxnSp>
        <p:nvCxnSpPr>
          <p:cNvPr id="39" name="Straight Connector 38"/>
          <p:cNvCxnSpPr/>
          <p:nvPr userDrawn="1"/>
        </p:nvCxnSpPr>
        <p:spPr>
          <a:xfrm>
            <a:off x="17824087" y="5311780"/>
            <a:ext cx="0" cy="588962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12216554" y="5311780"/>
            <a:ext cx="0" cy="588962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Rectangle 41"/>
          <p:cNvSpPr/>
          <p:nvPr userDrawn="1"/>
        </p:nvSpPr>
        <p:spPr>
          <a:xfrm>
            <a:off x="12494782" y="4942448"/>
            <a:ext cx="1295618" cy="1938992"/>
          </a:xfrm>
          <a:prstGeom prst="rect">
            <a:avLst/>
          </a:prstGeom>
        </p:spPr>
        <p:txBody>
          <a:bodyPr wrap="square">
            <a:spAutoFit/>
          </a:bodyPr>
          <a:lstStyle/>
          <a:p>
            <a:r>
              <a:rPr lang="en-US" sz="12000" b="0" dirty="0">
                <a:solidFill>
                  <a:srgbClr val="0044B2"/>
                </a:solidFill>
                <a:latin typeface="Finlandica" charset="0"/>
              </a:rPr>
              <a:t>3</a:t>
            </a:r>
          </a:p>
        </p:txBody>
      </p:sp>
      <p:sp>
        <p:nvSpPr>
          <p:cNvPr id="43" name="Rectangle 42"/>
          <p:cNvSpPr/>
          <p:nvPr userDrawn="1"/>
        </p:nvSpPr>
        <p:spPr>
          <a:xfrm>
            <a:off x="18133582" y="4942448"/>
            <a:ext cx="1295618" cy="1938992"/>
          </a:xfrm>
          <a:prstGeom prst="rect">
            <a:avLst/>
          </a:prstGeom>
        </p:spPr>
        <p:txBody>
          <a:bodyPr wrap="square">
            <a:spAutoFit/>
          </a:bodyPr>
          <a:lstStyle/>
          <a:p>
            <a:r>
              <a:rPr lang="en-US" sz="12000" b="0" dirty="0">
                <a:solidFill>
                  <a:srgbClr val="0044B2"/>
                </a:solidFill>
                <a:latin typeface="Finlandica" charset="0"/>
              </a:rPr>
              <a:t>4</a:t>
            </a:r>
          </a:p>
        </p:txBody>
      </p:sp>
      <p:sp>
        <p:nvSpPr>
          <p:cNvPr id="44" name="alaotsikko"/>
          <p:cNvSpPr txBox="1">
            <a:spLocks noGrp="1"/>
          </p:cNvSpPr>
          <p:nvPr>
            <p:ph type="body" sz="half" idx="23" hasCustomPrompt="1"/>
          </p:nvPr>
        </p:nvSpPr>
        <p:spPr>
          <a:xfrm>
            <a:off x="1163662" y="6872349"/>
            <a:ext cx="4993211" cy="4329051"/>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0"/>
              </a:spcAft>
              <a:buClrTx/>
              <a:buSzTx/>
              <a:buFontTx/>
              <a:buNone/>
              <a:tabLst/>
              <a:defRPr lang="en-US" sz="32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a:t>
            </a:r>
          </a:p>
        </p:txBody>
      </p:sp>
      <p:sp>
        <p:nvSpPr>
          <p:cNvPr id="45" name="alaotsikko"/>
          <p:cNvSpPr txBox="1">
            <a:spLocks noGrp="1"/>
          </p:cNvSpPr>
          <p:nvPr>
            <p:ph type="body" sz="half" idx="27" hasCustomPrompt="1"/>
          </p:nvPr>
        </p:nvSpPr>
        <p:spPr>
          <a:xfrm>
            <a:off x="6887249" y="6872349"/>
            <a:ext cx="4993211" cy="4329051"/>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0"/>
              </a:spcAft>
              <a:buClrTx/>
              <a:buSzTx/>
              <a:buFontTx/>
              <a:buNone/>
              <a:tabLst/>
              <a:defRPr lang="en-US" sz="32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a:t>
            </a:r>
          </a:p>
        </p:txBody>
      </p:sp>
      <p:sp>
        <p:nvSpPr>
          <p:cNvPr id="46" name="alaotsikko"/>
          <p:cNvSpPr txBox="1">
            <a:spLocks noGrp="1"/>
          </p:cNvSpPr>
          <p:nvPr>
            <p:ph type="body" sz="half" idx="28" hasCustomPrompt="1"/>
          </p:nvPr>
        </p:nvSpPr>
        <p:spPr>
          <a:xfrm>
            <a:off x="12530037" y="6872349"/>
            <a:ext cx="4993211" cy="4750316"/>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0"/>
              </a:spcAft>
              <a:buClrTx/>
              <a:buSzTx/>
              <a:buFontTx/>
              <a:buNone/>
              <a:tabLst/>
              <a:defRPr lang="en-US" sz="32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endParaRPr lang="en-US" sz="3200" dirty="0">
              <a:solidFill>
                <a:schemeClr val="tx2"/>
              </a:solidFill>
            </a:endParaRPr>
          </a:p>
        </p:txBody>
      </p:sp>
      <p:sp>
        <p:nvSpPr>
          <p:cNvPr id="47" name="alaotsikko"/>
          <p:cNvSpPr txBox="1">
            <a:spLocks noGrp="1"/>
          </p:cNvSpPr>
          <p:nvPr>
            <p:ph type="body" sz="half" idx="29" hasCustomPrompt="1"/>
          </p:nvPr>
        </p:nvSpPr>
        <p:spPr>
          <a:xfrm>
            <a:off x="18133582" y="6872349"/>
            <a:ext cx="4993211" cy="4329051"/>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0"/>
              </a:spcAft>
              <a:buClrTx/>
              <a:buSzTx/>
              <a:buFontTx/>
              <a:buNone/>
              <a:tabLst/>
              <a:defRPr lang="en-US" sz="32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endParaRPr lang="en-US" sz="3200" dirty="0">
              <a:solidFill>
                <a:schemeClr val="tx2"/>
              </a:solidFill>
            </a:endParaRPr>
          </a:p>
        </p:txBody>
      </p:sp>
      <p:cxnSp>
        <p:nvCxnSpPr>
          <p:cNvPr id="48" name="Straight Connector 47"/>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F_TEAM">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12" name="alaotsikko"/>
          <p:cNvSpPr txBox="1">
            <a:spLocks noGrp="1"/>
          </p:cNvSpPr>
          <p:nvPr>
            <p:ph type="body" sz="half" idx="14" hasCustomPrompt="1"/>
          </p:nvPr>
        </p:nvSpPr>
        <p:spPr>
          <a:xfrm>
            <a:off x="4475922" y="1201801"/>
            <a:ext cx="15481263" cy="1055624"/>
          </a:xfrm>
          <a:prstGeom prst="rect">
            <a:avLst/>
          </a:prstGeom>
        </p:spPr>
        <p:txBody>
          <a:bodyPr lIns="50800" tIns="50800" rIns="50800" bIns="50800">
            <a:noAutofit/>
          </a:bodyPr>
          <a:lstStyle>
            <a:lvl1pPr marL="0" indent="0" algn="ctr"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BUSINESS FINLAND TEAM</a:t>
            </a:r>
          </a:p>
        </p:txBody>
      </p:sp>
      <p:sp>
        <p:nvSpPr>
          <p:cNvPr id="13" name="alaotsikko"/>
          <p:cNvSpPr txBox="1">
            <a:spLocks noGrp="1"/>
          </p:cNvSpPr>
          <p:nvPr>
            <p:ph type="body" sz="half" idx="26" hasCustomPrompt="1"/>
          </p:nvPr>
        </p:nvSpPr>
        <p:spPr>
          <a:xfrm>
            <a:off x="1644956" y="6663779"/>
            <a:ext cx="2667905" cy="994322"/>
          </a:xfrm>
          <a:prstGeom prst="rect">
            <a:avLst/>
          </a:prstGeom>
        </p:spPr>
        <p:txBody>
          <a:bodyPr lIns="50800" tIns="50800" rIns="50800" bIns="50800">
            <a:noAutofit/>
          </a:bodyPr>
          <a:lstStyle>
            <a:lvl1pPr marL="0" indent="0" algn="l" defTabSz="825500">
              <a:lnSpc>
                <a:spcPct val="80000"/>
              </a:lnSpc>
              <a:spcBef>
                <a:spcPts val="0"/>
              </a:spcBef>
              <a:buSzTx/>
              <a:buFontTx/>
              <a:buNone/>
              <a:defRPr sz="3500" b="1" cap="none" spc="-150" baseline="0">
                <a:solidFill>
                  <a:srgbClr val="002EA2"/>
                </a:solidFill>
                <a:latin typeface="Finlandica" charset="0"/>
                <a:ea typeface="Finlandica" charset="0"/>
                <a:cs typeface="Finlandica" charset="0"/>
                <a:sym typeface="Arial"/>
              </a:defRPr>
            </a:lvl1pPr>
          </a:lstStyle>
          <a:p>
            <a:r>
              <a:rPr lang="fi-FI" dirty="0"/>
              <a:t>NAME SURNAME</a:t>
            </a:r>
          </a:p>
        </p:txBody>
      </p:sp>
      <p:cxnSp>
        <p:nvCxnSpPr>
          <p:cNvPr id="48" name="Straight Connector 47"/>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Rectangle"/>
          <p:cNvSpPr/>
          <p:nvPr userDrawn="1"/>
        </p:nvSpPr>
        <p:spPr>
          <a:xfrm>
            <a:off x="1644956" y="3242002"/>
            <a:ext cx="4563197" cy="3009900"/>
          </a:xfrm>
          <a:prstGeom prst="rect">
            <a:avLst/>
          </a:prstGeom>
          <a:solidFill>
            <a:schemeClr val="bg2">
              <a:lumMod val="60000"/>
              <a:lumOff val="40000"/>
            </a:schemeClr>
          </a:solidFill>
          <a:ln w="12700">
            <a:miter lim="400000"/>
          </a:ln>
        </p:spPr>
        <p:txBody>
          <a:bodyPr tIns="91439" bIns="91439" anchor="ctr"/>
          <a:lstStyle/>
          <a:p>
            <a:endParaRPr>
              <a:solidFill>
                <a:schemeClr val="tx2"/>
              </a:solidFill>
            </a:endParaRPr>
          </a:p>
        </p:txBody>
      </p:sp>
      <p:sp>
        <p:nvSpPr>
          <p:cNvPr id="20" name="Picture Placeholder 2"/>
          <p:cNvSpPr>
            <a:spLocks noGrp="1"/>
          </p:cNvSpPr>
          <p:nvPr>
            <p:ph type="pic" sz="quarter" idx="25"/>
          </p:nvPr>
        </p:nvSpPr>
        <p:spPr>
          <a:xfrm>
            <a:off x="1644956" y="3239543"/>
            <a:ext cx="4563197" cy="3009900"/>
          </a:xfrm>
          <a:prstGeom prst="rect">
            <a:avLst/>
          </a:prstGeom>
        </p:spPr>
        <p:txBody>
          <a:bodyPr anchor="ctr">
            <a:normAutofit/>
          </a:bodyPr>
          <a:lstStyle>
            <a:lvl1pPr marL="0" indent="0" algn="ctr">
              <a:buFontTx/>
              <a:buNone/>
              <a:defRPr sz="3000">
                <a:latin typeface="Arial" charset="0"/>
                <a:ea typeface="Arial" charset="0"/>
                <a:cs typeface="Arial" charset="0"/>
              </a:defRPr>
            </a:lvl1pPr>
          </a:lstStyle>
          <a:p>
            <a:r>
              <a:rPr lang="fi-FI" smtClean="0"/>
              <a:t>Lisää kuva napsauttamalla kuvaketta</a:t>
            </a:r>
            <a:endParaRPr lang="en-US" dirty="0"/>
          </a:p>
        </p:txBody>
      </p:sp>
      <p:sp>
        <p:nvSpPr>
          <p:cNvPr id="22" name="alaotsikko"/>
          <p:cNvSpPr txBox="1">
            <a:spLocks noGrp="1"/>
          </p:cNvSpPr>
          <p:nvPr>
            <p:ph type="body" sz="half" idx="30" hasCustomPrompt="1"/>
          </p:nvPr>
        </p:nvSpPr>
        <p:spPr>
          <a:xfrm>
            <a:off x="1644957" y="7692479"/>
            <a:ext cx="2533230" cy="867482"/>
          </a:xfrm>
          <a:prstGeom prst="rect">
            <a:avLst/>
          </a:prstGeom>
        </p:spPr>
        <p:txBody>
          <a:bodyPr lIns="50800" tIns="50800" rIns="50800" bIns="50800">
            <a:noAutofit/>
          </a:bodyPr>
          <a:lstStyle>
            <a:lvl1pPr marL="0" indent="0" algn="l" defTabSz="825500">
              <a:lnSpc>
                <a:spcPct val="80000"/>
              </a:lnSpc>
              <a:spcBef>
                <a:spcPts val="0"/>
              </a:spcBef>
              <a:buSzTx/>
              <a:buFontTx/>
              <a:buNone/>
              <a:defRPr sz="3000" b="0" cap="none" spc="-150" baseline="0">
                <a:solidFill>
                  <a:srgbClr val="002EA2"/>
                </a:solidFill>
                <a:latin typeface="Finlandica" charset="0"/>
                <a:ea typeface="Finlandica" charset="0"/>
                <a:cs typeface="Finlandica" charset="0"/>
                <a:sym typeface="Arial"/>
              </a:defRPr>
            </a:lvl1pPr>
          </a:lstStyle>
          <a:p>
            <a:r>
              <a:rPr lang="fi-FI"/>
              <a:t>JOB TITLE LOREM </a:t>
            </a:r>
            <a:r>
              <a:rPr lang="fi-FI" dirty="0"/>
              <a:t>IPSUM</a:t>
            </a:r>
          </a:p>
        </p:txBody>
      </p:sp>
      <p:cxnSp>
        <p:nvCxnSpPr>
          <p:cNvPr id="23" name="Straight Connector 22"/>
          <p:cNvCxnSpPr/>
          <p:nvPr userDrawn="1"/>
        </p:nvCxnSpPr>
        <p:spPr>
          <a:xfrm>
            <a:off x="1609615" y="8688390"/>
            <a:ext cx="4598538" cy="0"/>
          </a:xfrm>
          <a:prstGeom prst="line">
            <a:avLst/>
          </a:prstGeom>
          <a:ln w="76200">
            <a:solidFill>
              <a:srgbClr val="002EA2"/>
            </a:solidFill>
          </a:ln>
        </p:spPr>
        <p:style>
          <a:lnRef idx="1">
            <a:schemeClr val="accent1"/>
          </a:lnRef>
          <a:fillRef idx="0">
            <a:schemeClr val="accent1"/>
          </a:fillRef>
          <a:effectRef idx="0">
            <a:schemeClr val="accent1"/>
          </a:effectRef>
          <a:fontRef idx="minor">
            <a:schemeClr val="tx1"/>
          </a:fontRef>
        </p:style>
      </p:cxnSp>
      <p:sp>
        <p:nvSpPr>
          <p:cNvPr id="28" name="alaotsikko"/>
          <p:cNvSpPr txBox="1">
            <a:spLocks noGrp="1"/>
          </p:cNvSpPr>
          <p:nvPr>
            <p:ph type="body" sz="half" idx="31" hasCustomPrompt="1"/>
          </p:nvPr>
        </p:nvSpPr>
        <p:spPr>
          <a:xfrm>
            <a:off x="1620466" y="8968339"/>
            <a:ext cx="4587687" cy="1963127"/>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0"/>
              </a:spcAft>
              <a:buClrTx/>
              <a:buSzTx/>
              <a:buFontTx/>
              <a:buNone/>
              <a:tabLst/>
              <a:defRPr lang="en-US" sz="2500" b="0" i="0" smtClean="0">
                <a:effectLst/>
              </a:defRPr>
            </a:lvl1pPr>
          </a:lstStyle>
          <a:p>
            <a:pPr>
              <a:lnSpc>
                <a:spcPct val="100000"/>
              </a:lnSpc>
              <a:spcBef>
                <a:spcPts val="0"/>
              </a:spcBef>
            </a:pPr>
            <a:r>
              <a:rPr lang="en-US" sz="2500" dirty="0">
                <a:solidFill>
                  <a:schemeClr val="tx2"/>
                </a:solidFill>
                <a:latin typeface="Finlandica" charset="0"/>
                <a:ea typeface="Finlandica" charset="0"/>
                <a:cs typeface="Finlandica" charset="0"/>
              </a:rPr>
              <a:t>Lorem ipsum dolor sit</a:t>
            </a:r>
            <a:r>
              <a:rPr lang="en-US" sz="2500" baseline="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amet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consectetur</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adipiscing</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elit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sed</a:t>
            </a:r>
            <a:r>
              <a:rPr lang="en-US" sz="2500" dirty="0">
                <a:solidFill>
                  <a:schemeClr val="tx2"/>
                </a:solidFill>
                <a:latin typeface="Finlandica" charset="0"/>
                <a:ea typeface="Finlandica" charset="0"/>
                <a:cs typeface="Finlandica" charset="0"/>
              </a:rPr>
              <a:t> do </a:t>
            </a:r>
            <a:r>
              <a:rPr lang="en-US" sz="2500" dirty="0" err="1">
                <a:solidFill>
                  <a:schemeClr val="tx2"/>
                </a:solidFill>
                <a:latin typeface="Finlandica" charset="0"/>
                <a:ea typeface="Finlandica" charset="0"/>
                <a:cs typeface="Finlandica" charset="0"/>
              </a:rPr>
              <a:t>eiusmod</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tempor</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incididunt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ut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labore</a:t>
            </a:r>
            <a:r>
              <a:rPr lang="en-US" sz="2500" dirty="0">
                <a:solidFill>
                  <a:schemeClr val="tx2"/>
                </a:solidFill>
                <a:latin typeface="Finlandica" charset="0"/>
                <a:ea typeface="Finlandica" charset="0"/>
                <a:cs typeface="Finlandica" charset="0"/>
              </a:rPr>
              <a:t> et </a:t>
            </a:r>
            <a:r>
              <a:rPr lang="en-US" sz="2500" dirty="0" err="1">
                <a:solidFill>
                  <a:schemeClr val="tx2"/>
                </a:solidFill>
                <a:latin typeface="Finlandica" charset="0"/>
                <a:ea typeface="Finlandica" charset="0"/>
                <a:cs typeface="Finlandica" charset="0"/>
              </a:rPr>
              <a:t>dolore</a:t>
            </a:r>
            <a:r>
              <a:rPr lang="en-US" sz="2500" dirty="0">
                <a:solidFill>
                  <a:schemeClr val="tx2"/>
                </a:solidFill>
                <a:latin typeface="Finlandica" charset="0"/>
                <a:ea typeface="Finlandica" charset="0"/>
                <a:cs typeface="Finlandica" charset="0"/>
              </a:rPr>
              <a:t> magna </a:t>
            </a:r>
            <a:r>
              <a:rPr lang="en-US" sz="2500" dirty="0" err="1">
                <a:solidFill>
                  <a:schemeClr val="tx2"/>
                </a:solidFill>
                <a:latin typeface="Finlandica" charset="0"/>
                <a:ea typeface="Finlandica" charset="0"/>
                <a:cs typeface="Finlandica" charset="0"/>
              </a:rPr>
              <a:t>aliqua</a:t>
            </a:r>
            <a:r>
              <a:rPr lang="en-US" sz="2500" dirty="0">
                <a:solidFill>
                  <a:schemeClr val="tx2"/>
                </a:solidFill>
                <a:latin typeface="Finlandica" charset="0"/>
                <a:ea typeface="Finlandica" charset="0"/>
                <a:cs typeface="Finlandica" charset="0"/>
              </a:rPr>
              <a:t>. </a:t>
            </a:r>
          </a:p>
        </p:txBody>
      </p:sp>
      <p:cxnSp>
        <p:nvCxnSpPr>
          <p:cNvPr id="31" name="Straight Connector 30"/>
          <p:cNvCxnSpPr/>
          <p:nvPr userDrawn="1"/>
        </p:nvCxnSpPr>
        <p:spPr>
          <a:xfrm>
            <a:off x="7117207" y="8688390"/>
            <a:ext cx="4598538" cy="0"/>
          </a:xfrm>
          <a:prstGeom prst="line">
            <a:avLst/>
          </a:prstGeom>
          <a:ln w="76200">
            <a:solidFill>
              <a:srgbClr val="002EA2"/>
            </a:solidFill>
          </a:ln>
        </p:spPr>
        <p:style>
          <a:lnRef idx="1">
            <a:schemeClr val="accent1"/>
          </a:lnRef>
          <a:fillRef idx="0">
            <a:schemeClr val="accent1"/>
          </a:fillRef>
          <a:effectRef idx="0">
            <a:schemeClr val="accent1"/>
          </a:effectRef>
          <a:fontRef idx="minor">
            <a:schemeClr val="tx1"/>
          </a:fontRef>
        </p:style>
      </p:cxnSp>
      <p:sp>
        <p:nvSpPr>
          <p:cNvPr id="32" name="alaotsikko"/>
          <p:cNvSpPr txBox="1">
            <a:spLocks noGrp="1"/>
          </p:cNvSpPr>
          <p:nvPr>
            <p:ph type="body" sz="half" idx="34" hasCustomPrompt="1"/>
          </p:nvPr>
        </p:nvSpPr>
        <p:spPr>
          <a:xfrm>
            <a:off x="7128058" y="8968339"/>
            <a:ext cx="4587687" cy="1963127"/>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0"/>
              </a:spcAft>
              <a:buClrTx/>
              <a:buSzTx/>
              <a:buFontTx/>
              <a:buNone/>
              <a:tabLst/>
              <a:defRPr lang="en-US" sz="2500" b="0" i="0" smtClean="0">
                <a:effectLst/>
              </a:defRPr>
            </a:lvl1pPr>
          </a:lstStyle>
          <a:p>
            <a:pPr>
              <a:lnSpc>
                <a:spcPct val="100000"/>
              </a:lnSpc>
              <a:spcBef>
                <a:spcPts val="0"/>
              </a:spcBef>
            </a:pPr>
            <a:r>
              <a:rPr lang="en-US" sz="2500" dirty="0">
                <a:solidFill>
                  <a:schemeClr val="tx2"/>
                </a:solidFill>
                <a:latin typeface="Finlandica" charset="0"/>
                <a:ea typeface="Finlandica" charset="0"/>
                <a:cs typeface="Finlandica" charset="0"/>
              </a:rPr>
              <a:t>Lorem ipsum dolor sit</a:t>
            </a:r>
            <a:r>
              <a:rPr lang="en-US" sz="2500" baseline="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amet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consectetur</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adipiscing</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elit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sed</a:t>
            </a:r>
            <a:r>
              <a:rPr lang="en-US" sz="2500" dirty="0">
                <a:solidFill>
                  <a:schemeClr val="tx2"/>
                </a:solidFill>
                <a:latin typeface="Finlandica" charset="0"/>
                <a:ea typeface="Finlandica" charset="0"/>
                <a:cs typeface="Finlandica" charset="0"/>
              </a:rPr>
              <a:t> do </a:t>
            </a:r>
            <a:r>
              <a:rPr lang="en-US" sz="2500" dirty="0" err="1">
                <a:solidFill>
                  <a:schemeClr val="tx2"/>
                </a:solidFill>
                <a:latin typeface="Finlandica" charset="0"/>
                <a:ea typeface="Finlandica" charset="0"/>
                <a:cs typeface="Finlandica" charset="0"/>
              </a:rPr>
              <a:t>eiusmod</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tempor</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incididunt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ut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labore</a:t>
            </a:r>
            <a:r>
              <a:rPr lang="en-US" sz="2500" dirty="0">
                <a:solidFill>
                  <a:schemeClr val="tx2"/>
                </a:solidFill>
                <a:latin typeface="Finlandica" charset="0"/>
                <a:ea typeface="Finlandica" charset="0"/>
                <a:cs typeface="Finlandica" charset="0"/>
              </a:rPr>
              <a:t> et </a:t>
            </a:r>
            <a:r>
              <a:rPr lang="en-US" sz="2500" dirty="0" err="1">
                <a:solidFill>
                  <a:schemeClr val="tx2"/>
                </a:solidFill>
                <a:latin typeface="Finlandica" charset="0"/>
                <a:ea typeface="Finlandica" charset="0"/>
                <a:cs typeface="Finlandica" charset="0"/>
              </a:rPr>
              <a:t>dolore</a:t>
            </a:r>
            <a:r>
              <a:rPr lang="en-US" sz="2500" dirty="0">
                <a:solidFill>
                  <a:schemeClr val="tx2"/>
                </a:solidFill>
                <a:latin typeface="Finlandica" charset="0"/>
                <a:ea typeface="Finlandica" charset="0"/>
                <a:cs typeface="Finlandica" charset="0"/>
              </a:rPr>
              <a:t> magna </a:t>
            </a:r>
            <a:r>
              <a:rPr lang="en-US" sz="2500" dirty="0" err="1">
                <a:solidFill>
                  <a:schemeClr val="tx2"/>
                </a:solidFill>
                <a:latin typeface="Finlandica" charset="0"/>
                <a:ea typeface="Finlandica" charset="0"/>
                <a:cs typeface="Finlandica" charset="0"/>
              </a:rPr>
              <a:t>aliqua</a:t>
            </a:r>
            <a:r>
              <a:rPr lang="en-US" sz="2500" dirty="0">
                <a:solidFill>
                  <a:schemeClr val="tx2"/>
                </a:solidFill>
                <a:latin typeface="Finlandica" charset="0"/>
                <a:ea typeface="Finlandica" charset="0"/>
                <a:cs typeface="Finlandica" charset="0"/>
              </a:rPr>
              <a:t>. </a:t>
            </a:r>
          </a:p>
        </p:txBody>
      </p:sp>
      <p:sp>
        <p:nvSpPr>
          <p:cNvPr id="33" name="Rectangle"/>
          <p:cNvSpPr/>
          <p:nvPr userDrawn="1"/>
        </p:nvSpPr>
        <p:spPr>
          <a:xfrm>
            <a:off x="7152548" y="3242002"/>
            <a:ext cx="4563197" cy="3009900"/>
          </a:xfrm>
          <a:prstGeom prst="rect">
            <a:avLst/>
          </a:prstGeom>
          <a:solidFill>
            <a:schemeClr val="bg2">
              <a:lumMod val="60000"/>
              <a:lumOff val="40000"/>
            </a:schemeClr>
          </a:solidFill>
          <a:ln w="12700">
            <a:miter lim="400000"/>
          </a:ln>
        </p:spPr>
        <p:txBody>
          <a:bodyPr tIns="91439" bIns="91439" anchor="ctr"/>
          <a:lstStyle/>
          <a:p>
            <a:endParaRPr>
              <a:solidFill>
                <a:schemeClr val="tx2"/>
              </a:solidFill>
            </a:endParaRPr>
          </a:p>
        </p:txBody>
      </p:sp>
      <p:sp>
        <p:nvSpPr>
          <p:cNvPr id="34" name="Picture Placeholder 2"/>
          <p:cNvSpPr>
            <a:spLocks noGrp="1"/>
          </p:cNvSpPr>
          <p:nvPr>
            <p:ph type="pic" sz="quarter" idx="35"/>
          </p:nvPr>
        </p:nvSpPr>
        <p:spPr>
          <a:xfrm>
            <a:off x="7152548" y="3239543"/>
            <a:ext cx="4563197" cy="3009900"/>
          </a:xfrm>
          <a:prstGeom prst="rect">
            <a:avLst/>
          </a:prstGeom>
        </p:spPr>
        <p:txBody>
          <a:bodyPr anchor="ctr">
            <a:normAutofit/>
          </a:bodyPr>
          <a:lstStyle>
            <a:lvl1pPr marL="0" indent="0" algn="ctr">
              <a:buFontTx/>
              <a:buNone/>
              <a:defRPr sz="3000">
                <a:latin typeface="Arial" charset="0"/>
                <a:ea typeface="Arial" charset="0"/>
                <a:cs typeface="Arial" charset="0"/>
              </a:defRPr>
            </a:lvl1pPr>
          </a:lstStyle>
          <a:p>
            <a:r>
              <a:rPr lang="fi-FI" smtClean="0"/>
              <a:t>Lisää kuva napsauttamalla kuvaketta</a:t>
            </a:r>
            <a:endParaRPr lang="en-US" dirty="0"/>
          </a:p>
        </p:txBody>
      </p:sp>
      <p:cxnSp>
        <p:nvCxnSpPr>
          <p:cNvPr id="37" name="Straight Connector 36"/>
          <p:cNvCxnSpPr/>
          <p:nvPr userDrawn="1"/>
        </p:nvCxnSpPr>
        <p:spPr>
          <a:xfrm>
            <a:off x="12759474" y="8688390"/>
            <a:ext cx="4598538" cy="0"/>
          </a:xfrm>
          <a:prstGeom prst="line">
            <a:avLst/>
          </a:prstGeom>
          <a:ln w="76200">
            <a:solidFill>
              <a:srgbClr val="002EA2"/>
            </a:solidFill>
          </a:ln>
        </p:spPr>
        <p:style>
          <a:lnRef idx="1">
            <a:schemeClr val="accent1"/>
          </a:lnRef>
          <a:fillRef idx="0">
            <a:schemeClr val="accent1"/>
          </a:fillRef>
          <a:effectRef idx="0">
            <a:schemeClr val="accent1"/>
          </a:effectRef>
          <a:fontRef idx="minor">
            <a:schemeClr val="tx1"/>
          </a:fontRef>
        </p:style>
      </p:cxnSp>
      <p:sp>
        <p:nvSpPr>
          <p:cNvPr id="38" name="alaotsikko"/>
          <p:cNvSpPr txBox="1">
            <a:spLocks noGrp="1"/>
          </p:cNvSpPr>
          <p:nvPr>
            <p:ph type="body" sz="half" idx="38" hasCustomPrompt="1"/>
          </p:nvPr>
        </p:nvSpPr>
        <p:spPr>
          <a:xfrm>
            <a:off x="12770325" y="8968339"/>
            <a:ext cx="4587687" cy="1963127"/>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0"/>
              </a:spcAft>
              <a:buClrTx/>
              <a:buSzTx/>
              <a:buFontTx/>
              <a:buNone/>
              <a:tabLst/>
              <a:defRPr lang="en-US" sz="2500" b="0" i="0" smtClean="0">
                <a:effectLst/>
              </a:defRPr>
            </a:lvl1pPr>
          </a:lstStyle>
          <a:p>
            <a:pPr>
              <a:lnSpc>
                <a:spcPct val="100000"/>
              </a:lnSpc>
              <a:spcBef>
                <a:spcPts val="0"/>
              </a:spcBef>
            </a:pPr>
            <a:r>
              <a:rPr lang="en-US" sz="2500" dirty="0">
                <a:solidFill>
                  <a:schemeClr val="tx2"/>
                </a:solidFill>
                <a:latin typeface="Finlandica" charset="0"/>
                <a:ea typeface="Finlandica" charset="0"/>
                <a:cs typeface="Finlandica" charset="0"/>
              </a:rPr>
              <a:t>Lorem ipsum dolor sit</a:t>
            </a:r>
            <a:r>
              <a:rPr lang="en-US" sz="2500" baseline="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amet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consectetur</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adipiscing</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elit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sed</a:t>
            </a:r>
            <a:r>
              <a:rPr lang="en-US" sz="2500" dirty="0">
                <a:solidFill>
                  <a:schemeClr val="tx2"/>
                </a:solidFill>
                <a:latin typeface="Finlandica" charset="0"/>
                <a:ea typeface="Finlandica" charset="0"/>
                <a:cs typeface="Finlandica" charset="0"/>
              </a:rPr>
              <a:t> do </a:t>
            </a:r>
            <a:r>
              <a:rPr lang="en-US" sz="2500" dirty="0" err="1">
                <a:solidFill>
                  <a:schemeClr val="tx2"/>
                </a:solidFill>
                <a:latin typeface="Finlandica" charset="0"/>
                <a:ea typeface="Finlandica" charset="0"/>
                <a:cs typeface="Finlandica" charset="0"/>
              </a:rPr>
              <a:t>eiusmod</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tempor</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incididunt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ut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labore</a:t>
            </a:r>
            <a:r>
              <a:rPr lang="en-US" sz="2500" dirty="0">
                <a:solidFill>
                  <a:schemeClr val="tx2"/>
                </a:solidFill>
                <a:latin typeface="Finlandica" charset="0"/>
                <a:ea typeface="Finlandica" charset="0"/>
                <a:cs typeface="Finlandica" charset="0"/>
              </a:rPr>
              <a:t> et </a:t>
            </a:r>
            <a:r>
              <a:rPr lang="en-US" sz="2500" dirty="0" err="1">
                <a:solidFill>
                  <a:schemeClr val="tx2"/>
                </a:solidFill>
                <a:latin typeface="Finlandica" charset="0"/>
                <a:ea typeface="Finlandica" charset="0"/>
                <a:cs typeface="Finlandica" charset="0"/>
              </a:rPr>
              <a:t>dolore</a:t>
            </a:r>
            <a:r>
              <a:rPr lang="en-US" sz="2500" dirty="0">
                <a:solidFill>
                  <a:schemeClr val="tx2"/>
                </a:solidFill>
                <a:latin typeface="Finlandica" charset="0"/>
                <a:ea typeface="Finlandica" charset="0"/>
                <a:cs typeface="Finlandica" charset="0"/>
              </a:rPr>
              <a:t> magna </a:t>
            </a:r>
            <a:r>
              <a:rPr lang="en-US" sz="2500" dirty="0" err="1">
                <a:solidFill>
                  <a:schemeClr val="tx2"/>
                </a:solidFill>
                <a:latin typeface="Finlandica" charset="0"/>
                <a:ea typeface="Finlandica" charset="0"/>
                <a:cs typeface="Finlandica" charset="0"/>
              </a:rPr>
              <a:t>aliqua</a:t>
            </a:r>
            <a:r>
              <a:rPr lang="en-US" sz="2500" dirty="0">
                <a:solidFill>
                  <a:schemeClr val="tx2"/>
                </a:solidFill>
                <a:latin typeface="Finlandica" charset="0"/>
                <a:ea typeface="Finlandica" charset="0"/>
                <a:cs typeface="Finlandica" charset="0"/>
              </a:rPr>
              <a:t>. </a:t>
            </a:r>
          </a:p>
        </p:txBody>
      </p:sp>
      <p:sp>
        <p:nvSpPr>
          <p:cNvPr id="40" name="Rectangle"/>
          <p:cNvSpPr/>
          <p:nvPr userDrawn="1"/>
        </p:nvSpPr>
        <p:spPr>
          <a:xfrm>
            <a:off x="12794815" y="3242002"/>
            <a:ext cx="4563197" cy="3009900"/>
          </a:xfrm>
          <a:prstGeom prst="rect">
            <a:avLst/>
          </a:prstGeom>
          <a:solidFill>
            <a:schemeClr val="bg2">
              <a:lumMod val="60000"/>
              <a:lumOff val="40000"/>
            </a:schemeClr>
          </a:solidFill>
          <a:ln w="12700">
            <a:miter lim="400000"/>
          </a:ln>
        </p:spPr>
        <p:txBody>
          <a:bodyPr tIns="91439" bIns="91439" anchor="ctr"/>
          <a:lstStyle/>
          <a:p>
            <a:endParaRPr>
              <a:solidFill>
                <a:schemeClr val="tx2"/>
              </a:solidFill>
            </a:endParaRPr>
          </a:p>
        </p:txBody>
      </p:sp>
      <p:sp>
        <p:nvSpPr>
          <p:cNvPr id="49" name="Picture Placeholder 2"/>
          <p:cNvSpPr>
            <a:spLocks noGrp="1"/>
          </p:cNvSpPr>
          <p:nvPr>
            <p:ph type="pic" sz="quarter" idx="39"/>
          </p:nvPr>
        </p:nvSpPr>
        <p:spPr>
          <a:xfrm>
            <a:off x="12794815" y="3239543"/>
            <a:ext cx="4563197" cy="3009900"/>
          </a:xfrm>
          <a:prstGeom prst="rect">
            <a:avLst/>
          </a:prstGeom>
        </p:spPr>
        <p:txBody>
          <a:bodyPr anchor="ctr">
            <a:normAutofit/>
          </a:bodyPr>
          <a:lstStyle>
            <a:lvl1pPr marL="0" indent="0" algn="ctr">
              <a:buFontTx/>
              <a:buNone/>
              <a:defRPr sz="3000">
                <a:latin typeface="Arial" charset="0"/>
                <a:ea typeface="Arial" charset="0"/>
                <a:cs typeface="Arial" charset="0"/>
              </a:defRPr>
            </a:lvl1pPr>
          </a:lstStyle>
          <a:p>
            <a:r>
              <a:rPr lang="fi-FI" smtClean="0"/>
              <a:t>Lisää kuva napsauttamalla kuvaketta</a:t>
            </a:r>
            <a:endParaRPr lang="en-US" dirty="0"/>
          </a:p>
        </p:txBody>
      </p:sp>
      <p:cxnSp>
        <p:nvCxnSpPr>
          <p:cNvPr id="52" name="Straight Connector 51"/>
          <p:cNvCxnSpPr/>
          <p:nvPr userDrawn="1"/>
        </p:nvCxnSpPr>
        <p:spPr>
          <a:xfrm>
            <a:off x="18220729" y="8688390"/>
            <a:ext cx="4598538" cy="0"/>
          </a:xfrm>
          <a:prstGeom prst="line">
            <a:avLst/>
          </a:prstGeom>
          <a:ln w="76200">
            <a:solidFill>
              <a:srgbClr val="002EA2"/>
            </a:solidFill>
          </a:ln>
        </p:spPr>
        <p:style>
          <a:lnRef idx="1">
            <a:schemeClr val="accent1"/>
          </a:lnRef>
          <a:fillRef idx="0">
            <a:schemeClr val="accent1"/>
          </a:fillRef>
          <a:effectRef idx="0">
            <a:schemeClr val="accent1"/>
          </a:effectRef>
          <a:fontRef idx="minor">
            <a:schemeClr val="tx1"/>
          </a:fontRef>
        </p:style>
      </p:cxnSp>
      <p:sp>
        <p:nvSpPr>
          <p:cNvPr id="53" name="alaotsikko"/>
          <p:cNvSpPr txBox="1">
            <a:spLocks noGrp="1"/>
          </p:cNvSpPr>
          <p:nvPr>
            <p:ph type="body" sz="half" idx="42" hasCustomPrompt="1"/>
          </p:nvPr>
        </p:nvSpPr>
        <p:spPr>
          <a:xfrm>
            <a:off x="18231580" y="8968339"/>
            <a:ext cx="4587687" cy="1963127"/>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0"/>
              </a:spcAft>
              <a:buClrTx/>
              <a:buSzTx/>
              <a:buFontTx/>
              <a:buNone/>
              <a:tabLst/>
              <a:defRPr lang="en-US" sz="2500" b="0" i="0" smtClean="0">
                <a:effectLst/>
              </a:defRPr>
            </a:lvl1pPr>
          </a:lstStyle>
          <a:p>
            <a:pPr>
              <a:lnSpc>
                <a:spcPct val="100000"/>
              </a:lnSpc>
              <a:spcBef>
                <a:spcPts val="0"/>
              </a:spcBef>
            </a:pPr>
            <a:r>
              <a:rPr lang="en-US" sz="2500" dirty="0">
                <a:solidFill>
                  <a:schemeClr val="tx2"/>
                </a:solidFill>
                <a:latin typeface="Finlandica" charset="0"/>
                <a:ea typeface="Finlandica" charset="0"/>
                <a:cs typeface="Finlandica" charset="0"/>
              </a:rPr>
              <a:t>Lorem ipsum dolor sit</a:t>
            </a:r>
            <a:r>
              <a:rPr lang="en-US" sz="2500" baseline="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amet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consectetur</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adipiscing</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elit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sed</a:t>
            </a:r>
            <a:r>
              <a:rPr lang="en-US" sz="2500" dirty="0">
                <a:solidFill>
                  <a:schemeClr val="tx2"/>
                </a:solidFill>
                <a:latin typeface="Finlandica" charset="0"/>
                <a:ea typeface="Finlandica" charset="0"/>
                <a:cs typeface="Finlandica" charset="0"/>
              </a:rPr>
              <a:t> do </a:t>
            </a:r>
            <a:r>
              <a:rPr lang="en-US" sz="2500" dirty="0" err="1">
                <a:solidFill>
                  <a:schemeClr val="tx2"/>
                </a:solidFill>
                <a:latin typeface="Finlandica" charset="0"/>
                <a:ea typeface="Finlandica" charset="0"/>
                <a:cs typeface="Finlandica" charset="0"/>
              </a:rPr>
              <a:t>eiusmod</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tempor</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incididunt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ut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labore</a:t>
            </a:r>
            <a:r>
              <a:rPr lang="en-US" sz="2500" dirty="0">
                <a:solidFill>
                  <a:schemeClr val="tx2"/>
                </a:solidFill>
                <a:latin typeface="Finlandica" charset="0"/>
                <a:ea typeface="Finlandica" charset="0"/>
                <a:cs typeface="Finlandica" charset="0"/>
              </a:rPr>
              <a:t> et </a:t>
            </a:r>
            <a:r>
              <a:rPr lang="en-US" sz="2500" dirty="0" err="1">
                <a:solidFill>
                  <a:schemeClr val="tx2"/>
                </a:solidFill>
                <a:latin typeface="Finlandica" charset="0"/>
                <a:ea typeface="Finlandica" charset="0"/>
                <a:cs typeface="Finlandica" charset="0"/>
              </a:rPr>
              <a:t>dolore</a:t>
            </a:r>
            <a:r>
              <a:rPr lang="en-US" sz="2500" dirty="0">
                <a:solidFill>
                  <a:schemeClr val="tx2"/>
                </a:solidFill>
                <a:latin typeface="Finlandica" charset="0"/>
                <a:ea typeface="Finlandica" charset="0"/>
                <a:cs typeface="Finlandica" charset="0"/>
              </a:rPr>
              <a:t> magna </a:t>
            </a:r>
            <a:r>
              <a:rPr lang="en-US" sz="2500" dirty="0" err="1">
                <a:solidFill>
                  <a:schemeClr val="tx2"/>
                </a:solidFill>
                <a:latin typeface="Finlandica" charset="0"/>
                <a:ea typeface="Finlandica" charset="0"/>
                <a:cs typeface="Finlandica" charset="0"/>
              </a:rPr>
              <a:t>aliqua</a:t>
            </a:r>
            <a:r>
              <a:rPr lang="en-US" sz="2500" dirty="0">
                <a:solidFill>
                  <a:schemeClr val="tx2"/>
                </a:solidFill>
                <a:latin typeface="Finlandica" charset="0"/>
                <a:ea typeface="Finlandica" charset="0"/>
                <a:cs typeface="Finlandica" charset="0"/>
              </a:rPr>
              <a:t>. </a:t>
            </a:r>
          </a:p>
        </p:txBody>
      </p:sp>
      <p:sp>
        <p:nvSpPr>
          <p:cNvPr id="54" name="Rectangle"/>
          <p:cNvSpPr/>
          <p:nvPr userDrawn="1"/>
        </p:nvSpPr>
        <p:spPr>
          <a:xfrm>
            <a:off x="18256070" y="3242002"/>
            <a:ext cx="4563197" cy="3009900"/>
          </a:xfrm>
          <a:prstGeom prst="rect">
            <a:avLst/>
          </a:prstGeom>
          <a:solidFill>
            <a:schemeClr val="bg2">
              <a:lumMod val="60000"/>
              <a:lumOff val="40000"/>
            </a:schemeClr>
          </a:solidFill>
          <a:ln w="12700">
            <a:miter lim="400000"/>
          </a:ln>
        </p:spPr>
        <p:txBody>
          <a:bodyPr tIns="91439" bIns="91439" anchor="ctr"/>
          <a:lstStyle/>
          <a:p>
            <a:endParaRPr>
              <a:solidFill>
                <a:schemeClr val="tx2"/>
              </a:solidFill>
            </a:endParaRPr>
          </a:p>
        </p:txBody>
      </p:sp>
      <p:sp>
        <p:nvSpPr>
          <p:cNvPr id="55" name="Picture Placeholder 2"/>
          <p:cNvSpPr>
            <a:spLocks noGrp="1"/>
          </p:cNvSpPr>
          <p:nvPr>
            <p:ph type="pic" sz="quarter" idx="43"/>
          </p:nvPr>
        </p:nvSpPr>
        <p:spPr>
          <a:xfrm>
            <a:off x="18256070" y="3239543"/>
            <a:ext cx="4563197" cy="3009900"/>
          </a:xfrm>
          <a:prstGeom prst="rect">
            <a:avLst/>
          </a:prstGeom>
        </p:spPr>
        <p:txBody>
          <a:bodyPr anchor="ctr">
            <a:normAutofit/>
          </a:bodyPr>
          <a:lstStyle>
            <a:lvl1pPr marL="0" indent="0" algn="ctr">
              <a:buFontTx/>
              <a:buNone/>
              <a:defRPr sz="3000">
                <a:latin typeface="Arial" charset="0"/>
                <a:ea typeface="Arial" charset="0"/>
                <a:cs typeface="Arial" charset="0"/>
              </a:defRPr>
            </a:lvl1pPr>
          </a:lstStyle>
          <a:p>
            <a:r>
              <a:rPr lang="fi-FI" smtClean="0"/>
              <a:t>Lisää kuva napsauttamalla kuvaketta</a:t>
            </a:r>
            <a:endParaRPr lang="en-US" dirty="0"/>
          </a:p>
        </p:txBody>
      </p:sp>
      <p:sp>
        <p:nvSpPr>
          <p:cNvPr id="56" name="alaotsikko"/>
          <p:cNvSpPr txBox="1">
            <a:spLocks noGrp="1"/>
          </p:cNvSpPr>
          <p:nvPr>
            <p:ph type="body" sz="half" idx="44" hasCustomPrompt="1"/>
          </p:nvPr>
        </p:nvSpPr>
        <p:spPr>
          <a:xfrm>
            <a:off x="7152548" y="6663779"/>
            <a:ext cx="2667905" cy="994322"/>
          </a:xfrm>
          <a:prstGeom prst="rect">
            <a:avLst/>
          </a:prstGeom>
        </p:spPr>
        <p:txBody>
          <a:bodyPr lIns="50800" tIns="50800" rIns="50800" bIns="50800">
            <a:noAutofit/>
          </a:bodyPr>
          <a:lstStyle>
            <a:lvl1pPr marL="0" indent="0" algn="l" defTabSz="825500">
              <a:lnSpc>
                <a:spcPct val="80000"/>
              </a:lnSpc>
              <a:spcBef>
                <a:spcPts val="0"/>
              </a:spcBef>
              <a:buSzTx/>
              <a:buFontTx/>
              <a:buNone/>
              <a:defRPr sz="3500" b="1" cap="none" spc="-150" baseline="0">
                <a:solidFill>
                  <a:srgbClr val="002EA2"/>
                </a:solidFill>
                <a:latin typeface="Finlandica" charset="0"/>
                <a:ea typeface="Finlandica" charset="0"/>
                <a:cs typeface="Finlandica" charset="0"/>
                <a:sym typeface="Arial"/>
              </a:defRPr>
            </a:lvl1pPr>
          </a:lstStyle>
          <a:p>
            <a:r>
              <a:rPr lang="fi-FI" dirty="0"/>
              <a:t>NAME SURNAME</a:t>
            </a:r>
          </a:p>
        </p:txBody>
      </p:sp>
      <p:sp>
        <p:nvSpPr>
          <p:cNvPr id="57" name="alaotsikko"/>
          <p:cNvSpPr txBox="1">
            <a:spLocks noGrp="1"/>
          </p:cNvSpPr>
          <p:nvPr>
            <p:ph type="body" sz="half" idx="45" hasCustomPrompt="1"/>
          </p:nvPr>
        </p:nvSpPr>
        <p:spPr>
          <a:xfrm>
            <a:off x="7152549" y="7692479"/>
            <a:ext cx="2533230" cy="867482"/>
          </a:xfrm>
          <a:prstGeom prst="rect">
            <a:avLst/>
          </a:prstGeom>
        </p:spPr>
        <p:txBody>
          <a:bodyPr lIns="50800" tIns="50800" rIns="50800" bIns="50800">
            <a:noAutofit/>
          </a:bodyPr>
          <a:lstStyle>
            <a:lvl1pPr marL="0" indent="0" algn="l" defTabSz="825500">
              <a:lnSpc>
                <a:spcPct val="80000"/>
              </a:lnSpc>
              <a:spcBef>
                <a:spcPts val="0"/>
              </a:spcBef>
              <a:buSzTx/>
              <a:buFontTx/>
              <a:buNone/>
              <a:defRPr sz="3000" b="0" cap="none" spc="-150" baseline="0">
                <a:solidFill>
                  <a:srgbClr val="002EA2"/>
                </a:solidFill>
                <a:latin typeface="Finlandica" charset="0"/>
                <a:ea typeface="Finlandica" charset="0"/>
                <a:cs typeface="Finlandica" charset="0"/>
                <a:sym typeface="Arial"/>
              </a:defRPr>
            </a:lvl1pPr>
          </a:lstStyle>
          <a:p>
            <a:r>
              <a:rPr lang="fi-FI"/>
              <a:t>JOB TITLE LOREM </a:t>
            </a:r>
            <a:r>
              <a:rPr lang="fi-FI" dirty="0"/>
              <a:t>IPSUM</a:t>
            </a:r>
          </a:p>
        </p:txBody>
      </p:sp>
      <p:sp>
        <p:nvSpPr>
          <p:cNvPr id="58" name="alaotsikko"/>
          <p:cNvSpPr txBox="1">
            <a:spLocks noGrp="1"/>
          </p:cNvSpPr>
          <p:nvPr>
            <p:ph type="body" sz="half" idx="46" hasCustomPrompt="1"/>
          </p:nvPr>
        </p:nvSpPr>
        <p:spPr>
          <a:xfrm>
            <a:off x="12794815" y="6663779"/>
            <a:ext cx="2667905" cy="994322"/>
          </a:xfrm>
          <a:prstGeom prst="rect">
            <a:avLst/>
          </a:prstGeom>
        </p:spPr>
        <p:txBody>
          <a:bodyPr lIns="50800" tIns="50800" rIns="50800" bIns="50800">
            <a:noAutofit/>
          </a:bodyPr>
          <a:lstStyle>
            <a:lvl1pPr marL="0" indent="0" algn="l" defTabSz="825500">
              <a:lnSpc>
                <a:spcPct val="80000"/>
              </a:lnSpc>
              <a:spcBef>
                <a:spcPts val="0"/>
              </a:spcBef>
              <a:buSzTx/>
              <a:buFontTx/>
              <a:buNone/>
              <a:defRPr sz="3500" b="1" cap="none" spc="-150" baseline="0">
                <a:solidFill>
                  <a:srgbClr val="002EA2"/>
                </a:solidFill>
                <a:latin typeface="Finlandica" charset="0"/>
                <a:ea typeface="Finlandica" charset="0"/>
                <a:cs typeface="Finlandica" charset="0"/>
                <a:sym typeface="Arial"/>
              </a:defRPr>
            </a:lvl1pPr>
          </a:lstStyle>
          <a:p>
            <a:r>
              <a:rPr lang="fi-FI" dirty="0"/>
              <a:t>NAME SURNAME</a:t>
            </a:r>
          </a:p>
        </p:txBody>
      </p:sp>
      <p:sp>
        <p:nvSpPr>
          <p:cNvPr id="59" name="alaotsikko"/>
          <p:cNvSpPr txBox="1">
            <a:spLocks noGrp="1"/>
          </p:cNvSpPr>
          <p:nvPr>
            <p:ph type="body" sz="half" idx="47" hasCustomPrompt="1"/>
          </p:nvPr>
        </p:nvSpPr>
        <p:spPr>
          <a:xfrm>
            <a:off x="12794816" y="7692479"/>
            <a:ext cx="2533230" cy="867482"/>
          </a:xfrm>
          <a:prstGeom prst="rect">
            <a:avLst/>
          </a:prstGeom>
        </p:spPr>
        <p:txBody>
          <a:bodyPr lIns="50800" tIns="50800" rIns="50800" bIns="50800">
            <a:noAutofit/>
          </a:bodyPr>
          <a:lstStyle>
            <a:lvl1pPr marL="0" indent="0" algn="l" defTabSz="825500">
              <a:lnSpc>
                <a:spcPct val="80000"/>
              </a:lnSpc>
              <a:spcBef>
                <a:spcPts val="0"/>
              </a:spcBef>
              <a:buSzTx/>
              <a:buFontTx/>
              <a:buNone/>
              <a:defRPr sz="3000" b="0" cap="none" spc="-150" baseline="0">
                <a:solidFill>
                  <a:srgbClr val="002EA2"/>
                </a:solidFill>
                <a:latin typeface="Finlandica" charset="0"/>
                <a:ea typeface="Finlandica" charset="0"/>
                <a:cs typeface="Finlandica" charset="0"/>
                <a:sym typeface="Arial"/>
              </a:defRPr>
            </a:lvl1pPr>
          </a:lstStyle>
          <a:p>
            <a:r>
              <a:rPr lang="fi-FI"/>
              <a:t>JOB TITLE LOREM </a:t>
            </a:r>
            <a:r>
              <a:rPr lang="fi-FI" dirty="0"/>
              <a:t>IPSUM</a:t>
            </a:r>
          </a:p>
        </p:txBody>
      </p:sp>
      <p:sp>
        <p:nvSpPr>
          <p:cNvPr id="60" name="alaotsikko"/>
          <p:cNvSpPr txBox="1">
            <a:spLocks noGrp="1"/>
          </p:cNvSpPr>
          <p:nvPr>
            <p:ph type="body" sz="half" idx="48" hasCustomPrompt="1"/>
          </p:nvPr>
        </p:nvSpPr>
        <p:spPr>
          <a:xfrm>
            <a:off x="18256070" y="6663779"/>
            <a:ext cx="2667905" cy="994322"/>
          </a:xfrm>
          <a:prstGeom prst="rect">
            <a:avLst/>
          </a:prstGeom>
        </p:spPr>
        <p:txBody>
          <a:bodyPr lIns="50800" tIns="50800" rIns="50800" bIns="50800">
            <a:noAutofit/>
          </a:bodyPr>
          <a:lstStyle>
            <a:lvl1pPr marL="0" indent="0" algn="l" defTabSz="825500">
              <a:lnSpc>
                <a:spcPct val="80000"/>
              </a:lnSpc>
              <a:spcBef>
                <a:spcPts val="0"/>
              </a:spcBef>
              <a:buSzTx/>
              <a:buFontTx/>
              <a:buNone/>
              <a:defRPr sz="3500" b="1" cap="none" spc="-150" baseline="0">
                <a:solidFill>
                  <a:srgbClr val="002EA2"/>
                </a:solidFill>
                <a:latin typeface="Finlandica" charset="0"/>
                <a:ea typeface="Finlandica" charset="0"/>
                <a:cs typeface="Finlandica" charset="0"/>
                <a:sym typeface="Arial"/>
              </a:defRPr>
            </a:lvl1pPr>
          </a:lstStyle>
          <a:p>
            <a:r>
              <a:rPr lang="fi-FI" dirty="0"/>
              <a:t>NAME SURNAME</a:t>
            </a:r>
          </a:p>
        </p:txBody>
      </p:sp>
      <p:sp>
        <p:nvSpPr>
          <p:cNvPr id="61" name="alaotsikko"/>
          <p:cNvSpPr txBox="1">
            <a:spLocks noGrp="1"/>
          </p:cNvSpPr>
          <p:nvPr>
            <p:ph type="body" sz="half" idx="49" hasCustomPrompt="1"/>
          </p:nvPr>
        </p:nvSpPr>
        <p:spPr>
          <a:xfrm>
            <a:off x="18256071" y="7692479"/>
            <a:ext cx="2533230" cy="867482"/>
          </a:xfrm>
          <a:prstGeom prst="rect">
            <a:avLst/>
          </a:prstGeom>
        </p:spPr>
        <p:txBody>
          <a:bodyPr lIns="50800" tIns="50800" rIns="50800" bIns="50800">
            <a:noAutofit/>
          </a:bodyPr>
          <a:lstStyle>
            <a:lvl1pPr marL="0" indent="0" algn="l" defTabSz="825500">
              <a:lnSpc>
                <a:spcPct val="80000"/>
              </a:lnSpc>
              <a:spcBef>
                <a:spcPts val="0"/>
              </a:spcBef>
              <a:buSzTx/>
              <a:buFontTx/>
              <a:buNone/>
              <a:defRPr sz="3000" b="0" cap="none" spc="-150" baseline="0">
                <a:solidFill>
                  <a:srgbClr val="002EA2"/>
                </a:solidFill>
                <a:latin typeface="Finlandica" charset="0"/>
                <a:ea typeface="Finlandica" charset="0"/>
                <a:cs typeface="Finlandica" charset="0"/>
                <a:sym typeface="Arial"/>
              </a:defRPr>
            </a:lvl1pPr>
          </a:lstStyle>
          <a:p>
            <a:r>
              <a:rPr lang="fi-FI"/>
              <a:t>JOB TITLE LOREM </a:t>
            </a:r>
            <a:r>
              <a:rPr lang="fi-FI" dirty="0"/>
              <a:t>IPSUM</a:t>
            </a: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F_SERVICE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12" name="alaotsikko"/>
          <p:cNvSpPr txBox="1">
            <a:spLocks noGrp="1"/>
          </p:cNvSpPr>
          <p:nvPr>
            <p:ph type="body" sz="half" idx="14" hasCustomPrompt="1"/>
          </p:nvPr>
        </p:nvSpPr>
        <p:spPr>
          <a:xfrm>
            <a:off x="4475922" y="1201801"/>
            <a:ext cx="15481263" cy="1055624"/>
          </a:xfrm>
          <a:prstGeom prst="rect">
            <a:avLst/>
          </a:prstGeom>
        </p:spPr>
        <p:txBody>
          <a:bodyPr lIns="50800" tIns="50800" rIns="50800" bIns="50800">
            <a:noAutofit/>
          </a:bodyPr>
          <a:lstStyle>
            <a:lvl1pPr marL="0" indent="0" algn="ctr"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BUSINESS FINLAND SERVICES</a:t>
            </a:r>
          </a:p>
        </p:txBody>
      </p:sp>
      <p:sp>
        <p:nvSpPr>
          <p:cNvPr id="13" name="alaotsikko"/>
          <p:cNvSpPr txBox="1">
            <a:spLocks noGrp="1"/>
          </p:cNvSpPr>
          <p:nvPr>
            <p:ph type="body" sz="half" idx="26" hasCustomPrompt="1"/>
          </p:nvPr>
        </p:nvSpPr>
        <p:spPr>
          <a:xfrm>
            <a:off x="1701640" y="8279015"/>
            <a:ext cx="2667905" cy="994322"/>
          </a:xfrm>
          <a:prstGeom prst="rect">
            <a:avLst/>
          </a:prstGeom>
        </p:spPr>
        <p:txBody>
          <a:bodyPr lIns="50800" tIns="50800" rIns="50800" bIns="50800">
            <a:noAutofit/>
          </a:bodyPr>
          <a:lstStyle>
            <a:lvl1pPr marL="0" indent="0" algn="ctr" defTabSz="825500">
              <a:lnSpc>
                <a:spcPct val="80000"/>
              </a:lnSpc>
              <a:spcBef>
                <a:spcPts val="0"/>
              </a:spcBef>
              <a:buSzTx/>
              <a:buFontTx/>
              <a:buNone/>
              <a:defRPr sz="3000" b="0" cap="none" spc="-150" baseline="0">
                <a:solidFill>
                  <a:schemeClr val="tx2"/>
                </a:solidFill>
                <a:latin typeface="Finlandica" charset="0"/>
                <a:ea typeface="Finlandica" charset="0"/>
                <a:cs typeface="Finlandica" charset="0"/>
                <a:sym typeface="Arial"/>
              </a:defRPr>
            </a:lvl1pPr>
          </a:lstStyle>
          <a:p>
            <a:r>
              <a:rPr lang="fi-FI" dirty="0"/>
              <a:t>FUNDING</a:t>
            </a:r>
          </a:p>
        </p:txBody>
      </p:sp>
      <p:cxnSp>
        <p:nvCxnSpPr>
          <p:cNvPr id="48" name="Straight Connector 47"/>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1701640" y="7926833"/>
            <a:ext cx="2741582" cy="0"/>
          </a:xfrm>
          <a:prstGeom prst="line">
            <a:avLst/>
          </a:prstGeom>
          <a:ln w="76200">
            <a:solidFill>
              <a:srgbClr val="002EA2"/>
            </a:solidFill>
          </a:ln>
        </p:spPr>
        <p:style>
          <a:lnRef idx="1">
            <a:schemeClr val="accent1"/>
          </a:lnRef>
          <a:fillRef idx="0">
            <a:schemeClr val="accent1"/>
          </a:fillRef>
          <a:effectRef idx="0">
            <a:schemeClr val="accent1"/>
          </a:effectRef>
          <a:fontRef idx="minor">
            <a:schemeClr val="tx1"/>
          </a:fontRef>
        </p:style>
      </p:cxnSp>
      <p:sp>
        <p:nvSpPr>
          <p:cNvPr id="35" name="alaotsikko"/>
          <p:cNvSpPr txBox="1">
            <a:spLocks noGrp="1"/>
          </p:cNvSpPr>
          <p:nvPr>
            <p:ph type="body" sz="half" idx="74" hasCustomPrompt="1"/>
          </p:nvPr>
        </p:nvSpPr>
        <p:spPr>
          <a:xfrm>
            <a:off x="7308868" y="2788066"/>
            <a:ext cx="9766263" cy="1524603"/>
          </a:xfrm>
          <a:prstGeom prst="rect">
            <a:avLst/>
          </a:prstGeom>
        </p:spPr>
        <p:txBody>
          <a:bodyPr lIns="50800" tIns="50800" rIns="50800" bIns="50800">
            <a:noAutofit/>
          </a:bodyPr>
          <a:lstStyle>
            <a:lvl1pPr marL="0" indent="0" algn="ctr" defTabSz="825500">
              <a:lnSpc>
                <a:spcPct val="90000"/>
              </a:lnSpc>
              <a:spcBef>
                <a:spcPts val="0"/>
              </a:spcBef>
              <a:buSzTx/>
              <a:buFontTx/>
              <a:buNone/>
              <a:defRPr sz="4000" b="0" cap="none" spc="-150" baseline="0">
                <a:solidFill>
                  <a:schemeClr val="tx2"/>
                </a:solidFill>
                <a:latin typeface="Finlandica" charset="0"/>
                <a:ea typeface="Finlandica" charset="0"/>
                <a:cs typeface="Finlandica" charset="0"/>
                <a:sym typeface="Arial"/>
              </a:defRPr>
            </a:lvl1pPr>
          </a:lstStyle>
          <a:p>
            <a:r>
              <a:rPr lang="fi-FI" dirty="0"/>
              <a:t>LOREM IPSUM DOLOR SIT AMET, CONSECTETUR INCIDUNT UT SIT AMET CONCECTERUR. </a:t>
            </a:r>
          </a:p>
        </p:txBody>
      </p:sp>
      <p:pic>
        <p:nvPicPr>
          <p:cNvPr id="4" name="Picture 3"/>
          <p:cNvPicPr>
            <a:picLocks noChangeAspect="1"/>
          </p:cNvPicPr>
          <p:nvPr userDrawn="1"/>
        </p:nvPicPr>
        <p:blipFill>
          <a:blip r:embed="rId3"/>
          <a:stretch>
            <a:fillRect/>
          </a:stretch>
        </p:blipFill>
        <p:spPr>
          <a:xfrm>
            <a:off x="2232816" y="5351928"/>
            <a:ext cx="1886116" cy="1886116"/>
          </a:xfrm>
          <a:prstGeom prst="rect">
            <a:avLst/>
          </a:prstGeom>
        </p:spPr>
      </p:pic>
      <p:pic>
        <p:nvPicPr>
          <p:cNvPr id="5" name="Picture 4"/>
          <p:cNvPicPr>
            <a:picLocks noChangeAspect="1"/>
          </p:cNvPicPr>
          <p:nvPr userDrawn="1"/>
        </p:nvPicPr>
        <p:blipFill>
          <a:blip r:embed="rId4"/>
          <a:stretch>
            <a:fillRect/>
          </a:stretch>
        </p:blipFill>
        <p:spPr>
          <a:xfrm>
            <a:off x="5755959" y="5297212"/>
            <a:ext cx="1940786" cy="1940786"/>
          </a:xfrm>
          <a:prstGeom prst="rect">
            <a:avLst/>
          </a:prstGeom>
        </p:spPr>
      </p:pic>
      <p:pic>
        <p:nvPicPr>
          <p:cNvPr id="6" name="Picture 5"/>
          <p:cNvPicPr>
            <a:picLocks noChangeAspect="1"/>
          </p:cNvPicPr>
          <p:nvPr userDrawn="1"/>
        </p:nvPicPr>
        <p:blipFill>
          <a:blip r:embed="rId5"/>
          <a:stretch>
            <a:fillRect/>
          </a:stretch>
        </p:blipFill>
        <p:spPr>
          <a:xfrm>
            <a:off x="9333772" y="5415745"/>
            <a:ext cx="2104795" cy="1612765"/>
          </a:xfrm>
          <a:prstGeom prst="rect">
            <a:avLst/>
          </a:prstGeom>
        </p:spPr>
      </p:pic>
      <p:pic>
        <p:nvPicPr>
          <p:cNvPr id="7" name="Picture 6"/>
          <p:cNvPicPr>
            <a:picLocks noChangeAspect="1"/>
          </p:cNvPicPr>
          <p:nvPr userDrawn="1"/>
        </p:nvPicPr>
        <p:blipFill>
          <a:blip r:embed="rId6"/>
          <a:stretch>
            <a:fillRect/>
          </a:stretch>
        </p:blipFill>
        <p:spPr>
          <a:xfrm>
            <a:off x="13075594" y="4929531"/>
            <a:ext cx="2323476" cy="2323476"/>
          </a:xfrm>
          <a:prstGeom prst="rect">
            <a:avLst/>
          </a:prstGeom>
        </p:spPr>
      </p:pic>
      <p:pic>
        <p:nvPicPr>
          <p:cNvPr id="9" name="Picture 8"/>
          <p:cNvPicPr>
            <a:picLocks noChangeAspect="1"/>
          </p:cNvPicPr>
          <p:nvPr userDrawn="1"/>
        </p:nvPicPr>
        <p:blipFill>
          <a:blip r:embed="rId7"/>
          <a:stretch>
            <a:fillRect/>
          </a:stretch>
        </p:blipFill>
        <p:spPr>
          <a:xfrm>
            <a:off x="17036097" y="5000272"/>
            <a:ext cx="1339416" cy="2323477"/>
          </a:xfrm>
          <a:prstGeom prst="rect">
            <a:avLst/>
          </a:prstGeom>
        </p:spPr>
      </p:pic>
      <p:pic>
        <p:nvPicPr>
          <p:cNvPr id="10" name="Picture 9"/>
          <p:cNvPicPr>
            <a:picLocks noChangeAspect="1"/>
          </p:cNvPicPr>
          <p:nvPr userDrawn="1"/>
        </p:nvPicPr>
        <p:blipFill>
          <a:blip r:embed="rId8"/>
          <a:stretch>
            <a:fillRect/>
          </a:stretch>
        </p:blipFill>
        <p:spPr>
          <a:xfrm>
            <a:off x="20012541" y="5351928"/>
            <a:ext cx="1886116" cy="1886116"/>
          </a:xfrm>
          <a:prstGeom prst="rect">
            <a:avLst/>
          </a:prstGeom>
        </p:spPr>
      </p:pic>
      <p:sp>
        <p:nvSpPr>
          <p:cNvPr id="39" name="alaotsikko"/>
          <p:cNvSpPr txBox="1">
            <a:spLocks noGrp="1"/>
          </p:cNvSpPr>
          <p:nvPr>
            <p:ph type="body" sz="half" idx="75" hasCustomPrompt="1"/>
          </p:nvPr>
        </p:nvSpPr>
        <p:spPr>
          <a:xfrm>
            <a:off x="5355561" y="8279015"/>
            <a:ext cx="2667905" cy="994322"/>
          </a:xfrm>
          <a:prstGeom prst="rect">
            <a:avLst/>
          </a:prstGeom>
        </p:spPr>
        <p:txBody>
          <a:bodyPr lIns="50800" tIns="50800" rIns="50800" bIns="50800">
            <a:noAutofit/>
          </a:bodyPr>
          <a:lstStyle>
            <a:lvl1pPr marL="0" indent="0" algn="ctr" defTabSz="825500">
              <a:lnSpc>
                <a:spcPct val="80000"/>
              </a:lnSpc>
              <a:spcBef>
                <a:spcPts val="0"/>
              </a:spcBef>
              <a:buSzTx/>
              <a:buFontTx/>
              <a:buNone/>
              <a:defRPr sz="3000" b="0" cap="none" spc="-150" baseline="0">
                <a:solidFill>
                  <a:schemeClr val="tx2"/>
                </a:solidFill>
                <a:latin typeface="Finlandica" charset="0"/>
                <a:ea typeface="Finlandica" charset="0"/>
                <a:cs typeface="Finlandica" charset="0"/>
                <a:sym typeface="Arial"/>
              </a:defRPr>
            </a:lvl1pPr>
          </a:lstStyle>
          <a:p>
            <a:r>
              <a:rPr lang="fi-FI" dirty="0"/>
              <a:t>BUILD YOUR NETWORK</a:t>
            </a:r>
          </a:p>
        </p:txBody>
      </p:sp>
      <p:cxnSp>
        <p:nvCxnSpPr>
          <p:cNvPr id="41" name="Straight Connector 40"/>
          <p:cNvCxnSpPr/>
          <p:nvPr userDrawn="1"/>
        </p:nvCxnSpPr>
        <p:spPr>
          <a:xfrm>
            <a:off x="5355561" y="7926833"/>
            <a:ext cx="2741582" cy="0"/>
          </a:xfrm>
          <a:prstGeom prst="line">
            <a:avLst/>
          </a:prstGeom>
          <a:ln w="76200">
            <a:solidFill>
              <a:srgbClr val="002EA2"/>
            </a:solidFill>
          </a:ln>
        </p:spPr>
        <p:style>
          <a:lnRef idx="1">
            <a:schemeClr val="accent1"/>
          </a:lnRef>
          <a:fillRef idx="0">
            <a:schemeClr val="accent1"/>
          </a:fillRef>
          <a:effectRef idx="0">
            <a:schemeClr val="accent1"/>
          </a:effectRef>
          <a:fontRef idx="minor">
            <a:schemeClr val="tx1"/>
          </a:fontRef>
        </p:style>
      </p:cxnSp>
      <p:sp>
        <p:nvSpPr>
          <p:cNvPr id="42" name="alaotsikko"/>
          <p:cNvSpPr txBox="1">
            <a:spLocks noGrp="1"/>
          </p:cNvSpPr>
          <p:nvPr>
            <p:ph type="body" sz="half" idx="76" hasCustomPrompt="1"/>
          </p:nvPr>
        </p:nvSpPr>
        <p:spPr>
          <a:xfrm>
            <a:off x="9015378" y="8279015"/>
            <a:ext cx="2667905" cy="994322"/>
          </a:xfrm>
          <a:prstGeom prst="rect">
            <a:avLst/>
          </a:prstGeom>
        </p:spPr>
        <p:txBody>
          <a:bodyPr lIns="50800" tIns="50800" rIns="50800" bIns="50800">
            <a:noAutofit/>
          </a:bodyPr>
          <a:lstStyle>
            <a:lvl1pPr marL="0" indent="0" algn="ctr" defTabSz="825500">
              <a:lnSpc>
                <a:spcPct val="80000"/>
              </a:lnSpc>
              <a:spcBef>
                <a:spcPts val="0"/>
              </a:spcBef>
              <a:buSzTx/>
              <a:buFontTx/>
              <a:buNone/>
              <a:defRPr sz="3000" b="0" cap="none" spc="-150" baseline="0">
                <a:solidFill>
                  <a:schemeClr val="tx2"/>
                </a:solidFill>
                <a:latin typeface="Finlandica" charset="0"/>
                <a:ea typeface="Finlandica" charset="0"/>
                <a:cs typeface="Finlandica" charset="0"/>
                <a:sym typeface="Arial"/>
              </a:defRPr>
            </a:lvl1pPr>
          </a:lstStyle>
          <a:p>
            <a:r>
              <a:rPr lang="fi-FI" dirty="0"/>
              <a:t>DISCOVER OPPORTUNITIES</a:t>
            </a:r>
          </a:p>
        </p:txBody>
      </p:sp>
      <p:cxnSp>
        <p:nvCxnSpPr>
          <p:cNvPr id="43" name="Straight Connector 42"/>
          <p:cNvCxnSpPr/>
          <p:nvPr userDrawn="1"/>
        </p:nvCxnSpPr>
        <p:spPr>
          <a:xfrm>
            <a:off x="9015378" y="7926833"/>
            <a:ext cx="2741582" cy="0"/>
          </a:xfrm>
          <a:prstGeom prst="line">
            <a:avLst/>
          </a:prstGeom>
          <a:ln w="76200">
            <a:solidFill>
              <a:srgbClr val="002EA2"/>
            </a:solidFill>
          </a:ln>
        </p:spPr>
        <p:style>
          <a:lnRef idx="1">
            <a:schemeClr val="accent1"/>
          </a:lnRef>
          <a:fillRef idx="0">
            <a:schemeClr val="accent1"/>
          </a:fillRef>
          <a:effectRef idx="0">
            <a:schemeClr val="accent1"/>
          </a:effectRef>
          <a:fontRef idx="minor">
            <a:schemeClr val="tx1"/>
          </a:fontRef>
        </p:style>
      </p:cxnSp>
      <p:sp>
        <p:nvSpPr>
          <p:cNvPr id="44" name="alaotsikko"/>
          <p:cNvSpPr txBox="1">
            <a:spLocks noGrp="1"/>
          </p:cNvSpPr>
          <p:nvPr>
            <p:ph type="body" sz="half" idx="77" hasCustomPrompt="1"/>
          </p:nvPr>
        </p:nvSpPr>
        <p:spPr>
          <a:xfrm>
            <a:off x="12866541" y="8279015"/>
            <a:ext cx="2667905" cy="994322"/>
          </a:xfrm>
          <a:prstGeom prst="rect">
            <a:avLst/>
          </a:prstGeom>
        </p:spPr>
        <p:txBody>
          <a:bodyPr lIns="50800" tIns="50800" rIns="50800" bIns="50800">
            <a:noAutofit/>
          </a:bodyPr>
          <a:lstStyle>
            <a:lvl1pPr marL="0" indent="0" algn="ctr" defTabSz="825500">
              <a:lnSpc>
                <a:spcPct val="80000"/>
              </a:lnSpc>
              <a:spcBef>
                <a:spcPts val="0"/>
              </a:spcBef>
              <a:buSzTx/>
              <a:buFontTx/>
              <a:buNone/>
              <a:defRPr sz="3000" b="0" cap="none" spc="-150" baseline="0">
                <a:solidFill>
                  <a:schemeClr val="tx2"/>
                </a:solidFill>
                <a:latin typeface="Finlandica" charset="0"/>
                <a:ea typeface="Finlandica" charset="0"/>
                <a:cs typeface="Finlandica" charset="0"/>
                <a:sym typeface="Arial"/>
              </a:defRPr>
            </a:lvl1pPr>
          </a:lstStyle>
          <a:p>
            <a:r>
              <a:rPr lang="fi-FI" dirty="0"/>
              <a:t>INNOVATE</a:t>
            </a:r>
          </a:p>
        </p:txBody>
      </p:sp>
      <p:cxnSp>
        <p:nvCxnSpPr>
          <p:cNvPr id="45" name="Straight Connector 44"/>
          <p:cNvCxnSpPr/>
          <p:nvPr userDrawn="1"/>
        </p:nvCxnSpPr>
        <p:spPr>
          <a:xfrm>
            <a:off x="12866541" y="7926833"/>
            <a:ext cx="2741582" cy="0"/>
          </a:xfrm>
          <a:prstGeom prst="line">
            <a:avLst/>
          </a:prstGeom>
          <a:ln w="76200">
            <a:solidFill>
              <a:srgbClr val="002EA2"/>
            </a:solidFill>
          </a:ln>
        </p:spPr>
        <p:style>
          <a:lnRef idx="1">
            <a:schemeClr val="accent1"/>
          </a:lnRef>
          <a:fillRef idx="0">
            <a:schemeClr val="accent1"/>
          </a:fillRef>
          <a:effectRef idx="0">
            <a:schemeClr val="accent1"/>
          </a:effectRef>
          <a:fontRef idx="minor">
            <a:schemeClr val="tx1"/>
          </a:fontRef>
        </p:style>
      </p:cxnSp>
      <p:sp>
        <p:nvSpPr>
          <p:cNvPr id="46" name="alaotsikko"/>
          <p:cNvSpPr txBox="1">
            <a:spLocks noGrp="1"/>
          </p:cNvSpPr>
          <p:nvPr>
            <p:ph type="body" sz="half" idx="78" hasCustomPrompt="1"/>
          </p:nvPr>
        </p:nvSpPr>
        <p:spPr>
          <a:xfrm>
            <a:off x="16300104" y="8279015"/>
            <a:ext cx="2667905" cy="994322"/>
          </a:xfrm>
          <a:prstGeom prst="rect">
            <a:avLst/>
          </a:prstGeom>
        </p:spPr>
        <p:txBody>
          <a:bodyPr lIns="50800" tIns="50800" rIns="50800" bIns="50800">
            <a:noAutofit/>
          </a:bodyPr>
          <a:lstStyle>
            <a:lvl1pPr marL="0" indent="0" algn="ctr" defTabSz="825500">
              <a:lnSpc>
                <a:spcPct val="80000"/>
              </a:lnSpc>
              <a:spcBef>
                <a:spcPts val="0"/>
              </a:spcBef>
              <a:buSzTx/>
              <a:buFontTx/>
              <a:buNone/>
              <a:defRPr sz="3000" b="0" cap="none" spc="-150" baseline="0">
                <a:solidFill>
                  <a:schemeClr val="tx2"/>
                </a:solidFill>
                <a:latin typeface="Finlandica" charset="0"/>
                <a:ea typeface="Finlandica" charset="0"/>
                <a:cs typeface="Finlandica" charset="0"/>
                <a:sym typeface="Arial"/>
              </a:defRPr>
            </a:lvl1pPr>
          </a:lstStyle>
          <a:p>
            <a:r>
              <a:rPr lang="fi-FI" dirty="0"/>
              <a:t>GO TO MARKET</a:t>
            </a:r>
          </a:p>
        </p:txBody>
      </p:sp>
      <p:cxnSp>
        <p:nvCxnSpPr>
          <p:cNvPr id="47" name="Straight Connector 46"/>
          <p:cNvCxnSpPr/>
          <p:nvPr userDrawn="1"/>
        </p:nvCxnSpPr>
        <p:spPr>
          <a:xfrm>
            <a:off x="16300104" y="7926833"/>
            <a:ext cx="2741582" cy="0"/>
          </a:xfrm>
          <a:prstGeom prst="line">
            <a:avLst/>
          </a:prstGeom>
          <a:ln w="76200">
            <a:solidFill>
              <a:srgbClr val="002EA2"/>
            </a:solidFill>
          </a:ln>
        </p:spPr>
        <p:style>
          <a:lnRef idx="1">
            <a:schemeClr val="accent1"/>
          </a:lnRef>
          <a:fillRef idx="0">
            <a:schemeClr val="accent1"/>
          </a:fillRef>
          <a:effectRef idx="0">
            <a:schemeClr val="accent1"/>
          </a:effectRef>
          <a:fontRef idx="minor">
            <a:schemeClr val="tx1"/>
          </a:fontRef>
        </p:style>
      </p:cxnSp>
      <p:sp>
        <p:nvSpPr>
          <p:cNvPr id="50" name="alaotsikko"/>
          <p:cNvSpPr txBox="1">
            <a:spLocks noGrp="1"/>
          </p:cNvSpPr>
          <p:nvPr>
            <p:ph type="body" sz="half" idx="79" hasCustomPrompt="1"/>
          </p:nvPr>
        </p:nvSpPr>
        <p:spPr>
          <a:xfrm>
            <a:off x="19584808" y="8279015"/>
            <a:ext cx="2667905" cy="994322"/>
          </a:xfrm>
          <a:prstGeom prst="rect">
            <a:avLst/>
          </a:prstGeom>
        </p:spPr>
        <p:txBody>
          <a:bodyPr lIns="50800" tIns="50800" rIns="50800" bIns="50800">
            <a:noAutofit/>
          </a:bodyPr>
          <a:lstStyle>
            <a:lvl1pPr marL="0" indent="0" algn="ctr" defTabSz="825500">
              <a:lnSpc>
                <a:spcPct val="80000"/>
              </a:lnSpc>
              <a:spcBef>
                <a:spcPts val="0"/>
              </a:spcBef>
              <a:buSzTx/>
              <a:buFontTx/>
              <a:buNone/>
              <a:defRPr sz="3000" b="0" cap="none" spc="-150" baseline="0">
                <a:solidFill>
                  <a:schemeClr val="tx2"/>
                </a:solidFill>
                <a:latin typeface="Finlandica" charset="0"/>
                <a:ea typeface="Finlandica" charset="0"/>
                <a:cs typeface="Finlandica" charset="0"/>
                <a:sym typeface="Arial"/>
              </a:defRPr>
            </a:lvl1pPr>
          </a:lstStyle>
          <a:p>
            <a:r>
              <a:rPr lang="fi-FI" dirty="0"/>
              <a:t>SCALE YOUR BUSINESS</a:t>
            </a:r>
          </a:p>
        </p:txBody>
      </p:sp>
      <p:cxnSp>
        <p:nvCxnSpPr>
          <p:cNvPr id="51" name="Straight Connector 50"/>
          <p:cNvCxnSpPr/>
          <p:nvPr userDrawn="1"/>
        </p:nvCxnSpPr>
        <p:spPr>
          <a:xfrm>
            <a:off x="19584808" y="7926833"/>
            <a:ext cx="2741582" cy="0"/>
          </a:xfrm>
          <a:prstGeom prst="line">
            <a:avLst/>
          </a:prstGeom>
          <a:ln w="76200">
            <a:solidFill>
              <a:srgbClr val="002EA2"/>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F_TEAM_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12" name="alaotsikko"/>
          <p:cNvSpPr txBox="1">
            <a:spLocks noGrp="1"/>
          </p:cNvSpPr>
          <p:nvPr>
            <p:ph type="body" sz="half" idx="14" hasCustomPrompt="1"/>
          </p:nvPr>
        </p:nvSpPr>
        <p:spPr>
          <a:xfrm>
            <a:off x="4475922" y="1201801"/>
            <a:ext cx="15481263" cy="1055624"/>
          </a:xfrm>
          <a:prstGeom prst="rect">
            <a:avLst/>
          </a:prstGeom>
        </p:spPr>
        <p:txBody>
          <a:bodyPr lIns="50800" tIns="50800" rIns="50800" bIns="50800">
            <a:noAutofit/>
          </a:bodyPr>
          <a:lstStyle>
            <a:lvl1pPr marL="0" indent="0" algn="ctr"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a:t>BUSINESS FINLAND TEAM</a:t>
            </a:r>
            <a:endParaRPr lang="fi-FI" dirty="0"/>
          </a:p>
        </p:txBody>
      </p:sp>
      <p:sp>
        <p:nvSpPr>
          <p:cNvPr id="13" name="alaotsikko"/>
          <p:cNvSpPr txBox="1">
            <a:spLocks noGrp="1"/>
          </p:cNvSpPr>
          <p:nvPr>
            <p:ph type="body" sz="half" idx="26" hasCustomPrompt="1"/>
          </p:nvPr>
        </p:nvSpPr>
        <p:spPr>
          <a:xfrm>
            <a:off x="3400428" y="2925218"/>
            <a:ext cx="2396215" cy="994322"/>
          </a:xfrm>
          <a:prstGeom prst="rect">
            <a:avLst/>
          </a:prstGeom>
        </p:spPr>
        <p:txBody>
          <a:bodyPr lIns="50800" tIns="50800" rIns="50800" bIns="50800">
            <a:noAutofit/>
          </a:bodyPr>
          <a:lstStyle>
            <a:lvl1pPr marL="0" indent="0" algn="l" defTabSz="825500">
              <a:lnSpc>
                <a:spcPct val="80000"/>
              </a:lnSpc>
              <a:spcBef>
                <a:spcPts val="0"/>
              </a:spcBef>
              <a:buSzTx/>
              <a:buFontTx/>
              <a:buNone/>
              <a:defRPr sz="3000" b="1" cap="none" spc="-150" baseline="0">
                <a:solidFill>
                  <a:srgbClr val="002EA2"/>
                </a:solidFill>
                <a:latin typeface="Finlandica" charset="0"/>
                <a:ea typeface="Finlandica" charset="0"/>
                <a:cs typeface="Finlandica" charset="0"/>
                <a:sym typeface="Arial"/>
              </a:defRPr>
            </a:lvl1pPr>
          </a:lstStyle>
          <a:p>
            <a:r>
              <a:rPr lang="fi-FI" dirty="0"/>
              <a:t>NAME SURNAME</a:t>
            </a:r>
          </a:p>
        </p:txBody>
      </p:sp>
      <p:cxnSp>
        <p:nvCxnSpPr>
          <p:cNvPr id="48" name="Straight Connector 47"/>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Rectangle"/>
          <p:cNvSpPr/>
          <p:nvPr userDrawn="1"/>
        </p:nvSpPr>
        <p:spPr>
          <a:xfrm>
            <a:off x="1016306" y="2927677"/>
            <a:ext cx="2184095" cy="3009900"/>
          </a:xfrm>
          <a:prstGeom prst="rect">
            <a:avLst/>
          </a:prstGeom>
          <a:solidFill>
            <a:schemeClr val="bg2">
              <a:lumMod val="60000"/>
              <a:lumOff val="40000"/>
            </a:schemeClr>
          </a:solidFill>
          <a:ln w="12700">
            <a:miter lim="400000"/>
          </a:ln>
        </p:spPr>
        <p:txBody>
          <a:bodyPr tIns="91439" bIns="91439" anchor="ctr"/>
          <a:lstStyle/>
          <a:p>
            <a:endParaRPr>
              <a:solidFill>
                <a:schemeClr val="tx2"/>
              </a:solidFill>
            </a:endParaRPr>
          </a:p>
        </p:txBody>
      </p:sp>
      <p:sp>
        <p:nvSpPr>
          <p:cNvPr id="20" name="Picture Placeholder 2"/>
          <p:cNvSpPr>
            <a:spLocks noGrp="1"/>
          </p:cNvSpPr>
          <p:nvPr>
            <p:ph type="pic" sz="quarter" idx="25"/>
          </p:nvPr>
        </p:nvSpPr>
        <p:spPr>
          <a:xfrm>
            <a:off x="1016307" y="2925218"/>
            <a:ext cx="2184094" cy="3009900"/>
          </a:xfrm>
          <a:prstGeom prst="rect">
            <a:avLst/>
          </a:prstGeom>
        </p:spPr>
        <p:txBody>
          <a:bodyPr anchor="ctr">
            <a:normAutofit/>
          </a:bodyPr>
          <a:lstStyle>
            <a:lvl1pPr marL="0" indent="0" algn="ctr">
              <a:buFontTx/>
              <a:buNone/>
              <a:defRPr sz="3000">
                <a:latin typeface="Arial" charset="0"/>
                <a:ea typeface="Arial" charset="0"/>
                <a:cs typeface="Arial" charset="0"/>
              </a:defRPr>
            </a:lvl1pPr>
          </a:lstStyle>
          <a:p>
            <a:r>
              <a:rPr lang="fi-FI" smtClean="0"/>
              <a:t>Lisää kuva napsauttamalla kuvaketta</a:t>
            </a:r>
            <a:endParaRPr lang="en-US" dirty="0"/>
          </a:p>
        </p:txBody>
      </p:sp>
      <p:sp>
        <p:nvSpPr>
          <p:cNvPr id="22" name="alaotsikko"/>
          <p:cNvSpPr txBox="1">
            <a:spLocks noGrp="1"/>
          </p:cNvSpPr>
          <p:nvPr>
            <p:ph type="body" sz="half" idx="30" hasCustomPrompt="1"/>
          </p:nvPr>
        </p:nvSpPr>
        <p:spPr>
          <a:xfrm>
            <a:off x="3400429" y="3953918"/>
            <a:ext cx="1971672" cy="867482"/>
          </a:xfrm>
          <a:prstGeom prst="rect">
            <a:avLst/>
          </a:prstGeom>
        </p:spPr>
        <p:txBody>
          <a:bodyPr lIns="50800" tIns="50800" rIns="50800" bIns="50800">
            <a:noAutofit/>
          </a:bodyPr>
          <a:lstStyle>
            <a:lvl1pPr marL="0" indent="0" algn="l" defTabSz="825500">
              <a:lnSpc>
                <a:spcPct val="80000"/>
              </a:lnSpc>
              <a:spcBef>
                <a:spcPts val="0"/>
              </a:spcBef>
              <a:buSzTx/>
              <a:buFontTx/>
              <a:buNone/>
              <a:defRPr sz="2500" b="0" cap="none" spc="-150" baseline="0">
                <a:solidFill>
                  <a:srgbClr val="002EA2"/>
                </a:solidFill>
                <a:latin typeface="Finlandica" charset="0"/>
                <a:ea typeface="Finlandica" charset="0"/>
                <a:cs typeface="Finlandica" charset="0"/>
                <a:sym typeface="Arial"/>
              </a:defRPr>
            </a:lvl1pPr>
          </a:lstStyle>
          <a:p>
            <a:r>
              <a:rPr lang="fi-FI"/>
              <a:t>JOB TITLE LOREM </a:t>
            </a:r>
            <a:r>
              <a:rPr lang="fi-FI" dirty="0"/>
              <a:t>IPSUM</a:t>
            </a:r>
          </a:p>
        </p:txBody>
      </p:sp>
      <p:cxnSp>
        <p:nvCxnSpPr>
          <p:cNvPr id="23" name="Straight Connector 22"/>
          <p:cNvCxnSpPr/>
          <p:nvPr userDrawn="1"/>
        </p:nvCxnSpPr>
        <p:spPr>
          <a:xfrm>
            <a:off x="3400428" y="5056195"/>
            <a:ext cx="2943222" cy="0"/>
          </a:xfrm>
          <a:prstGeom prst="line">
            <a:avLst/>
          </a:prstGeom>
          <a:ln w="76200">
            <a:solidFill>
              <a:srgbClr val="002EA2"/>
            </a:solidFill>
          </a:ln>
        </p:spPr>
        <p:style>
          <a:lnRef idx="1">
            <a:schemeClr val="accent1"/>
          </a:lnRef>
          <a:fillRef idx="0">
            <a:schemeClr val="accent1"/>
          </a:fillRef>
          <a:effectRef idx="0">
            <a:schemeClr val="accent1"/>
          </a:effectRef>
          <a:fontRef idx="minor">
            <a:schemeClr val="tx1"/>
          </a:fontRef>
        </p:style>
      </p:cxnSp>
      <p:sp>
        <p:nvSpPr>
          <p:cNvPr id="28" name="alaotsikko"/>
          <p:cNvSpPr txBox="1">
            <a:spLocks noGrp="1"/>
          </p:cNvSpPr>
          <p:nvPr>
            <p:ph type="body" sz="half" idx="31" hasCustomPrompt="1"/>
          </p:nvPr>
        </p:nvSpPr>
        <p:spPr>
          <a:xfrm>
            <a:off x="3431537" y="5147107"/>
            <a:ext cx="2953719" cy="1590558"/>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0"/>
              </a:spcAft>
              <a:buClrTx/>
              <a:buSzTx/>
              <a:buFontTx/>
              <a:buNone/>
              <a:tabLst/>
              <a:defRPr lang="en-US" sz="2000" b="0" i="0" smtClean="0">
                <a:effectLst/>
              </a:defRPr>
            </a:lvl1pPr>
          </a:lstStyle>
          <a:p>
            <a:pPr>
              <a:lnSpc>
                <a:spcPct val="100000"/>
              </a:lnSpc>
              <a:spcBef>
                <a:spcPts val="0"/>
              </a:spcBef>
            </a:pPr>
            <a:r>
              <a:rPr lang="en-US" sz="2500" dirty="0">
                <a:solidFill>
                  <a:schemeClr val="tx2"/>
                </a:solidFill>
                <a:latin typeface="Finlandica" charset="0"/>
                <a:ea typeface="Finlandica" charset="0"/>
                <a:cs typeface="Finlandica" charset="0"/>
              </a:rPr>
              <a:t>Lorem ipsum dolor sit</a:t>
            </a:r>
            <a:r>
              <a:rPr lang="en-US" sz="2500" baseline="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amet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consectetur</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adipiscing</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elit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sed</a:t>
            </a:r>
            <a:r>
              <a:rPr lang="en-US" sz="2500" dirty="0">
                <a:solidFill>
                  <a:schemeClr val="tx2"/>
                </a:solidFill>
                <a:latin typeface="Finlandica" charset="0"/>
                <a:ea typeface="Finlandica" charset="0"/>
                <a:cs typeface="Finlandica" charset="0"/>
              </a:rPr>
              <a:t> do </a:t>
            </a:r>
            <a:r>
              <a:rPr lang="en-US" sz="2500" dirty="0" err="1">
                <a:solidFill>
                  <a:schemeClr val="tx2"/>
                </a:solidFill>
                <a:latin typeface="Finlandica" charset="0"/>
                <a:ea typeface="Finlandica" charset="0"/>
                <a:cs typeface="Finlandica" charset="0"/>
              </a:rPr>
              <a:t>eiusmod</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tempor</a:t>
            </a:r>
            <a:endParaRPr lang="en-US" sz="2500" dirty="0">
              <a:solidFill>
                <a:schemeClr val="tx2"/>
              </a:solidFill>
              <a:latin typeface="Finlandica" charset="0"/>
              <a:ea typeface="Finlandica" charset="0"/>
              <a:cs typeface="Finlandica" charset="0"/>
            </a:endParaRPr>
          </a:p>
        </p:txBody>
      </p:sp>
      <p:sp>
        <p:nvSpPr>
          <p:cNvPr id="44" name="Rectangle"/>
          <p:cNvSpPr/>
          <p:nvPr userDrawn="1"/>
        </p:nvSpPr>
        <p:spPr>
          <a:xfrm>
            <a:off x="6609021" y="2927677"/>
            <a:ext cx="2184095" cy="3009900"/>
          </a:xfrm>
          <a:prstGeom prst="rect">
            <a:avLst/>
          </a:prstGeom>
          <a:solidFill>
            <a:schemeClr val="bg2">
              <a:lumMod val="60000"/>
              <a:lumOff val="40000"/>
            </a:schemeClr>
          </a:solidFill>
          <a:ln w="12700">
            <a:miter lim="400000"/>
          </a:ln>
        </p:spPr>
        <p:txBody>
          <a:bodyPr tIns="91439" bIns="91439" anchor="ctr"/>
          <a:lstStyle/>
          <a:p>
            <a:endParaRPr>
              <a:solidFill>
                <a:schemeClr val="tx2"/>
              </a:solidFill>
            </a:endParaRPr>
          </a:p>
        </p:txBody>
      </p:sp>
      <p:sp>
        <p:nvSpPr>
          <p:cNvPr id="45" name="Picture Placeholder 2"/>
          <p:cNvSpPr>
            <a:spLocks noGrp="1"/>
          </p:cNvSpPr>
          <p:nvPr>
            <p:ph type="pic" sz="quarter" idx="33"/>
          </p:nvPr>
        </p:nvSpPr>
        <p:spPr>
          <a:xfrm>
            <a:off x="6609022" y="2925218"/>
            <a:ext cx="2184094" cy="3009900"/>
          </a:xfrm>
          <a:prstGeom prst="rect">
            <a:avLst/>
          </a:prstGeom>
        </p:spPr>
        <p:txBody>
          <a:bodyPr anchor="ctr">
            <a:normAutofit/>
          </a:bodyPr>
          <a:lstStyle>
            <a:lvl1pPr marL="0" indent="0" algn="ctr">
              <a:buFontTx/>
              <a:buNone/>
              <a:defRPr sz="3000">
                <a:latin typeface="Arial" charset="0"/>
                <a:ea typeface="Arial" charset="0"/>
                <a:cs typeface="Arial" charset="0"/>
              </a:defRPr>
            </a:lvl1pPr>
          </a:lstStyle>
          <a:p>
            <a:r>
              <a:rPr lang="fi-FI" smtClean="0"/>
              <a:t>Lisää kuva napsauttamalla kuvaketta</a:t>
            </a:r>
            <a:endParaRPr lang="en-US" dirty="0"/>
          </a:p>
        </p:txBody>
      </p:sp>
      <p:cxnSp>
        <p:nvCxnSpPr>
          <p:cNvPr id="47" name="Straight Connector 46"/>
          <p:cNvCxnSpPr/>
          <p:nvPr userDrawn="1"/>
        </p:nvCxnSpPr>
        <p:spPr>
          <a:xfrm>
            <a:off x="8993143" y="5056195"/>
            <a:ext cx="2943222" cy="0"/>
          </a:xfrm>
          <a:prstGeom prst="line">
            <a:avLst/>
          </a:prstGeom>
          <a:ln w="76200">
            <a:solidFill>
              <a:srgbClr val="002EA2"/>
            </a:solidFill>
          </a:ln>
        </p:spPr>
        <p:style>
          <a:lnRef idx="1">
            <a:schemeClr val="accent1"/>
          </a:lnRef>
          <a:fillRef idx="0">
            <a:schemeClr val="accent1"/>
          </a:fillRef>
          <a:effectRef idx="0">
            <a:schemeClr val="accent1"/>
          </a:effectRef>
          <a:fontRef idx="minor">
            <a:schemeClr val="tx1"/>
          </a:fontRef>
        </p:style>
      </p:cxnSp>
      <p:sp>
        <p:nvSpPr>
          <p:cNvPr id="56" name="alaotsikko"/>
          <p:cNvSpPr txBox="1">
            <a:spLocks noGrp="1"/>
          </p:cNvSpPr>
          <p:nvPr>
            <p:ph type="body" sz="half" idx="35" hasCustomPrompt="1"/>
          </p:nvPr>
        </p:nvSpPr>
        <p:spPr>
          <a:xfrm>
            <a:off x="9024252" y="5147107"/>
            <a:ext cx="2953719" cy="1590558"/>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0"/>
              </a:spcAft>
              <a:buClrTx/>
              <a:buSzTx/>
              <a:buFontTx/>
              <a:buNone/>
              <a:tabLst/>
              <a:defRPr lang="en-US" sz="2000" b="0" i="0" smtClean="0">
                <a:effectLst/>
              </a:defRPr>
            </a:lvl1pPr>
          </a:lstStyle>
          <a:p>
            <a:pPr>
              <a:lnSpc>
                <a:spcPct val="100000"/>
              </a:lnSpc>
              <a:spcBef>
                <a:spcPts val="0"/>
              </a:spcBef>
            </a:pPr>
            <a:r>
              <a:rPr lang="en-US" sz="2500" dirty="0">
                <a:solidFill>
                  <a:schemeClr val="tx2"/>
                </a:solidFill>
                <a:latin typeface="Finlandica" charset="0"/>
                <a:ea typeface="Finlandica" charset="0"/>
                <a:cs typeface="Finlandica" charset="0"/>
              </a:rPr>
              <a:t>Lorem ipsum dolor sit</a:t>
            </a:r>
            <a:r>
              <a:rPr lang="en-US" sz="2500" baseline="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amet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consectetur</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adipiscing</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elit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sed</a:t>
            </a:r>
            <a:r>
              <a:rPr lang="en-US" sz="2500" dirty="0">
                <a:solidFill>
                  <a:schemeClr val="tx2"/>
                </a:solidFill>
                <a:latin typeface="Finlandica" charset="0"/>
                <a:ea typeface="Finlandica" charset="0"/>
                <a:cs typeface="Finlandica" charset="0"/>
              </a:rPr>
              <a:t> do </a:t>
            </a:r>
            <a:r>
              <a:rPr lang="en-US" sz="2500" dirty="0" err="1">
                <a:solidFill>
                  <a:schemeClr val="tx2"/>
                </a:solidFill>
                <a:latin typeface="Finlandica" charset="0"/>
                <a:ea typeface="Finlandica" charset="0"/>
                <a:cs typeface="Finlandica" charset="0"/>
              </a:rPr>
              <a:t>eiusmod</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tempor</a:t>
            </a:r>
            <a:endParaRPr lang="en-US" sz="2500" dirty="0">
              <a:solidFill>
                <a:schemeClr val="tx2"/>
              </a:solidFill>
              <a:latin typeface="Finlandica" charset="0"/>
              <a:ea typeface="Finlandica" charset="0"/>
              <a:cs typeface="Finlandica" charset="0"/>
            </a:endParaRPr>
          </a:p>
        </p:txBody>
      </p:sp>
      <p:sp>
        <p:nvSpPr>
          <p:cNvPr id="58" name="Rectangle"/>
          <p:cNvSpPr/>
          <p:nvPr userDrawn="1"/>
        </p:nvSpPr>
        <p:spPr>
          <a:xfrm>
            <a:off x="12216554" y="2927677"/>
            <a:ext cx="2184095" cy="3009900"/>
          </a:xfrm>
          <a:prstGeom prst="rect">
            <a:avLst/>
          </a:prstGeom>
          <a:solidFill>
            <a:schemeClr val="bg2">
              <a:lumMod val="60000"/>
              <a:lumOff val="40000"/>
            </a:schemeClr>
          </a:solidFill>
          <a:ln w="12700">
            <a:miter lim="400000"/>
          </a:ln>
        </p:spPr>
        <p:txBody>
          <a:bodyPr tIns="91439" bIns="91439" anchor="ctr"/>
          <a:lstStyle/>
          <a:p>
            <a:endParaRPr>
              <a:solidFill>
                <a:schemeClr val="tx2"/>
              </a:solidFill>
            </a:endParaRPr>
          </a:p>
        </p:txBody>
      </p:sp>
      <p:sp>
        <p:nvSpPr>
          <p:cNvPr id="59" name="Picture Placeholder 2"/>
          <p:cNvSpPr>
            <a:spLocks noGrp="1"/>
          </p:cNvSpPr>
          <p:nvPr>
            <p:ph type="pic" sz="quarter" idx="37"/>
          </p:nvPr>
        </p:nvSpPr>
        <p:spPr>
          <a:xfrm>
            <a:off x="12216555" y="2925218"/>
            <a:ext cx="2184094" cy="3009900"/>
          </a:xfrm>
          <a:prstGeom prst="rect">
            <a:avLst/>
          </a:prstGeom>
        </p:spPr>
        <p:txBody>
          <a:bodyPr anchor="ctr">
            <a:normAutofit/>
          </a:bodyPr>
          <a:lstStyle>
            <a:lvl1pPr marL="0" indent="0" algn="ctr">
              <a:buFontTx/>
              <a:buNone/>
              <a:defRPr sz="3000">
                <a:latin typeface="Arial" charset="0"/>
                <a:ea typeface="Arial" charset="0"/>
                <a:cs typeface="Arial" charset="0"/>
              </a:defRPr>
            </a:lvl1pPr>
          </a:lstStyle>
          <a:p>
            <a:r>
              <a:rPr lang="fi-FI" smtClean="0"/>
              <a:t>Lisää kuva napsauttamalla kuvaketta</a:t>
            </a:r>
            <a:endParaRPr lang="en-US" dirty="0"/>
          </a:p>
        </p:txBody>
      </p:sp>
      <p:cxnSp>
        <p:nvCxnSpPr>
          <p:cNvPr id="61" name="Straight Connector 60"/>
          <p:cNvCxnSpPr/>
          <p:nvPr userDrawn="1"/>
        </p:nvCxnSpPr>
        <p:spPr>
          <a:xfrm>
            <a:off x="14600676" y="5056195"/>
            <a:ext cx="2943222" cy="0"/>
          </a:xfrm>
          <a:prstGeom prst="line">
            <a:avLst/>
          </a:prstGeom>
          <a:ln w="76200">
            <a:solidFill>
              <a:srgbClr val="002EA2"/>
            </a:solidFill>
          </a:ln>
        </p:spPr>
        <p:style>
          <a:lnRef idx="1">
            <a:schemeClr val="accent1"/>
          </a:lnRef>
          <a:fillRef idx="0">
            <a:schemeClr val="accent1"/>
          </a:fillRef>
          <a:effectRef idx="0">
            <a:schemeClr val="accent1"/>
          </a:effectRef>
          <a:fontRef idx="minor">
            <a:schemeClr val="tx1"/>
          </a:fontRef>
        </p:style>
      </p:cxnSp>
      <p:sp>
        <p:nvSpPr>
          <p:cNvPr id="62" name="alaotsikko"/>
          <p:cNvSpPr txBox="1">
            <a:spLocks noGrp="1"/>
          </p:cNvSpPr>
          <p:nvPr>
            <p:ph type="body" sz="half" idx="39" hasCustomPrompt="1"/>
          </p:nvPr>
        </p:nvSpPr>
        <p:spPr>
          <a:xfrm>
            <a:off x="14631785" y="5147107"/>
            <a:ext cx="2953719" cy="1590558"/>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0"/>
              </a:spcAft>
              <a:buClrTx/>
              <a:buSzTx/>
              <a:buFontTx/>
              <a:buNone/>
              <a:tabLst/>
              <a:defRPr lang="en-US" sz="2000" b="0" i="0" smtClean="0">
                <a:effectLst/>
              </a:defRPr>
            </a:lvl1pPr>
          </a:lstStyle>
          <a:p>
            <a:pPr>
              <a:lnSpc>
                <a:spcPct val="100000"/>
              </a:lnSpc>
              <a:spcBef>
                <a:spcPts val="0"/>
              </a:spcBef>
            </a:pPr>
            <a:r>
              <a:rPr lang="en-US" sz="2500" dirty="0">
                <a:solidFill>
                  <a:schemeClr val="tx2"/>
                </a:solidFill>
                <a:latin typeface="Finlandica" charset="0"/>
                <a:ea typeface="Finlandica" charset="0"/>
                <a:cs typeface="Finlandica" charset="0"/>
              </a:rPr>
              <a:t>Lorem ipsum dolor sit</a:t>
            </a:r>
            <a:r>
              <a:rPr lang="en-US" sz="2500" baseline="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amet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consectetur</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adipiscing</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elit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sed</a:t>
            </a:r>
            <a:r>
              <a:rPr lang="en-US" sz="2500" dirty="0">
                <a:solidFill>
                  <a:schemeClr val="tx2"/>
                </a:solidFill>
                <a:latin typeface="Finlandica" charset="0"/>
                <a:ea typeface="Finlandica" charset="0"/>
                <a:cs typeface="Finlandica" charset="0"/>
              </a:rPr>
              <a:t> do </a:t>
            </a:r>
            <a:r>
              <a:rPr lang="en-US" sz="2500" dirty="0" err="1">
                <a:solidFill>
                  <a:schemeClr val="tx2"/>
                </a:solidFill>
                <a:latin typeface="Finlandica" charset="0"/>
                <a:ea typeface="Finlandica" charset="0"/>
                <a:cs typeface="Finlandica" charset="0"/>
              </a:rPr>
              <a:t>eiusmod</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tempor</a:t>
            </a:r>
            <a:endParaRPr lang="en-US" sz="2500" dirty="0">
              <a:solidFill>
                <a:schemeClr val="tx2"/>
              </a:solidFill>
              <a:latin typeface="Finlandica" charset="0"/>
              <a:ea typeface="Finlandica" charset="0"/>
              <a:cs typeface="Finlandica" charset="0"/>
            </a:endParaRPr>
          </a:p>
        </p:txBody>
      </p:sp>
      <p:sp>
        <p:nvSpPr>
          <p:cNvPr id="64" name="Rectangle"/>
          <p:cNvSpPr/>
          <p:nvPr userDrawn="1"/>
        </p:nvSpPr>
        <p:spPr>
          <a:xfrm>
            <a:off x="17824087" y="2927677"/>
            <a:ext cx="2184095" cy="3009900"/>
          </a:xfrm>
          <a:prstGeom prst="rect">
            <a:avLst/>
          </a:prstGeom>
          <a:solidFill>
            <a:schemeClr val="bg2">
              <a:lumMod val="60000"/>
              <a:lumOff val="40000"/>
            </a:schemeClr>
          </a:solidFill>
          <a:ln w="12700">
            <a:miter lim="400000"/>
          </a:ln>
        </p:spPr>
        <p:txBody>
          <a:bodyPr tIns="91439" bIns="91439" anchor="ctr"/>
          <a:lstStyle/>
          <a:p>
            <a:endParaRPr>
              <a:solidFill>
                <a:schemeClr val="tx2"/>
              </a:solidFill>
            </a:endParaRPr>
          </a:p>
        </p:txBody>
      </p:sp>
      <p:sp>
        <p:nvSpPr>
          <p:cNvPr id="65" name="Picture Placeholder 2"/>
          <p:cNvSpPr>
            <a:spLocks noGrp="1"/>
          </p:cNvSpPr>
          <p:nvPr>
            <p:ph type="pic" sz="quarter" idx="41"/>
          </p:nvPr>
        </p:nvSpPr>
        <p:spPr>
          <a:xfrm>
            <a:off x="17824088" y="2925218"/>
            <a:ext cx="2184094" cy="3009900"/>
          </a:xfrm>
          <a:prstGeom prst="rect">
            <a:avLst/>
          </a:prstGeom>
        </p:spPr>
        <p:txBody>
          <a:bodyPr anchor="ctr">
            <a:normAutofit/>
          </a:bodyPr>
          <a:lstStyle>
            <a:lvl1pPr marL="0" indent="0" algn="ctr">
              <a:buFontTx/>
              <a:buNone/>
              <a:defRPr sz="3000">
                <a:latin typeface="Arial" charset="0"/>
                <a:ea typeface="Arial" charset="0"/>
                <a:cs typeface="Arial" charset="0"/>
              </a:defRPr>
            </a:lvl1pPr>
          </a:lstStyle>
          <a:p>
            <a:r>
              <a:rPr lang="fi-FI" smtClean="0"/>
              <a:t>Lisää kuva napsauttamalla kuvaketta</a:t>
            </a:r>
            <a:endParaRPr lang="en-US" dirty="0"/>
          </a:p>
        </p:txBody>
      </p:sp>
      <p:cxnSp>
        <p:nvCxnSpPr>
          <p:cNvPr id="67" name="Straight Connector 66"/>
          <p:cNvCxnSpPr/>
          <p:nvPr userDrawn="1"/>
        </p:nvCxnSpPr>
        <p:spPr>
          <a:xfrm>
            <a:off x="20208209" y="5056195"/>
            <a:ext cx="2943222" cy="0"/>
          </a:xfrm>
          <a:prstGeom prst="line">
            <a:avLst/>
          </a:prstGeom>
          <a:ln w="76200">
            <a:solidFill>
              <a:srgbClr val="002EA2"/>
            </a:solidFill>
          </a:ln>
        </p:spPr>
        <p:style>
          <a:lnRef idx="1">
            <a:schemeClr val="accent1"/>
          </a:lnRef>
          <a:fillRef idx="0">
            <a:schemeClr val="accent1"/>
          </a:fillRef>
          <a:effectRef idx="0">
            <a:schemeClr val="accent1"/>
          </a:effectRef>
          <a:fontRef idx="minor">
            <a:schemeClr val="tx1"/>
          </a:fontRef>
        </p:style>
      </p:cxnSp>
      <p:sp>
        <p:nvSpPr>
          <p:cNvPr id="68" name="alaotsikko"/>
          <p:cNvSpPr txBox="1">
            <a:spLocks noGrp="1"/>
          </p:cNvSpPr>
          <p:nvPr>
            <p:ph type="body" sz="half" idx="43" hasCustomPrompt="1"/>
          </p:nvPr>
        </p:nvSpPr>
        <p:spPr>
          <a:xfrm>
            <a:off x="20239318" y="5147107"/>
            <a:ext cx="2953719" cy="1590558"/>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0"/>
              </a:spcAft>
              <a:buClrTx/>
              <a:buSzTx/>
              <a:buFontTx/>
              <a:buNone/>
              <a:tabLst/>
              <a:defRPr lang="en-US" sz="2000" b="0" i="0" smtClean="0">
                <a:effectLst/>
              </a:defRPr>
            </a:lvl1pPr>
          </a:lstStyle>
          <a:p>
            <a:pPr>
              <a:lnSpc>
                <a:spcPct val="100000"/>
              </a:lnSpc>
              <a:spcBef>
                <a:spcPts val="0"/>
              </a:spcBef>
            </a:pPr>
            <a:r>
              <a:rPr lang="en-US" sz="2500" dirty="0">
                <a:solidFill>
                  <a:schemeClr val="tx2"/>
                </a:solidFill>
                <a:latin typeface="Finlandica" charset="0"/>
                <a:ea typeface="Finlandica" charset="0"/>
                <a:cs typeface="Finlandica" charset="0"/>
              </a:rPr>
              <a:t>Lorem ipsum dolor sit</a:t>
            </a:r>
            <a:r>
              <a:rPr lang="en-US" sz="2500" baseline="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amet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consectetur</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adipiscing</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elit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sed</a:t>
            </a:r>
            <a:r>
              <a:rPr lang="en-US" sz="2500" dirty="0">
                <a:solidFill>
                  <a:schemeClr val="tx2"/>
                </a:solidFill>
                <a:latin typeface="Finlandica" charset="0"/>
                <a:ea typeface="Finlandica" charset="0"/>
                <a:cs typeface="Finlandica" charset="0"/>
              </a:rPr>
              <a:t> do </a:t>
            </a:r>
            <a:r>
              <a:rPr lang="en-US" sz="2500" dirty="0" err="1">
                <a:solidFill>
                  <a:schemeClr val="tx2"/>
                </a:solidFill>
                <a:latin typeface="Finlandica" charset="0"/>
                <a:ea typeface="Finlandica" charset="0"/>
                <a:cs typeface="Finlandica" charset="0"/>
              </a:rPr>
              <a:t>eiusmod</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tempor</a:t>
            </a:r>
            <a:endParaRPr lang="en-US" sz="2500" dirty="0">
              <a:solidFill>
                <a:schemeClr val="tx2"/>
              </a:solidFill>
              <a:latin typeface="Finlandica" charset="0"/>
              <a:ea typeface="Finlandica" charset="0"/>
              <a:cs typeface="Finlandica" charset="0"/>
            </a:endParaRPr>
          </a:p>
        </p:txBody>
      </p:sp>
      <p:sp>
        <p:nvSpPr>
          <p:cNvPr id="70" name="Rectangle"/>
          <p:cNvSpPr/>
          <p:nvPr userDrawn="1"/>
        </p:nvSpPr>
        <p:spPr>
          <a:xfrm>
            <a:off x="1016306" y="7442527"/>
            <a:ext cx="2184095" cy="3009900"/>
          </a:xfrm>
          <a:prstGeom prst="rect">
            <a:avLst/>
          </a:prstGeom>
          <a:solidFill>
            <a:schemeClr val="bg2">
              <a:lumMod val="60000"/>
              <a:lumOff val="40000"/>
            </a:schemeClr>
          </a:solidFill>
          <a:ln w="12700">
            <a:miter lim="400000"/>
          </a:ln>
        </p:spPr>
        <p:txBody>
          <a:bodyPr tIns="91439" bIns="91439" anchor="ctr"/>
          <a:lstStyle/>
          <a:p>
            <a:endParaRPr>
              <a:solidFill>
                <a:schemeClr val="tx2"/>
              </a:solidFill>
            </a:endParaRPr>
          </a:p>
        </p:txBody>
      </p:sp>
      <p:sp>
        <p:nvSpPr>
          <p:cNvPr id="71" name="Picture Placeholder 2"/>
          <p:cNvSpPr>
            <a:spLocks noGrp="1"/>
          </p:cNvSpPr>
          <p:nvPr>
            <p:ph type="pic" sz="quarter" idx="45"/>
          </p:nvPr>
        </p:nvSpPr>
        <p:spPr>
          <a:xfrm>
            <a:off x="1016307" y="7440068"/>
            <a:ext cx="2184094" cy="3009900"/>
          </a:xfrm>
          <a:prstGeom prst="rect">
            <a:avLst/>
          </a:prstGeom>
        </p:spPr>
        <p:txBody>
          <a:bodyPr anchor="ctr">
            <a:normAutofit/>
          </a:bodyPr>
          <a:lstStyle>
            <a:lvl1pPr marL="0" indent="0" algn="ctr">
              <a:buFontTx/>
              <a:buNone/>
              <a:defRPr sz="3000">
                <a:latin typeface="Arial" charset="0"/>
                <a:ea typeface="Arial" charset="0"/>
                <a:cs typeface="Arial" charset="0"/>
              </a:defRPr>
            </a:lvl1pPr>
          </a:lstStyle>
          <a:p>
            <a:r>
              <a:rPr lang="fi-FI" smtClean="0"/>
              <a:t>Lisää kuva napsauttamalla kuvaketta</a:t>
            </a:r>
            <a:endParaRPr lang="en-US" dirty="0"/>
          </a:p>
        </p:txBody>
      </p:sp>
      <p:cxnSp>
        <p:nvCxnSpPr>
          <p:cNvPr id="73" name="Straight Connector 72"/>
          <p:cNvCxnSpPr/>
          <p:nvPr userDrawn="1"/>
        </p:nvCxnSpPr>
        <p:spPr>
          <a:xfrm>
            <a:off x="3400428" y="9571045"/>
            <a:ext cx="2943222" cy="0"/>
          </a:xfrm>
          <a:prstGeom prst="line">
            <a:avLst/>
          </a:prstGeom>
          <a:ln w="76200">
            <a:solidFill>
              <a:srgbClr val="002EA2"/>
            </a:solidFill>
          </a:ln>
        </p:spPr>
        <p:style>
          <a:lnRef idx="1">
            <a:schemeClr val="accent1"/>
          </a:lnRef>
          <a:fillRef idx="0">
            <a:schemeClr val="accent1"/>
          </a:fillRef>
          <a:effectRef idx="0">
            <a:schemeClr val="accent1"/>
          </a:effectRef>
          <a:fontRef idx="minor">
            <a:schemeClr val="tx1"/>
          </a:fontRef>
        </p:style>
      </p:cxnSp>
      <p:sp>
        <p:nvSpPr>
          <p:cNvPr id="74" name="alaotsikko"/>
          <p:cNvSpPr txBox="1">
            <a:spLocks noGrp="1"/>
          </p:cNvSpPr>
          <p:nvPr>
            <p:ph type="body" sz="half" idx="47" hasCustomPrompt="1"/>
          </p:nvPr>
        </p:nvSpPr>
        <p:spPr>
          <a:xfrm>
            <a:off x="3431537" y="9633382"/>
            <a:ext cx="2953719" cy="1590558"/>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0"/>
              </a:spcAft>
              <a:buClrTx/>
              <a:buSzTx/>
              <a:buFontTx/>
              <a:buNone/>
              <a:tabLst/>
              <a:defRPr lang="en-US" sz="2000" b="0" i="0" smtClean="0">
                <a:effectLst/>
              </a:defRPr>
            </a:lvl1pPr>
          </a:lstStyle>
          <a:p>
            <a:pPr>
              <a:lnSpc>
                <a:spcPct val="100000"/>
              </a:lnSpc>
              <a:spcBef>
                <a:spcPts val="0"/>
              </a:spcBef>
            </a:pPr>
            <a:r>
              <a:rPr lang="en-US" sz="2500" dirty="0">
                <a:solidFill>
                  <a:schemeClr val="tx2"/>
                </a:solidFill>
                <a:latin typeface="Finlandica" charset="0"/>
                <a:ea typeface="Finlandica" charset="0"/>
                <a:cs typeface="Finlandica" charset="0"/>
              </a:rPr>
              <a:t>Lorem ipsum dolor sit</a:t>
            </a:r>
            <a:r>
              <a:rPr lang="en-US" sz="2500" baseline="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amet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consectetur</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adipiscing</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elit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sed</a:t>
            </a:r>
            <a:r>
              <a:rPr lang="en-US" sz="2500" dirty="0">
                <a:solidFill>
                  <a:schemeClr val="tx2"/>
                </a:solidFill>
                <a:latin typeface="Finlandica" charset="0"/>
                <a:ea typeface="Finlandica" charset="0"/>
                <a:cs typeface="Finlandica" charset="0"/>
              </a:rPr>
              <a:t> do </a:t>
            </a:r>
            <a:r>
              <a:rPr lang="en-US" sz="2500" dirty="0" err="1">
                <a:solidFill>
                  <a:schemeClr val="tx2"/>
                </a:solidFill>
                <a:latin typeface="Finlandica" charset="0"/>
                <a:ea typeface="Finlandica" charset="0"/>
                <a:cs typeface="Finlandica" charset="0"/>
              </a:rPr>
              <a:t>eiusmod</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tempor</a:t>
            </a:r>
            <a:endParaRPr lang="en-US" sz="2500" dirty="0">
              <a:solidFill>
                <a:schemeClr val="tx2"/>
              </a:solidFill>
              <a:latin typeface="Finlandica" charset="0"/>
              <a:ea typeface="Finlandica" charset="0"/>
              <a:cs typeface="Finlandica" charset="0"/>
            </a:endParaRPr>
          </a:p>
        </p:txBody>
      </p:sp>
      <p:sp>
        <p:nvSpPr>
          <p:cNvPr id="76" name="Rectangle"/>
          <p:cNvSpPr/>
          <p:nvPr userDrawn="1"/>
        </p:nvSpPr>
        <p:spPr>
          <a:xfrm>
            <a:off x="6609021" y="7442527"/>
            <a:ext cx="2184095" cy="3009900"/>
          </a:xfrm>
          <a:prstGeom prst="rect">
            <a:avLst/>
          </a:prstGeom>
          <a:solidFill>
            <a:schemeClr val="bg2">
              <a:lumMod val="60000"/>
              <a:lumOff val="40000"/>
            </a:schemeClr>
          </a:solidFill>
          <a:ln w="12700">
            <a:miter lim="400000"/>
          </a:ln>
        </p:spPr>
        <p:txBody>
          <a:bodyPr tIns="91439" bIns="91439" anchor="ctr"/>
          <a:lstStyle/>
          <a:p>
            <a:endParaRPr>
              <a:solidFill>
                <a:schemeClr val="tx2"/>
              </a:solidFill>
            </a:endParaRPr>
          </a:p>
        </p:txBody>
      </p:sp>
      <p:sp>
        <p:nvSpPr>
          <p:cNvPr id="77" name="Picture Placeholder 2"/>
          <p:cNvSpPr>
            <a:spLocks noGrp="1"/>
          </p:cNvSpPr>
          <p:nvPr>
            <p:ph type="pic" sz="quarter" idx="49"/>
          </p:nvPr>
        </p:nvSpPr>
        <p:spPr>
          <a:xfrm>
            <a:off x="6609022" y="7440068"/>
            <a:ext cx="2184094" cy="3009900"/>
          </a:xfrm>
          <a:prstGeom prst="rect">
            <a:avLst/>
          </a:prstGeom>
        </p:spPr>
        <p:txBody>
          <a:bodyPr anchor="ctr">
            <a:normAutofit/>
          </a:bodyPr>
          <a:lstStyle>
            <a:lvl1pPr marL="0" indent="0" algn="ctr">
              <a:buFontTx/>
              <a:buNone/>
              <a:defRPr sz="3000">
                <a:latin typeface="Arial" charset="0"/>
                <a:ea typeface="Arial" charset="0"/>
                <a:cs typeface="Arial" charset="0"/>
              </a:defRPr>
            </a:lvl1pPr>
          </a:lstStyle>
          <a:p>
            <a:r>
              <a:rPr lang="fi-FI" smtClean="0"/>
              <a:t>Lisää kuva napsauttamalla kuvaketta</a:t>
            </a:r>
            <a:endParaRPr lang="en-US" dirty="0"/>
          </a:p>
        </p:txBody>
      </p:sp>
      <p:cxnSp>
        <p:nvCxnSpPr>
          <p:cNvPr id="79" name="Straight Connector 78"/>
          <p:cNvCxnSpPr/>
          <p:nvPr userDrawn="1"/>
        </p:nvCxnSpPr>
        <p:spPr>
          <a:xfrm>
            <a:off x="8993143" y="9571045"/>
            <a:ext cx="2943222" cy="0"/>
          </a:xfrm>
          <a:prstGeom prst="line">
            <a:avLst/>
          </a:prstGeom>
          <a:ln w="76200">
            <a:solidFill>
              <a:srgbClr val="002EA2"/>
            </a:solidFill>
          </a:ln>
        </p:spPr>
        <p:style>
          <a:lnRef idx="1">
            <a:schemeClr val="accent1"/>
          </a:lnRef>
          <a:fillRef idx="0">
            <a:schemeClr val="accent1"/>
          </a:fillRef>
          <a:effectRef idx="0">
            <a:schemeClr val="accent1"/>
          </a:effectRef>
          <a:fontRef idx="minor">
            <a:schemeClr val="tx1"/>
          </a:fontRef>
        </p:style>
      </p:cxnSp>
      <p:sp>
        <p:nvSpPr>
          <p:cNvPr id="80" name="alaotsikko"/>
          <p:cNvSpPr txBox="1">
            <a:spLocks noGrp="1"/>
          </p:cNvSpPr>
          <p:nvPr>
            <p:ph type="body" sz="half" idx="51" hasCustomPrompt="1"/>
          </p:nvPr>
        </p:nvSpPr>
        <p:spPr>
          <a:xfrm>
            <a:off x="9024252" y="9633382"/>
            <a:ext cx="2953719" cy="1590558"/>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0"/>
              </a:spcAft>
              <a:buClrTx/>
              <a:buSzTx/>
              <a:buFontTx/>
              <a:buNone/>
              <a:tabLst/>
              <a:defRPr lang="en-US" sz="2000" b="0" i="0" smtClean="0">
                <a:effectLst/>
              </a:defRPr>
            </a:lvl1pPr>
          </a:lstStyle>
          <a:p>
            <a:pPr>
              <a:lnSpc>
                <a:spcPct val="100000"/>
              </a:lnSpc>
              <a:spcBef>
                <a:spcPts val="0"/>
              </a:spcBef>
            </a:pPr>
            <a:r>
              <a:rPr lang="en-US" sz="2500" dirty="0">
                <a:solidFill>
                  <a:schemeClr val="tx2"/>
                </a:solidFill>
                <a:latin typeface="Finlandica" charset="0"/>
                <a:ea typeface="Finlandica" charset="0"/>
                <a:cs typeface="Finlandica" charset="0"/>
              </a:rPr>
              <a:t>Lorem ipsum dolor sit</a:t>
            </a:r>
            <a:r>
              <a:rPr lang="en-US" sz="2500" baseline="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amet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consectetur</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adipiscing</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elit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sed</a:t>
            </a:r>
            <a:r>
              <a:rPr lang="en-US" sz="2500" dirty="0">
                <a:solidFill>
                  <a:schemeClr val="tx2"/>
                </a:solidFill>
                <a:latin typeface="Finlandica" charset="0"/>
                <a:ea typeface="Finlandica" charset="0"/>
                <a:cs typeface="Finlandica" charset="0"/>
              </a:rPr>
              <a:t> do </a:t>
            </a:r>
            <a:r>
              <a:rPr lang="en-US" sz="2500" dirty="0" err="1">
                <a:solidFill>
                  <a:schemeClr val="tx2"/>
                </a:solidFill>
                <a:latin typeface="Finlandica" charset="0"/>
                <a:ea typeface="Finlandica" charset="0"/>
                <a:cs typeface="Finlandica" charset="0"/>
              </a:rPr>
              <a:t>eiusmod</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tempor</a:t>
            </a:r>
            <a:endParaRPr lang="en-US" sz="2500" dirty="0">
              <a:solidFill>
                <a:schemeClr val="tx2"/>
              </a:solidFill>
              <a:latin typeface="Finlandica" charset="0"/>
              <a:ea typeface="Finlandica" charset="0"/>
              <a:cs typeface="Finlandica" charset="0"/>
            </a:endParaRPr>
          </a:p>
        </p:txBody>
      </p:sp>
      <p:sp>
        <p:nvSpPr>
          <p:cNvPr id="82" name="Rectangle"/>
          <p:cNvSpPr/>
          <p:nvPr userDrawn="1"/>
        </p:nvSpPr>
        <p:spPr>
          <a:xfrm>
            <a:off x="12216554" y="7442527"/>
            <a:ext cx="2184095" cy="3009900"/>
          </a:xfrm>
          <a:prstGeom prst="rect">
            <a:avLst/>
          </a:prstGeom>
          <a:solidFill>
            <a:schemeClr val="bg2">
              <a:lumMod val="60000"/>
              <a:lumOff val="40000"/>
            </a:schemeClr>
          </a:solidFill>
          <a:ln w="12700">
            <a:miter lim="400000"/>
          </a:ln>
        </p:spPr>
        <p:txBody>
          <a:bodyPr tIns="91439" bIns="91439" anchor="ctr"/>
          <a:lstStyle/>
          <a:p>
            <a:endParaRPr>
              <a:solidFill>
                <a:schemeClr val="tx2"/>
              </a:solidFill>
            </a:endParaRPr>
          </a:p>
        </p:txBody>
      </p:sp>
      <p:sp>
        <p:nvSpPr>
          <p:cNvPr id="83" name="Picture Placeholder 2"/>
          <p:cNvSpPr>
            <a:spLocks noGrp="1"/>
          </p:cNvSpPr>
          <p:nvPr>
            <p:ph type="pic" sz="quarter" idx="53"/>
          </p:nvPr>
        </p:nvSpPr>
        <p:spPr>
          <a:xfrm>
            <a:off x="12216555" y="7440068"/>
            <a:ext cx="2184094" cy="3009900"/>
          </a:xfrm>
          <a:prstGeom prst="rect">
            <a:avLst/>
          </a:prstGeom>
        </p:spPr>
        <p:txBody>
          <a:bodyPr anchor="ctr">
            <a:normAutofit/>
          </a:bodyPr>
          <a:lstStyle>
            <a:lvl1pPr marL="0" indent="0" algn="ctr">
              <a:buFontTx/>
              <a:buNone/>
              <a:defRPr sz="3000">
                <a:latin typeface="Arial" charset="0"/>
                <a:ea typeface="Arial" charset="0"/>
                <a:cs typeface="Arial" charset="0"/>
              </a:defRPr>
            </a:lvl1pPr>
          </a:lstStyle>
          <a:p>
            <a:r>
              <a:rPr lang="fi-FI" smtClean="0"/>
              <a:t>Lisää kuva napsauttamalla kuvaketta</a:t>
            </a:r>
            <a:endParaRPr lang="en-US" dirty="0"/>
          </a:p>
        </p:txBody>
      </p:sp>
      <p:cxnSp>
        <p:nvCxnSpPr>
          <p:cNvPr id="85" name="Straight Connector 84"/>
          <p:cNvCxnSpPr/>
          <p:nvPr userDrawn="1"/>
        </p:nvCxnSpPr>
        <p:spPr>
          <a:xfrm>
            <a:off x="14600676" y="9571045"/>
            <a:ext cx="2943222" cy="0"/>
          </a:xfrm>
          <a:prstGeom prst="line">
            <a:avLst/>
          </a:prstGeom>
          <a:ln w="76200">
            <a:solidFill>
              <a:srgbClr val="002EA2"/>
            </a:solidFill>
          </a:ln>
        </p:spPr>
        <p:style>
          <a:lnRef idx="1">
            <a:schemeClr val="accent1"/>
          </a:lnRef>
          <a:fillRef idx="0">
            <a:schemeClr val="accent1"/>
          </a:fillRef>
          <a:effectRef idx="0">
            <a:schemeClr val="accent1"/>
          </a:effectRef>
          <a:fontRef idx="minor">
            <a:schemeClr val="tx1"/>
          </a:fontRef>
        </p:style>
      </p:cxnSp>
      <p:sp>
        <p:nvSpPr>
          <p:cNvPr id="86" name="alaotsikko"/>
          <p:cNvSpPr txBox="1">
            <a:spLocks noGrp="1"/>
          </p:cNvSpPr>
          <p:nvPr>
            <p:ph type="body" sz="half" idx="55" hasCustomPrompt="1"/>
          </p:nvPr>
        </p:nvSpPr>
        <p:spPr>
          <a:xfrm>
            <a:off x="14631785" y="9633382"/>
            <a:ext cx="2953719" cy="1590558"/>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0"/>
              </a:spcAft>
              <a:buClrTx/>
              <a:buSzTx/>
              <a:buFontTx/>
              <a:buNone/>
              <a:tabLst/>
              <a:defRPr lang="en-US" sz="2000" b="0" i="0" smtClean="0">
                <a:effectLst/>
              </a:defRPr>
            </a:lvl1pPr>
          </a:lstStyle>
          <a:p>
            <a:pPr>
              <a:lnSpc>
                <a:spcPct val="100000"/>
              </a:lnSpc>
              <a:spcBef>
                <a:spcPts val="0"/>
              </a:spcBef>
            </a:pPr>
            <a:r>
              <a:rPr lang="en-US" sz="2500" dirty="0">
                <a:solidFill>
                  <a:schemeClr val="tx2"/>
                </a:solidFill>
                <a:latin typeface="Finlandica" charset="0"/>
                <a:ea typeface="Finlandica" charset="0"/>
                <a:cs typeface="Finlandica" charset="0"/>
              </a:rPr>
              <a:t>Lorem ipsum dolor sit</a:t>
            </a:r>
            <a:r>
              <a:rPr lang="en-US" sz="2500" baseline="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amet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consectetur</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adipiscing</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elit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sed</a:t>
            </a:r>
            <a:r>
              <a:rPr lang="en-US" sz="2500" dirty="0">
                <a:solidFill>
                  <a:schemeClr val="tx2"/>
                </a:solidFill>
                <a:latin typeface="Finlandica" charset="0"/>
                <a:ea typeface="Finlandica" charset="0"/>
                <a:cs typeface="Finlandica" charset="0"/>
              </a:rPr>
              <a:t> do </a:t>
            </a:r>
            <a:r>
              <a:rPr lang="en-US" sz="2500" dirty="0" err="1">
                <a:solidFill>
                  <a:schemeClr val="tx2"/>
                </a:solidFill>
                <a:latin typeface="Finlandica" charset="0"/>
                <a:ea typeface="Finlandica" charset="0"/>
                <a:cs typeface="Finlandica" charset="0"/>
              </a:rPr>
              <a:t>eiusmod</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tempor</a:t>
            </a:r>
            <a:endParaRPr lang="en-US" sz="2500" dirty="0">
              <a:solidFill>
                <a:schemeClr val="tx2"/>
              </a:solidFill>
              <a:latin typeface="Finlandica" charset="0"/>
              <a:ea typeface="Finlandica" charset="0"/>
              <a:cs typeface="Finlandica" charset="0"/>
            </a:endParaRPr>
          </a:p>
        </p:txBody>
      </p:sp>
      <p:sp>
        <p:nvSpPr>
          <p:cNvPr id="88" name="Rectangle"/>
          <p:cNvSpPr/>
          <p:nvPr userDrawn="1"/>
        </p:nvSpPr>
        <p:spPr>
          <a:xfrm>
            <a:off x="17824087" y="7442527"/>
            <a:ext cx="2184095" cy="3009900"/>
          </a:xfrm>
          <a:prstGeom prst="rect">
            <a:avLst/>
          </a:prstGeom>
          <a:solidFill>
            <a:schemeClr val="bg2">
              <a:lumMod val="60000"/>
              <a:lumOff val="40000"/>
            </a:schemeClr>
          </a:solidFill>
          <a:ln w="12700">
            <a:miter lim="400000"/>
          </a:ln>
        </p:spPr>
        <p:txBody>
          <a:bodyPr tIns="91439" bIns="91439" anchor="ctr"/>
          <a:lstStyle/>
          <a:p>
            <a:endParaRPr>
              <a:solidFill>
                <a:schemeClr val="tx2"/>
              </a:solidFill>
            </a:endParaRPr>
          </a:p>
        </p:txBody>
      </p:sp>
      <p:sp>
        <p:nvSpPr>
          <p:cNvPr id="89" name="Picture Placeholder 2"/>
          <p:cNvSpPr>
            <a:spLocks noGrp="1"/>
          </p:cNvSpPr>
          <p:nvPr>
            <p:ph type="pic" sz="quarter" idx="57"/>
          </p:nvPr>
        </p:nvSpPr>
        <p:spPr>
          <a:xfrm>
            <a:off x="17824088" y="7440068"/>
            <a:ext cx="2184094" cy="3009900"/>
          </a:xfrm>
          <a:prstGeom prst="rect">
            <a:avLst/>
          </a:prstGeom>
        </p:spPr>
        <p:txBody>
          <a:bodyPr anchor="ctr">
            <a:normAutofit/>
          </a:bodyPr>
          <a:lstStyle>
            <a:lvl1pPr marL="0" indent="0" algn="ctr">
              <a:buFontTx/>
              <a:buNone/>
              <a:defRPr sz="3000">
                <a:latin typeface="Arial" charset="0"/>
                <a:ea typeface="Arial" charset="0"/>
                <a:cs typeface="Arial" charset="0"/>
              </a:defRPr>
            </a:lvl1pPr>
          </a:lstStyle>
          <a:p>
            <a:r>
              <a:rPr lang="fi-FI" smtClean="0"/>
              <a:t>Lisää kuva napsauttamalla kuvaketta</a:t>
            </a:r>
            <a:endParaRPr lang="en-US" dirty="0"/>
          </a:p>
        </p:txBody>
      </p:sp>
      <p:cxnSp>
        <p:nvCxnSpPr>
          <p:cNvPr id="91" name="Straight Connector 90"/>
          <p:cNvCxnSpPr/>
          <p:nvPr userDrawn="1"/>
        </p:nvCxnSpPr>
        <p:spPr>
          <a:xfrm>
            <a:off x="20208209" y="9571045"/>
            <a:ext cx="2943222" cy="0"/>
          </a:xfrm>
          <a:prstGeom prst="line">
            <a:avLst/>
          </a:prstGeom>
          <a:ln w="76200">
            <a:solidFill>
              <a:srgbClr val="002EA2"/>
            </a:solidFill>
          </a:ln>
        </p:spPr>
        <p:style>
          <a:lnRef idx="1">
            <a:schemeClr val="accent1"/>
          </a:lnRef>
          <a:fillRef idx="0">
            <a:schemeClr val="accent1"/>
          </a:fillRef>
          <a:effectRef idx="0">
            <a:schemeClr val="accent1"/>
          </a:effectRef>
          <a:fontRef idx="minor">
            <a:schemeClr val="tx1"/>
          </a:fontRef>
        </p:style>
      </p:cxnSp>
      <p:sp>
        <p:nvSpPr>
          <p:cNvPr id="92" name="alaotsikko"/>
          <p:cNvSpPr txBox="1">
            <a:spLocks noGrp="1"/>
          </p:cNvSpPr>
          <p:nvPr>
            <p:ph type="body" sz="half" idx="59" hasCustomPrompt="1"/>
          </p:nvPr>
        </p:nvSpPr>
        <p:spPr>
          <a:xfrm>
            <a:off x="20197712" y="9633382"/>
            <a:ext cx="2953719" cy="1590558"/>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0"/>
              </a:spcAft>
              <a:buClrTx/>
              <a:buSzTx/>
              <a:buFontTx/>
              <a:buNone/>
              <a:tabLst/>
              <a:defRPr lang="en-US" sz="2000" b="0" i="0" smtClean="0">
                <a:effectLst/>
              </a:defRPr>
            </a:lvl1pPr>
          </a:lstStyle>
          <a:p>
            <a:pPr>
              <a:lnSpc>
                <a:spcPct val="100000"/>
              </a:lnSpc>
              <a:spcBef>
                <a:spcPts val="0"/>
              </a:spcBef>
            </a:pPr>
            <a:r>
              <a:rPr lang="en-US" sz="2500" dirty="0">
                <a:solidFill>
                  <a:schemeClr val="tx2"/>
                </a:solidFill>
                <a:latin typeface="Finlandica" charset="0"/>
                <a:ea typeface="Finlandica" charset="0"/>
                <a:cs typeface="Finlandica" charset="0"/>
              </a:rPr>
              <a:t>Lorem ipsum dolor sit</a:t>
            </a:r>
            <a:r>
              <a:rPr lang="en-US" sz="2500" baseline="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amet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consectetur</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adipiscing</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elit</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sed</a:t>
            </a:r>
            <a:r>
              <a:rPr lang="en-US" sz="2500" dirty="0">
                <a:solidFill>
                  <a:schemeClr val="tx2"/>
                </a:solidFill>
                <a:latin typeface="Finlandica" charset="0"/>
                <a:ea typeface="Finlandica" charset="0"/>
                <a:cs typeface="Finlandica" charset="0"/>
              </a:rPr>
              <a:t> do </a:t>
            </a:r>
            <a:r>
              <a:rPr lang="en-US" sz="2500" dirty="0" err="1">
                <a:solidFill>
                  <a:schemeClr val="tx2"/>
                </a:solidFill>
                <a:latin typeface="Finlandica" charset="0"/>
                <a:ea typeface="Finlandica" charset="0"/>
                <a:cs typeface="Finlandica" charset="0"/>
              </a:rPr>
              <a:t>eiusmod</a:t>
            </a:r>
            <a:r>
              <a:rPr lang="en-US" sz="2500" dirty="0">
                <a:solidFill>
                  <a:schemeClr val="tx2"/>
                </a:solidFill>
                <a:latin typeface="Finlandica" charset="0"/>
                <a:ea typeface="Finlandica" charset="0"/>
                <a:cs typeface="Finlandica" charset="0"/>
              </a:rPr>
              <a:t> </a:t>
            </a:r>
            <a:r>
              <a:rPr lang="en-US" sz="2500" dirty="0" err="1">
                <a:solidFill>
                  <a:schemeClr val="tx2"/>
                </a:solidFill>
                <a:latin typeface="Finlandica" charset="0"/>
                <a:ea typeface="Finlandica" charset="0"/>
                <a:cs typeface="Finlandica" charset="0"/>
              </a:rPr>
              <a:t>tempor</a:t>
            </a:r>
            <a:endParaRPr lang="en-US" sz="2500" dirty="0">
              <a:solidFill>
                <a:schemeClr val="tx2"/>
              </a:solidFill>
              <a:latin typeface="Finlandica" charset="0"/>
              <a:ea typeface="Finlandica" charset="0"/>
              <a:cs typeface="Finlandica" charset="0"/>
            </a:endParaRPr>
          </a:p>
        </p:txBody>
      </p:sp>
      <p:sp>
        <p:nvSpPr>
          <p:cNvPr id="94" name="alaotsikko"/>
          <p:cNvSpPr txBox="1">
            <a:spLocks noGrp="1"/>
          </p:cNvSpPr>
          <p:nvPr>
            <p:ph type="body" sz="half" idx="60" hasCustomPrompt="1"/>
          </p:nvPr>
        </p:nvSpPr>
        <p:spPr>
          <a:xfrm>
            <a:off x="9031699" y="2925218"/>
            <a:ext cx="2396215" cy="994322"/>
          </a:xfrm>
          <a:prstGeom prst="rect">
            <a:avLst/>
          </a:prstGeom>
        </p:spPr>
        <p:txBody>
          <a:bodyPr lIns="50800" tIns="50800" rIns="50800" bIns="50800">
            <a:noAutofit/>
          </a:bodyPr>
          <a:lstStyle>
            <a:lvl1pPr marL="0" indent="0" algn="l" defTabSz="825500">
              <a:lnSpc>
                <a:spcPct val="80000"/>
              </a:lnSpc>
              <a:spcBef>
                <a:spcPts val="0"/>
              </a:spcBef>
              <a:buSzTx/>
              <a:buFontTx/>
              <a:buNone/>
              <a:defRPr sz="3000" b="1" cap="none" spc="-150" baseline="0">
                <a:solidFill>
                  <a:srgbClr val="002EA2"/>
                </a:solidFill>
                <a:latin typeface="Finlandica" charset="0"/>
                <a:ea typeface="Finlandica" charset="0"/>
                <a:cs typeface="Finlandica" charset="0"/>
                <a:sym typeface="Arial"/>
              </a:defRPr>
            </a:lvl1pPr>
          </a:lstStyle>
          <a:p>
            <a:r>
              <a:rPr lang="fi-FI" dirty="0"/>
              <a:t>NAME SURNAME</a:t>
            </a:r>
          </a:p>
        </p:txBody>
      </p:sp>
      <p:sp>
        <p:nvSpPr>
          <p:cNvPr id="95" name="alaotsikko"/>
          <p:cNvSpPr txBox="1">
            <a:spLocks noGrp="1"/>
          </p:cNvSpPr>
          <p:nvPr>
            <p:ph type="body" sz="half" idx="61" hasCustomPrompt="1"/>
          </p:nvPr>
        </p:nvSpPr>
        <p:spPr>
          <a:xfrm>
            <a:off x="9031700" y="3953918"/>
            <a:ext cx="1971672" cy="867482"/>
          </a:xfrm>
          <a:prstGeom prst="rect">
            <a:avLst/>
          </a:prstGeom>
        </p:spPr>
        <p:txBody>
          <a:bodyPr lIns="50800" tIns="50800" rIns="50800" bIns="50800">
            <a:noAutofit/>
          </a:bodyPr>
          <a:lstStyle>
            <a:lvl1pPr marL="0" indent="0" algn="l" defTabSz="825500">
              <a:lnSpc>
                <a:spcPct val="80000"/>
              </a:lnSpc>
              <a:spcBef>
                <a:spcPts val="0"/>
              </a:spcBef>
              <a:buSzTx/>
              <a:buFontTx/>
              <a:buNone/>
              <a:defRPr sz="2500" b="0" cap="none" spc="-150" baseline="0">
                <a:solidFill>
                  <a:srgbClr val="002EA2"/>
                </a:solidFill>
                <a:latin typeface="Finlandica" charset="0"/>
                <a:ea typeface="Finlandica" charset="0"/>
                <a:cs typeface="Finlandica" charset="0"/>
                <a:sym typeface="Arial"/>
              </a:defRPr>
            </a:lvl1pPr>
          </a:lstStyle>
          <a:p>
            <a:r>
              <a:rPr lang="fi-FI"/>
              <a:t>JOB TITLE LOREM </a:t>
            </a:r>
            <a:r>
              <a:rPr lang="fi-FI" dirty="0"/>
              <a:t>IPSUM</a:t>
            </a:r>
          </a:p>
        </p:txBody>
      </p:sp>
      <p:sp>
        <p:nvSpPr>
          <p:cNvPr id="96" name="alaotsikko"/>
          <p:cNvSpPr txBox="1">
            <a:spLocks noGrp="1"/>
          </p:cNvSpPr>
          <p:nvPr>
            <p:ph type="body" sz="half" idx="62" hasCustomPrompt="1"/>
          </p:nvPr>
        </p:nvSpPr>
        <p:spPr>
          <a:xfrm>
            <a:off x="14639232" y="2925218"/>
            <a:ext cx="2396215" cy="994322"/>
          </a:xfrm>
          <a:prstGeom prst="rect">
            <a:avLst/>
          </a:prstGeom>
        </p:spPr>
        <p:txBody>
          <a:bodyPr lIns="50800" tIns="50800" rIns="50800" bIns="50800">
            <a:noAutofit/>
          </a:bodyPr>
          <a:lstStyle>
            <a:lvl1pPr marL="0" indent="0" algn="l" defTabSz="825500">
              <a:lnSpc>
                <a:spcPct val="80000"/>
              </a:lnSpc>
              <a:spcBef>
                <a:spcPts val="0"/>
              </a:spcBef>
              <a:buSzTx/>
              <a:buFontTx/>
              <a:buNone/>
              <a:defRPr sz="3000" b="1" cap="none" spc="-150" baseline="0">
                <a:solidFill>
                  <a:srgbClr val="002EA2"/>
                </a:solidFill>
                <a:latin typeface="Finlandica" charset="0"/>
                <a:ea typeface="Finlandica" charset="0"/>
                <a:cs typeface="Finlandica" charset="0"/>
                <a:sym typeface="Arial"/>
              </a:defRPr>
            </a:lvl1pPr>
          </a:lstStyle>
          <a:p>
            <a:r>
              <a:rPr lang="fi-FI" dirty="0"/>
              <a:t>NAME SURNAME</a:t>
            </a:r>
          </a:p>
        </p:txBody>
      </p:sp>
      <p:sp>
        <p:nvSpPr>
          <p:cNvPr id="97" name="alaotsikko"/>
          <p:cNvSpPr txBox="1">
            <a:spLocks noGrp="1"/>
          </p:cNvSpPr>
          <p:nvPr>
            <p:ph type="body" sz="half" idx="63" hasCustomPrompt="1"/>
          </p:nvPr>
        </p:nvSpPr>
        <p:spPr>
          <a:xfrm>
            <a:off x="14639233" y="3953918"/>
            <a:ext cx="1971672" cy="867482"/>
          </a:xfrm>
          <a:prstGeom prst="rect">
            <a:avLst/>
          </a:prstGeom>
        </p:spPr>
        <p:txBody>
          <a:bodyPr lIns="50800" tIns="50800" rIns="50800" bIns="50800">
            <a:noAutofit/>
          </a:bodyPr>
          <a:lstStyle>
            <a:lvl1pPr marL="0" indent="0" algn="l" defTabSz="825500">
              <a:lnSpc>
                <a:spcPct val="80000"/>
              </a:lnSpc>
              <a:spcBef>
                <a:spcPts val="0"/>
              </a:spcBef>
              <a:buSzTx/>
              <a:buFontTx/>
              <a:buNone/>
              <a:defRPr sz="2500" b="0" cap="none" spc="-150" baseline="0">
                <a:solidFill>
                  <a:srgbClr val="002EA2"/>
                </a:solidFill>
                <a:latin typeface="Finlandica" charset="0"/>
                <a:ea typeface="Finlandica" charset="0"/>
                <a:cs typeface="Finlandica" charset="0"/>
                <a:sym typeface="Arial"/>
              </a:defRPr>
            </a:lvl1pPr>
          </a:lstStyle>
          <a:p>
            <a:r>
              <a:rPr lang="fi-FI"/>
              <a:t>JOB TITLE LOREM </a:t>
            </a:r>
            <a:r>
              <a:rPr lang="fi-FI" dirty="0"/>
              <a:t>IPSUM</a:t>
            </a:r>
          </a:p>
        </p:txBody>
      </p:sp>
      <p:sp>
        <p:nvSpPr>
          <p:cNvPr id="98" name="alaotsikko"/>
          <p:cNvSpPr txBox="1">
            <a:spLocks noGrp="1"/>
          </p:cNvSpPr>
          <p:nvPr>
            <p:ph type="body" sz="half" idx="64" hasCustomPrompt="1"/>
          </p:nvPr>
        </p:nvSpPr>
        <p:spPr>
          <a:xfrm>
            <a:off x="20246765" y="2925218"/>
            <a:ext cx="2396215" cy="994322"/>
          </a:xfrm>
          <a:prstGeom prst="rect">
            <a:avLst/>
          </a:prstGeom>
        </p:spPr>
        <p:txBody>
          <a:bodyPr lIns="50800" tIns="50800" rIns="50800" bIns="50800">
            <a:noAutofit/>
          </a:bodyPr>
          <a:lstStyle>
            <a:lvl1pPr marL="0" indent="0" algn="l" defTabSz="825500">
              <a:lnSpc>
                <a:spcPct val="80000"/>
              </a:lnSpc>
              <a:spcBef>
                <a:spcPts val="0"/>
              </a:spcBef>
              <a:buSzTx/>
              <a:buFontTx/>
              <a:buNone/>
              <a:defRPr sz="3000" b="1" cap="none" spc="-150" baseline="0">
                <a:solidFill>
                  <a:srgbClr val="002EA2"/>
                </a:solidFill>
                <a:latin typeface="Finlandica" charset="0"/>
                <a:ea typeface="Finlandica" charset="0"/>
                <a:cs typeface="Finlandica" charset="0"/>
                <a:sym typeface="Arial"/>
              </a:defRPr>
            </a:lvl1pPr>
          </a:lstStyle>
          <a:p>
            <a:r>
              <a:rPr lang="fi-FI" dirty="0"/>
              <a:t>NAME SURNAME</a:t>
            </a:r>
          </a:p>
        </p:txBody>
      </p:sp>
      <p:sp>
        <p:nvSpPr>
          <p:cNvPr id="99" name="alaotsikko"/>
          <p:cNvSpPr txBox="1">
            <a:spLocks noGrp="1"/>
          </p:cNvSpPr>
          <p:nvPr>
            <p:ph type="body" sz="half" idx="65" hasCustomPrompt="1"/>
          </p:nvPr>
        </p:nvSpPr>
        <p:spPr>
          <a:xfrm>
            <a:off x="20246766" y="3953918"/>
            <a:ext cx="1971672" cy="867482"/>
          </a:xfrm>
          <a:prstGeom prst="rect">
            <a:avLst/>
          </a:prstGeom>
        </p:spPr>
        <p:txBody>
          <a:bodyPr lIns="50800" tIns="50800" rIns="50800" bIns="50800">
            <a:noAutofit/>
          </a:bodyPr>
          <a:lstStyle>
            <a:lvl1pPr marL="0" indent="0" algn="l" defTabSz="825500">
              <a:lnSpc>
                <a:spcPct val="80000"/>
              </a:lnSpc>
              <a:spcBef>
                <a:spcPts val="0"/>
              </a:spcBef>
              <a:buSzTx/>
              <a:buFontTx/>
              <a:buNone/>
              <a:defRPr sz="2500" b="0" cap="none" spc="-150" baseline="0">
                <a:solidFill>
                  <a:srgbClr val="002EA2"/>
                </a:solidFill>
                <a:latin typeface="Finlandica" charset="0"/>
                <a:ea typeface="Finlandica" charset="0"/>
                <a:cs typeface="Finlandica" charset="0"/>
                <a:sym typeface="Arial"/>
              </a:defRPr>
            </a:lvl1pPr>
          </a:lstStyle>
          <a:p>
            <a:r>
              <a:rPr lang="fi-FI"/>
              <a:t>JOB TITLE LOREM </a:t>
            </a:r>
            <a:r>
              <a:rPr lang="fi-FI" dirty="0"/>
              <a:t>IPSUM</a:t>
            </a:r>
          </a:p>
        </p:txBody>
      </p:sp>
      <p:sp>
        <p:nvSpPr>
          <p:cNvPr id="100" name="alaotsikko"/>
          <p:cNvSpPr txBox="1">
            <a:spLocks noGrp="1"/>
          </p:cNvSpPr>
          <p:nvPr>
            <p:ph type="body" sz="half" idx="66" hasCustomPrompt="1"/>
          </p:nvPr>
        </p:nvSpPr>
        <p:spPr>
          <a:xfrm>
            <a:off x="3400428" y="7458800"/>
            <a:ext cx="2396215" cy="994322"/>
          </a:xfrm>
          <a:prstGeom prst="rect">
            <a:avLst/>
          </a:prstGeom>
        </p:spPr>
        <p:txBody>
          <a:bodyPr lIns="50800" tIns="50800" rIns="50800" bIns="50800">
            <a:noAutofit/>
          </a:bodyPr>
          <a:lstStyle>
            <a:lvl1pPr marL="0" indent="0" algn="l" defTabSz="825500">
              <a:lnSpc>
                <a:spcPct val="80000"/>
              </a:lnSpc>
              <a:spcBef>
                <a:spcPts val="0"/>
              </a:spcBef>
              <a:buSzTx/>
              <a:buFontTx/>
              <a:buNone/>
              <a:defRPr sz="3000" b="1" cap="none" spc="-150" baseline="0">
                <a:solidFill>
                  <a:srgbClr val="002EA2"/>
                </a:solidFill>
                <a:latin typeface="Finlandica" charset="0"/>
                <a:ea typeface="Finlandica" charset="0"/>
                <a:cs typeface="Finlandica" charset="0"/>
                <a:sym typeface="Arial"/>
              </a:defRPr>
            </a:lvl1pPr>
          </a:lstStyle>
          <a:p>
            <a:r>
              <a:rPr lang="fi-FI" dirty="0"/>
              <a:t>NAME SURNAME</a:t>
            </a:r>
          </a:p>
        </p:txBody>
      </p:sp>
      <p:sp>
        <p:nvSpPr>
          <p:cNvPr id="101" name="alaotsikko"/>
          <p:cNvSpPr txBox="1">
            <a:spLocks noGrp="1"/>
          </p:cNvSpPr>
          <p:nvPr>
            <p:ph type="body" sz="half" idx="67" hasCustomPrompt="1"/>
          </p:nvPr>
        </p:nvSpPr>
        <p:spPr>
          <a:xfrm>
            <a:off x="3400429" y="8487500"/>
            <a:ext cx="1971672" cy="867482"/>
          </a:xfrm>
          <a:prstGeom prst="rect">
            <a:avLst/>
          </a:prstGeom>
        </p:spPr>
        <p:txBody>
          <a:bodyPr lIns="50800" tIns="50800" rIns="50800" bIns="50800">
            <a:noAutofit/>
          </a:bodyPr>
          <a:lstStyle>
            <a:lvl1pPr marL="0" indent="0" algn="l" defTabSz="825500">
              <a:lnSpc>
                <a:spcPct val="80000"/>
              </a:lnSpc>
              <a:spcBef>
                <a:spcPts val="0"/>
              </a:spcBef>
              <a:buSzTx/>
              <a:buFontTx/>
              <a:buNone/>
              <a:defRPr sz="2500" b="0" cap="none" spc="-150" baseline="0">
                <a:solidFill>
                  <a:srgbClr val="002EA2"/>
                </a:solidFill>
                <a:latin typeface="Finlandica" charset="0"/>
                <a:ea typeface="Finlandica" charset="0"/>
                <a:cs typeface="Finlandica" charset="0"/>
                <a:sym typeface="Arial"/>
              </a:defRPr>
            </a:lvl1pPr>
          </a:lstStyle>
          <a:p>
            <a:r>
              <a:rPr lang="fi-FI"/>
              <a:t>JOB TITLE LOREM </a:t>
            </a:r>
            <a:r>
              <a:rPr lang="fi-FI" dirty="0"/>
              <a:t>IPSUM</a:t>
            </a:r>
          </a:p>
        </p:txBody>
      </p:sp>
      <p:sp>
        <p:nvSpPr>
          <p:cNvPr id="102" name="alaotsikko"/>
          <p:cNvSpPr txBox="1">
            <a:spLocks noGrp="1"/>
          </p:cNvSpPr>
          <p:nvPr>
            <p:ph type="body" sz="half" idx="68" hasCustomPrompt="1"/>
          </p:nvPr>
        </p:nvSpPr>
        <p:spPr>
          <a:xfrm>
            <a:off x="9031699" y="7458800"/>
            <a:ext cx="2396215" cy="994322"/>
          </a:xfrm>
          <a:prstGeom prst="rect">
            <a:avLst/>
          </a:prstGeom>
        </p:spPr>
        <p:txBody>
          <a:bodyPr lIns="50800" tIns="50800" rIns="50800" bIns="50800">
            <a:noAutofit/>
          </a:bodyPr>
          <a:lstStyle>
            <a:lvl1pPr marL="0" indent="0" algn="l" defTabSz="825500">
              <a:lnSpc>
                <a:spcPct val="80000"/>
              </a:lnSpc>
              <a:spcBef>
                <a:spcPts val="0"/>
              </a:spcBef>
              <a:buSzTx/>
              <a:buFontTx/>
              <a:buNone/>
              <a:defRPr sz="3000" b="1" cap="none" spc="-150" baseline="0">
                <a:solidFill>
                  <a:srgbClr val="002EA2"/>
                </a:solidFill>
                <a:latin typeface="Finlandica" charset="0"/>
                <a:ea typeface="Finlandica" charset="0"/>
                <a:cs typeface="Finlandica" charset="0"/>
                <a:sym typeface="Arial"/>
              </a:defRPr>
            </a:lvl1pPr>
          </a:lstStyle>
          <a:p>
            <a:r>
              <a:rPr lang="fi-FI" dirty="0"/>
              <a:t>NAME SURNAME</a:t>
            </a:r>
          </a:p>
        </p:txBody>
      </p:sp>
      <p:sp>
        <p:nvSpPr>
          <p:cNvPr id="103" name="alaotsikko"/>
          <p:cNvSpPr txBox="1">
            <a:spLocks noGrp="1"/>
          </p:cNvSpPr>
          <p:nvPr>
            <p:ph type="body" sz="half" idx="69" hasCustomPrompt="1"/>
          </p:nvPr>
        </p:nvSpPr>
        <p:spPr>
          <a:xfrm>
            <a:off x="9031700" y="8487500"/>
            <a:ext cx="1971672" cy="867482"/>
          </a:xfrm>
          <a:prstGeom prst="rect">
            <a:avLst/>
          </a:prstGeom>
        </p:spPr>
        <p:txBody>
          <a:bodyPr lIns="50800" tIns="50800" rIns="50800" bIns="50800">
            <a:noAutofit/>
          </a:bodyPr>
          <a:lstStyle>
            <a:lvl1pPr marL="0" indent="0" algn="l" defTabSz="825500">
              <a:lnSpc>
                <a:spcPct val="80000"/>
              </a:lnSpc>
              <a:spcBef>
                <a:spcPts val="0"/>
              </a:spcBef>
              <a:buSzTx/>
              <a:buFontTx/>
              <a:buNone/>
              <a:defRPr sz="2500" b="0" cap="none" spc="-150" baseline="0">
                <a:solidFill>
                  <a:srgbClr val="002EA2"/>
                </a:solidFill>
                <a:latin typeface="Finlandica" charset="0"/>
                <a:ea typeface="Finlandica" charset="0"/>
                <a:cs typeface="Finlandica" charset="0"/>
                <a:sym typeface="Arial"/>
              </a:defRPr>
            </a:lvl1pPr>
          </a:lstStyle>
          <a:p>
            <a:r>
              <a:rPr lang="fi-FI"/>
              <a:t>JOB TITLE LOREM </a:t>
            </a:r>
            <a:r>
              <a:rPr lang="fi-FI" dirty="0"/>
              <a:t>IPSUM</a:t>
            </a:r>
          </a:p>
        </p:txBody>
      </p:sp>
      <p:sp>
        <p:nvSpPr>
          <p:cNvPr id="104" name="alaotsikko"/>
          <p:cNvSpPr txBox="1">
            <a:spLocks noGrp="1"/>
          </p:cNvSpPr>
          <p:nvPr>
            <p:ph type="body" sz="half" idx="70" hasCustomPrompt="1"/>
          </p:nvPr>
        </p:nvSpPr>
        <p:spPr>
          <a:xfrm>
            <a:off x="14639232" y="7458800"/>
            <a:ext cx="2396215" cy="994322"/>
          </a:xfrm>
          <a:prstGeom prst="rect">
            <a:avLst/>
          </a:prstGeom>
        </p:spPr>
        <p:txBody>
          <a:bodyPr lIns="50800" tIns="50800" rIns="50800" bIns="50800">
            <a:noAutofit/>
          </a:bodyPr>
          <a:lstStyle>
            <a:lvl1pPr marL="0" indent="0" algn="l" defTabSz="825500">
              <a:lnSpc>
                <a:spcPct val="80000"/>
              </a:lnSpc>
              <a:spcBef>
                <a:spcPts val="0"/>
              </a:spcBef>
              <a:buSzTx/>
              <a:buFontTx/>
              <a:buNone/>
              <a:defRPr sz="3000" b="1" cap="none" spc="-150" baseline="0">
                <a:solidFill>
                  <a:srgbClr val="002EA2"/>
                </a:solidFill>
                <a:latin typeface="Finlandica" charset="0"/>
                <a:ea typeface="Finlandica" charset="0"/>
                <a:cs typeface="Finlandica" charset="0"/>
                <a:sym typeface="Arial"/>
              </a:defRPr>
            </a:lvl1pPr>
          </a:lstStyle>
          <a:p>
            <a:r>
              <a:rPr lang="fi-FI" dirty="0"/>
              <a:t>NAME SURNAME</a:t>
            </a:r>
          </a:p>
        </p:txBody>
      </p:sp>
      <p:sp>
        <p:nvSpPr>
          <p:cNvPr id="105" name="alaotsikko"/>
          <p:cNvSpPr txBox="1">
            <a:spLocks noGrp="1"/>
          </p:cNvSpPr>
          <p:nvPr>
            <p:ph type="body" sz="half" idx="71" hasCustomPrompt="1"/>
          </p:nvPr>
        </p:nvSpPr>
        <p:spPr>
          <a:xfrm>
            <a:off x="14639233" y="8487500"/>
            <a:ext cx="1971672" cy="867482"/>
          </a:xfrm>
          <a:prstGeom prst="rect">
            <a:avLst/>
          </a:prstGeom>
        </p:spPr>
        <p:txBody>
          <a:bodyPr lIns="50800" tIns="50800" rIns="50800" bIns="50800">
            <a:noAutofit/>
          </a:bodyPr>
          <a:lstStyle>
            <a:lvl1pPr marL="0" indent="0" algn="l" defTabSz="825500">
              <a:lnSpc>
                <a:spcPct val="80000"/>
              </a:lnSpc>
              <a:spcBef>
                <a:spcPts val="0"/>
              </a:spcBef>
              <a:buSzTx/>
              <a:buFontTx/>
              <a:buNone/>
              <a:defRPr sz="2500" b="0" cap="none" spc="-150" baseline="0">
                <a:solidFill>
                  <a:srgbClr val="002EA2"/>
                </a:solidFill>
                <a:latin typeface="Finlandica" charset="0"/>
                <a:ea typeface="Finlandica" charset="0"/>
                <a:cs typeface="Finlandica" charset="0"/>
                <a:sym typeface="Arial"/>
              </a:defRPr>
            </a:lvl1pPr>
          </a:lstStyle>
          <a:p>
            <a:r>
              <a:rPr lang="fi-FI"/>
              <a:t>JOB TITLE LOREM </a:t>
            </a:r>
            <a:r>
              <a:rPr lang="fi-FI" dirty="0"/>
              <a:t>IPSUM</a:t>
            </a:r>
          </a:p>
        </p:txBody>
      </p:sp>
      <p:sp>
        <p:nvSpPr>
          <p:cNvPr id="106" name="alaotsikko"/>
          <p:cNvSpPr txBox="1">
            <a:spLocks noGrp="1"/>
          </p:cNvSpPr>
          <p:nvPr>
            <p:ph type="body" sz="half" idx="72" hasCustomPrompt="1"/>
          </p:nvPr>
        </p:nvSpPr>
        <p:spPr>
          <a:xfrm>
            <a:off x="20246765" y="7458800"/>
            <a:ext cx="2396215" cy="994322"/>
          </a:xfrm>
          <a:prstGeom prst="rect">
            <a:avLst/>
          </a:prstGeom>
        </p:spPr>
        <p:txBody>
          <a:bodyPr lIns="50800" tIns="50800" rIns="50800" bIns="50800">
            <a:noAutofit/>
          </a:bodyPr>
          <a:lstStyle>
            <a:lvl1pPr marL="0" indent="0" algn="l" defTabSz="825500">
              <a:lnSpc>
                <a:spcPct val="80000"/>
              </a:lnSpc>
              <a:spcBef>
                <a:spcPts val="0"/>
              </a:spcBef>
              <a:buSzTx/>
              <a:buFontTx/>
              <a:buNone/>
              <a:defRPr sz="3000" b="1" cap="none" spc="-150" baseline="0">
                <a:solidFill>
                  <a:srgbClr val="002EA2"/>
                </a:solidFill>
                <a:latin typeface="Finlandica" charset="0"/>
                <a:ea typeface="Finlandica" charset="0"/>
                <a:cs typeface="Finlandica" charset="0"/>
                <a:sym typeface="Arial"/>
              </a:defRPr>
            </a:lvl1pPr>
          </a:lstStyle>
          <a:p>
            <a:r>
              <a:rPr lang="fi-FI" dirty="0"/>
              <a:t>NAME SURNAME</a:t>
            </a:r>
          </a:p>
        </p:txBody>
      </p:sp>
      <p:sp>
        <p:nvSpPr>
          <p:cNvPr id="107" name="alaotsikko"/>
          <p:cNvSpPr txBox="1">
            <a:spLocks noGrp="1"/>
          </p:cNvSpPr>
          <p:nvPr>
            <p:ph type="body" sz="half" idx="73" hasCustomPrompt="1"/>
          </p:nvPr>
        </p:nvSpPr>
        <p:spPr>
          <a:xfrm>
            <a:off x="20246766" y="8487500"/>
            <a:ext cx="1971672" cy="867482"/>
          </a:xfrm>
          <a:prstGeom prst="rect">
            <a:avLst/>
          </a:prstGeom>
        </p:spPr>
        <p:txBody>
          <a:bodyPr lIns="50800" tIns="50800" rIns="50800" bIns="50800">
            <a:noAutofit/>
          </a:bodyPr>
          <a:lstStyle>
            <a:lvl1pPr marL="0" indent="0" algn="l" defTabSz="825500">
              <a:lnSpc>
                <a:spcPct val="80000"/>
              </a:lnSpc>
              <a:spcBef>
                <a:spcPts val="0"/>
              </a:spcBef>
              <a:buSzTx/>
              <a:buFontTx/>
              <a:buNone/>
              <a:defRPr sz="2500" b="0" cap="none" spc="-150" baseline="0">
                <a:solidFill>
                  <a:srgbClr val="002EA2"/>
                </a:solidFill>
                <a:latin typeface="Finlandica" charset="0"/>
                <a:ea typeface="Finlandica" charset="0"/>
                <a:cs typeface="Finlandica" charset="0"/>
                <a:sym typeface="Arial"/>
              </a:defRPr>
            </a:lvl1pPr>
          </a:lstStyle>
          <a:p>
            <a:r>
              <a:rPr lang="fi-FI"/>
              <a:t>JOB TITLE LOREM </a:t>
            </a:r>
            <a:r>
              <a:rPr lang="fi-FI" dirty="0"/>
              <a:t>IPSUM</a:t>
            </a: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F_TEXT+ICON_LEF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FD2CA90-DF1F-46CB-80B6-43061334E07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9" name="alaotsikko"/>
          <p:cNvSpPr txBox="1">
            <a:spLocks noGrp="1"/>
          </p:cNvSpPr>
          <p:nvPr>
            <p:ph type="body" sz="half" idx="14" hasCustomPrompt="1"/>
          </p:nvPr>
        </p:nvSpPr>
        <p:spPr>
          <a:xfrm>
            <a:off x="12992137" y="1201801"/>
            <a:ext cx="5726821" cy="1947800"/>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endParaRPr lang="fi-FI" dirty="0"/>
          </a:p>
        </p:txBody>
      </p:sp>
      <p:sp>
        <p:nvSpPr>
          <p:cNvPr id="11" name="alaotsikko"/>
          <p:cNvSpPr txBox="1">
            <a:spLocks noGrp="1"/>
          </p:cNvSpPr>
          <p:nvPr>
            <p:ph type="body" sz="half" idx="22" hasCustomPrompt="1"/>
          </p:nvPr>
        </p:nvSpPr>
        <p:spPr>
          <a:xfrm>
            <a:off x="12992137" y="4927267"/>
            <a:ext cx="6233015" cy="523050"/>
          </a:xfrm>
          <a:prstGeom prst="rect">
            <a:avLst/>
          </a:prstGeom>
        </p:spPr>
        <p:txBody>
          <a:bodyPr lIns="50800" tIns="50800" rIns="50800" bIns="50800">
            <a:noAutofit/>
          </a:bodyPr>
          <a:lstStyle>
            <a:lvl1pPr marL="0" indent="0" algn="l" defTabSz="825500">
              <a:lnSpc>
                <a:spcPct val="80000"/>
              </a:lnSpc>
              <a:spcBef>
                <a:spcPts val="0"/>
              </a:spcBef>
              <a:buSzTx/>
              <a:buFontTx/>
              <a:buNone/>
              <a:defRPr sz="3100" b="1" cap="none" spc="-150" baseline="0">
                <a:solidFill>
                  <a:srgbClr val="002EA2"/>
                </a:solidFill>
                <a:latin typeface="Finlandica" charset="0"/>
                <a:ea typeface="Finlandica" charset="0"/>
                <a:cs typeface="Finlandica" charset="0"/>
                <a:sym typeface="Arial"/>
              </a:defRPr>
            </a:lvl1pPr>
          </a:lstStyle>
          <a:p>
            <a:r>
              <a:rPr lang="fi-FI" dirty="0" err="1"/>
              <a:t>Lorem</a:t>
            </a:r>
            <a:r>
              <a:rPr lang="fi-FI" dirty="0"/>
              <a:t> </a:t>
            </a:r>
            <a:r>
              <a:rPr lang="fi-FI" dirty="0" err="1"/>
              <a:t>ipsum</a:t>
            </a:r>
            <a:endParaRPr lang="fi-FI" dirty="0"/>
          </a:p>
        </p:txBody>
      </p:sp>
      <p:sp>
        <p:nvSpPr>
          <p:cNvPr id="17" name="alaotsikko"/>
          <p:cNvSpPr txBox="1">
            <a:spLocks noGrp="1"/>
          </p:cNvSpPr>
          <p:nvPr>
            <p:ph type="body" sz="half" idx="26" hasCustomPrompt="1"/>
          </p:nvPr>
        </p:nvSpPr>
        <p:spPr>
          <a:xfrm>
            <a:off x="12992137" y="3502517"/>
            <a:ext cx="9766263" cy="1018683"/>
          </a:xfrm>
          <a:prstGeom prst="rect">
            <a:avLst/>
          </a:prstGeom>
        </p:spPr>
        <p:txBody>
          <a:bodyPr lIns="50800" tIns="50800" rIns="50800" bIns="50800">
            <a:noAutofit/>
          </a:bodyPr>
          <a:lstStyle>
            <a:lvl1pPr marL="0" indent="0" algn="l" defTabSz="825500">
              <a:lnSpc>
                <a:spcPct val="90000"/>
              </a:lnSpc>
              <a:spcBef>
                <a:spcPts val="0"/>
              </a:spcBef>
              <a:buSzTx/>
              <a:buFontTx/>
              <a:buNone/>
              <a:defRPr sz="4000" b="0" cap="none" spc="-150" baseline="0">
                <a:solidFill>
                  <a:schemeClr val="tx2"/>
                </a:solidFill>
                <a:latin typeface="Finlandica" charset="0"/>
                <a:ea typeface="Finlandica" charset="0"/>
                <a:cs typeface="Finlandica" charset="0"/>
                <a:sym typeface="Arial"/>
              </a:defRPr>
            </a:lvl1p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r>
              <a:rPr lang="fi-FI" dirty="0"/>
              <a:t> </a:t>
            </a:r>
            <a:r>
              <a:rPr lang="fi-FI" dirty="0" err="1"/>
              <a:t>sit</a:t>
            </a:r>
            <a:r>
              <a:rPr lang="fi-FI" dirty="0"/>
              <a:t> </a:t>
            </a:r>
            <a:r>
              <a:rPr lang="fi-FI" dirty="0" err="1"/>
              <a:t>amet</a:t>
            </a:r>
            <a:r>
              <a:rPr lang="fi-FI" dirty="0"/>
              <a:t> </a:t>
            </a:r>
            <a:r>
              <a:rPr lang="fi-FI" dirty="0" err="1"/>
              <a:t>concecterur</a:t>
            </a:r>
            <a:r>
              <a:rPr lang="fi-FI" dirty="0"/>
              <a:t>. </a:t>
            </a:r>
          </a:p>
        </p:txBody>
      </p:sp>
      <p:pic>
        <p:nvPicPr>
          <p:cNvPr id="7" name="Picture 6"/>
          <p:cNvPicPr>
            <a:picLocks noChangeAspect="1"/>
          </p:cNvPicPr>
          <p:nvPr userDrawn="1"/>
        </p:nvPicPr>
        <p:blipFill>
          <a:blip r:embed="rId3"/>
          <a:stretch>
            <a:fillRect/>
          </a:stretch>
        </p:blipFill>
        <p:spPr>
          <a:xfrm>
            <a:off x="3529402" y="3011056"/>
            <a:ext cx="5999503" cy="5999503"/>
          </a:xfrm>
          <a:prstGeom prst="rect">
            <a:avLst/>
          </a:prstGeom>
        </p:spPr>
      </p:pic>
      <p:cxnSp>
        <p:nvCxnSpPr>
          <p:cNvPr id="20" name="Straight Connector 19"/>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alaotsikko">
            <a:extLst>
              <a:ext uri="{FF2B5EF4-FFF2-40B4-BE49-F238E27FC236}">
                <a16:creationId xmlns:a16="http://schemas.microsoft.com/office/drawing/2014/main" id="{027B8BD9-1E03-4097-990D-827EB682E0DB}"/>
              </a:ext>
            </a:extLst>
          </p:cNvPr>
          <p:cNvSpPr txBox="1">
            <a:spLocks noGrp="1"/>
          </p:cNvSpPr>
          <p:nvPr>
            <p:ph type="body" sz="half" idx="27" hasCustomPrompt="1"/>
          </p:nvPr>
        </p:nvSpPr>
        <p:spPr>
          <a:xfrm>
            <a:off x="12992137" y="5730439"/>
            <a:ext cx="7505663" cy="3963433"/>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0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F_TEXT+ICON_LEFT_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9" name="alaotsikko"/>
          <p:cNvSpPr txBox="1">
            <a:spLocks noGrp="1"/>
          </p:cNvSpPr>
          <p:nvPr>
            <p:ph type="body" sz="half" idx="14" hasCustomPrompt="1"/>
          </p:nvPr>
        </p:nvSpPr>
        <p:spPr>
          <a:xfrm>
            <a:off x="12992137" y="1201801"/>
            <a:ext cx="6233015" cy="1947800"/>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endParaRPr lang="fi-FI" dirty="0"/>
          </a:p>
        </p:txBody>
      </p:sp>
      <p:sp>
        <p:nvSpPr>
          <p:cNvPr id="11" name="alaotsikko"/>
          <p:cNvSpPr txBox="1">
            <a:spLocks noGrp="1"/>
          </p:cNvSpPr>
          <p:nvPr>
            <p:ph type="body" sz="half" idx="22" hasCustomPrompt="1"/>
          </p:nvPr>
        </p:nvSpPr>
        <p:spPr>
          <a:xfrm>
            <a:off x="12992137" y="4927267"/>
            <a:ext cx="6233015" cy="523050"/>
          </a:xfrm>
          <a:prstGeom prst="rect">
            <a:avLst/>
          </a:prstGeom>
        </p:spPr>
        <p:txBody>
          <a:bodyPr lIns="50800" tIns="50800" rIns="50800" bIns="50800">
            <a:noAutofit/>
          </a:bodyPr>
          <a:lstStyle>
            <a:lvl1pPr marL="0" indent="0" algn="l" defTabSz="825500">
              <a:lnSpc>
                <a:spcPct val="80000"/>
              </a:lnSpc>
              <a:spcBef>
                <a:spcPts val="0"/>
              </a:spcBef>
              <a:buSzTx/>
              <a:buFontTx/>
              <a:buNone/>
              <a:defRPr sz="3100" b="1" cap="none" spc="-150" baseline="0">
                <a:solidFill>
                  <a:srgbClr val="002EA2"/>
                </a:solidFill>
                <a:latin typeface="Finlandica" charset="0"/>
                <a:ea typeface="Finlandica" charset="0"/>
                <a:cs typeface="Finlandica" charset="0"/>
                <a:sym typeface="Arial"/>
              </a:defRPr>
            </a:lvl1pPr>
          </a:lstStyle>
          <a:p>
            <a:r>
              <a:rPr lang="fi-FI" dirty="0" err="1"/>
              <a:t>Lorem</a:t>
            </a:r>
            <a:r>
              <a:rPr lang="fi-FI" dirty="0"/>
              <a:t> </a:t>
            </a:r>
            <a:r>
              <a:rPr lang="fi-FI" dirty="0" err="1"/>
              <a:t>ipsum</a:t>
            </a:r>
            <a:endParaRPr lang="fi-FI" dirty="0"/>
          </a:p>
        </p:txBody>
      </p:sp>
      <p:sp>
        <p:nvSpPr>
          <p:cNvPr id="17" name="alaotsikko"/>
          <p:cNvSpPr txBox="1">
            <a:spLocks noGrp="1"/>
          </p:cNvSpPr>
          <p:nvPr>
            <p:ph type="body" sz="half" idx="26" hasCustomPrompt="1"/>
          </p:nvPr>
        </p:nvSpPr>
        <p:spPr>
          <a:xfrm>
            <a:off x="12992137" y="3502517"/>
            <a:ext cx="9766263" cy="1018683"/>
          </a:xfrm>
          <a:prstGeom prst="rect">
            <a:avLst/>
          </a:prstGeom>
        </p:spPr>
        <p:txBody>
          <a:bodyPr lIns="50800" tIns="50800" rIns="50800" bIns="50800">
            <a:noAutofit/>
          </a:bodyPr>
          <a:lstStyle>
            <a:lvl1pPr marL="0" indent="0" algn="l" defTabSz="825500">
              <a:lnSpc>
                <a:spcPct val="90000"/>
              </a:lnSpc>
              <a:spcBef>
                <a:spcPts val="0"/>
              </a:spcBef>
              <a:buSzTx/>
              <a:buFontTx/>
              <a:buNone/>
              <a:defRPr sz="4000" b="0" cap="none" spc="-150" baseline="0">
                <a:solidFill>
                  <a:schemeClr val="tx2"/>
                </a:solidFill>
                <a:latin typeface="Finlandica" charset="0"/>
                <a:ea typeface="Finlandica" charset="0"/>
                <a:cs typeface="Finlandica" charset="0"/>
                <a:sym typeface="Arial"/>
              </a:defRPr>
            </a:lvl1p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r>
              <a:rPr lang="fi-FI" dirty="0"/>
              <a:t> </a:t>
            </a:r>
            <a:r>
              <a:rPr lang="fi-FI" dirty="0" err="1"/>
              <a:t>sit</a:t>
            </a:r>
            <a:r>
              <a:rPr lang="fi-FI" dirty="0"/>
              <a:t> </a:t>
            </a:r>
            <a:r>
              <a:rPr lang="fi-FI" dirty="0" err="1"/>
              <a:t>amet</a:t>
            </a:r>
            <a:r>
              <a:rPr lang="fi-FI" dirty="0"/>
              <a:t> </a:t>
            </a:r>
            <a:r>
              <a:rPr lang="fi-FI" dirty="0" err="1"/>
              <a:t>concecterur</a:t>
            </a:r>
            <a:r>
              <a:rPr lang="fi-FI" dirty="0"/>
              <a:t>. </a:t>
            </a:r>
          </a:p>
        </p:txBody>
      </p:sp>
      <p:pic>
        <p:nvPicPr>
          <p:cNvPr id="10" name="Picture 9"/>
          <p:cNvPicPr>
            <a:picLocks noChangeAspect="1"/>
          </p:cNvPicPr>
          <p:nvPr userDrawn="1"/>
        </p:nvPicPr>
        <p:blipFill>
          <a:blip r:embed="rId3"/>
          <a:stretch>
            <a:fillRect/>
          </a:stretch>
        </p:blipFill>
        <p:spPr>
          <a:xfrm>
            <a:off x="3303908" y="3025162"/>
            <a:ext cx="6173400" cy="6173400"/>
          </a:xfrm>
          <a:prstGeom prst="rect">
            <a:avLst/>
          </a:prstGeom>
        </p:spPr>
      </p:pic>
      <p:cxnSp>
        <p:nvCxnSpPr>
          <p:cNvPr id="19" name="Straight Connector 18"/>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alaotsikko">
            <a:extLst>
              <a:ext uri="{FF2B5EF4-FFF2-40B4-BE49-F238E27FC236}">
                <a16:creationId xmlns:a16="http://schemas.microsoft.com/office/drawing/2014/main" id="{2B95BCDA-EE73-4144-A6C5-E6A4191ABEB3}"/>
              </a:ext>
            </a:extLst>
          </p:cNvPr>
          <p:cNvSpPr txBox="1">
            <a:spLocks noGrp="1"/>
          </p:cNvSpPr>
          <p:nvPr>
            <p:ph type="body" sz="half" idx="27" hasCustomPrompt="1"/>
          </p:nvPr>
        </p:nvSpPr>
        <p:spPr>
          <a:xfrm>
            <a:off x="12992137" y="5730439"/>
            <a:ext cx="7505663" cy="3963433"/>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0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F_TEXT+ICON_LEFT_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9" name="alaotsikko"/>
          <p:cNvSpPr txBox="1">
            <a:spLocks noGrp="1"/>
          </p:cNvSpPr>
          <p:nvPr>
            <p:ph type="body" sz="half" idx="14" hasCustomPrompt="1"/>
          </p:nvPr>
        </p:nvSpPr>
        <p:spPr>
          <a:xfrm>
            <a:off x="12992137" y="1201801"/>
            <a:ext cx="6233015" cy="1947800"/>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endParaRPr lang="fi-FI" dirty="0"/>
          </a:p>
        </p:txBody>
      </p:sp>
      <p:sp>
        <p:nvSpPr>
          <p:cNvPr id="11" name="alaotsikko"/>
          <p:cNvSpPr txBox="1">
            <a:spLocks noGrp="1"/>
          </p:cNvSpPr>
          <p:nvPr>
            <p:ph type="body" sz="half" idx="22" hasCustomPrompt="1"/>
          </p:nvPr>
        </p:nvSpPr>
        <p:spPr>
          <a:xfrm>
            <a:off x="12992137" y="4927267"/>
            <a:ext cx="6233015" cy="523050"/>
          </a:xfrm>
          <a:prstGeom prst="rect">
            <a:avLst/>
          </a:prstGeom>
        </p:spPr>
        <p:txBody>
          <a:bodyPr lIns="50800" tIns="50800" rIns="50800" bIns="50800">
            <a:noAutofit/>
          </a:bodyPr>
          <a:lstStyle>
            <a:lvl1pPr marL="0" indent="0" algn="l" defTabSz="825500">
              <a:lnSpc>
                <a:spcPct val="80000"/>
              </a:lnSpc>
              <a:spcBef>
                <a:spcPts val="0"/>
              </a:spcBef>
              <a:buSzTx/>
              <a:buFontTx/>
              <a:buNone/>
              <a:defRPr sz="3100" b="1" cap="none" spc="-150" baseline="0">
                <a:solidFill>
                  <a:srgbClr val="002EA2"/>
                </a:solidFill>
                <a:latin typeface="Finlandica" charset="0"/>
                <a:ea typeface="Finlandica" charset="0"/>
                <a:cs typeface="Finlandica" charset="0"/>
                <a:sym typeface="Arial"/>
              </a:defRPr>
            </a:lvl1pPr>
          </a:lstStyle>
          <a:p>
            <a:r>
              <a:rPr lang="fi-FI" dirty="0" err="1"/>
              <a:t>Lorem</a:t>
            </a:r>
            <a:r>
              <a:rPr lang="fi-FI" dirty="0"/>
              <a:t> </a:t>
            </a:r>
            <a:r>
              <a:rPr lang="fi-FI" dirty="0" err="1"/>
              <a:t>ipsum</a:t>
            </a:r>
            <a:endParaRPr lang="fi-FI" dirty="0"/>
          </a:p>
        </p:txBody>
      </p:sp>
      <p:sp>
        <p:nvSpPr>
          <p:cNvPr id="17" name="alaotsikko"/>
          <p:cNvSpPr txBox="1">
            <a:spLocks noGrp="1"/>
          </p:cNvSpPr>
          <p:nvPr>
            <p:ph type="body" sz="half" idx="26" hasCustomPrompt="1"/>
          </p:nvPr>
        </p:nvSpPr>
        <p:spPr>
          <a:xfrm>
            <a:off x="12992137" y="3502517"/>
            <a:ext cx="9766263" cy="1018683"/>
          </a:xfrm>
          <a:prstGeom prst="rect">
            <a:avLst/>
          </a:prstGeom>
        </p:spPr>
        <p:txBody>
          <a:bodyPr lIns="50800" tIns="50800" rIns="50800" bIns="50800">
            <a:noAutofit/>
          </a:bodyPr>
          <a:lstStyle>
            <a:lvl1pPr marL="0" indent="0" algn="l" defTabSz="825500">
              <a:lnSpc>
                <a:spcPct val="90000"/>
              </a:lnSpc>
              <a:spcBef>
                <a:spcPts val="0"/>
              </a:spcBef>
              <a:buSzTx/>
              <a:buFontTx/>
              <a:buNone/>
              <a:defRPr sz="4000" b="0" cap="none" spc="-150" baseline="0">
                <a:solidFill>
                  <a:schemeClr val="tx2"/>
                </a:solidFill>
                <a:latin typeface="Finlandica" charset="0"/>
                <a:ea typeface="Finlandica" charset="0"/>
                <a:cs typeface="Finlandica" charset="0"/>
                <a:sym typeface="Arial"/>
              </a:defRPr>
            </a:lvl1p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r>
              <a:rPr lang="fi-FI" dirty="0"/>
              <a:t> </a:t>
            </a:r>
            <a:r>
              <a:rPr lang="fi-FI" dirty="0" err="1"/>
              <a:t>sit</a:t>
            </a:r>
            <a:r>
              <a:rPr lang="fi-FI" dirty="0"/>
              <a:t> </a:t>
            </a:r>
            <a:r>
              <a:rPr lang="fi-FI" dirty="0" err="1"/>
              <a:t>amet</a:t>
            </a:r>
            <a:r>
              <a:rPr lang="fi-FI" dirty="0"/>
              <a:t> </a:t>
            </a:r>
            <a:r>
              <a:rPr lang="fi-FI" dirty="0" err="1"/>
              <a:t>concecterur</a:t>
            </a:r>
            <a:r>
              <a:rPr lang="fi-FI" dirty="0"/>
              <a:t>. </a:t>
            </a:r>
          </a:p>
        </p:txBody>
      </p:sp>
      <p:pic>
        <p:nvPicPr>
          <p:cNvPr id="12" name="Picture 11"/>
          <p:cNvPicPr>
            <a:picLocks noChangeAspect="1"/>
          </p:cNvPicPr>
          <p:nvPr userDrawn="1"/>
        </p:nvPicPr>
        <p:blipFill>
          <a:blip r:embed="rId3"/>
          <a:stretch>
            <a:fillRect/>
          </a:stretch>
        </p:blipFill>
        <p:spPr>
          <a:xfrm>
            <a:off x="3148692" y="3451717"/>
            <a:ext cx="6695097" cy="5130011"/>
          </a:xfrm>
          <a:prstGeom prst="rect">
            <a:avLst/>
          </a:prstGeom>
        </p:spPr>
      </p:pic>
      <p:cxnSp>
        <p:nvCxnSpPr>
          <p:cNvPr id="19" name="Straight Connector 18"/>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alaotsikko">
            <a:extLst>
              <a:ext uri="{FF2B5EF4-FFF2-40B4-BE49-F238E27FC236}">
                <a16:creationId xmlns:a16="http://schemas.microsoft.com/office/drawing/2014/main" id="{02AD606A-FA90-45C4-81C7-0273E8AACFBE}"/>
              </a:ext>
            </a:extLst>
          </p:cNvPr>
          <p:cNvSpPr txBox="1">
            <a:spLocks noGrp="1"/>
          </p:cNvSpPr>
          <p:nvPr>
            <p:ph type="body" sz="half" idx="27" hasCustomPrompt="1"/>
          </p:nvPr>
        </p:nvSpPr>
        <p:spPr>
          <a:xfrm>
            <a:off x="12992137" y="5730439"/>
            <a:ext cx="7505663" cy="3963433"/>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0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F_TEXT+ICON_LEFT_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9" name="alaotsikko"/>
          <p:cNvSpPr txBox="1">
            <a:spLocks noGrp="1"/>
          </p:cNvSpPr>
          <p:nvPr>
            <p:ph type="body" sz="half" idx="14" hasCustomPrompt="1"/>
          </p:nvPr>
        </p:nvSpPr>
        <p:spPr>
          <a:xfrm>
            <a:off x="12992137" y="1201801"/>
            <a:ext cx="6233015" cy="1947800"/>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endParaRPr lang="fi-FI" dirty="0"/>
          </a:p>
        </p:txBody>
      </p:sp>
      <p:sp>
        <p:nvSpPr>
          <p:cNvPr id="11" name="alaotsikko"/>
          <p:cNvSpPr txBox="1">
            <a:spLocks noGrp="1"/>
          </p:cNvSpPr>
          <p:nvPr>
            <p:ph type="body" sz="half" idx="22" hasCustomPrompt="1"/>
          </p:nvPr>
        </p:nvSpPr>
        <p:spPr>
          <a:xfrm>
            <a:off x="12992137" y="4927267"/>
            <a:ext cx="6233015" cy="523050"/>
          </a:xfrm>
          <a:prstGeom prst="rect">
            <a:avLst/>
          </a:prstGeom>
        </p:spPr>
        <p:txBody>
          <a:bodyPr lIns="50800" tIns="50800" rIns="50800" bIns="50800">
            <a:noAutofit/>
          </a:bodyPr>
          <a:lstStyle>
            <a:lvl1pPr marL="0" indent="0" algn="l" defTabSz="825500">
              <a:lnSpc>
                <a:spcPct val="80000"/>
              </a:lnSpc>
              <a:spcBef>
                <a:spcPts val="0"/>
              </a:spcBef>
              <a:buSzTx/>
              <a:buFontTx/>
              <a:buNone/>
              <a:defRPr sz="3100" b="1" cap="none" spc="-150" baseline="0">
                <a:solidFill>
                  <a:srgbClr val="002EA2"/>
                </a:solidFill>
                <a:latin typeface="Finlandica" charset="0"/>
                <a:ea typeface="Finlandica" charset="0"/>
                <a:cs typeface="Finlandica" charset="0"/>
                <a:sym typeface="Arial"/>
              </a:defRPr>
            </a:lvl1pPr>
          </a:lstStyle>
          <a:p>
            <a:r>
              <a:rPr lang="fi-FI" dirty="0" err="1"/>
              <a:t>Lorem</a:t>
            </a:r>
            <a:r>
              <a:rPr lang="fi-FI" dirty="0"/>
              <a:t> </a:t>
            </a:r>
            <a:r>
              <a:rPr lang="fi-FI" dirty="0" err="1"/>
              <a:t>ipsum</a:t>
            </a:r>
            <a:endParaRPr lang="fi-FI" dirty="0"/>
          </a:p>
        </p:txBody>
      </p:sp>
      <p:sp>
        <p:nvSpPr>
          <p:cNvPr id="17" name="alaotsikko"/>
          <p:cNvSpPr txBox="1">
            <a:spLocks noGrp="1"/>
          </p:cNvSpPr>
          <p:nvPr>
            <p:ph type="body" sz="half" idx="26" hasCustomPrompt="1"/>
          </p:nvPr>
        </p:nvSpPr>
        <p:spPr>
          <a:xfrm>
            <a:off x="12992137" y="3502517"/>
            <a:ext cx="9766263" cy="1018683"/>
          </a:xfrm>
          <a:prstGeom prst="rect">
            <a:avLst/>
          </a:prstGeom>
        </p:spPr>
        <p:txBody>
          <a:bodyPr lIns="50800" tIns="50800" rIns="50800" bIns="50800">
            <a:noAutofit/>
          </a:bodyPr>
          <a:lstStyle>
            <a:lvl1pPr marL="0" indent="0" algn="l" defTabSz="825500">
              <a:lnSpc>
                <a:spcPct val="90000"/>
              </a:lnSpc>
              <a:spcBef>
                <a:spcPts val="0"/>
              </a:spcBef>
              <a:buSzTx/>
              <a:buFontTx/>
              <a:buNone/>
              <a:defRPr sz="4000" b="0" cap="none" spc="-150" baseline="0">
                <a:solidFill>
                  <a:schemeClr val="tx2"/>
                </a:solidFill>
                <a:latin typeface="Finlandica" charset="0"/>
                <a:ea typeface="Finlandica" charset="0"/>
                <a:cs typeface="Finlandica" charset="0"/>
                <a:sym typeface="Arial"/>
              </a:defRPr>
            </a:lvl1p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r>
              <a:rPr lang="fi-FI" dirty="0"/>
              <a:t> </a:t>
            </a:r>
            <a:r>
              <a:rPr lang="fi-FI" dirty="0" err="1"/>
              <a:t>sit</a:t>
            </a:r>
            <a:r>
              <a:rPr lang="fi-FI" dirty="0"/>
              <a:t> </a:t>
            </a:r>
            <a:r>
              <a:rPr lang="fi-FI" dirty="0" err="1"/>
              <a:t>amet</a:t>
            </a:r>
            <a:r>
              <a:rPr lang="fi-FI" dirty="0"/>
              <a:t> </a:t>
            </a:r>
            <a:r>
              <a:rPr lang="fi-FI" dirty="0" err="1"/>
              <a:t>concecterur</a:t>
            </a:r>
            <a:r>
              <a:rPr lang="fi-FI" dirty="0"/>
              <a:t>. </a:t>
            </a:r>
          </a:p>
        </p:txBody>
      </p:sp>
      <p:pic>
        <p:nvPicPr>
          <p:cNvPr id="14" name="Picture 13"/>
          <p:cNvPicPr>
            <a:picLocks noChangeAspect="1"/>
          </p:cNvPicPr>
          <p:nvPr userDrawn="1"/>
        </p:nvPicPr>
        <p:blipFill>
          <a:blip r:embed="rId3"/>
          <a:stretch>
            <a:fillRect/>
          </a:stretch>
        </p:blipFill>
        <p:spPr>
          <a:xfrm>
            <a:off x="2793897" y="2175701"/>
            <a:ext cx="7390692" cy="7390692"/>
          </a:xfrm>
          <a:prstGeom prst="rect">
            <a:avLst/>
          </a:prstGeom>
        </p:spPr>
      </p:pic>
      <p:cxnSp>
        <p:nvCxnSpPr>
          <p:cNvPr id="19" name="Straight Connector 18"/>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alaotsikko">
            <a:extLst>
              <a:ext uri="{FF2B5EF4-FFF2-40B4-BE49-F238E27FC236}">
                <a16:creationId xmlns:a16="http://schemas.microsoft.com/office/drawing/2014/main" id="{C6A60204-7E2C-41CF-8723-35D5C6F1F4C4}"/>
              </a:ext>
            </a:extLst>
          </p:cNvPr>
          <p:cNvSpPr txBox="1">
            <a:spLocks noGrp="1"/>
          </p:cNvSpPr>
          <p:nvPr>
            <p:ph type="body" sz="half" idx="27" hasCustomPrompt="1"/>
          </p:nvPr>
        </p:nvSpPr>
        <p:spPr>
          <a:xfrm>
            <a:off x="12992137" y="5730439"/>
            <a:ext cx="7505663" cy="3963433"/>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0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F_BACKGROUND">
    <p:bg>
      <p:bgPr>
        <a:solidFill>
          <a:schemeClr val="bg2"/>
        </a:solidFill>
        <a:effectLst/>
      </p:bgPr>
    </p:bg>
    <p:spTree>
      <p:nvGrpSpPr>
        <p:cNvPr id="1" name=""/>
        <p:cNvGrpSpPr/>
        <p:nvPr/>
      </p:nvGrpSpPr>
      <p:grpSpPr>
        <a:xfrm>
          <a:off x="0" y="0"/>
          <a:ext cx="0" cy="0"/>
          <a:chOff x="0" y="0"/>
          <a:chExt cx="0" cy="0"/>
        </a:xfrm>
      </p:grpSpPr>
      <p:sp>
        <p:nvSpPr>
          <p:cNvPr id="2" name="TextBox 1"/>
          <p:cNvSpPr txBox="1"/>
          <p:nvPr userDrawn="1"/>
        </p:nvSpPr>
        <p:spPr>
          <a:xfrm>
            <a:off x="13138827" y="5862537"/>
            <a:ext cx="184731" cy="1200329"/>
          </a:xfrm>
          <a:prstGeom prst="rect">
            <a:avLst/>
          </a:prstGeom>
          <a:noFill/>
        </p:spPr>
        <p:txBody>
          <a:bodyPr wrap="none" rtlCol="0">
            <a:spAutoFit/>
          </a:bodyPr>
          <a:lstStyle/>
          <a:p>
            <a:endParaRPr lang="en-US" sz="7200"/>
          </a:p>
        </p:txBody>
      </p:sp>
      <p:sp>
        <p:nvSpPr>
          <p:cNvPr id="14" name="alaotsikko"/>
          <p:cNvSpPr txBox="1">
            <a:spLocks noGrp="1"/>
          </p:cNvSpPr>
          <p:nvPr>
            <p:ph type="body" sz="half" idx="14" hasCustomPrompt="1"/>
          </p:nvPr>
        </p:nvSpPr>
        <p:spPr>
          <a:xfrm>
            <a:off x="9026853" y="9283885"/>
            <a:ext cx="6379402" cy="1055624"/>
          </a:xfrm>
          <a:prstGeom prst="rect">
            <a:avLst/>
          </a:prstGeom>
          <a:effectLst>
            <a:outerShdw blurRad="584200" dist="76200" dir="5400000" algn="t" rotWithShape="0">
              <a:prstClr val="black">
                <a:alpha val="20000"/>
              </a:prstClr>
            </a:outerShdw>
          </a:effectLst>
        </p:spPr>
        <p:txBody>
          <a:bodyPr lIns="50800" tIns="50800" rIns="50800" bIns="50800">
            <a:noAutofit/>
          </a:bodyPr>
          <a:lstStyle>
            <a:lvl1pPr marL="0" indent="0" algn="ctr" defTabSz="825500">
              <a:lnSpc>
                <a:spcPct val="80000"/>
              </a:lnSpc>
              <a:spcBef>
                <a:spcPts val="0"/>
              </a:spcBef>
              <a:buSzTx/>
              <a:buFontTx/>
              <a:buNone/>
              <a:defRPr sz="5000" b="0" cap="all" spc="-300" baseline="0">
                <a:solidFill>
                  <a:schemeClr val="bg1"/>
                </a:solidFill>
                <a:latin typeface="Finlandica" charset="0"/>
                <a:ea typeface="Finlandica" charset="0"/>
                <a:cs typeface="Finlandica" charset="0"/>
                <a:sym typeface="Arial"/>
              </a:defRPr>
            </a:lvl1pPr>
          </a:lstStyle>
          <a:p>
            <a:r>
              <a:rPr lang="en-GB" noProof="0" dirty="0"/>
              <a:t>NAME SURNAME</a:t>
            </a:r>
          </a:p>
        </p:txBody>
      </p:sp>
      <p:sp>
        <p:nvSpPr>
          <p:cNvPr id="15" name="alaotsikko"/>
          <p:cNvSpPr txBox="1">
            <a:spLocks noGrp="1"/>
          </p:cNvSpPr>
          <p:nvPr>
            <p:ph type="body" sz="half" idx="15" hasCustomPrompt="1"/>
          </p:nvPr>
        </p:nvSpPr>
        <p:spPr>
          <a:xfrm>
            <a:off x="3429617" y="4557393"/>
            <a:ext cx="17573874" cy="3810615"/>
          </a:xfrm>
          <a:prstGeom prst="rect">
            <a:avLst/>
          </a:prstGeom>
          <a:effectLst>
            <a:outerShdw blurRad="584200" dist="76200" dir="5400000" algn="t" rotWithShape="0">
              <a:prstClr val="black">
                <a:alpha val="30000"/>
              </a:prstClr>
            </a:outerShdw>
          </a:effectLst>
        </p:spPr>
        <p:txBody>
          <a:bodyPr lIns="50800" tIns="50800" rIns="50800" bIns="50800">
            <a:noAutofit/>
          </a:bodyPr>
          <a:lstStyle>
            <a:lvl1pPr marL="0" indent="0" algn="ctr" defTabSz="825500">
              <a:lnSpc>
                <a:spcPct val="80000"/>
              </a:lnSpc>
              <a:spcBef>
                <a:spcPts val="0"/>
              </a:spcBef>
              <a:buSzTx/>
              <a:buFontTx/>
              <a:buNone/>
              <a:defRPr sz="17000" b="0" cap="all" spc="-300" baseline="0">
                <a:solidFill>
                  <a:schemeClr val="bg1"/>
                </a:solidFill>
                <a:latin typeface="Finlandica" charset="0"/>
                <a:ea typeface="Finlandica" charset="0"/>
                <a:cs typeface="Finlandica" charset="0"/>
                <a:sym typeface="Arial"/>
              </a:defRPr>
            </a:lvl1pPr>
          </a:lstStyle>
          <a:p>
            <a:r>
              <a:rPr lang="en-GB" noProof="0" dirty="0"/>
              <a:t>PRESENTATION TITLE</a:t>
            </a:r>
          </a:p>
        </p:txBody>
      </p:sp>
      <p:sp>
        <p:nvSpPr>
          <p:cNvPr id="8" name="Text Placeholder 4"/>
          <p:cNvSpPr>
            <a:spLocks noGrp="1"/>
          </p:cNvSpPr>
          <p:nvPr>
            <p:ph type="body" sz="quarter" idx="24" hasCustomPrompt="1"/>
          </p:nvPr>
        </p:nvSpPr>
        <p:spPr>
          <a:xfrm>
            <a:off x="897995" y="12022128"/>
            <a:ext cx="4131204" cy="1066800"/>
          </a:xfrm>
          <a:prstGeom prst="rect">
            <a:avLst/>
          </a:prstGeom>
        </p:spPr>
        <p:txBody>
          <a:bodyPr/>
          <a:lstStyle>
            <a:lvl1pPr marL="0" indent="0">
              <a:buNone/>
              <a:defRPr sz="5000">
                <a:solidFill>
                  <a:schemeClr val="bg1"/>
                </a:solidFill>
                <a:latin typeface="Finlandica" panose="00000500000000000000" pitchFamily="50" charset="0"/>
              </a:defRPr>
            </a:lvl1pPr>
          </a:lstStyle>
          <a:p>
            <a:pPr lvl="0"/>
            <a:r>
              <a:rPr lang="fi-FI" dirty="0"/>
              <a:t>5.2.2018</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07077" y="971535"/>
            <a:ext cx="3056923" cy="1301691"/>
          </a:xfrm>
          <a:prstGeom prst="rect">
            <a:avLst/>
          </a:prstGeom>
          <a:effectLst>
            <a:outerShdw blurRad="254000" dist="76200" dir="5400000" algn="t" rotWithShape="0">
              <a:prstClr val="black">
                <a:alpha val="13000"/>
              </a:prstClr>
            </a:outerShdw>
          </a:effectLst>
        </p:spPr>
      </p:pic>
    </p:spTree>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F_TEXT+ICON_LEFT_5">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9" name="alaotsikko"/>
          <p:cNvSpPr txBox="1">
            <a:spLocks noGrp="1"/>
          </p:cNvSpPr>
          <p:nvPr>
            <p:ph type="body" sz="half" idx="14" hasCustomPrompt="1"/>
          </p:nvPr>
        </p:nvSpPr>
        <p:spPr>
          <a:xfrm>
            <a:off x="12992137" y="1201801"/>
            <a:ext cx="6233015" cy="1947800"/>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endParaRPr lang="fi-FI" dirty="0"/>
          </a:p>
        </p:txBody>
      </p:sp>
      <p:sp>
        <p:nvSpPr>
          <p:cNvPr id="11" name="alaotsikko"/>
          <p:cNvSpPr txBox="1">
            <a:spLocks noGrp="1"/>
          </p:cNvSpPr>
          <p:nvPr>
            <p:ph type="body" sz="half" idx="22" hasCustomPrompt="1"/>
          </p:nvPr>
        </p:nvSpPr>
        <p:spPr>
          <a:xfrm>
            <a:off x="12992137" y="4927267"/>
            <a:ext cx="6233015" cy="523050"/>
          </a:xfrm>
          <a:prstGeom prst="rect">
            <a:avLst/>
          </a:prstGeom>
        </p:spPr>
        <p:txBody>
          <a:bodyPr lIns="50800" tIns="50800" rIns="50800" bIns="50800">
            <a:noAutofit/>
          </a:bodyPr>
          <a:lstStyle>
            <a:lvl1pPr marL="0" indent="0" algn="l" defTabSz="825500">
              <a:lnSpc>
                <a:spcPct val="80000"/>
              </a:lnSpc>
              <a:spcBef>
                <a:spcPts val="0"/>
              </a:spcBef>
              <a:buSzTx/>
              <a:buFontTx/>
              <a:buNone/>
              <a:defRPr sz="3100" b="1" cap="none" spc="-150" baseline="0">
                <a:solidFill>
                  <a:srgbClr val="002EA2"/>
                </a:solidFill>
                <a:latin typeface="Finlandica" charset="0"/>
                <a:ea typeface="Finlandica" charset="0"/>
                <a:cs typeface="Finlandica" charset="0"/>
                <a:sym typeface="Arial"/>
              </a:defRPr>
            </a:lvl1pPr>
          </a:lstStyle>
          <a:p>
            <a:r>
              <a:rPr lang="fi-FI" dirty="0" err="1"/>
              <a:t>Lorem</a:t>
            </a:r>
            <a:r>
              <a:rPr lang="fi-FI" dirty="0"/>
              <a:t> </a:t>
            </a:r>
            <a:r>
              <a:rPr lang="fi-FI" dirty="0" err="1"/>
              <a:t>ipsum</a:t>
            </a:r>
            <a:endParaRPr lang="fi-FI" dirty="0"/>
          </a:p>
        </p:txBody>
      </p:sp>
      <p:sp>
        <p:nvSpPr>
          <p:cNvPr id="17" name="alaotsikko"/>
          <p:cNvSpPr txBox="1">
            <a:spLocks noGrp="1"/>
          </p:cNvSpPr>
          <p:nvPr>
            <p:ph type="body" sz="half" idx="26" hasCustomPrompt="1"/>
          </p:nvPr>
        </p:nvSpPr>
        <p:spPr>
          <a:xfrm>
            <a:off x="12992137" y="3502517"/>
            <a:ext cx="9766263" cy="1018683"/>
          </a:xfrm>
          <a:prstGeom prst="rect">
            <a:avLst/>
          </a:prstGeom>
        </p:spPr>
        <p:txBody>
          <a:bodyPr lIns="50800" tIns="50800" rIns="50800" bIns="50800">
            <a:noAutofit/>
          </a:bodyPr>
          <a:lstStyle>
            <a:lvl1pPr marL="0" indent="0" algn="l" defTabSz="825500">
              <a:lnSpc>
                <a:spcPct val="90000"/>
              </a:lnSpc>
              <a:spcBef>
                <a:spcPts val="0"/>
              </a:spcBef>
              <a:buSzTx/>
              <a:buFontTx/>
              <a:buNone/>
              <a:defRPr sz="4000" b="0" cap="none" spc="-150" baseline="0">
                <a:solidFill>
                  <a:schemeClr val="tx2"/>
                </a:solidFill>
                <a:latin typeface="Finlandica" charset="0"/>
                <a:ea typeface="Finlandica" charset="0"/>
                <a:cs typeface="Finlandica" charset="0"/>
                <a:sym typeface="Arial"/>
              </a:defRPr>
            </a:lvl1p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r>
              <a:rPr lang="fi-FI" dirty="0"/>
              <a:t> </a:t>
            </a:r>
            <a:r>
              <a:rPr lang="fi-FI" dirty="0" err="1"/>
              <a:t>sit</a:t>
            </a:r>
            <a:r>
              <a:rPr lang="fi-FI" dirty="0"/>
              <a:t> </a:t>
            </a:r>
            <a:r>
              <a:rPr lang="fi-FI" dirty="0" err="1"/>
              <a:t>amet</a:t>
            </a:r>
            <a:r>
              <a:rPr lang="fi-FI" dirty="0"/>
              <a:t> </a:t>
            </a:r>
            <a:r>
              <a:rPr lang="fi-FI" dirty="0" err="1"/>
              <a:t>concecterur</a:t>
            </a:r>
            <a:r>
              <a:rPr lang="fi-FI" dirty="0"/>
              <a:t>. </a:t>
            </a:r>
          </a:p>
        </p:txBody>
      </p:sp>
      <p:pic>
        <p:nvPicPr>
          <p:cNvPr id="15" name="Picture 14"/>
          <p:cNvPicPr>
            <a:picLocks noChangeAspect="1"/>
          </p:cNvPicPr>
          <p:nvPr userDrawn="1"/>
        </p:nvPicPr>
        <p:blipFill>
          <a:blip r:embed="rId3"/>
          <a:stretch>
            <a:fillRect/>
          </a:stretch>
        </p:blipFill>
        <p:spPr>
          <a:xfrm>
            <a:off x="4323193" y="2356467"/>
            <a:ext cx="4260516" cy="7390692"/>
          </a:xfrm>
          <a:prstGeom prst="rect">
            <a:avLst/>
          </a:prstGeom>
        </p:spPr>
      </p:pic>
      <p:cxnSp>
        <p:nvCxnSpPr>
          <p:cNvPr id="19" name="Straight Connector 18"/>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alaotsikko">
            <a:extLst>
              <a:ext uri="{FF2B5EF4-FFF2-40B4-BE49-F238E27FC236}">
                <a16:creationId xmlns:a16="http://schemas.microsoft.com/office/drawing/2014/main" id="{514DE0EF-8B07-4E66-9568-4F59F9BF35EF}"/>
              </a:ext>
            </a:extLst>
          </p:cNvPr>
          <p:cNvSpPr txBox="1">
            <a:spLocks noGrp="1"/>
          </p:cNvSpPr>
          <p:nvPr>
            <p:ph type="body" sz="half" idx="27" hasCustomPrompt="1"/>
          </p:nvPr>
        </p:nvSpPr>
        <p:spPr>
          <a:xfrm>
            <a:off x="12992137" y="5730439"/>
            <a:ext cx="7505663" cy="3963433"/>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0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a:t>
            </a: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F_TEXT+ICON_LEFT_6">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9" name="alaotsikko"/>
          <p:cNvSpPr txBox="1">
            <a:spLocks noGrp="1"/>
          </p:cNvSpPr>
          <p:nvPr>
            <p:ph type="body" sz="half" idx="14" hasCustomPrompt="1"/>
          </p:nvPr>
        </p:nvSpPr>
        <p:spPr>
          <a:xfrm>
            <a:off x="12992137" y="1201801"/>
            <a:ext cx="6233015" cy="1947800"/>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endParaRPr lang="fi-FI" dirty="0"/>
          </a:p>
        </p:txBody>
      </p:sp>
      <p:sp>
        <p:nvSpPr>
          <p:cNvPr id="11" name="alaotsikko"/>
          <p:cNvSpPr txBox="1">
            <a:spLocks noGrp="1"/>
          </p:cNvSpPr>
          <p:nvPr>
            <p:ph type="body" sz="half" idx="22" hasCustomPrompt="1"/>
          </p:nvPr>
        </p:nvSpPr>
        <p:spPr>
          <a:xfrm>
            <a:off x="12992137" y="4927267"/>
            <a:ext cx="6233015" cy="523050"/>
          </a:xfrm>
          <a:prstGeom prst="rect">
            <a:avLst/>
          </a:prstGeom>
        </p:spPr>
        <p:txBody>
          <a:bodyPr lIns="50800" tIns="50800" rIns="50800" bIns="50800">
            <a:noAutofit/>
          </a:bodyPr>
          <a:lstStyle>
            <a:lvl1pPr marL="0" indent="0" algn="l" defTabSz="825500">
              <a:lnSpc>
                <a:spcPct val="80000"/>
              </a:lnSpc>
              <a:spcBef>
                <a:spcPts val="0"/>
              </a:spcBef>
              <a:buSzTx/>
              <a:buFontTx/>
              <a:buNone/>
              <a:defRPr sz="3100" b="1" cap="none" spc="-150" baseline="0">
                <a:solidFill>
                  <a:srgbClr val="002EA2"/>
                </a:solidFill>
                <a:latin typeface="Finlandica" charset="0"/>
                <a:ea typeface="Finlandica" charset="0"/>
                <a:cs typeface="Finlandica" charset="0"/>
                <a:sym typeface="Arial"/>
              </a:defRPr>
            </a:lvl1pPr>
          </a:lstStyle>
          <a:p>
            <a:r>
              <a:rPr lang="fi-FI" dirty="0" err="1"/>
              <a:t>Lorem</a:t>
            </a:r>
            <a:r>
              <a:rPr lang="fi-FI" dirty="0"/>
              <a:t> </a:t>
            </a:r>
            <a:r>
              <a:rPr lang="fi-FI" dirty="0" err="1"/>
              <a:t>ipsum</a:t>
            </a:r>
            <a:endParaRPr lang="fi-FI" dirty="0"/>
          </a:p>
        </p:txBody>
      </p:sp>
      <p:sp>
        <p:nvSpPr>
          <p:cNvPr id="17" name="alaotsikko"/>
          <p:cNvSpPr txBox="1">
            <a:spLocks noGrp="1"/>
          </p:cNvSpPr>
          <p:nvPr>
            <p:ph type="body" sz="half" idx="26" hasCustomPrompt="1"/>
          </p:nvPr>
        </p:nvSpPr>
        <p:spPr>
          <a:xfrm>
            <a:off x="12992137" y="3502517"/>
            <a:ext cx="9766263" cy="1018683"/>
          </a:xfrm>
          <a:prstGeom prst="rect">
            <a:avLst/>
          </a:prstGeom>
        </p:spPr>
        <p:txBody>
          <a:bodyPr lIns="50800" tIns="50800" rIns="50800" bIns="50800">
            <a:noAutofit/>
          </a:bodyPr>
          <a:lstStyle>
            <a:lvl1pPr marL="0" indent="0" algn="l" defTabSz="825500">
              <a:lnSpc>
                <a:spcPct val="90000"/>
              </a:lnSpc>
              <a:spcBef>
                <a:spcPts val="0"/>
              </a:spcBef>
              <a:buSzTx/>
              <a:buFontTx/>
              <a:buNone/>
              <a:defRPr sz="4000" b="0" cap="none" spc="-150" baseline="0">
                <a:solidFill>
                  <a:schemeClr val="tx2"/>
                </a:solidFill>
                <a:latin typeface="Finlandica" charset="0"/>
                <a:ea typeface="Finlandica" charset="0"/>
                <a:cs typeface="Finlandica" charset="0"/>
                <a:sym typeface="Arial"/>
              </a:defRPr>
            </a:lvl1p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r>
              <a:rPr lang="fi-FI" dirty="0"/>
              <a:t> </a:t>
            </a:r>
            <a:r>
              <a:rPr lang="fi-FI" dirty="0" err="1"/>
              <a:t>sit</a:t>
            </a:r>
            <a:r>
              <a:rPr lang="fi-FI" dirty="0"/>
              <a:t> </a:t>
            </a:r>
            <a:r>
              <a:rPr lang="fi-FI" dirty="0" err="1"/>
              <a:t>amet</a:t>
            </a:r>
            <a:r>
              <a:rPr lang="fi-FI" dirty="0"/>
              <a:t> </a:t>
            </a:r>
            <a:r>
              <a:rPr lang="fi-FI" dirty="0" err="1"/>
              <a:t>concecterur</a:t>
            </a:r>
            <a:r>
              <a:rPr lang="fi-FI" dirty="0"/>
              <a:t>. </a:t>
            </a:r>
          </a:p>
        </p:txBody>
      </p:sp>
      <p:pic>
        <p:nvPicPr>
          <p:cNvPr id="16" name="Picture 15"/>
          <p:cNvPicPr>
            <a:picLocks noChangeAspect="1"/>
          </p:cNvPicPr>
          <p:nvPr userDrawn="1"/>
        </p:nvPicPr>
        <p:blipFill>
          <a:blip r:embed="rId3"/>
          <a:stretch>
            <a:fillRect/>
          </a:stretch>
        </p:blipFill>
        <p:spPr>
          <a:xfrm>
            <a:off x="3453699" y="3102991"/>
            <a:ext cx="5999503" cy="5999503"/>
          </a:xfrm>
          <a:prstGeom prst="rect">
            <a:avLst/>
          </a:prstGeom>
        </p:spPr>
      </p:pic>
      <p:cxnSp>
        <p:nvCxnSpPr>
          <p:cNvPr id="14" name="Straight Connector 13"/>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alaotsikko">
            <a:extLst>
              <a:ext uri="{FF2B5EF4-FFF2-40B4-BE49-F238E27FC236}">
                <a16:creationId xmlns:a16="http://schemas.microsoft.com/office/drawing/2014/main" id="{A49C7064-D970-4C0A-A113-ED3982E7A891}"/>
              </a:ext>
            </a:extLst>
          </p:cNvPr>
          <p:cNvSpPr txBox="1">
            <a:spLocks noGrp="1"/>
          </p:cNvSpPr>
          <p:nvPr>
            <p:ph type="body" sz="half" idx="27" hasCustomPrompt="1"/>
          </p:nvPr>
        </p:nvSpPr>
        <p:spPr>
          <a:xfrm>
            <a:off x="12992137" y="5730439"/>
            <a:ext cx="7505663" cy="3963433"/>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0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a:t>
            </a: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F_TEXT+IMG+LARG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11" name="Rectangle"/>
          <p:cNvSpPr/>
          <p:nvPr userDrawn="1"/>
        </p:nvSpPr>
        <p:spPr>
          <a:xfrm>
            <a:off x="0" y="-85726"/>
            <a:ext cx="24384000" cy="12064999"/>
          </a:xfrm>
          <a:prstGeom prst="rect">
            <a:avLst/>
          </a:prstGeom>
          <a:solidFill>
            <a:schemeClr val="bg2">
              <a:lumMod val="60000"/>
              <a:lumOff val="40000"/>
            </a:schemeClr>
          </a:solidFill>
          <a:ln w="12700">
            <a:miter lim="400000"/>
          </a:ln>
        </p:spPr>
        <p:txBody>
          <a:bodyPr tIns="91439" bIns="91439" anchor="ctr"/>
          <a:lstStyle/>
          <a:p>
            <a:endParaRPr>
              <a:solidFill>
                <a:schemeClr val="tx2"/>
              </a:solidFill>
            </a:endParaRPr>
          </a:p>
        </p:txBody>
      </p:sp>
      <p:sp>
        <p:nvSpPr>
          <p:cNvPr id="7" name="Picture Placeholder 2"/>
          <p:cNvSpPr>
            <a:spLocks noGrp="1"/>
          </p:cNvSpPr>
          <p:nvPr>
            <p:ph type="pic" sz="quarter" idx="21"/>
          </p:nvPr>
        </p:nvSpPr>
        <p:spPr>
          <a:xfrm>
            <a:off x="0" y="-76200"/>
            <a:ext cx="24384000" cy="12055473"/>
          </a:xfrm>
          <a:prstGeom prst="rect">
            <a:avLst/>
          </a:prstGeom>
        </p:spPr>
        <p:txBody>
          <a:bodyPr anchor="ctr">
            <a:normAutofit/>
          </a:bodyPr>
          <a:lstStyle>
            <a:lvl1pPr marL="0" indent="0" algn="ctr">
              <a:buFontTx/>
              <a:buNone/>
              <a:defRPr sz="3000">
                <a:latin typeface="Arial" charset="0"/>
                <a:ea typeface="Arial" charset="0"/>
                <a:cs typeface="Arial" charset="0"/>
              </a:defRPr>
            </a:lvl1pPr>
          </a:lstStyle>
          <a:p>
            <a:r>
              <a:rPr lang="fi-FI" smtClean="0"/>
              <a:t>Lisää kuva napsauttamalla kuvaketta</a:t>
            </a:r>
            <a:endParaRPr lang="en-US" dirty="0"/>
          </a:p>
        </p:txBody>
      </p:sp>
      <p:sp>
        <p:nvSpPr>
          <p:cNvPr id="14" name="alaotsikko"/>
          <p:cNvSpPr txBox="1">
            <a:spLocks noGrp="1"/>
          </p:cNvSpPr>
          <p:nvPr>
            <p:ph type="body" sz="half" idx="14" hasCustomPrompt="1"/>
          </p:nvPr>
        </p:nvSpPr>
        <p:spPr>
          <a:xfrm>
            <a:off x="5237018" y="5364241"/>
            <a:ext cx="13909964" cy="1947800"/>
          </a:xfrm>
          <a:prstGeom prst="rect">
            <a:avLst/>
          </a:prstGeom>
        </p:spPr>
        <p:txBody>
          <a:bodyPr lIns="50800" tIns="50800" rIns="50800" bIns="50800">
            <a:noAutofit/>
          </a:bodyPr>
          <a:lstStyle>
            <a:lvl1pPr marL="0" indent="0" algn="ctr" defTabSz="825500">
              <a:lnSpc>
                <a:spcPct val="80000"/>
              </a:lnSpc>
              <a:spcBef>
                <a:spcPts val="0"/>
              </a:spcBef>
              <a:buSzTx/>
              <a:buFontTx/>
              <a:buNone/>
              <a:defRPr sz="16000" b="1" cap="all" spc="-500" baseline="0">
                <a:solidFill>
                  <a:schemeClr val="bg1"/>
                </a:solidFill>
                <a:latin typeface="Finlandica" charset="0"/>
                <a:ea typeface="Finlandica" charset="0"/>
                <a:cs typeface="Finlandica" charset="0"/>
                <a:sym typeface="Arial"/>
              </a:defRPr>
            </a:lvl1pPr>
          </a:lstStyle>
          <a:p>
            <a:r>
              <a:rPr lang="fi-FI" dirty="0"/>
              <a:t>HEADER TEXT</a:t>
            </a:r>
          </a:p>
        </p:txBody>
      </p:sp>
      <p:sp>
        <p:nvSpPr>
          <p:cNvPr id="15" name="alaotsikko"/>
          <p:cNvSpPr txBox="1">
            <a:spLocks noGrp="1"/>
          </p:cNvSpPr>
          <p:nvPr>
            <p:ph type="body" sz="half" idx="22" hasCustomPrompt="1"/>
          </p:nvPr>
        </p:nvSpPr>
        <p:spPr>
          <a:xfrm>
            <a:off x="5237018" y="7763906"/>
            <a:ext cx="13909964" cy="1947800"/>
          </a:xfrm>
          <a:prstGeom prst="rect">
            <a:avLst/>
          </a:prstGeom>
        </p:spPr>
        <p:txBody>
          <a:bodyPr lIns="50800" tIns="50800" rIns="50800" bIns="50800">
            <a:noAutofit/>
          </a:bodyPr>
          <a:lstStyle>
            <a:lvl1pPr marL="0" indent="0" algn="ctr" defTabSz="825500">
              <a:lnSpc>
                <a:spcPct val="80000"/>
              </a:lnSpc>
              <a:spcBef>
                <a:spcPts val="0"/>
              </a:spcBef>
              <a:buSzTx/>
              <a:buFontTx/>
              <a:buNone/>
              <a:defRPr sz="4500" b="0" cap="all" spc="0" baseline="0">
                <a:solidFill>
                  <a:schemeClr val="bg1"/>
                </a:solidFill>
                <a:latin typeface="Finlandica" charset="0"/>
                <a:ea typeface="Finlandica" charset="0"/>
                <a:cs typeface="Finlandica" charset="0"/>
                <a:sym typeface="Arial"/>
              </a:defRPr>
            </a:lvl1pPr>
          </a:lstStyle>
          <a:p>
            <a:pPr algn="ctr"/>
            <a:r>
              <a:rPr lang="en-US" sz="4500" cap="all" dirty="0">
                <a:solidFill>
                  <a:srgbClr val="FFFFFF"/>
                </a:solidFill>
                <a:latin typeface="Finlandica" charset="0"/>
              </a:rPr>
              <a:t>LOREM IPSUM</a:t>
            </a:r>
            <a:endParaRPr lang="en-US" sz="4500" dirty="0"/>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F_WORLD-IDEA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4798AA-BCC9-46DB-A9D7-062C06105E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2512" y="-426766"/>
            <a:ext cx="25361022" cy="12508796"/>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11" name="Rectangle"/>
          <p:cNvSpPr/>
          <p:nvPr userDrawn="1"/>
        </p:nvSpPr>
        <p:spPr>
          <a:xfrm>
            <a:off x="0" y="-85726"/>
            <a:ext cx="24384000" cy="12125326"/>
          </a:xfrm>
          <a:prstGeom prst="rect">
            <a:avLst/>
          </a:prstGeom>
          <a:solidFill>
            <a:schemeClr val="tx2">
              <a:alpha val="31000"/>
            </a:schemeClr>
          </a:solidFill>
          <a:ln w="12700">
            <a:miter lim="400000"/>
          </a:ln>
          <a:effectLst/>
        </p:spPr>
        <p:txBody>
          <a:bodyPr tIns="91439" bIns="91439" anchor="ctr"/>
          <a:lstStyle/>
          <a:p>
            <a:endParaRPr>
              <a:solidFill>
                <a:schemeClr val="tx2"/>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F_IMG-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838342-AD85-4B51-9ED2-1479B5AD74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 y="-383857"/>
            <a:ext cx="25603200" cy="12628245"/>
          </a:xfrm>
          <a:prstGeom prst="rect">
            <a:avLst/>
          </a:prstGeom>
        </p:spPr>
      </p:pic>
      <p:sp>
        <p:nvSpPr>
          <p:cNvPr id="11" name="Rectangle"/>
          <p:cNvSpPr/>
          <p:nvPr userDrawn="1"/>
        </p:nvSpPr>
        <p:spPr>
          <a:xfrm>
            <a:off x="-185304" y="-1242655"/>
            <a:ext cx="24968974" cy="13289873"/>
          </a:xfrm>
          <a:prstGeom prst="rect">
            <a:avLst/>
          </a:prstGeom>
          <a:solidFill>
            <a:schemeClr val="tx2">
              <a:alpha val="31000"/>
            </a:schemeClr>
          </a:solidFill>
          <a:ln w="12700">
            <a:miter lim="400000"/>
          </a:ln>
          <a:effectLst/>
        </p:spPr>
        <p:txBody>
          <a:bodyPr tIns="91439" bIns="91439" anchor="ctr"/>
          <a:lstStyle/>
          <a:p>
            <a:endParaRPr>
              <a:solidFill>
                <a:schemeClr val="tx2"/>
              </a:solidFill>
            </a:endParaRP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F_IMG-L-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E11CA-DBB3-4874-892B-114C1897BF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8598" y="-229256"/>
            <a:ext cx="26561298" cy="13100807"/>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11" name="Rectangle"/>
          <p:cNvSpPr/>
          <p:nvPr userDrawn="1"/>
        </p:nvSpPr>
        <p:spPr>
          <a:xfrm>
            <a:off x="0" y="-85726"/>
            <a:ext cx="24384000" cy="12125326"/>
          </a:xfrm>
          <a:prstGeom prst="rect">
            <a:avLst/>
          </a:prstGeom>
          <a:solidFill>
            <a:schemeClr val="tx2">
              <a:alpha val="31000"/>
            </a:schemeClr>
          </a:solidFill>
          <a:ln w="12700">
            <a:miter lim="400000"/>
          </a:ln>
          <a:effectLst/>
        </p:spPr>
        <p:txBody>
          <a:bodyPr tIns="91439" bIns="91439" anchor="ctr"/>
          <a:lstStyle/>
          <a:p>
            <a:endParaRPr>
              <a:solidFill>
                <a:schemeClr val="tx2"/>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F_IMG-L-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172A63-53DC-4177-BA5C-303C08F179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553" y="-164108"/>
            <a:ext cx="24964553" cy="12313246"/>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11" name="Rectangle"/>
          <p:cNvSpPr/>
          <p:nvPr userDrawn="1"/>
        </p:nvSpPr>
        <p:spPr>
          <a:xfrm>
            <a:off x="0" y="-85726"/>
            <a:ext cx="24384000" cy="12125326"/>
          </a:xfrm>
          <a:prstGeom prst="rect">
            <a:avLst/>
          </a:prstGeom>
          <a:solidFill>
            <a:schemeClr val="tx2">
              <a:alpha val="31000"/>
            </a:schemeClr>
          </a:solidFill>
          <a:ln w="12700">
            <a:miter lim="400000"/>
          </a:ln>
          <a:effectLst/>
        </p:spPr>
        <p:txBody>
          <a:bodyPr tIns="91439" bIns="91439" anchor="ctr"/>
          <a:lstStyle/>
          <a:p>
            <a:endParaRPr>
              <a:solidFill>
                <a:schemeClr val="tx2"/>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F_IMG-L-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5BD20E-CCCC-48C4-AE03-C033F8A836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232" y="-252290"/>
            <a:ext cx="26453511" cy="13047642"/>
          </a:xfrm>
          <a:prstGeom prst="rect">
            <a:avLst/>
          </a:prstGeom>
        </p:spPr>
      </p:pic>
      <p:sp>
        <p:nvSpPr>
          <p:cNvPr id="11" name="Rectangle"/>
          <p:cNvSpPr/>
          <p:nvPr userDrawn="1"/>
        </p:nvSpPr>
        <p:spPr>
          <a:xfrm>
            <a:off x="-484929" y="-438912"/>
            <a:ext cx="25353858" cy="12607603"/>
          </a:xfrm>
          <a:prstGeom prst="rect">
            <a:avLst/>
          </a:prstGeom>
          <a:solidFill>
            <a:schemeClr val="tx2">
              <a:alpha val="31000"/>
            </a:schemeClr>
          </a:solidFill>
          <a:ln w="12700">
            <a:miter lim="400000"/>
          </a:ln>
          <a:effectLst/>
        </p:spPr>
        <p:txBody>
          <a:bodyPr tIns="91439" bIns="91439" anchor="ctr"/>
          <a:lstStyle/>
          <a:p>
            <a:endParaRPr>
              <a:solidFill>
                <a:schemeClr val="tx2"/>
              </a:solidFill>
            </a:endParaRP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F_IMG-L-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DE194E-A1CE-4501-976D-A60E9DFF6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225504"/>
            <a:ext cx="25069846" cy="12365179"/>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11" name="Rectangle"/>
          <p:cNvSpPr/>
          <p:nvPr userDrawn="1"/>
        </p:nvSpPr>
        <p:spPr>
          <a:xfrm>
            <a:off x="0" y="-123826"/>
            <a:ext cx="24384000" cy="12125326"/>
          </a:xfrm>
          <a:prstGeom prst="rect">
            <a:avLst/>
          </a:prstGeom>
          <a:solidFill>
            <a:schemeClr val="tx2">
              <a:alpha val="31000"/>
            </a:schemeClr>
          </a:solidFill>
          <a:ln w="12700">
            <a:miter lim="400000"/>
          </a:ln>
          <a:effectLst/>
        </p:spPr>
        <p:txBody>
          <a:bodyPr tIns="91439" bIns="91439" anchor="ctr"/>
          <a:lstStyle/>
          <a:p>
            <a:endParaRPr>
              <a:solidFill>
                <a:schemeClr val="tx2"/>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F_IMG-L-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8FA915-6F5E-4F97-A8F1-9F17CFA1EC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573" y="-258724"/>
            <a:ext cx="25040512" cy="12350711"/>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14349"/>
            <a:ext cx="24384000" cy="13716000"/>
          </a:xfrm>
          <a:prstGeom prst="rect">
            <a:avLst/>
          </a:prstGeom>
        </p:spPr>
      </p:pic>
      <p:sp>
        <p:nvSpPr>
          <p:cNvPr id="11" name="Rectangle"/>
          <p:cNvSpPr/>
          <p:nvPr userDrawn="1"/>
        </p:nvSpPr>
        <p:spPr>
          <a:xfrm>
            <a:off x="0" y="-123826"/>
            <a:ext cx="24384000" cy="12125326"/>
          </a:xfrm>
          <a:prstGeom prst="rect">
            <a:avLst/>
          </a:prstGeom>
          <a:solidFill>
            <a:schemeClr val="tx2">
              <a:alpha val="31000"/>
            </a:schemeClr>
          </a:solidFill>
          <a:ln w="12700">
            <a:miter lim="400000"/>
          </a:ln>
          <a:effectLst/>
        </p:spPr>
        <p:txBody>
          <a:bodyPr tIns="91439" bIns="91439" anchor="ctr"/>
          <a:lstStyle/>
          <a:p>
            <a:endParaRPr>
              <a:solidFill>
                <a:schemeClr val="tx2"/>
              </a:solidFill>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F_MAP-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2" name="Picture 1"/>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1"/>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cxnSp>
        <p:nvCxnSpPr>
          <p:cNvPr id="5" name="Straight Connector 4"/>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alaotsikko"/>
          <p:cNvSpPr txBox="1">
            <a:spLocks noGrp="1"/>
          </p:cNvSpPr>
          <p:nvPr>
            <p:ph type="body" sz="half" idx="23" hasCustomPrompt="1"/>
          </p:nvPr>
        </p:nvSpPr>
        <p:spPr>
          <a:xfrm>
            <a:off x="1001488" y="7925813"/>
            <a:ext cx="3624300" cy="2737234"/>
          </a:xfrm>
          <a:prstGeom prst="rect">
            <a:avLst/>
          </a:prstGeom>
        </p:spPr>
        <p:txBody>
          <a:bodyPr lIns="50800" tIns="50800" rIns="50800" bIns="50800">
            <a:noAutofit/>
          </a:bodyPr>
          <a:lstStyle>
            <a:lvl1pPr marL="457200" marR="0" indent="-457200" algn="l" defTabSz="825500" rtl="0" eaLnBrk="1" fontAlgn="auto" latinLnBrk="0" hangingPunct="1">
              <a:lnSpc>
                <a:spcPct val="90000"/>
              </a:lnSpc>
              <a:spcBef>
                <a:spcPts val="0"/>
              </a:spcBef>
              <a:spcAft>
                <a:spcPts val="0"/>
              </a:spcAft>
              <a:buClrTx/>
              <a:buSzTx/>
              <a:buFont typeface="Arial" charset="0"/>
              <a:buChar char="•"/>
              <a:tabLst/>
              <a:defRPr lang="en-US" sz="3400" b="0" i="0" smtClean="0">
                <a:effectLst/>
              </a:defRPr>
            </a:lvl1pPr>
          </a:lstStyle>
          <a:p>
            <a:r>
              <a:rPr lang="en-US" sz="3200" dirty="0">
                <a:solidFill>
                  <a:schemeClr val="tx2"/>
                </a:solidFill>
              </a:rPr>
              <a:t>Lorem ipsum</a:t>
            </a:r>
          </a:p>
          <a:p>
            <a:r>
              <a:rPr lang="en-US" sz="3200" dirty="0">
                <a:solidFill>
                  <a:schemeClr val="tx2"/>
                </a:solidFill>
              </a:rPr>
              <a:t>Lorem ipsum</a:t>
            </a:r>
          </a:p>
          <a:p>
            <a:r>
              <a:rPr lang="en-US" sz="3200" dirty="0">
                <a:solidFill>
                  <a:schemeClr val="tx2"/>
                </a:solidFill>
              </a:rPr>
              <a:t>Lorem ipsum</a:t>
            </a:r>
          </a:p>
          <a:p>
            <a:r>
              <a:rPr lang="en-US" sz="3200" dirty="0">
                <a:solidFill>
                  <a:schemeClr val="tx2"/>
                </a:solidFill>
              </a:rPr>
              <a:t>Lorem ipsum</a:t>
            </a:r>
          </a:p>
          <a:p>
            <a:r>
              <a:rPr lang="en-US" sz="3200" dirty="0">
                <a:solidFill>
                  <a:schemeClr val="tx2"/>
                </a:solidFill>
              </a:rPr>
              <a:t>Lorem ipsum</a:t>
            </a:r>
          </a:p>
        </p:txBody>
      </p:sp>
      <p:sp>
        <p:nvSpPr>
          <p:cNvPr id="10" name="alaotsikko"/>
          <p:cNvSpPr txBox="1">
            <a:spLocks noGrp="1"/>
          </p:cNvSpPr>
          <p:nvPr>
            <p:ph type="body" sz="half" idx="14" hasCustomPrompt="1"/>
          </p:nvPr>
        </p:nvSpPr>
        <p:spPr>
          <a:xfrm>
            <a:off x="3864077" y="1201801"/>
            <a:ext cx="16704954" cy="1055624"/>
          </a:xfrm>
          <a:prstGeom prst="rect">
            <a:avLst/>
          </a:prstGeom>
        </p:spPr>
        <p:txBody>
          <a:bodyPr lIns="50800" tIns="50800" rIns="50800" bIns="50800">
            <a:noAutofit/>
          </a:bodyPr>
          <a:lstStyle>
            <a:lvl1pPr marL="0" indent="0" algn="ctr"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en-GB" noProof="0" dirty="0"/>
              <a:t>An accelerator of global growth</a:t>
            </a:r>
          </a:p>
        </p:txBody>
      </p:sp>
      <p:sp>
        <p:nvSpPr>
          <p:cNvPr id="12" name="Text Placeholder 11">
            <a:extLst>
              <a:ext uri="{FF2B5EF4-FFF2-40B4-BE49-F238E27FC236}">
                <a16:creationId xmlns:a16="http://schemas.microsoft.com/office/drawing/2014/main" id="{697870F9-0F2B-42AD-88EB-3B6A1844F850}"/>
              </a:ext>
            </a:extLst>
          </p:cNvPr>
          <p:cNvSpPr>
            <a:spLocks noGrp="1"/>
          </p:cNvSpPr>
          <p:nvPr>
            <p:ph type="body" sz="quarter" idx="25" hasCustomPrompt="1"/>
          </p:nvPr>
        </p:nvSpPr>
        <p:spPr>
          <a:xfrm>
            <a:off x="19758212" y="6256755"/>
            <a:ext cx="3624300" cy="2589213"/>
          </a:xfrm>
          <a:prstGeom prst="rect">
            <a:avLst/>
          </a:prstGeom>
        </p:spPr>
        <p:txBody>
          <a:bodyPr/>
          <a:lstStyle>
            <a:lvl1pPr>
              <a:defRPr sz="3200"/>
            </a:lvl1pPr>
          </a:lstStyle>
          <a:p>
            <a:pPr lvl="0"/>
            <a:r>
              <a:rPr lang="en-US" dirty="0"/>
              <a:t>Lorem ipsum</a:t>
            </a:r>
          </a:p>
        </p:txBody>
      </p:sp>
    </p:spTree>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F_BLANK_VIDEO">
    <p:spTree>
      <p:nvGrpSpPr>
        <p:cNvPr id="1" name=""/>
        <p:cNvGrpSpPr/>
        <p:nvPr/>
      </p:nvGrpSpPr>
      <p:grpSpPr>
        <a:xfrm>
          <a:off x="0" y="0"/>
          <a:ext cx="0" cy="0"/>
          <a:chOff x="0" y="0"/>
          <a:chExt cx="0" cy="0"/>
        </a:xfrm>
      </p:grpSpPr>
      <p:sp>
        <p:nvSpPr>
          <p:cNvPr id="2" name="Media Placeholder 3"/>
          <p:cNvSpPr>
            <a:spLocks noGrp="1"/>
          </p:cNvSpPr>
          <p:nvPr>
            <p:ph type="media" sz="quarter" idx="10" hasCustomPrompt="1"/>
          </p:nvPr>
        </p:nvSpPr>
        <p:spPr>
          <a:xfrm>
            <a:off x="0" y="0"/>
            <a:ext cx="24384000" cy="13716000"/>
          </a:xfrm>
          <a:prstGeom prst="rect">
            <a:avLst/>
          </a:prstGeom>
        </p:spPr>
        <p:txBody>
          <a:bodyPr/>
          <a:lstStyle>
            <a:lvl1pPr marL="0" indent="0" algn="ctr">
              <a:buNone/>
              <a:defRPr baseline="0"/>
            </a:lvl1pPr>
          </a:lstStyle>
          <a:p>
            <a:r>
              <a:rPr lang="fi-FI" dirty="0" err="1"/>
              <a:t>Click</a:t>
            </a:r>
            <a:r>
              <a:rPr lang="fi-FI" dirty="0"/>
              <a:t> to </a:t>
            </a:r>
            <a:r>
              <a:rPr lang="fi-FI" dirty="0" err="1"/>
              <a:t>insert</a:t>
            </a:r>
            <a:r>
              <a:rPr lang="fi-FI" dirty="0"/>
              <a:t> media</a:t>
            </a:r>
          </a:p>
        </p:txBody>
      </p:sp>
    </p:spTree>
    <p:extLst>
      <p:ext uri="{BB962C8B-B14F-4D97-AF65-F5344CB8AC3E}">
        <p14:creationId xmlns:p14="http://schemas.microsoft.com/office/powerpoint/2010/main" val="20634904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F_VIDEO-PLACEHOL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DE28E1-587A-452A-B4D3-23DD440577D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11" name="Rectangle"/>
          <p:cNvSpPr/>
          <p:nvPr userDrawn="1"/>
        </p:nvSpPr>
        <p:spPr>
          <a:xfrm>
            <a:off x="0" y="0"/>
            <a:ext cx="24384000" cy="12039600"/>
          </a:xfrm>
          <a:prstGeom prst="rect">
            <a:avLst/>
          </a:prstGeom>
          <a:solidFill>
            <a:schemeClr val="tx2">
              <a:alpha val="31000"/>
            </a:schemeClr>
          </a:solidFill>
          <a:ln w="12700">
            <a:miter lim="400000"/>
          </a:ln>
          <a:effectLst/>
        </p:spPr>
        <p:txBody>
          <a:bodyPr tIns="91439" bIns="91439" anchor="ctr"/>
          <a:lstStyle/>
          <a:p>
            <a:endParaRPr>
              <a:solidFill>
                <a:schemeClr val="tx2"/>
              </a:solidFill>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4" name="Media Placeholder 3"/>
          <p:cNvSpPr>
            <a:spLocks noGrp="1"/>
          </p:cNvSpPr>
          <p:nvPr>
            <p:ph type="media" sz="quarter" idx="10" hasCustomPrompt="1"/>
          </p:nvPr>
        </p:nvSpPr>
        <p:spPr>
          <a:xfrm>
            <a:off x="0" y="0"/>
            <a:ext cx="24384000" cy="12039600"/>
          </a:xfrm>
          <a:prstGeom prst="rect">
            <a:avLst/>
          </a:prstGeom>
        </p:spPr>
        <p:txBody>
          <a:bodyPr/>
          <a:lstStyle>
            <a:lvl1pPr marL="0" indent="0" algn="ctr">
              <a:buNone/>
              <a:defRPr baseline="0"/>
            </a:lvl1pPr>
          </a:lstStyle>
          <a:p>
            <a:r>
              <a:rPr lang="fi-FI" dirty="0" err="1"/>
              <a:t>Click</a:t>
            </a:r>
            <a:r>
              <a:rPr lang="fi-FI" dirty="0"/>
              <a:t> to </a:t>
            </a:r>
            <a:r>
              <a:rPr lang="fi-FI" dirty="0" err="1"/>
              <a:t>insert</a:t>
            </a:r>
            <a:r>
              <a:rPr lang="fi-FI" dirty="0"/>
              <a:t> media</a:t>
            </a: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F_TEXT+INFO-BOX">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fld id="{1073F201-E77D-A745-A3AA-FD401B0B93EB}" type="datetime1">
              <a:rPr lang="fi-FI" sz="2500" smtClean="0">
                <a:solidFill>
                  <a:srgbClr val="002EA2"/>
                </a:solidFill>
                <a:latin typeface="Finlandica" charset="0"/>
                <a:ea typeface="Finlandica" charset="0"/>
                <a:cs typeface="Finlandica" charset="0"/>
              </a:rPr>
              <a:pPr/>
              <a:t>21.1.2019</a:t>
            </a:fld>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cxnSp>
        <p:nvCxnSpPr>
          <p:cNvPr id="5" name="Straight Connector 4"/>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alaotsikko"/>
          <p:cNvSpPr txBox="1">
            <a:spLocks noGrp="1"/>
          </p:cNvSpPr>
          <p:nvPr>
            <p:ph type="body" sz="half" idx="14" hasCustomPrompt="1"/>
          </p:nvPr>
        </p:nvSpPr>
        <p:spPr>
          <a:xfrm>
            <a:off x="4475922" y="1201801"/>
            <a:ext cx="15481263" cy="1055624"/>
          </a:xfrm>
          <a:prstGeom prst="rect">
            <a:avLst/>
          </a:prstGeom>
        </p:spPr>
        <p:txBody>
          <a:bodyPr lIns="50800" tIns="50800" rIns="50800" bIns="50800">
            <a:noAutofit/>
          </a:bodyPr>
          <a:lstStyle>
            <a:lvl1pPr marL="0" indent="0" algn="ctr"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en-GB" noProof="0" dirty="0"/>
              <a:t>What do we offer?</a:t>
            </a:r>
          </a:p>
        </p:txBody>
      </p:sp>
      <p:sp>
        <p:nvSpPr>
          <p:cNvPr id="14" name="Rectangle 13"/>
          <p:cNvSpPr/>
          <p:nvPr userDrawn="1"/>
        </p:nvSpPr>
        <p:spPr>
          <a:xfrm>
            <a:off x="17919164" y="5521629"/>
            <a:ext cx="4076042" cy="2567836"/>
          </a:xfrm>
          <a:prstGeom prst="rect">
            <a:avLst/>
          </a:prstGeom>
          <a:noFill/>
          <a:ln w="25400">
            <a:solidFill>
              <a:srgbClr val="002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894953" y="5444729"/>
            <a:ext cx="4569884" cy="2265610"/>
          </a:xfrm>
          <a:prstGeom prst="rect">
            <a:avLst/>
          </a:prstGeom>
          <a:noFill/>
          <a:ln w="25400">
            <a:solidFill>
              <a:srgbClr val="002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7828325" y="3111676"/>
            <a:ext cx="8424760" cy="2185458"/>
          </a:xfrm>
          <a:prstGeom prst="rect">
            <a:avLst/>
          </a:prstGeom>
          <a:noFill/>
          <a:ln w="25400">
            <a:solidFill>
              <a:srgbClr val="002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5009698" y="8599081"/>
            <a:ext cx="5892801" cy="1810527"/>
          </a:xfrm>
          <a:prstGeom prst="rect">
            <a:avLst/>
          </a:prstGeom>
          <a:noFill/>
          <a:ln w="25400">
            <a:solidFill>
              <a:srgbClr val="002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12662640" y="8599081"/>
            <a:ext cx="4068418" cy="1302278"/>
          </a:xfrm>
          <a:prstGeom prst="rect">
            <a:avLst/>
          </a:prstGeom>
          <a:noFill/>
          <a:ln w="25400">
            <a:solidFill>
              <a:srgbClr val="002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laotsikko"/>
          <p:cNvSpPr txBox="1">
            <a:spLocks noGrp="1"/>
          </p:cNvSpPr>
          <p:nvPr>
            <p:ph type="body" sz="half" idx="15" hasCustomPrompt="1"/>
          </p:nvPr>
        </p:nvSpPr>
        <p:spPr>
          <a:xfrm>
            <a:off x="7602526" y="6224784"/>
            <a:ext cx="9128532" cy="1218048"/>
          </a:xfrm>
          <a:prstGeom prst="rect">
            <a:avLst/>
          </a:prstGeom>
        </p:spPr>
        <p:txBody>
          <a:bodyPr lIns="50800" tIns="50800" rIns="50800" bIns="50800" anchor="ctr">
            <a:noAutofit/>
          </a:bodyPr>
          <a:lstStyle>
            <a:lvl1pPr marL="0" indent="0" algn="ctr" defTabSz="825500">
              <a:lnSpc>
                <a:spcPct val="80000"/>
              </a:lnSpc>
              <a:spcBef>
                <a:spcPts val="0"/>
              </a:spcBef>
              <a:buSzTx/>
              <a:buFontTx/>
              <a:buNone/>
              <a:defRPr sz="9000" b="0" cap="all" spc="-359" baseline="0">
                <a:solidFill>
                  <a:schemeClr val="tx2"/>
                </a:solidFill>
                <a:latin typeface="Finlandica" charset="0"/>
                <a:ea typeface="Finlandica" charset="0"/>
                <a:cs typeface="Finlandica" charset="0"/>
                <a:sym typeface="Arial"/>
              </a:defRPr>
            </a:lvl1pPr>
          </a:lstStyle>
          <a:p>
            <a:r>
              <a:rPr lang="fi-FI" dirty="0"/>
              <a:t>COST EFFICIENCY</a:t>
            </a:r>
          </a:p>
        </p:txBody>
      </p:sp>
      <p:sp>
        <p:nvSpPr>
          <p:cNvPr id="25" name="alaotsikko"/>
          <p:cNvSpPr txBox="1">
            <a:spLocks noGrp="1"/>
          </p:cNvSpPr>
          <p:nvPr>
            <p:ph type="body" sz="half" idx="16" hasCustomPrompt="1"/>
          </p:nvPr>
        </p:nvSpPr>
        <p:spPr>
          <a:xfrm>
            <a:off x="8156244" y="3586911"/>
            <a:ext cx="7721262" cy="453249"/>
          </a:xfrm>
          <a:prstGeom prst="rect">
            <a:avLst/>
          </a:prstGeom>
        </p:spPr>
        <p:txBody>
          <a:bodyPr lIns="50800" tIns="50800" rIns="50800" bIns="50800" anchor="ctr">
            <a:noAutofit/>
          </a:bodyPr>
          <a:lstStyle>
            <a:lvl1pPr marL="0" marR="0" indent="0" algn="ctr" defTabSz="825500" rtl="0" eaLnBrk="1" fontAlgn="auto" latinLnBrk="0" hangingPunct="1">
              <a:lnSpc>
                <a:spcPct val="80000"/>
              </a:lnSpc>
              <a:spcBef>
                <a:spcPts val="0"/>
              </a:spcBef>
              <a:spcAft>
                <a:spcPts val="0"/>
              </a:spcAft>
              <a:buClrTx/>
              <a:buSzTx/>
              <a:buFontTx/>
              <a:buNone/>
              <a:tabLst/>
              <a:defRPr sz="3000" b="1" cap="all" spc="0" baseline="0">
                <a:solidFill>
                  <a:srgbClr val="002EA2"/>
                </a:solidFill>
                <a:latin typeface="Finlandica" charset="0"/>
                <a:ea typeface="Finlandica" charset="0"/>
                <a:cs typeface="Finlandica" charset="0"/>
                <a:sym typeface="Arial"/>
              </a:defRPr>
            </a:lvl1pPr>
          </a:lstStyle>
          <a:p>
            <a:r>
              <a:rPr lang="fi-FI" dirty="0"/>
              <a:t>RELIABILITY OF GRID AND COLLECTED DATA</a:t>
            </a:r>
          </a:p>
        </p:txBody>
      </p:sp>
      <p:sp>
        <p:nvSpPr>
          <p:cNvPr id="26" name="alaotsikko"/>
          <p:cNvSpPr txBox="1">
            <a:spLocks noGrp="1"/>
          </p:cNvSpPr>
          <p:nvPr>
            <p:ph type="body" sz="half" idx="17" hasCustomPrompt="1"/>
          </p:nvPr>
        </p:nvSpPr>
        <p:spPr>
          <a:xfrm>
            <a:off x="18260307" y="5885211"/>
            <a:ext cx="3002328" cy="1840672"/>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0"/>
              </a:spcAft>
              <a:buClrTx/>
              <a:buSzTx/>
              <a:buFontTx/>
              <a:buNone/>
              <a:tabLst/>
              <a:defRPr sz="3000" b="1" cap="all" spc="0" baseline="0">
                <a:solidFill>
                  <a:srgbClr val="002EA2"/>
                </a:solidFill>
                <a:latin typeface="Finlandica" charset="0"/>
                <a:ea typeface="Finlandica" charset="0"/>
                <a:cs typeface="Finlandica" charset="0"/>
                <a:sym typeface="Arial"/>
              </a:defRPr>
            </a:lvl1pPr>
          </a:lstStyle>
          <a:p>
            <a:r>
              <a:rPr lang="en-GB" noProof="0" dirty="0"/>
              <a:t>Long term business development possibilities</a:t>
            </a:r>
          </a:p>
        </p:txBody>
      </p:sp>
      <p:sp>
        <p:nvSpPr>
          <p:cNvPr id="27" name="alaotsikko"/>
          <p:cNvSpPr txBox="1">
            <a:spLocks noGrp="1"/>
          </p:cNvSpPr>
          <p:nvPr>
            <p:ph type="body" sz="half" idx="18" hasCustomPrompt="1"/>
          </p:nvPr>
        </p:nvSpPr>
        <p:spPr>
          <a:xfrm>
            <a:off x="2285927" y="5924767"/>
            <a:ext cx="3807978" cy="466128"/>
          </a:xfrm>
          <a:prstGeom prst="rect">
            <a:avLst/>
          </a:prstGeom>
        </p:spPr>
        <p:txBody>
          <a:bodyPr lIns="50800" tIns="50800" rIns="50800" bIns="50800" anchor="ctr">
            <a:noAutofit/>
          </a:bodyPr>
          <a:lstStyle>
            <a:lvl1pPr marL="0" marR="0" indent="0" algn="ctr" defTabSz="825500" rtl="0" eaLnBrk="1" fontAlgn="auto" latinLnBrk="0" hangingPunct="1">
              <a:lnSpc>
                <a:spcPct val="80000"/>
              </a:lnSpc>
              <a:spcBef>
                <a:spcPts val="0"/>
              </a:spcBef>
              <a:spcAft>
                <a:spcPts val="0"/>
              </a:spcAft>
              <a:buClrTx/>
              <a:buSzTx/>
              <a:buFontTx/>
              <a:buNone/>
              <a:tabLst/>
              <a:defRPr sz="3000" b="1" cap="all" spc="0" baseline="0">
                <a:solidFill>
                  <a:srgbClr val="002EA2"/>
                </a:solidFill>
                <a:latin typeface="Finlandica" charset="0"/>
                <a:ea typeface="Finlandica" charset="0"/>
                <a:cs typeface="Finlandica" charset="0"/>
                <a:sym typeface="Arial"/>
              </a:defRPr>
            </a:lvl1pPr>
          </a:lstStyle>
          <a:p>
            <a:r>
              <a:rPr lang="en-US" noProof="0" dirty="0"/>
              <a:t>SMART Investments</a:t>
            </a:r>
          </a:p>
        </p:txBody>
      </p:sp>
      <p:sp>
        <p:nvSpPr>
          <p:cNvPr id="28" name="alaotsikko"/>
          <p:cNvSpPr txBox="1">
            <a:spLocks noGrp="1"/>
          </p:cNvSpPr>
          <p:nvPr>
            <p:ph type="body" sz="half" idx="19" hasCustomPrompt="1"/>
          </p:nvPr>
        </p:nvSpPr>
        <p:spPr>
          <a:xfrm>
            <a:off x="5382950" y="8944833"/>
            <a:ext cx="5146295" cy="1119021"/>
          </a:xfrm>
          <a:prstGeom prst="rect">
            <a:avLst/>
          </a:prstGeom>
        </p:spPr>
        <p:txBody>
          <a:bodyPr lIns="50800" tIns="50800" rIns="50800" bIns="50800" anchor="ctr">
            <a:noAutofit/>
          </a:bodyPr>
          <a:lstStyle>
            <a:lvl1pPr marL="0" marR="0" indent="0" algn="l" defTabSz="825500" rtl="0" eaLnBrk="1" fontAlgn="auto" latinLnBrk="0" hangingPunct="1">
              <a:lnSpc>
                <a:spcPct val="100000"/>
              </a:lnSpc>
              <a:spcBef>
                <a:spcPts val="0"/>
              </a:spcBef>
              <a:spcAft>
                <a:spcPts val="0"/>
              </a:spcAft>
              <a:buClrTx/>
              <a:buSzTx/>
              <a:buFontTx/>
              <a:buNone/>
              <a:tabLst/>
              <a:defRPr sz="3000" b="1" cap="all" spc="0" baseline="0">
                <a:solidFill>
                  <a:srgbClr val="002EA2"/>
                </a:solidFill>
                <a:latin typeface="Finlandica" charset="0"/>
                <a:ea typeface="Finlandica" charset="0"/>
                <a:cs typeface="Finlandica" charset="0"/>
                <a:sym typeface="Arial"/>
              </a:defRPr>
            </a:lvl1pPr>
          </a:lstStyle>
          <a:p>
            <a:r>
              <a:rPr lang="en-GB" noProof="0" dirty="0"/>
              <a:t>Value add to the energy consumers and producers</a:t>
            </a:r>
          </a:p>
        </p:txBody>
      </p:sp>
      <p:sp>
        <p:nvSpPr>
          <p:cNvPr id="29" name="alaotsikko"/>
          <p:cNvSpPr txBox="1">
            <a:spLocks noGrp="1"/>
          </p:cNvSpPr>
          <p:nvPr>
            <p:ph type="body" sz="half" idx="20" hasCustomPrompt="1"/>
          </p:nvPr>
        </p:nvSpPr>
        <p:spPr>
          <a:xfrm>
            <a:off x="12880295" y="8881031"/>
            <a:ext cx="3633107" cy="738377"/>
          </a:xfrm>
          <a:prstGeom prst="rect">
            <a:avLst/>
          </a:prstGeom>
        </p:spPr>
        <p:txBody>
          <a:bodyPr lIns="50800" tIns="50800" rIns="50800" bIns="50800" anchor="ctr">
            <a:noAutofit/>
          </a:bodyPr>
          <a:lstStyle>
            <a:lvl1pPr marL="0" marR="0" indent="0" algn="ctr" defTabSz="825500" rtl="0" eaLnBrk="1" fontAlgn="auto" latinLnBrk="0" hangingPunct="1">
              <a:lnSpc>
                <a:spcPct val="100000"/>
              </a:lnSpc>
              <a:spcBef>
                <a:spcPts val="0"/>
              </a:spcBef>
              <a:spcAft>
                <a:spcPts val="0"/>
              </a:spcAft>
              <a:buClrTx/>
              <a:buSzTx/>
              <a:buFontTx/>
              <a:buNone/>
              <a:tabLst/>
              <a:defRPr sz="3000" b="1" cap="all" spc="0" baseline="0">
                <a:solidFill>
                  <a:srgbClr val="002EA2"/>
                </a:solidFill>
                <a:latin typeface="Finlandica" charset="0"/>
                <a:ea typeface="Finlandica" charset="0"/>
                <a:cs typeface="Finlandica" charset="0"/>
                <a:sym typeface="Arial"/>
              </a:defRPr>
            </a:lvl1pPr>
          </a:lstStyle>
          <a:p>
            <a:r>
              <a:rPr lang="en-GB" noProof="0" dirty="0"/>
              <a:t>Proven concepts</a:t>
            </a:r>
          </a:p>
        </p:txBody>
      </p:sp>
      <p:sp>
        <p:nvSpPr>
          <p:cNvPr id="30" name="alaotsikko"/>
          <p:cNvSpPr txBox="1">
            <a:spLocks noGrp="1"/>
          </p:cNvSpPr>
          <p:nvPr>
            <p:ph type="body" sz="half" idx="21" hasCustomPrompt="1"/>
          </p:nvPr>
        </p:nvSpPr>
        <p:spPr>
          <a:xfrm>
            <a:off x="8156245" y="4470079"/>
            <a:ext cx="7721262" cy="461393"/>
          </a:xfrm>
          <a:prstGeom prst="rect">
            <a:avLst/>
          </a:prstGeom>
        </p:spPr>
        <p:txBody>
          <a:bodyPr lIns="50800" tIns="50800" rIns="50800" bIns="50800" anchor="ctr">
            <a:noAutofit/>
          </a:bodyPr>
          <a:lstStyle>
            <a:lvl1pPr marL="0" marR="0" indent="0" algn="ctr" defTabSz="825500" rtl="0" eaLnBrk="1" fontAlgn="auto" latinLnBrk="0" hangingPunct="1">
              <a:lnSpc>
                <a:spcPct val="80000"/>
              </a:lnSpc>
              <a:spcBef>
                <a:spcPts val="0"/>
              </a:spcBef>
              <a:spcAft>
                <a:spcPts val="0"/>
              </a:spcAft>
              <a:buClrTx/>
              <a:buSzTx/>
              <a:buFontTx/>
              <a:buNone/>
              <a:tabLst/>
              <a:defRPr sz="3000" b="1" cap="all" spc="0" baseline="0">
                <a:solidFill>
                  <a:srgbClr val="002EA2"/>
                </a:solidFill>
                <a:latin typeface="Finlandica" charset="0"/>
                <a:ea typeface="Finlandica" charset="0"/>
                <a:cs typeface="Finlandica" charset="0"/>
                <a:sym typeface="Arial"/>
              </a:defRPr>
            </a:lvl1pPr>
          </a:lstStyle>
          <a:p>
            <a:r>
              <a:rPr lang="fi-FI" dirty="0"/>
              <a:t>DATA ACCURACY AND SECURITY</a:t>
            </a:r>
          </a:p>
        </p:txBody>
      </p:sp>
      <p:sp>
        <p:nvSpPr>
          <p:cNvPr id="31" name="alaotsikko"/>
          <p:cNvSpPr txBox="1">
            <a:spLocks noGrp="1"/>
          </p:cNvSpPr>
          <p:nvPr>
            <p:ph type="body" sz="half" idx="22" hasCustomPrompt="1"/>
          </p:nvPr>
        </p:nvSpPr>
        <p:spPr>
          <a:xfrm>
            <a:off x="2285926" y="6769915"/>
            <a:ext cx="3807979" cy="580763"/>
          </a:xfrm>
          <a:prstGeom prst="rect">
            <a:avLst/>
          </a:prstGeom>
        </p:spPr>
        <p:txBody>
          <a:bodyPr lIns="50800" tIns="50800" rIns="50800" bIns="50800" anchor="ctr">
            <a:noAutofit/>
          </a:bodyPr>
          <a:lstStyle>
            <a:lvl1pPr marL="0" marR="0" indent="0" algn="ctr" defTabSz="825500" rtl="0" eaLnBrk="1" fontAlgn="auto" latinLnBrk="0" hangingPunct="1">
              <a:lnSpc>
                <a:spcPct val="80000"/>
              </a:lnSpc>
              <a:spcBef>
                <a:spcPts val="0"/>
              </a:spcBef>
              <a:spcAft>
                <a:spcPts val="0"/>
              </a:spcAft>
              <a:buClrTx/>
              <a:buSzTx/>
              <a:buFontTx/>
              <a:buNone/>
              <a:tabLst/>
              <a:defRPr sz="3000" b="1" cap="all" spc="0" baseline="0">
                <a:solidFill>
                  <a:srgbClr val="002EA2"/>
                </a:solidFill>
                <a:latin typeface="Finlandica" charset="0"/>
                <a:ea typeface="Finlandica" charset="0"/>
                <a:cs typeface="Finlandica" charset="0"/>
                <a:sym typeface="Arial"/>
              </a:defRPr>
            </a:lvl1pPr>
          </a:lstStyle>
          <a:p>
            <a:r>
              <a:rPr lang="en-US" noProof="0" dirty="0"/>
              <a:t>Ease of use</a:t>
            </a: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F_TEXT+IMG_FOOTER+LIN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24384000" cy="13716000"/>
          </a:xfrm>
          <a:prstGeom prst="rect">
            <a:avLst/>
          </a:prstGeom>
        </p:spPr>
      </p:pic>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cxnSp>
        <p:nvCxnSpPr>
          <p:cNvPr id="5" name="Straight Connector 4"/>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F_BLANK-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3360"/>
            <a:ext cx="24384000" cy="13716000"/>
          </a:xfrm>
          <a:prstGeom prst="rect">
            <a:avLst/>
          </a:prstGeom>
        </p:spPr>
      </p:pic>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cxnSp>
        <p:nvCxnSpPr>
          <p:cNvPr id="48" name="Straight Connector 47"/>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01488" y="977904"/>
            <a:ext cx="2809079" cy="1559039"/>
          </a:xfrm>
          <a:prstGeom prst="rect">
            <a:avLst/>
          </a:prstGeom>
        </p:spPr>
      </p:pic>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F_TEXT+IMG_FOOT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24384000" cy="13716000"/>
          </a:xfrm>
          <a:prstGeom prst="rect">
            <a:avLst/>
          </a:prstGeom>
        </p:spPr>
      </p:pic>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F_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24384000" cy="13716000"/>
          </a:xfrm>
          <a:prstGeom prst="rect">
            <a:avLst/>
          </a:prstGeom>
        </p:spPr>
      </p:pic>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F_LARGE_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01488" y="977904"/>
            <a:ext cx="2809079" cy="1559039"/>
          </a:xfrm>
          <a:prstGeom prst="rect">
            <a:avLst/>
          </a:prstGeom>
        </p:spPr>
      </p:pic>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F_BLANK">
    <p:spTree>
      <p:nvGrpSpPr>
        <p:cNvPr id="1" name=""/>
        <p:cNvGrpSpPr/>
        <p:nvPr/>
      </p:nvGrpSpPr>
      <p:grpSpPr>
        <a:xfrm>
          <a:off x="0" y="0"/>
          <a:ext cx="0" cy="0"/>
          <a:chOff x="0" y="0"/>
          <a:chExt cx="0" cy="0"/>
        </a:xfrm>
      </p:grpSpPr>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Otsikkodia">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3138829" y="5862539"/>
            <a:ext cx="184731" cy="830997"/>
          </a:xfrm>
          <a:prstGeom prst="rect">
            <a:avLst/>
          </a:prstGeom>
          <a:noFill/>
        </p:spPr>
        <p:txBody>
          <a:bodyPr wrap="none" rtlCol="0">
            <a:spAutoFit/>
          </a:bodyPr>
          <a:lstStyle/>
          <a:p>
            <a:endParaRPr lang="en-US" sz="4800" dirty="0"/>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 y="-98855"/>
            <a:ext cx="24431598" cy="13987850"/>
          </a:xfrm>
          <a:prstGeom prst="rect">
            <a:avLst/>
          </a:prstGeom>
        </p:spPr>
      </p:pic>
      <p:pic>
        <p:nvPicPr>
          <p:cNvPr id="4" name="Picture 3"/>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235679" y="819137"/>
            <a:ext cx="6353574" cy="2705462"/>
          </a:xfrm>
          <a:prstGeom prst="rect">
            <a:avLst/>
          </a:prstGeom>
        </p:spPr>
      </p:pic>
    </p:spTree>
    <p:extLst>
      <p:ext uri="{BB962C8B-B14F-4D97-AF65-F5344CB8AC3E}">
        <p14:creationId xmlns:p14="http://schemas.microsoft.com/office/powerpoint/2010/main" val="22348969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F_MAP-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24384000" cy="13716000"/>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cxnSp>
        <p:nvCxnSpPr>
          <p:cNvPr id="5" name="Straight Connector 4"/>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3"/>
          <a:stretch>
            <a:fillRect/>
          </a:stretch>
        </p:blipFill>
        <p:spPr>
          <a:xfrm>
            <a:off x="17142320" y="1294673"/>
            <a:ext cx="5001260" cy="10170348"/>
          </a:xfrm>
          <a:prstGeom prst="rect">
            <a:avLst/>
          </a:prstGeom>
        </p:spPr>
      </p:pic>
      <p:sp>
        <p:nvSpPr>
          <p:cNvPr id="11" name="alaotsikko"/>
          <p:cNvSpPr txBox="1">
            <a:spLocks noGrp="1"/>
          </p:cNvSpPr>
          <p:nvPr>
            <p:ph type="body" sz="half" idx="14" hasCustomPrompt="1"/>
          </p:nvPr>
        </p:nvSpPr>
        <p:spPr>
          <a:xfrm>
            <a:off x="977937" y="1201801"/>
            <a:ext cx="9944063" cy="1947800"/>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p:txBody>
      </p:sp>
      <p:sp>
        <p:nvSpPr>
          <p:cNvPr id="12" name="alaotsikko"/>
          <p:cNvSpPr txBox="1">
            <a:spLocks noGrp="1"/>
          </p:cNvSpPr>
          <p:nvPr>
            <p:ph type="body" sz="half" idx="25" hasCustomPrompt="1"/>
          </p:nvPr>
        </p:nvSpPr>
        <p:spPr>
          <a:xfrm>
            <a:off x="977937" y="3665600"/>
            <a:ext cx="9944063" cy="5894035"/>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2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 </a:t>
            </a:r>
            <a:r>
              <a:rPr lang="en-US" sz="3200" dirty="0" err="1">
                <a:solidFill>
                  <a:schemeClr val="tx2"/>
                </a:solidFill>
              </a:rPr>
              <a:t>Duis</a:t>
            </a:r>
            <a:r>
              <a:rPr lang="en-US" sz="3200" dirty="0">
                <a:solidFill>
                  <a:schemeClr val="tx2"/>
                </a:solidFill>
              </a:rPr>
              <a:t> </a:t>
            </a:r>
            <a:r>
              <a:rPr lang="en-US" sz="3200" dirty="0" err="1">
                <a:solidFill>
                  <a:schemeClr val="tx2"/>
                </a:solidFill>
              </a:rPr>
              <a:t>aute</a:t>
            </a:r>
            <a:r>
              <a:rPr lang="en-US" sz="3200" dirty="0">
                <a:solidFill>
                  <a:schemeClr val="tx2"/>
                </a:solidFill>
              </a:rPr>
              <a:t> </a:t>
            </a:r>
            <a:r>
              <a:rPr lang="en-US" sz="3200" dirty="0" err="1">
                <a:solidFill>
                  <a:schemeClr val="tx2"/>
                </a:solidFill>
              </a:rPr>
              <a:t>irure</a:t>
            </a:r>
            <a:r>
              <a:rPr lang="en-US" sz="3200" dirty="0">
                <a:solidFill>
                  <a:schemeClr val="tx2"/>
                </a:solidFill>
              </a:rPr>
              <a:t> dolor in </a:t>
            </a:r>
            <a:r>
              <a:rPr lang="en-US" sz="3200" dirty="0" err="1">
                <a:solidFill>
                  <a:schemeClr val="tx2"/>
                </a:solidFill>
              </a:rPr>
              <a:t>reprehenderit</a:t>
            </a:r>
            <a:r>
              <a:rPr lang="en-US" sz="3200" dirty="0">
                <a:solidFill>
                  <a:schemeClr val="tx2"/>
                </a:solidFill>
              </a:rPr>
              <a:t> in </a:t>
            </a:r>
            <a:r>
              <a:rPr lang="en-US" sz="3200" dirty="0" err="1">
                <a:solidFill>
                  <a:schemeClr val="tx2"/>
                </a:solidFill>
              </a:rPr>
              <a:t>voluptate</a:t>
            </a:r>
            <a:r>
              <a:rPr lang="en-US" sz="3200" dirty="0">
                <a:solidFill>
                  <a:schemeClr val="tx2"/>
                </a:solidFill>
              </a:rPr>
              <a:t> </a:t>
            </a:r>
            <a:r>
              <a:rPr lang="en-US" sz="3200" dirty="0" err="1">
                <a:solidFill>
                  <a:schemeClr val="tx2"/>
                </a:solidFill>
              </a:rPr>
              <a:t>velit</a:t>
            </a:r>
            <a:r>
              <a:rPr lang="en-US" sz="3200" dirty="0">
                <a:solidFill>
                  <a:schemeClr val="tx2"/>
                </a:solidFill>
              </a:rPr>
              <a:t> </a:t>
            </a:r>
            <a:r>
              <a:rPr lang="en-US" sz="3200" dirty="0" err="1">
                <a:solidFill>
                  <a:schemeClr val="tx2"/>
                </a:solidFill>
              </a:rPr>
              <a:t>esse</a:t>
            </a:r>
            <a:r>
              <a:rPr lang="en-US" sz="3200" dirty="0">
                <a:solidFill>
                  <a:schemeClr val="tx2"/>
                </a:solidFill>
              </a:rPr>
              <a:t> </a:t>
            </a:r>
            <a:r>
              <a:rPr lang="en-US" sz="3200" dirty="0" err="1">
                <a:solidFill>
                  <a:schemeClr val="tx2"/>
                </a:solidFill>
              </a:rPr>
              <a:t>cillum</a:t>
            </a:r>
            <a:r>
              <a:rPr lang="en-US" sz="3200" dirty="0">
                <a:solidFill>
                  <a:schemeClr val="tx2"/>
                </a:solidFill>
              </a:rPr>
              <a:t> </a:t>
            </a:r>
            <a:r>
              <a:rPr lang="en-US" sz="3200" dirty="0" err="1">
                <a:solidFill>
                  <a:schemeClr val="tx2"/>
                </a:solidFill>
              </a:rPr>
              <a:t>dolore</a:t>
            </a:r>
            <a:r>
              <a:rPr lang="en-US" sz="3200" dirty="0">
                <a:solidFill>
                  <a:schemeClr val="tx2"/>
                </a:solidFill>
              </a:rPr>
              <a:t> </a:t>
            </a:r>
            <a:r>
              <a:rPr lang="en-US" sz="3200" dirty="0" err="1">
                <a:solidFill>
                  <a:schemeClr val="tx2"/>
                </a:solidFill>
              </a:rPr>
              <a:t>eu</a:t>
            </a:r>
            <a:r>
              <a:rPr lang="en-US" sz="3200" dirty="0">
                <a:solidFill>
                  <a:schemeClr val="tx2"/>
                </a:solidFill>
              </a:rPr>
              <a:t> </a:t>
            </a:r>
            <a:r>
              <a:rPr lang="en-US" sz="3200" dirty="0" err="1">
                <a:solidFill>
                  <a:schemeClr val="tx2"/>
                </a:solidFill>
              </a:rPr>
              <a:t>fugiat</a:t>
            </a:r>
            <a:r>
              <a:rPr lang="en-US" sz="3200" dirty="0">
                <a:solidFill>
                  <a:schemeClr val="tx2"/>
                </a:solidFill>
              </a:rPr>
              <a:t> </a:t>
            </a:r>
            <a:r>
              <a:rPr lang="en-US" sz="3200" dirty="0" err="1">
                <a:solidFill>
                  <a:schemeClr val="tx2"/>
                </a:solidFill>
              </a:rPr>
              <a:t>nulla</a:t>
            </a:r>
            <a:r>
              <a:rPr lang="en-US" sz="3200" dirty="0">
                <a:solidFill>
                  <a:schemeClr val="tx2"/>
                </a:solidFill>
              </a:rPr>
              <a:t> </a:t>
            </a:r>
            <a:r>
              <a:rPr lang="en-US" sz="3200" dirty="0" err="1">
                <a:solidFill>
                  <a:schemeClr val="tx2"/>
                </a:solidFill>
              </a:rPr>
              <a:t>pariatur</a:t>
            </a:r>
            <a:r>
              <a:rPr lang="en-US" sz="3200" dirty="0">
                <a:solidFill>
                  <a:schemeClr val="tx2"/>
                </a:solidFill>
              </a:rPr>
              <a:t>.</a:t>
            </a:r>
          </a:p>
          <a:p>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a:t>
            </a:r>
          </a:p>
        </p:txBody>
      </p:sp>
      <p:sp>
        <p:nvSpPr>
          <p:cNvPr id="14" name="Text Placeholder 11">
            <a:extLst>
              <a:ext uri="{FF2B5EF4-FFF2-40B4-BE49-F238E27FC236}">
                <a16:creationId xmlns:a16="http://schemas.microsoft.com/office/drawing/2014/main" id="{785C9B97-B36F-4D62-B008-09B54353F371}"/>
              </a:ext>
            </a:extLst>
          </p:cNvPr>
          <p:cNvSpPr>
            <a:spLocks noGrp="1"/>
          </p:cNvSpPr>
          <p:nvPr>
            <p:ph type="body" sz="quarter" idx="27" hasCustomPrompt="1"/>
          </p:nvPr>
        </p:nvSpPr>
        <p:spPr>
          <a:xfrm>
            <a:off x="12778810" y="3665600"/>
            <a:ext cx="3624300" cy="2589213"/>
          </a:xfrm>
          <a:prstGeom prst="rect">
            <a:avLst/>
          </a:prstGeom>
        </p:spPr>
        <p:txBody>
          <a:bodyPr/>
          <a:lstStyle>
            <a:lvl1pPr>
              <a:defRPr sz="3200"/>
            </a:lvl1pPr>
          </a:lstStyle>
          <a:p>
            <a:pPr lvl="0"/>
            <a:r>
              <a:rPr lang="en-US" dirty="0"/>
              <a:t>Lorem ipsum</a:t>
            </a:r>
          </a:p>
          <a:p>
            <a:pPr lvl="0"/>
            <a:r>
              <a:rPr lang="en-US" dirty="0"/>
              <a:t>Lorem ipsum</a:t>
            </a:r>
          </a:p>
          <a:p>
            <a:pPr lvl="0"/>
            <a:r>
              <a:rPr lang="en-US" dirty="0"/>
              <a:t>Lorem ipsum</a:t>
            </a:r>
          </a:p>
          <a:p>
            <a:pPr lvl="0"/>
            <a:r>
              <a:rPr lang="en-US" dirty="0"/>
              <a:t>Lorem ipsum</a:t>
            </a:r>
          </a:p>
        </p:txBody>
      </p:sp>
      <p:sp>
        <p:nvSpPr>
          <p:cNvPr id="15" name="Text Placeholder 11">
            <a:extLst>
              <a:ext uri="{FF2B5EF4-FFF2-40B4-BE49-F238E27FC236}">
                <a16:creationId xmlns:a16="http://schemas.microsoft.com/office/drawing/2014/main" id="{78C8CE48-CF77-417F-82E5-697F901A9454}"/>
              </a:ext>
            </a:extLst>
          </p:cNvPr>
          <p:cNvSpPr>
            <a:spLocks noGrp="1"/>
          </p:cNvSpPr>
          <p:nvPr>
            <p:ph type="body" sz="quarter" idx="28" hasCustomPrompt="1"/>
          </p:nvPr>
        </p:nvSpPr>
        <p:spPr>
          <a:xfrm>
            <a:off x="12778810" y="6911830"/>
            <a:ext cx="3624300" cy="2589213"/>
          </a:xfrm>
          <a:prstGeom prst="rect">
            <a:avLst/>
          </a:prstGeom>
        </p:spPr>
        <p:txBody>
          <a:bodyPr/>
          <a:lstStyle>
            <a:lvl1pPr>
              <a:defRPr sz="3200"/>
            </a:lvl1pPr>
          </a:lstStyle>
          <a:p>
            <a:pPr lvl="0"/>
            <a:r>
              <a:rPr lang="en-US" dirty="0"/>
              <a:t>Lorem ipsum</a:t>
            </a:r>
          </a:p>
          <a:p>
            <a:pPr lvl="0"/>
            <a:r>
              <a:rPr lang="en-US" dirty="0"/>
              <a:t>Lorem ipsum</a:t>
            </a:r>
          </a:p>
          <a:p>
            <a:pPr lvl="0"/>
            <a:r>
              <a:rPr lang="en-US" dirty="0"/>
              <a:t>Lorem ipsum</a:t>
            </a:r>
          </a:p>
          <a:p>
            <a:pPr lvl="0"/>
            <a:r>
              <a:rPr lang="en-US" dirty="0"/>
              <a:t>Lorem ipsum</a:t>
            </a:r>
          </a:p>
        </p:txBody>
      </p:sp>
    </p:spTree>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tsikkodia">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3138831" y="5862540"/>
            <a:ext cx="184731" cy="830997"/>
          </a:xfrm>
          <a:prstGeom prst="rect">
            <a:avLst/>
          </a:prstGeom>
          <a:noFill/>
        </p:spPr>
        <p:txBody>
          <a:bodyPr wrap="none" rtlCol="0">
            <a:spAutoFit/>
          </a:bodyPr>
          <a:lstStyle/>
          <a:p>
            <a:endParaRPr lang="en-US" sz="4800" dirty="0"/>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 y="-98856"/>
            <a:ext cx="24431597" cy="13987851"/>
          </a:xfrm>
          <a:prstGeom prst="rect">
            <a:avLst/>
          </a:prstGeom>
        </p:spPr>
      </p:pic>
      <p:pic>
        <p:nvPicPr>
          <p:cNvPr id="4" name="Picture 3"/>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235680" y="819136"/>
            <a:ext cx="6353573" cy="2705461"/>
          </a:xfrm>
          <a:prstGeom prst="rect">
            <a:avLst/>
          </a:prstGeom>
        </p:spPr>
      </p:pic>
    </p:spTree>
    <p:extLst>
      <p:ext uri="{BB962C8B-B14F-4D97-AF65-F5344CB8AC3E}">
        <p14:creationId xmlns:p14="http://schemas.microsoft.com/office/powerpoint/2010/main" val="38967086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3138831" y="5862540"/>
            <a:ext cx="184731" cy="830997"/>
          </a:xfrm>
          <a:prstGeom prst="rect">
            <a:avLst/>
          </a:prstGeom>
          <a:noFill/>
        </p:spPr>
        <p:txBody>
          <a:bodyPr wrap="none" rtlCol="0">
            <a:spAutoFit/>
          </a:bodyPr>
          <a:lstStyle/>
          <a:p>
            <a:endParaRPr lang="en-US" sz="4800" dirty="0"/>
          </a:p>
        </p:txBody>
      </p:sp>
      <p:sp>
        <p:nvSpPr>
          <p:cNvPr id="5" name="Content Placeholder 2"/>
          <p:cNvSpPr>
            <a:spLocks noGrp="1"/>
          </p:cNvSpPr>
          <p:nvPr>
            <p:ph idx="1"/>
          </p:nvPr>
        </p:nvSpPr>
        <p:spPr>
          <a:xfrm>
            <a:off x="0" y="7"/>
            <a:ext cx="24384000" cy="13715997"/>
          </a:xfrm>
        </p:spPr>
        <p:txBody>
          <a:bodyPr/>
          <a:lstStyle>
            <a:lvl1pPr marL="0" indent="0">
              <a:lnSpc>
                <a:spcPct val="100000"/>
              </a:lnSpc>
              <a:spcBef>
                <a:spcPts val="1200"/>
              </a:spcBef>
              <a:buNone/>
              <a:defRPr b="0" i="0">
                <a:latin typeface="Helvetica" charset="0"/>
                <a:ea typeface="Helvetica" charset="0"/>
                <a:cs typeface="Helvetica" charset="0"/>
              </a:defRPr>
            </a:lvl1pPr>
            <a:lvl2pPr>
              <a:lnSpc>
                <a:spcPct val="100000"/>
              </a:lnSpc>
              <a:spcBef>
                <a:spcPts val="1200"/>
              </a:spcBef>
              <a:defRPr b="0" i="0">
                <a:latin typeface="Helvetica" charset="0"/>
                <a:ea typeface="Helvetica" charset="0"/>
                <a:cs typeface="Helvetica" charset="0"/>
              </a:defRPr>
            </a:lvl2pPr>
            <a:lvl3pPr>
              <a:lnSpc>
                <a:spcPct val="100000"/>
              </a:lnSpc>
              <a:spcBef>
                <a:spcPts val="1200"/>
              </a:spcBef>
              <a:defRPr b="0" i="0">
                <a:latin typeface="Helvetica" charset="0"/>
                <a:ea typeface="Helvetica" charset="0"/>
                <a:cs typeface="Helvetica" charset="0"/>
              </a:defRPr>
            </a:lvl3pPr>
            <a:lvl4pPr>
              <a:lnSpc>
                <a:spcPct val="100000"/>
              </a:lnSpc>
              <a:spcBef>
                <a:spcPts val="1200"/>
              </a:spcBef>
              <a:defRPr b="0" i="0">
                <a:latin typeface="Helvetica" charset="0"/>
                <a:ea typeface="Helvetica" charset="0"/>
                <a:cs typeface="Helvetica" charset="0"/>
              </a:defRPr>
            </a:lvl4pPr>
            <a:lvl5pPr>
              <a:lnSpc>
                <a:spcPct val="100000"/>
              </a:lnSpc>
              <a:spcBef>
                <a:spcPts val="1200"/>
              </a:spcBef>
              <a:defRPr b="0" i="0">
                <a:latin typeface="Helvetica" charset="0"/>
                <a:ea typeface="Helvetica" charset="0"/>
                <a:cs typeface="Helvetica" charset="0"/>
              </a:defRPr>
            </a:lvl5pPr>
          </a:lstStyle>
          <a:p>
            <a:pPr lvl="0"/>
            <a:r>
              <a:rPr lang="fi-FI" smtClean="0"/>
              <a:t>Muokkaa tekstin perustyylejä</a:t>
            </a:r>
          </a:p>
        </p:txBody>
      </p:sp>
      <p:sp>
        <p:nvSpPr>
          <p:cNvPr id="4" name="Title 2"/>
          <p:cNvSpPr>
            <a:spLocks noGrp="1"/>
          </p:cNvSpPr>
          <p:nvPr>
            <p:ph type="title"/>
          </p:nvPr>
        </p:nvSpPr>
        <p:spPr>
          <a:xfrm>
            <a:off x="1676400" y="2297763"/>
            <a:ext cx="21031200" cy="2651125"/>
          </a:xfrm>
        </p:spPr>
        <p:txBody>
          <a:bodyPr/>
          <a:lstStyle/>
          <a:p>
            <a:r>
              <a:rPr lang="fi-FI" smtClean="0"/>
              <a:t>Muokkaa perustyyl. napsautt.</a:t>
            </a:r>
            <a:endParaRPr lang="en-US" dirty="0"/>
          </a:p>
        </p:txBody>
      </p:sp>
    </p:spTree>
    <p:extLst>
      <p:ext uri="{BB962C8B-B14F-4D97-AF65-F5344CB8AC3E}">
        <p14:creationId xmlns:p14="http://schemas.microsoft.com/office/powerpoint/2010/main" val="35444811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76400" y="2098139"/>
            <a:ext cx="21031200" cy="2651125"/>
          </a:xfrm>
        </p:spPr>
        <p:txBody>
          <a:bodyPr/>
          <a:lstStyle/>
          <a:p>
            <a:r>
              <a:rPr lang="en-US" dirty="0" smtClean="0"/>
              <a:t>OTSIKKO</a:t>
            </a:r>
            <a:endParaRPr lang="en-US" dirty="0"/>
          </a:p>
        </p:txBody>
      </p:sp>
      <p:sp>
        <p:nvSpPr>
          <p:cNvPr id="3" name="Content Placeholder 2"/>
          <p:cNvSpPr>
            <a:spLocks noGrp="1"/>
          </p:cNvSpPr>
          <p:nvPr>
            <p:ph idx="1"/>
          </p:nvPr>
        </p:nvSpPr>
        <p:spPr>
          <a:xfrm>
            <a:off x="1676400" y="4860928"/>
            <a:ext cx="21031200" cy="7740107"/>
          </a:xfrm>
        </p:spPr>
        <p:txBody>
          <a:bodyPr/>
          <a:lstStyle>
            <a:lvl1pPr>
              <a:lnSpc>
                <a:spcPct val="100000"/>
              </a:lnSpc>
              <a:spcBef>
                <a:spcPts val="1200"/>
              </a:spcBef>
              <a:defRPr b="0" i="0">
                <a:latin typeface="Helvetica" charset="0"/>
                <a:ea typeface="Helvetica" charset="0"/>
                <a:cs typeface="Helvetica" charset="0"/>
              </a:defRPr>
            </a:lvl1pPr>
            <a:lvl2pPr>
              <a:lnSpc>
                <a:spcPct val="100000"/>
              </a:lnSpc>
              <a:spcBef>
                <a:spcPts val="1200"/>
              </a:spcBef>
              <a:defRPr b="0" i="0">
                <a:latin typeface="Helvetica" charset="0"/>
                <a:ea typeface="Helvetica" charset="0"/>
                <a:cs typeface="Helvetica" charset="0"/>
              </a:defRPr>
            </a:lvl2pPr>
            <a:lvl3pPr>
              <a:lnSpc>
                <a:spcPct val="100000"/>
              </a:lnSpc>
              <a:spcBef>
                <a:spcPts val="1200"/>
              </a:spcBef>
              <a:defRPr b="0" i="0">
                <a:latin typeface="Helvetica" charset="0"/>
                <a:ea typeface="Helvetica" charset="0"/>
                <a:cs typeface="Helvetica" charset="0"/>
              </a:defRPr>
            </a:lvl3pPr>
            <a:lvl4pPr>
              <a:lnSpc>
                <a:spcPct val="100000"/>
              </a:lnSpc>
              <a:spcBef>
                <a:spcPts val="1200"/>
              </a:spcBef>
              <a:defRPr b="0" i="0">
                <a:latin typeface="Helvetica" charset="0"/>
                <a:ea typeface="Helvetica" charset="0"/>
                <a:cs typeface="Helvetica" charset="0"/>
              </a:defRPr>
            </a:lvl4pPr>
            <a:lvl5pPr>
              <a:lnSpc>
                <a:spcPct val="100000"/>
              </a:lnSpc>
              <a:spcBef>
                <a:spcPts val="1200"/>
              </a:spcBef>
              <a:defRPr b="0" i="0">
                <a:latin typeface="Helvetica" charset="0"/>
                <a:ea typeface="Helvetica" charset="0"/>
                <a:cs typeface="Helvetica" charset="0"/>
              </a:defRPr>
            </a:lvl5p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8ED2D7B3-9CF1-E34A-888B-8AE13B1B33B9}" type="datetimeFigureOut">
              <a:rPr lang="en-US" smtClean="0"/>
              <a:t>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1AB69-31A2-B442-81FC-EC8ACEF5FC1A}" type="slidenum">
              <a:rPr lang="en-US" smtClean="0"/>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4571" y="730255"/>
            <a:ext cx="1996069" cy="849960"/>
          </a:xfrm>
          <a:prstGeom prst="rect">
            <a:avLst/>
          </a:prstGeom>
        </p:spPr>
      </p:pic>
    </p:spTree>
    <p:extLst>
      <p:ext uri="{BB962C8B-B14F-4D97-AF65-F5344CB8AC3E}">
        <p14:creationId xmlns:p14="http://schemas.microsoft.com/office/powerpoint/2010/main" val="420333136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ED2D7B3-9CF1-E34A-888B-8AE13B1B33B9}" type="datetimeFigureOut">
              <a:rPr lang="en-US" smtClean="0"/>
              <a:t>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1AB69-31A2-B442-81FC-EC8ACEF5FC1A}" type="slidenum">
              <a:rPr lang="en-US" smtClean="0"/>
              <a:t>‹#›</a:t>
            </a:fld>
            <a:endParaRPr lang="en-US"/>
          </a:p>
        </p:txBody>
      </p:sp>
      <p:sp>
        <p:nvSpPr>
          <p:cNvPr id="9" name="Title 1"/>
          <p:cNvSpPr>
            <a:spLocks noGrp="1"/>
          </p:cNvSpPr>
          <p:nvPr>
            <p:ph type="title" hasCustomPrompt="1"/>
          </p:nvPr>
        </p:nvSpPr>
        <p:spPr>
          <a:xfrm>
            <a:off x="1676400" y="5820891"/>
            <a:ext cx="21031200" cy="2651125"/>
          </a:xfrm>
        </p:spPr>
        <p:txBody>
          <a:bodyPr/>
          <a:lstStyle/>
          <a:p>
            <a:r>
              <a:rPr lang="en-US" dirty="0" smtClean="0"/>
              <a:t>OTSIKKO</a:t>
            </a:r>
            <a:endParaRPr lang="en-US" dirty="0"/>
          </a:p>
        </p:txBody>
      </p:sp>
      <p:sp>
        <p:nvSpPr>
          <p:cNvPr id="10" name="Content Placeholder 2"/>
          <p:cNvSpPr>
            <a:spLocks noGrp="1"/>
          </p:cNvSpPr>
          <p:nvPr>
            <p:ph idx="1"/>
          </p:nvPr>
        </p:nvSpPr>
        <p:spPr>
          <a:xfrm>
            <a:off x="1676400" y="8683087"/>
            <a:ext cx="21031200" cy="3917949"/>
          </a:xfrm>
        </p:spPr>
        <p:txBody>
          <a:bodyPr/>
          <a:lstStyle>
            <a:lvl1pPr>
              <a:defRPr b="0" i="0">
                <a:latin typeface="Helvetica" charset="0"/>
                <a:ea typeface="Helvetica" charset="0"/>
                <a:cs typeface="Helvetica" charset="0"/>
              </a:defRPr>
            </a:lvl1pPr>
            <a:lvl2pPr>
              <a:defRPr b="0" i="0">
                <a:latin typeface="Helvetica" charset="0"/>
                <a:ea typeface="Helvetica" charset="0"/>
                <a:cs typeface="Helvetica" charset="0"/>
              </a:defRPr>
            </a:lvl2pPr>
            <a:lvl3pPr>
              <a:defRPr b="0" i="0">
                <a:latin typeface="Helvetica" charset="0"/>
                <a:ea typeface="Helvetica" charset="0"/>
                <a:cs typeface="Helvetica" charset="0"/>
              </a:defRPr>
            </a:lvl3pPr>
            <a:lvl4pPr>
              <a:defRPr b="0" i="0">
                <a:latin typeface="Helvetica" charset="0"/>
                <a:ea typeface="Helvetica" charset="0"/>
                <a:cs typeface="Helvetica" charset="0"/>
              </a:defRPr>
            </a:lvl4pPr>
            <a:lvl5pPr>
              <a:defRPr b="0" i="0">
                <a:latin typeface="Helvetica" charset="0"/>
                <a:ea typeface="Helvetica" charset="0"/>
                <a:cs typeface="Helvetica" charset="0"/>
              </a:defRPr>
            </a:lvl5p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16" name="Picture Placeholder 15"/>
          <p:cNvSpPr>
            <a:spLocks noGrp="1"/>
          </p:cNvSpPr>
          <p:nvPr>
            <p:ph type="pic" sz="quarter" idx="13"/>
          </p:nvPr>
        </p:nvSpPr>
        <p:spPr>
          <a:xfrm>
            <a:off x="0" y="2050314"/>
            <a:ext cx="24384000" cy="3714749"/>
          </a:xfrm>
        </p:spPr>
        <p:txBody>
          <a:bodyPr/>
          <a:lstStyle/>
          <a:p>
            <a:r>
              <a:rPr lang="fi-FI" smtClean="0"/>
              <a:t>Lisää kuva napsauttamalla kuvaketta</a:t>
            </a:r>
            <a:endParaRPr lang="en-US"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2576" y="476415"/>
            <a:ext cx="1996069" cy="849960"/>
          </a:xfrm>
          <a:prstGeom prst="rect">
            <a:avLst/>
          </a:prstGeom>
        </p:spPr>
      </p:pic>
    </p:spTree>
    <p:extLst>
      <p:ext uri="{BB962C8B-B14F-4D97-AF65-F5344CB8AC3E}">
        <p14:creationId xmlns:p14="http://schemas.microsoft.com/office/powerpoint/2010/main" val="423429603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1676400" y="2297763"/>
            <a:ext cx="21031200" cy="2651125"/>
          </a:xfrm>
        </p:spPr>
        <p:txBody>
          <a:bodyPr/>
          <a:lstStyle/>
          <a:p>
            <a:r>
              <a:rPr lang="fi-FI" smtClean="0"/>
              <a:t>Muokkaa perustyyl. napsautt.</a:t>
            </a:r>
            <a:endParaRPr lang="en-US" dirty="0"/>
          </a:p>
        </p:txBody>
      </p:sp>
      <p:sp>
        <p:nvSpPr>
          <p:cNvPr id="3" name="Content Placeholder 2"/>
          <p:cNvSpPr>
            <a:spLocks noGrp="1"/>
          </p:cNvSpPr>
          <p:nvPr>
            <p:ph sz="half" idx="1"/>
          </p:nvPr>
        </p:nvSpPr>
        <p:spPr>
          <a:xfrm>
            <a:off x="1676400" y="4948887"/>
            <a:ext cx="10363200" cy="7763816"/>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12344400" y="4948887"/>
            <a:ext cx="10363200" cy="7763816"/>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8ED2D7B3-9CF1-E34A-888B-8AE13B1B33B9}" type="datetimeFigureOut">
              <a:rPr lang="en-US" smtClean="0"/>
              <a:t>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1AB69-31A2-B442-81FC-EC8ACEF5FC1A}" type="slidenum">
              <a:rPr lang="en-US" smtClean="0"/>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4571" y="730255"/>
            <a:ext cx="1996069" cy="849960"/>
          </a:xfrm>
          <a:prstGeom prst="rect">
            <a:avLst/>
          </a:prstGeom>
        </p:spPr>
      </p:pic>
    </p:spTree>
    <p:extLst>
      <p:ext uri="{BB962C8B-B14F-4D97-AF65-F5344CB8AC3E}">
        <p14:creationId xmlns:p14="http://schemas.microsoft.com/office/powerpoint/2010/main" val="315322025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7864475" cy="3200400"/>
          </a:xfrm>
        </p:spPr>
        <p:txBody>
          <a:bodyPr anchor="b"/>
          <a:lstStyle>
            <a:lvl1pPr>
              <a:defRPr sz="6400"/>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10366376" y="1974855"/>
            <a:ext cx="12344400" cy="9747251"/>
          </a:xfrm>
        </p:spPr>
        <p:txBody>
          <a:bodyPr anchor="t"/>
          <a:lstStyle>
            <a:lvl1pPr marL="0" indent="0">
              <a:buNone/>
              <a:defRPr sz="6400"/>
            </a:lvl1pPr>
            <a:lvl2pPr marL="914390" indent="0">
              <a:buNone/>
              <a:defRPr sz="5600"/>
            </a:lvl2pPr>
            <a:lvl3pPr marL="1828778" indent="0">
              <a:buNone/>
              <a:defRPr sz="4800"/>
            </a:lvl3pPr>
            <a:lvl4pPr marL="2743168" indent="0">
              <a:buNone/>
              <a:defRPr sz="4000"/>
            </a:lvl4pPr>
            <a:lvl5pPr marL="3657555" indent="0">
              <a:buNone/>
              <a:defRPr sz="4000"/>
            </a:lvl5pPr>
            <a:lvl6pPr marL="4571942" indent="0">
              <a:buNone/>
              <a:defRPr sz="4000"/>
            </a:lvl6pPr>
            <a:lvl7pPr marL="5486330" indent="0">
              <a:buNone/>
              <a:defRPr sz="4000"/>
            </a:lvl7pPr>
            <a:lvl8pPr marL="6400720" indent="0">
              <a:buNone/>
              <a:defRPr sz="4000"/>
            </a:lvl8pPr>
            <a:lvl9pPr marL="7315110" indent="0">
              <a:buNone/>
              <a:defRPr sz="40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1679576" y="4114804"/>
            <a:ext cx="7864475" cy="7623176"/>
          </a:xfrm>
        </p:spPr>
        <p:txBody>
          <a:bodyPr/>
          <a:lstStyle>
            <a:lvl1pPr marL="0" indent="0">
              <a:buNone/>
              <a:defRPr sz="3200"/>
            </a:lvl1pPr>
            <a:lvl2pPr marL="914390" indent="0">
              <a:buNone/>
              <a:defRPr sz="2800"/>
            </a:lvl2pPr>
            <a:lvl3pPr marL="1828778" indent="0">
              <a:buNone/>
              <a:defRPr sz="2400"/>
            </a:lvl3pPr>
            <a:lvl4pPr marL="2743168" indent="0">
              <a:buNone/>
              <a:defRPr sz="2000"/>
            </a:lvl4pPr>
            <a:lvl5pPr marL="3657555" indent="0">
              <a:buNone/>
              <a:defRPr sz="2000"/>
            </a:lvl5pPr>
            <a:lvl6pPr marL="4571942" indent="0">
              <a:buNone/>
              <a:defRPr sz="2000"/>
            </a:lvl6pPr>
            <a:lvl7pPr marL="5486330" indent="0">
              <a:buNone/>
              <a:defRPr sz="2000"/>
            </a:lvl7pPr>
            <a:lvl8pPr marL="6400720" indent="0">
              <a:buNone/>
              <a:defRPr sz="2000"/>
            </a:lvl8pPr>
            <a:lvl9pPr marL="7315110" indent="0">
              <a:buNone/>
              <a:defRPr sz="2000"/>
            </a:lvl9pPr>
          </a:lstStyle>
          <a:p>
            <a:pPr lvl="0"/>
            <a:r>
              <a:rPr lang="fi-FI" smtClean="0"/>
              <a:t>Muokkaa tekstin perustyylejä</a:t>
            </a:r>
          </a:p>
        </p:txBody>
      </p:sp>
      <p:sp>
        <p:nvSpPr>
          <p:cNvPr id="5" name="Date Placeholder 4"/>
          <p:cNvSpPr>
            <a:spLocks noGrp="1"/>
          </p:cNvSpPr>
          <p:nvPr>
            <p:ph type="dt" sz="half" idx="10"/>
          </p:nvPr>
        </p:nvSpPr>
        <p:spPr/>
        <p:txBody>
          <a:bodyPr/>
          <a:lstStyle/>
          <a:p>
            <a:fld id="{8ED2D7B3-9CF1-E34A-888B-8AE13B1B33B9}" type="datetimeFigureOut">
              <a:rPr lang="en-US" smtClean="0"/>
              <a:t>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1AB69-31A2-B442-81FC-EC8ACEF5FC1A}" type="slidenum">
              <a:rPr lang="en-US" smtClean="0"/>
              <a:t>‹#›</a:t>
            </a:fld>
            <a:endParaRPr lang="en-US"/>
          </a:p>
        </p:txBody>
      </p:sp>
    </p:spTree>
    <p:extLst>
      <p:ext uri="{BB962C8B-B14F-4D97-AF65-F5344CB8AC3E}">
        <p14:creationId xmlns:p14="http://schemas.microsoft.com/office/powerpoint/2010/main" val="132631178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7864475" cy="3200400"/>
          </a:xfrm>
        </p:spPr>
        <p:txBody>
          <a:bodyPr anchor="b"/>
          <a:lstStyle>
            <a:lvl1pPr>
              <a:defRPr sz="6400"/>
            </a:lvl1pPr>
          </a:lstStyle>
          <a:p>
            <a:r>
              <a:rPr lang="fi-FI" smtClean="0"/>
              <a:t>Muokkaa perustyyl. napsautt.</a:t>
            </a:r>
            <a:endParaRPr lang="en-US" dirty="0"/>
          </a:p>
        </p:txBody>
      </p:sp>
      <p:sp>
        <p:nvSpPr>
          <p:cNvPr id="4" name="Text Placeholder 3"/>
          <p:cNvSpPr>
            <a:spLocks noGrp="1"/>
          </p:cNvSpPr>
          <p:nvPr>
            <p:ph type="body" sz="half" idx="2"/>
          </p:nvPr>
        </p:nvSpPr>
        <p:spPr>
          <a:xfrm>
            <a:off x="1679576" y="4114804"/>
            <a:ext cx="7864475" cy="7623176"/>
          </a:xfrm>
        </p:spPr>
        <p:txBody>
          <a:bodyPr/>
          <a:lstStyle>
            <a:lvl1pPr marL="0" indent="0">
              <a:buNone/>
              <a:defRPr sz="3200"/>
            </a:lvl1pPr>
            <a:lvl2pPr marL="914390" indent="0">
              <a:buNone/>
              <a:defRPr sz="2800"/>
            </a:lvl2pPr>
            <a:lvl3pPr marL="1828778" indent="0">
              <a:buNone/>
              <a:defRPr sz="2400"/>
            </a:lvl3pPr>
            <a:lvl4pPr marL="2743168" indent="0">
              <a:buNone/>
              <a:defRPr sz="2000"/>
            </a:lvl4pPr>
            <a:lvl5pPr marL="3657555" indent="0">
              <a:buNone/>
              <a:defRPr sz="2000"/>
            </a:lvl5pPr>
            <a:lvl6pPr marL="4571942" indent="0">
              <a:buNone/>
              <a:defRPr sz="2000"/>
            </a:lvl6pPr>
            <a:lvl7pPr marL="5486330" indent="0">
              <a:buNone/>
              <a:defRPr sz="2000"/>
            </a:lvl7pPr>
            <a:lvl8pPr marL="6400720" indent="0">
              <a:buNone/>
              <a:defRPr sz="2000"/>
            </a:lvl8pPr>
            <a:lvl9pPr marL="7315110" indent="0">
              <a:buNone/>
              <a:defRPr sz="2000"/>
            </a:lvl9pPr>
          </a:lstStyle>
          <a:p>
            <a:pPr lvl="0"/>
            <a:r>
              <a:rPr lang="fi-FI" smtClean="0"/>
              <a:t>Muokkaa tekstin perustyylejä</a:t>
            </a:r>
          </a:p>
        </p:txBody>
      </p:sp>
      <p:sp>
        <p:nvSpPr>
          <p:cNvPr id="5" name="Date Placeholder 4"/>
          <p:cNvSpPr>
            <a:spLocks noGrp="1"/>
          </p:cNvSpPr>
          <p:nvPr>
            <p:ph type="dt" sz="half" idx="10"/>
          </p:nvPr>
        </p:nvSpPr>
        <p:spPr/>
        <p:txBody>
          <a:bodyPr/>
          <a:lstStyle/>
          <a:p>
            <a:fld id="{8ED2D7B3-9CF1-E34A-888B-8AE13B1B33B9}" type="datetimeFigureOut">
              <a:rPr lang="en-US" smtClean="0"/>
              <a:t>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1AB69-31A2-B442-81FC-EC8ACEF5FC1A}" type="slidenum">
              <a:rPr lang="en-US" smtClean="0"/>
              <a:t>‹#›</a:t>
            </a:fld>
            <a:endParaRPr lang="en-US"/>
          </a:p>
        </p:txBody>
      </p:sp>
      <p:sp>
        <p:nvSpPr>
          <p:cNvPr id="9" name="Content Placeholder 2"/>
          <p:cNvSpPr>
            <a:spLocks noGrp="1"/>
          </p:cNvSpPr>
          <p:nvPr>
            <p:ph idx="13"/>
          </p:nvPr>
        </p:nvSpPr>
        <p:spPr>
          <a:xfrm>
            <a:off x="10363200" y="4114804"/>
            <a:ext cx="12344400" cy="762317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Tree>
    <p:extLst>
      <p:ext uri="{BB962C8B-B14F-4D97-AF65-F5344CB8AC3E}">
        <p14:creationId xmlns:p14="http://schemas.microsoft.com/office/powerpoint/2010/main" val="363650024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8ED2D7B3-9CF1-E34A-888B-8AE13B1B33B9}" type="datetimeFigureOut">
              <a:rPr lang="en-US" smtClean="0"/>
              <a:t>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1AB69-31A2-B442-81FC-EC8ACEF5FC1A}" type="slidenum">
              <a:rPr lang="en-US" smtClean="0"/>
              <a:t>‹#›</a:t>
            </a:fld>
            <a:endParaRPr lang="en-US"/>
          </a:p>
        </p:txBody>
      </p:sp>
    </p:spTree>
    <p:extLst>
      <p:ext uri="{BB962C8B-B14F-4D97-AF65-F5344CB8AC3E}">
        <p14:creationId xmlns:p14="http://schemas.microsoft.com/office/powerpoint/2010/main" val="5824283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F_TEXT+MAP">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24384000" cy="13716000"/>
          </a:xfrm>
          <a:prstGeom prst="rect">
            <a:avLst/>
          </a:prstGeom>
        </p:spPr>
      </p:pic>
      <p:sp>
        <p:nvSpPr>
          <p:cNvPr id="7" name="Rectangle 6"/>
          <p:cNvSpPr/>
          <p:nvPr userDrawn="1"/>
        </p:nvSpPr>
        <p:spPr>
          <a:xfrm>
            <a:off x="0" y="0"/>
            <a:ext cx="2438400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16751" y="12468145"/>
            <a:ext cx="1357551" cy="753441"/>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5" name="alaotsikko"/>
          <p:cNvSpPr txBox="1">
            <a:spLocks noGrp="1"/>
          </p:cNvSpPr>
          <p:nvPr>
            <p:ph type="body" sz="half" idx="14" hasCustomPrompt="1"/>
          </p:nvPr>
        </p:nvSpPr>
        <p:spPr>
          <a:xfrm>
            <a:off x="977937" y="1201801"/>
            <a:ext cx="9944063" cy="1947800"/>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p:txBody>
      </p:sp>
      <p:sp>
        <p:nvSpPr>
          <p:cNvPr id="6" name="alaotsikko"/>
          <p:cNvSpPr txBox="1">
            <a:spLocks noGrp="1"/>
          </p:cNvSpPr>
          <p:nvPr>
            <p:ph type="body" sz="half" idx="23" hasCustomPrompt="1"/>
          </p:nvPr>
        </p:nvSpPr>
        <p:spPr>
          <a:xfrm>
            <a:off x="977937" y="3665600"/>
            <a:ext cx="10604463" cy="6281963"/>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2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 </a:t>
            </a:r>
            <a:r>
              <a:rPr lang="en-US" sz="3200" dirty="0" err="1">
                <a:solidFill>
                  <a:schemeClr val="tx2"/>
                </a:solidFill>
              </a:rPr>
              <a:t>Duis</a:t>
            </a:r>
            <a:r>
              <a:rPr lang="en-US" sz="3200" dirty="0">
                <a:solidFill>
                  <a:schemeClr val="tx2"/>
                </a:solidFill>
              </a:rPr>
              <a:t> </a:t>
            </a:r>
            <a:r>
              <a:rPr lang="en-US" sz="3200" dirty="0" err="1">
                <a:solidFill>
                  <a:schemeClr val="tx2"/>
                </a:solidFill>
              </a:rPr>
              <a:t>aute</a:t>
            </a:r>
            <a:r>
              <a:rPr lang="en-US" sz="3200" dirty="0">
                <a:solidFill>
                  <a:schemeClr val="tx2"/>
                </a:solidFill>
              </a:rPr>
              <a:t> </a:t>
            </a:r>
            <a:r>
              <a:rPr lang="en-US" sz="3200" dirty="0" err="1">
                <a:solidFill>
                  <a:schemeClr val="tx2"/>
                </a:solidFill>
              </a:rPr>
              <a:t>irure</a:t>
            </a:r>
            <a:r>
              <a:rPr lang="en-US" sz="3200" dirty="0">
                <a:solidFill>
                  <a:schemeClr val="tx2"/>
                </a:solidFill>
              </a:rPr>
              <a:t> dolor in </a:t>
            </a:r>
            <a:r>
              <a:rPr lang="en-US" sz="3200" dirty="0" err="1">
                <a:solidFill>
                  <a:schemeClr val="tx2"/>
                </a:solidFill>
              </a:rPr>
              <a:t>reprehenderit</a:t>
            </a:r>
            <a:r>
              <a:rPr lang="en-US" sz="3200" dirty="0">
                <a:solidFill>
                  <a:schemeClr val="tx2"/>
                </a:solidFill>
              </a:rPr>
              <a:t> in </a:t>
            </a:r>
            <a:r>
              <a:rPr lang="en-US" sz="3200" dirty="0" err="1">
                <a:solidFill>
                  <a:schemeClr val="tx2"/>
                </a:solidFill>
              </a:rPr>
              <a:t>voluptate</a:t>
            </a:r>
            <a:r>
              <a:rPr lang="en-US" sz="3200" dirty="0">
                <a:solidFill>
                  <a:schemeClr val="tx2"/>
                </a:solidFill>
              </a:rPr>
              <a:t> </a:t>
            </a:r>
            <a:r>
              <a:rPr lang="en-US" sz="3200" dirty="0" err="1">
                <a:solidFill>
                  <a:schemeClr val="tx2"/>
                </a:solidFill>
              </a:rPr>
              <a:t>velit</a:t>
            </a:r>
            <a:r>
              <a:rPr lang="en-US" sz="3200" dirty="0">
                <a:solidFill>
                  <a:schemeClr val="tx2"/>
                </a:solidFill>
              </a:rPr>
              <a:t> </a:t>
            </a:r>
            <a:r>
              <a:rPr lang="en-US" sz="3200" dirty="0" err="1">
                <a:solidFill>
                  <a:schemeClr val="tx2"/>
                </a:solidFill>
              </a:rPr>
              <a:t>esse</a:t>
            </a:r>
            <a:r>
              <a:rPr lang="en-US" sz="3200" dirty="0">
                <a:solidFill>
                  <a:schemeClr val="tx2"/>
                </a:solidFill>
              </a:rPr>
              <a:t> </a:t>
            </a:r>
            <a:r>
              <a:rPr lang="en-US" sz="3200" dirty="0" err="1">
                <a:solidFill>
                  <a:schemeClr val="tx2"/>
                </a:solidFill>
              </a:rPr>
              <a:t>cillum</a:t>
            </a:r>
            <a:r>
              <a:rPr lang="en-US" sz="3200" dirty="0">
                <a:solidFill>
                  <a:schemeClr val="tx2"/>
                </a:solidFill>
              </a:rPr>
              <a:t> </a:t>
            </a:r>
            <a:r>
              <a:rPr lang="en-US" sz="3200" dirty="0" err="1">
                <a:solidFill>
                  <a:schemeClr val="tx2"/>
                </a:solidFill>
              </a:rPr>
              <a:t>dolore</a:t>
            </a:r>
            <a:r>
              <a:rPr lang="en-US" sz="3200" dirty="0">
                <a:solidFill>
                  <a:schemeClr val="tx2"/>
                </a:solidFill>
              </a:rPr>
              <a:t> </a:t>
            </a:r>
            <a:r>
              <a:rPr lang="en-US" sz="3200" dirty="0" err="1">
                <a:solidFill>
                  <a:schemeClr val="tx2"/>
                </a:solidFill>
              </a:rPr>
              <a:t>eu</a:t>
            </a:r>
            <a:r>
              <a:rPr lang="en-US" sz="3200" dirty="0">
                <a:solidFill>
                  <a:schemeClr val="tx2"/>
                </a:solidFill>
              </a:rPr>
              <a:t> </a:t>
            </a:r>
            <a:r>
              <a:rPr lang="en-US" sz="3200" dirty="0" err="1">
                <a:solidFill>
                  <a:schemeClr val="tx2"/>
                </a:solidFill>
              </a:rPr>
              <a:t>fugiat</a:t>
            </a:r>
            <a:r>
              <a:rPr lang="en-US" sz="3200" dirty="0">
                <a:solidFill>
                  <a:schemeClr val="tx2"/>
                </a:solidFill>
              </a:rPr>
              <a:t> </a:t>
            </a:r>
            <a:r>
              <a:rPr lang="en-US" sz="3200" dirty="0" err="1">
                <a:solidFill>
                  <a:schemeClr val="tx2"/>
                </a:solidFill>
              </a:rPr>
              <a:t>nulla</a:t>
            </a:r>
            <a:r>
              <a:rPr lang="en-US" sz="3200" dirty="0">
                <a:solidFill>
                  <a:schemeClr val="tx2"/>
                </a:solidFill>
              </a:rPr>
              <a:t> </a:t>
            </a:r>
            <a:r>
              <a:rPr lang="en-US" sz="3200" dirty="0" err="1">
                <a:solidFill>
                  <a:schemeClr val="tx2"/>
                </a:solidFill>
              </a:rPr>
              <a:t>pariatur</a:t>
            </a:r>
            <a:r>
              <a:rPr lang="en-US" sz="3200" dirty="0">
                <a:solidFill>
                  <a:schemeClr val="tx2"/>
                </a:solidFill>
              </a:rPr>
              <a:t>.</a:t>
            </a:r>
          </a:p>
          <a:p>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 </a:t>
            </a:r>
            <a:r>
              <a:rPr lang="en-US" sz="3200" dirty="0" err="1">
                <a:solidFill>
                  <a:schemeClr val="tx2"/>
                </a:solidFill>
              </a:rPr>
              <a:t>Duis</a:t>
            </a:r>
            <a:r>
              <a:rPr lang="en-US" sz="3200" dirty="0">
                <a:solidFill>
                  <a:schemeClr val="tx2"/>
                </a:solidFill>
              </a:rPr>
              <a:t> </a:t>
            </a:r>
            <a:r>
              <a:rPr lang="en-US" sz="3200" dirty="0" err="1">
                <a:solidFill>
                  <a:schemeClr val="tx2"/>
                </a:solidFill>
              </a:rPr>
              <a:t>aute</a:t>
            </a:r>
            <a:r>
              <a:rPr lang="en-US" sz="3200" dirty="0">
                <a:solidFill>
                  <a:schemeClr val="tx2"/>
                </a:solidFill>
              </a:rPr>
              <a:t> </a:t>
            </a:r>
            <a:r>
              <a:rPr lang="en-US" sz="3200" dirty="0" err="1">
                <a:solidFill>
                  <a:schemeClr val="tx2"/>
                </a:solidFill>
              </a:rPr>
              <a:t>irure</a:t>
            </a:r>
            <a:r>
              <a:rPr lang="en-US" sz="3200" dirty="0">
                <a:solidFill>
                  <a:schemeClr val="tx2"/>
                </a:solidFill>
              </a:rPr>
              <a:t> dolor in </a:t>
            </a:r>
            <a:r>
              <a:rPr lang="en-US" sz="3200" dirty="0" err="1">
                <a:solidFill>
                  <a:schemeClr val="tx2"/>
                </a:solidFill>
              </a:rPr>
              <a:t>reprehenderit</a:t>
            </a:r>
            <a:r>
              <a:rPr lang="en-US" sz="3200" dirty="0">
                <a:solidFill>
                  <a:schemeClr val="tx2"/>
                </a:solidFill>
              </a:rPr>
              <a:t> in </a:t>
            </a:r>
            <a:r>
              <a:rPr lang="en-US" sz="3200" dirty="0" err="1">
                <a:solidFill>
                  <a:schemeClr val="tx2"/>
                </a:solidFill>
              </a:rPr>
              <a:t>voluptate</a:t>
            </a:r>
            <a:r>
              <a:rPr lang="en-US" sz="3200" dirty="0">
                <a:solidFill>
                  <a:schemeClr val="tx2"/>
                </a:solidFill>
              </a:rPr>
              <a:t> </a:t>
            </a:r>
            <a:r>
              <a:rPr lang="en-US" sz="3200" dirty="0" err="1">
                <a:solidFill>
                  <a:schemeClr val="tx2"/>
                </a:solidFill>
              </a:rPr>
              <a:t>velit</a:t>
            </a:r>
            <a:r>
              <a:rPr lang="en-US" sz="3200" dirty="0">
                <a:solidFill>
                  <a:schemeClr val="tx2"/>
                </a:solidFill>
              </a:rPr>
              <a:t> </a:t>
            </a:r>
            <a:r>
              <a:rPr lang="en-US" sz="3200" dirty="0" err="1">
                <a:solidFill>
                  <a:schemeClr val="tx2"/>
                </a:solidFill>
              </a:rPr>
              <a:t>esse</a:t>
            </a:r>
            <a:r>
              <a:rPr lang="en-US" sz="3200" dirty="0">
                <a:solidFill>
                  <a:schemeClr val="tx2"/>
                </a:solidFill>
              </a:rPr>
              <a:t> </a:t>
            </a:r>
            <a:r>
              <a:rPr lang="en-US" sz="3200" dirty="0" err="1">
                <a:solidFill>
                  <a:schemeClr val="tx2"/>
                </a:solidFill>
              </a:rPr>
              <a:t>cillum</a:t>
            </a:r>
            <a:r>
              <a:rPr lang="en-US" sz="3200" dirty="0">
                <a:solidFill>
                  <a:schemeClr val="tx2"/>
                </a:solidFill>
              </a:rPr>
              <a:t> </a:t>
            </a:r>
            <a:r>
              <a:rPr lang="en-US" sz="3200" dirty="0" err="1">
                <a:solidFill>
                  <a:schemeClr val="tx2"/>
                </a:solidFill>
              </a:rPr>
              <a:t>dolore</a:t>
            </a:r>
            <a:r>
              <a:rPr lang="en-US" sz="3200" dirty="0">
                <a:solidFill>
                  <a:schemeClr val="tx2"/>
                </a:solidFill>
              </a:rPr>
              <a:t> </a:t>
            </a:r>
            <a:r>
              <a:rPr lang="en-US" sz="3200" dirty="0" err="1">
                <a:solidFill>
                  <a:schemeClr val="tx2"/>
                </a:solidFill>
              </a:rPr>
              <a:t>eu</a:t>
            </a:r>
            <a:r>
              <a:rPr lang="en-US" sz="3200" dirty="0">
                <a:solidFill>
                  <a:schemeClr val="tx2"/>
                </a:solidFill>
              </a:rPr>
              <a:t> </a:t>
            </a:r>
            <a:r>
              <a:rPr lang="en-US" sz="3200" dirty="0" err="1">
                <a:solidFill>
                  <a:schemeClr val="tx2"/>
                </a:solidFill>
              </a:rPr>
              <a:t>fugiat</a:t>
            </a:r>
            <a:r>
              <a:rPr lang="en-US" sz="3200" dirty="0">
                <a:solidFill>
                  <a:schemeClr val="tx2"/>
                </a:solidFill>
              </a:rPr>
              <a:t> </a:t>
            </a:r>
            <a:r>
              <a:rPr lang="en-US" sz="3200" dirty="0" err="1">
                <a:solidFill>
                  <a:schemeClr val="tx2"/>
                </a:solidFill>
              </a:rPr>
              <a:t>nulla</a:t>
            </a:r>
            <a:r>
              <a:rPr lang="en-US" sz="3200" dirty="0">
                <a:solidFill>
                  <a:schemeClr val="tx2"/>
                </a:solidFill>
              </a:rPr>
              <a:t> </a:t>
            </a:r>
            <a:r>
              <a:rPr lang="en-US" sz="3200" dirty="0" err="1">
                <a:solidFill>
                  <a:schemeClr val="tx2"/>
                </a:solidFill>
              </a:rPr>
              <a:t>pariatur</a:t>
            </a:r>
            <a:endParaRPr lang="en-US" sz="3200" dirty="0">
              <a:solidFill>
                <a:schemeClr val="tx2"/>
              </a:solidFill>
            </a:endParaRPr>
          </a:p>
        </p:txBody>
      </p:sp>
      <p:cxnSp>
        <p:nvCxnSpPr>
          <p:cNvPr id="10" name="Straight Connector 9"/>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11">
            <a:extLst>
              <a:ext uri="{FF2B5EF4-FFF2-40B4-BE49-F238E27FC236}">
                <a16:creationId xmlns:a16="http://schemas.microsoft.com/office/drawing/2014/main" id="{F799EB26-AA5C-44A9-862B-1FE3E55D38D0}"/>
              </a:ext>
            </a:extLst>
          </p:cNvPr>
          <p:cNvSpPr>
            <a:spLocks noGrp="1"/>
          </p:cNvSpPr>
          <p:nvPr>
            <p:ph type="body" sz="quarter" idx="27" hasCustomPrompt="1"/>
          </p:nvPr>
        </p:nvSpPr>
        <p:spPr>
          <a:xfrm>
            <a:off x="12778810" y="3665600"/>
            <a:ext cx="3624300" cy="2589213"/>
          </a:xfrm>
          <a:prstGeom prst="rect">
            <a:avLst/>
          </a:prstGeom>
        </p:spPr>
        <p:txBody>
          <a:bodyPr/>
          <a:lstStyle>
            <a:lvl1pPr>
              <a:defRPr sz="3200"/>
            </a:lvl1pPr>
          </a:lstStyle>
          <a:p>
            <a:pPr lvl="0"/>
            <a:r>
              <a:rPr lang="en-US" dirty="0"/>
              <a:t>Lorem ipsum</a:t>
            </a:r>
          </a:p>
          <a:p>
            <a:pPr lvl="0"/>
            <a:r>
              <a:rPr lang="en-US" dirty="0"/>
              <a:t>Lorem ipsum</a:t>
            </a:r>
          </a:p>
          <a:p>
            <a:pPr lvl="0"/>
            <a:r>
              <a:rPr lang="en-US" dirty="0"/>
              <a:t>Lorem ipsum</a:t>
            </a:r>
          </a:p>
          <a:p>
            <a:pPr lvl="0"/>
            <a:r>
              <a:rPr lang="en-US" dirty="0"/>
              <a:t>Lorem ipsum</a:t>
            </a:r>
          </a:p>
        </p:txBody>
      </p:sp>
      <p:sp>
        <p:nvSpPr>
          <p:cNvPr id="15" name="Text Placeholder 11">
            <a:extLst>
              <a:ext uri="{FF2B5EF4-FFF2-40B4-BE49-F238E27FC236}">
                <a16:creationId xmlns:a16="http://schemas.microsoft.com/office/drawing/2014/main" id="{C4BE2FA7-9D8B-4AFB-B382-8914D7A8E775}"/>
              </a:ext>
            </a:extLst>
          </p:cNvPr>
          <p:cNvSpPr>
            <a:spLocks noGrp="1"/>
          </p:cNvSpPr>
          <p:nvPr>
            <p:ph type="body" sz="quarter" idx="28" hasCustomPrompt="1"/>
          </p:nvPr>
        </p:nvSpPr>
        <p:spPr>
          <a:xfrm>
            <a:off x="12778810" y="6911830"/>
            <a:ext cx="3624300" cy="2589213"/>
          </a:xfrm>
          <a:prstGeom prst="rect">
            <a:avLst/>
          </a:prstGeom>
        </p:spPr>
        <p:txBody>
          <a:bodyPr/>
          <a:lstStyle>
            <a:lvl1pPr>
              <a:defRPr sz="3200"/>
            </a:lvl1pPr>
          </a:lstStyle>
          <a:p>
            <a:pPr lvl="0"/>
            <a:r>
              <a:rPr lang="en-US" dirty="0"/>
              <a:t>Lorem ipsum</a:t>
            </a:r>
          </a:p>
          <a:p>
            <a:pPr lvl="0"/>
            <a:r>
              <a:rPr lang="en-US" dirty="0"/>
              <a:t>Lorem ipsum</a:t>
            </a:r>
          </a:p>
          <a:p>
            <a:pPr lvl="0"/>
            <a:r>
              <a:rPr lang="en-US" dirty="0"/>
              <a:t>Lorem ipsum</a:t>
            </a:r>
          </a:p>
          <a:p>
            <a:pPr lvl="0"/>
            <a:r>
              <a:rPr lang="en-US" dirty="0"/>
              <a:t>Lorem ipsum</a:t>
            </a: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F_TEXT+MAP">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24384000" cy="13716000"/>
          </a:xfrm>
          <a:prstGeom prst="rect">
            <a:avLst/>
          </a:prstGeom>
        </p:spPr>
      </p:pic>
      <p:sp>
        <p:nvSpPr>
          <p:cNvPr id="7" name="Rectangle 6"/>
          <p:cNvSpPr/>
          <p:nvPr userDrawn="1"/>
        </p:nvSpPr>
        <p:spPr>
          <a:xfrm>
            <a:off x="0" y="0"/>
            <a:ext cx="2438400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24371105" cy="13716000"/>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16751" y="12468145"/>
            <a:ext cx="1357551" cy="753441"/>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5" name="alaotsikko"/>
          <p:cNvSpPr txBox="1">
            <a:spLocks noGrp="1"/>
          </p:cNvSpPr>
          <p:nvPr>
            <p:ph type="body" sz="half" idx="14" hasCustomPrompt="1"/>
          </p:nvPr>
        </p:nvSpPr>
        <p:spPr>
          <a:xfrm>
            <a:off x="977937" y="1201801"/>
            <a:ext cx="9944063" cy="1947800"/>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p:txBody>
      </p:sp>
      <p:sp>
        <p:nvSpPr>
          <p:cNvPr id="6" name="alaotsikko"/>
          <p:cNvSpPr txBox="1">
            <a:spLocks noGrp="1"/>
          </p:cNvSpPr>
          <p:nvPr>
            <p:ph type="body" sz="half" idx="23" hasCustomPrompt="1"/>
          </p:nvPr>
        </p:nvSpPr>
        <p:spPr>
          <a:xfrm>
            <a:off x="977937" y="3665600"/>
            <a:ext cx="10604463" cy="6249417"/>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0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 </a:t>
            </a:r>
            <a:r>
              <a:rPr lang="en-US" sz="3200" dirty="0" err="1">
                <a:solidFill>
                  <a:schemeClr val="tx2"/>
                </a:solidFill>
              </a:rPr>
              <a:t>Duis</a:t>
            </a:r>
            <a:r>
              <a:rPr lang="en-US" sz="3200" dirty="0">
                <a:solidFill>
                  <a:schemeClr val="tx2"/>
                </a:solidFill>
              </a:rPr>
              <a:t> </a:t>
            </a:r>
            <a:r>
              <a:rPr lang="en-US" sz="3200" dirty="0" err="1">
                <a:solidFill>
                  <a:schemeClr val="tx2"/>
                </a:solidFill>
              </a:rPr>
              <a:t>aute</a:t>
            </a:r>
            <a:r>
              <a:rPr lang="en-US" sz="3200" dirty="0">
                <a:solidFill>
                  <a:schemeClr val="tx2"/>
                </a:solidFill>
              </a:rPr>
              <a:t> </a:t>
            </a:r>
            <a:r>
              <a:rPr lang="en-US" sz="3200" dirty="0" err="1">
                <a:solidFill>
                  <a:schemeClr val="tx2"/>
                </a:solidFill>
              </a:rPr>
              <a:t>irure</a:t>
            </a:r>
            <a:r>
              <a:rPr lang="en-US" sz="3200" dirty="0">
                <a:solidFill>
                  <a:schemeClr val="tx2"/>
                </a:solidFill>
              </a:rPr>
              <a:t> dolor in </a:t>
            </a:r>
            <a:r>
              <a:rPr lang="en-US" sz="3200" dirty="0" err="1">
                <a:solidFill>
                  <a:schemeClr val="tx2"/>
                </a:solidFill>
              </a:rPr>
              <a:t>reprehenderit</a:t>
            </a:r>
            <a:r>
              <a:rPr lang="en-US" sz="3200" dirty="0">
                <a:solidFill>
                  <a:schemeClr val="tx2"/>
                </a:solidFill>
              </a:rPr>
              <a:t> in </a:t>
            </a:r>
            <a:r>
              <a:rPr lang="en-US" sz="3200" dirty="0" err="1">
                <a:solidFill>
                  <a:schemeClr val="tx2"/>
                </a:solidFill>
              </a:rPr>
              <a:t>voluptate</a:t>
            </a:r>
            <a:r>
              <a:rPr lang="en-US" sz="3200" dirty="0">
                <a:solidFill>
                  <a:schemeClr val="tx2"/>
                </a:solidFill>
              </a:rPr>
              <a:t> </a:t>
            </a:r>
            <a:r>
              <a:rPr lang="en-US" sz="3200" dirty="0" err="1">
                <a:solidFill>
                  <a:schemeClr val="tx2"/>
                </a:solidFill>
              </a:rPr>
              <a:t>velit</a:t>
            </a:r>
            <a:r>
              <a:rPr lang="en-US" sz="3200" dirty="0">
                <a:solidFill>
                  <a:schemeClr val="tx2"/>
                </a:solidFill>
              </a:rPr>
              <a:t> </a:t>
            </a:r>
            <a:r>
              <a:rPr lang="en-US" sz="3200" dirty="0" err="1">
                <a:solidFill>
                  <a:schemeClr val="tx2"/>
                </a:solidFill>
              </a:rPr>
              <a:t>esse</a:t>
            </a:r>
            <a:r>
              <a:rPr lang="en-US" sz="3200" dirty="0">
                <a:solidFill>
                  <a:schemeClr val="tx2"/>
                </a:solidFill>
              </a:rPr>
              <a:t> </a:t>
            </a:r>
            <a:r>
              <a:rPr lang="en-US" sz="3200" dirty="0" err="1">
                <a:solidFill>
                  <a:schemeClr val="tx2"/>
                </a:solidFill>
              </a:rPr>
              <a:t>cillum</a:t>
            </a:r>
            <a:r>
              <a:rPr lang="en-US" sz="3200" dirty="0">
                <a:solidFill>
                  <a:schemeClr val="tx2"/>
                </a:solidFill>
              </a:rPr>
              <a:t> </a:t>
            </a:r>
            <a:r>
              <a:rPr lang="en-US" sz="3200" dirty="0" err="1">
                <a:solidFill>
                  <a:schemeClr val="tx2"/>
                </a:solidFill>
              </a:rPr>
              <a:t>dolore</a:t>
            </a:r>
            <a:r>
              <a:rPr lang="en-US" sz="3200" dirty="0">
                <a:solidFill>
                  <a:schemeClr val="tx2"/>
                </a:solidFill>
              </a:rPr>
              <a:t> </a:t>
            </a:r>
            <a:r>
              <a:rPr lang="en-US" sz="3200" dirty="0" err="1">
                <a:solidFill>
                  <a:schemeClr val="tx2"/>
                </a:solidFill>
              </a:rPr>
              <a:t>eu</a:t>
            </a:r>
            <a:r>
              <a:rPr lang="en-US" sz="3200" dirty="0">
                <a:solidFill>
                  <a:schemeClr val="tx2"/>
                </a:solidFill>
              </a:rPr>
              <a:t> </a:t>
            </a:r>
            <a:r>
              <a:rPr lang="en-US" sz="3200" dirty="0" err="1">
                <a:solidFill>
                  <a:schemeClr val="tx2"/>
                </a:solidFill>
              </a:rPr>
              <a:t>fugiat</a:t>
            </a:r>
            <a:r>
              <a:rPr lang="en-US" sz="3200" dirty="0">
                <a:solidFill>
                  <a:schemeClr val="tx2"/>
                </a:solidFill>
              </a:rPr>
              <a:t> </a:t>
            </a:r>
            <a:r>
              <a:rPr lang="en-US" sz="3200" dirty="0" err="1">
                <a:solidFill>
                  <a:schemeClr val="tx2"/>
                </a:solidFill>
              </a:rPr>
              <a:t>nulla</a:t>
            </a:r>
            <a:r>
              <a:rPr lang="en-US" sz="3200" dirty="0">
                <a:solidFill>
                  <a:schemeClr val="tx2"/>
                </a:solidFill>
              </a:rPr>
              <a:t> </a:t>
            </a:r>
            <a:r>
              <a:rPr lang="en-US" sz="3200" dirty="0" err="1">
                <a:solidFill>
                  <a:schemeClr val="tx2"/>
                </a:solidFill>
              </a:rPr>
              <a:t>pariatur</a:t>
            </a:r>
            <a:r>
              <a:rPr lang="en-US" sz="3200" dirty="0">
                <a:solidFill>
                  <a:schemeClr val="tx2"/>
                </a:solidFill>
              </a:rPr>
              <a:t>.</a:t>
            </a:r>
          </a:p>
          <a:p>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 </a:t>
            </a:r>
            <a:r>
              <a:rPr lang="en-US" sz="3200" dirty="0" err="1">
                <a:solidFill>
                  <a:schemeClr val="tx2"/>
                </a:solidFill>
              </a:rPr>
              <a:t>Duis</a:t>
            </a:r>
            <a:r>
              <a:rPr lang="en-US" sz="3200" dirty="0">
                <a:solidFill>
                  <a:schemeClr val="tx2"/>
                </a:solidFill>
              </a:rPr>
              <a:t> </a:t>
            </a:r>
            <a:r>
              <a:rPr lang="en-US" sz="3200" dirty="0" err="1">
                <a:solidFill>
                  <a:schemeClr val="tx2"/>
                </a:solidFill>
              </a:rPr>
              <a:t>aute</a:t>
            </a:r>
            <a:r>
              <a:rPr lang="en-US" sz="3200" dirty="0">
                <a:solidFill>
                  <a:schemeClr val="tx2"/>
                </a:solidFill>
              </a:rPr>
              <a:t> </a:t>
            </a:r>
            <a:r>
              <a:rPr lang="en-US" sz="3200" dirty="0" err="1">
                <a:solidFill>
                  <a:schemeClr val="tx2"/>
                </a:solidFill>
              </a:rPr>
              <a:t>irure</a:t>
            </a:r>
            <a:r>
              <a:rPr lang="en-US" sz="3200" dirty="0">
                <a:solidFill>
                  <a:schemeClr val="tx2"/>
                </a:solidFill>
              </a:rPr>
              <a:t> dolor in </a:t>
            </a:r>
            <a:r>
              <a:rPr lang="en-US" sz="3200" dirty="0" err="1">
                <a:solidFill>
                  <a:schemeClr val="tx2"/>
                </a:solidFill>
              </a:rPr>
              <a:t>reprehenderit</a:t>
            </a:r>
            <a:r>
              <a:rPr lang="en-US" sz="3200" dirty="0">
                <a:solidFill>
                  <a:schemeClr val="tx2"/>
                </a:solidFill>
              </a:rPr>
              <a:t> in </a:t>
            </a:r>
            <a:r>
              <a:rPr lang="en-US" sz="3200" dirty="0" err="1">
                <a:solidFill>
                  <a:schemeClr val="tx2"/>
                </a:solidFill>
              </a:rPr>
              <a:t>voluptate</a:t>
            </a:r>
            <a:r>
              <a:rPr lang="en-US" sz="3200" dirty="0">
                <a:solidFill>
                  <a:schemeClr val="tx2"/>
                </a:solidFill>
              </a:rPr>
              <a:t> </a:t>
            </a:r>
            <a:r>
              <a:rPr lang="en-US" sz="3200" dirty="0" err="1">
                <a:solidFill>
                  <a:schemeClr val="tx2"/>
                </a:solidFill>
              </a:rPr>
              <a:t>velit</a:t>
            </a:r>
            <a:r>
              <a:rPr lang="en-US" sz="3200" dirty="0">
                <a:solidFill>
                  <a:schemeClr val="tx2"/>
                </a:solidFill>
              </a:rPr>
              <a:t> </a:t>
            </a:r>
            <a:r>
              <a:rPr lang="en-US" sz="3200" dirty="0" err="1">
                <a:solidFill>
                  <a:schemeClr val="tx2"/>
                </a:solidFill>
              </a:rPr>
              <a:t>esse</a:t>
            </a:r>
            <a:r>
              <a:rPr lang="en-US" sz="3200" dirty="0">
                <a:solidFill>
                  <a:schemeClr val="tx2"/>
                </a:solidFill>
              </a:rPr>
              <a:t> </a:t>
            </a:r>
            <a:r>
              <a:rPr lang="en-US" sz="3200" dirty="0" err="1">
                <a:solidFill>
                  <a:schemeClr val="tx2"/>
                </a:solidFill>
              </a:rPr>
              <a:t>cillum</a:t>
            </a:r>
            <a:r>
              <a:rPr lang="en-US" sz="3200" dirty="0">
                <a:solidFill>
                  <a:schemeClr val="tx2"/>
                </a:solidFill>
              </a:rPr>
              <a:t> </a:t>
            </a:r>
            <a:r>
              <a:rPr lang="en-US" sz="3200" dirty="0" err="1">
                <a:solidFill>
                  <a:schemeClr val="tx2"/>
                </a:solidFill>
              </a:rPr>
              <a:t>dolore</a:t>
            </a:r>
            <a:r>
              <a:rPr lang="en-US" sz="3200" dirty="0">
                <a:solidFill>
                  <a:schemeClr val="tx2"/>
                </a:solidFill>
              </a:rPr>
              <a:t> </a:t>
            </a:r>
            <a:r>
              <a:rPr lang="en-US" sz="3200" dirty="0" err="1">
                <a:solidFill>
                  <a:schemeClr val="tx2"/>
                </a:solidFill>
              </a:rPr>
              <a:t>eu</a:t>
            </a:r>
            <a:r>
              <a:rPr lang="en-US" sz="3200" dirty="0">
                <a:solidFill>
                  <a:schemeClr val="tx2"/>
                </a:solidFill>
              </a:rPr>
              <a:t> </a:t>
            </a:r>
            <a:r>
              <a:rPr lang="en-US" sz="3200" dirty="0" err="1">
                <a:solidFill>
                  <a:schemeClr val="tx2"/>
                </a:solidFill>
              </a:rPr>
              <a:t>fugiat</a:t>
            </a:r>
            <a:r>
              <a:rPr lang="en-US" sz="3200" dirty="0">
                <a:solidFill>
                  <a:schemeClr val="tx2"/>
                </a:solidFill>
              </a:rPr>
              <a:t> </a:t>
            </a:r>
            <a:r>
              <a:rPr lang="en-US" sz="3200" dirty="0" err="1">
                <a:solidFill>
                  <a:schemeClr val="tx2"/>
                </a:solidFill>
              </a:rPr>
              <a:t>nulla</a:t>
            </a:r>
            <a:r>
              <a:rPr lang="en-US" sz="3200" dirty="0">
                <a:solidFill>
                  <a:schemeClr val="tx2"/>
                </a:solidFill>
              </a:rPr>
              <a:t> </a:t>
            </a:r>
            <a:r>
              <a:rPr lang="en-US" sz="3200" dirty="0" err="1">
                <a:solidFill>
                  <a:schemeClr val="tx2"/>
                </a:solidFill>
              </a:rPr>
              <a:t>pariatur</a:t>
            </a:r>
            <a:endParaRPr lang="en-US" sz="3200" dirty="0">
              <a:solidFill>
                <a:schemeClr val="tx2"/>
              </a:solidFill>
            </a:endParaRPr>
          </a:p>
        </p:txBody>
      </p:sp>
      <p:cxnSp>
        <p:nvCxnSpPr>
          <p:cNvPr id="10" name="Straight Connector 9"/>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11">
            <a:extLst>
              <a:ext uri="{FF2B5EF4-FFF2-40B4-BE49-F238E27FC236}">
                <a16:creationId xmlns:a16="http://schemas.microsoft.com/office/drawing/2014/main" id="{C5CD3C40-F87C-42F7-9F41-78F959AA9DE7}"/>
              </a:ext>
            </a:extLst>
          </p:cNvPr>
          <p:cNvSpPr>
            <a:spLocks noGrp="1"/>
          </p:cNvSpPr>
          <p:nvPr>
            <p:ph type="body" sz="quarter" idx="27" hasCustomPrompt="1"/>
          </p:nvPr>
        </p:nvSpPr>
        <p:spPr>
          <a:xfrm>
            <a:off x="12778810" y="3665600"/>
            <a:ext cx="3624300" cy="2589213"/>
          </a:xfrm>
          <a:prstGeom prst="rect">
            <a:avLst/>
          </a:prstGeom>
        </p:spPr>
        <p:txBody>
          <a:bodyPr/>
          <a:lstStyle>
            <a:lvl1pPr>
              <a:defRPr sz="3200"/>
            </a:lvl1pPr>
          </a:lstStyle>
          <a:p>
            <a:pPr lvl="0"/>
            <a:r>
              <a:rPr lang="en-US" dirty="0"/>
              <a:t>Lorem ipsum</a:t>
            </a:r>
          </a:p>
          <a:p>
            <a:pPr lvl="0"/>
            <a:r>
              <a:rPr lang="en-US" dirty="0"/>
              <a:t>Lorem ipsum</a:t>
            </a:r>
          </a:p>
          <a:p>
            <a:pPr lvl="0"/>
            <a:r>
              <a:rPr lang="en-US" dirty="0"/>
              <a:t>Lorem ipsum</a:t>
            </a:r>
          </a:p>
          <a:p>
            <a:pPr lvl="0"/>
            <a:r>
              <a:rPr lang="en-US" dirty="0"/>
              <a:t>Lorem ipsum</a:t>
            </a:r>
          </a:p>
        </p:txBody>
      </p:sp>
      <p:sp>
        <p:nvSpPr>
          <p:cNvPr id="15" name="Text Placeholder 11">
            <a:extLst>
              <a:ext uri="{FF2B5EF4-FFF2-40B4-BE49-F238E27FC236}">
                <a16:creationId xmlns:a16="http://schemas.microsoft.com/office/drawing/2014/main" id="{5327744E-FCB0-4901-A6AA-157DCF6AD6D5}"/>
              </a:ext>
            </a:extLst>
          </p:cNvPr>
          <p:cNvSpPr>
            <a:spLocks noGrp="1"/>
          </p:cNvSpPr>
          <p:nvPr>
            <p:ph type="body" sz="quarter" idx="28" hasCustomPrompt="1"/>
          </p:nvPr>
        </p:nvSpPr>
        <p:spPr>
          <a:xfrm>
            <a:off x="12778810" y="6911830"/>
            <a:ext cx="3624300" cy="2589213"/>
          </a:xfrm>
          <a:prstGeom prst="rect">
            <a:avLst/>
          </a:prstGeom>
        </p:spPr>
        <p:txBody>
          <a:bodyPr/>
          <a:lstStyle>
            <a:lvl1pPr>
              <a:defRPr sz="3200"/>
            </a:lvl1pPr>
          </a:lstStyle>
          <a:p>
            <a:pPr lvl="0"/>
            <a:r>
              <a:rPr lang="en-US" dirty="0"/>
              <a:t>Lorem ipsum</a:t>
            </a:r>
          </a:p>
          <a:p>
            <a:pPr lvl="0"/>
            <a:r>
              <a:rPr lang="en-US" dirty="0"/>
              <a:t>Lorem ipsum</a:t>
            </a:r>
          </a:p>
          <a:p>
            <a:pPr lvl="0"/>
            <a:r>
              <a:rPr lang="en-US" dirty="0"/>
              <a:t>Lorem ipsum</a:t>
            </a:r>
          </a:p>
          <a:p>
            <a:pPr lvl="0"/>
            <a:r>
              <a:rPr lang="en-US" dirty="0"/>
              <a:t>Lorem ipsum</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F_TEXT+MAP_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24384000" cy="13716000"/>
          </a:xfrm>
          <a:prstGeom prst="rect">
            <a:avLst/>
          </a:prstGeom>
        </p:spPr>
      </p:pic>
      <p:sp>
        <p:nvSpPr>
          <p:cNvPr id="7" name="Rectangle 6"/>
          <p:cNvSpPr/>
          <p:nvPr userDrawn="1"/>
        </p:nvSpPr>
        <p:spPr>
          <a:xfrm>
            <a:off x="0" y="0"/>
            <a:ext cx="2438400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24371105" cy="13716000"/>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16751" y="12468145"/>
            <a:ext cx="1357551" cy="753441"/>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5" name="alaotsikko"/>
          <p:cNvSpPr txBox="1">
            <a:spLocks noGrp="1"/>
          </p:cNvSpPr>
          <p:nvPr>
            <p:ph type="body" sz="half" idx="14" hasCustomPrompt="1"/>
          </p:nvPr>
        </p:nvSpPr>
        <p:spPr>
          <a:xfrm>
            <a:off x="977937" y="1201801"/>
            <a:ext cx="9944063" cy="1947800"/>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p:txBody>
      </p:sp>
      <p:sp>
        <p:nvSpPr>
          <p:cNvPr id="6" name="alaotsikko"/>
          <p:cNvSpPr txBox="1">
            <a:spLocks noGrp="1"/>
          </p:cNvSpPr>
          <p:nvPr>
            <p:ph type="body" sz="half" idx="23" hasCustomPrompt="1"/>
          </p:nvPr>
        </p:nvSpPr>
        <p:spPr>
          <a:xfrm>
            <a:off x="977937" y="3665601"/>
            <a:ext cx="10604463" cy="7390326"/>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0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 </a:t>
            </a:r>
            <a:r>
              <a:rPr lang="en-US" sz="3200" dirty="0" err="1">
                <a:solidFill>
                  <a:schemeClr val="tx2"/>
                </a:solidFill>
              </a:rPr>
              <a:t>Duis</a:t>
            </a:r>
            <a:r>
              <a:rPr lang="en-US" sz="3200" dirty="0">
                <a:solidFill>
                  <a:schemeClr val="tx2"/>
                </a:solidFill>
              </a:rPr>
              <a:t> </a:t>
            </a:r>
            <a:r>
              <a:rPr lang="en-US" sz="3200" dirty="0" err="1">
                <a:solidFill>
                  <a:schemeClr val="tx2"/>
                </a:solidFill>
              </a:rPr>
              <a:t>aute</a:t>
            </a:r>
            <a:r>
              <a:rPr lang="en-US" sz="3200" dirty="0">
                <a:solidFill>
                  <a:schemeClr val="tx2"/>
                </a:solidFill>
              </a:rPr>
              <a:t> </a:t>
            </a:r>
            <a:r>
              <a:rPr lang="en-US" sz="3200" dirty="0" err="1">
                <a:solidFill>
                  <a:schemeClr val="tx2"/>
                </a:solidFill>
              </a:rPr>
              <a:t>irure</a:t>
            </a:r>
            <a:r>
              <a:rPr lang="en-US" sz="3200" dirty="0">
                <a:solidFill>
                  <a:schemeClr val="tx2"/>
                </a:solidFill>
              </a:rPr>
              <a:t> dolor in </a:t>
            </a:r>
            <a:r>
              <a:rPr lang="en-US" sz="3200" dirty="0" err="1">
                <a:solidFill>
                  <a:schemeClr val="tx2"/>
                </a:solidFill>
              </a:rPr>
              <a:t>reprehenderit</a:t>
            </a:r>
            <a:r>
              <a:rPr lang="en-US" sz="3200" dirty="0">
                <a:solidFill>
                  <a:schemeClr val="tx2"/>
                </a:solidFill>
              </a:rPr>
              <a:t> in </a:t>
            </a:r>
            <a:r>
              <a:rPr lang="en-US" sz="3200" dirty="0" err="1">
                <a:solidFill>
                  <a:schemeClr val="tx2"/>
                </a:solidFill>
              </a:rPr>
              <a:t>voluptate</a:t>
            </a:r>
            <a:r>
              <a:rPr lang="en-US" sz="3200" dirty="0">
                <a:solidFill>
                  <a:schemeClr val="tx2"/>
                </a:solidFill>
              </a:rPr>
              <a:t> </a:t>
            </a:r>
            <a:r>
              <a:rPr lang="en-US" sz="3200" dirty="0" err="1">
                <a:solidFill>
                  <a:schemeClr val="tx2"/>
                </a:solidFill>
              </a:rPr>
              <a:t>velit</a:t>
            </a:r>
            <a:r>
              <a:rPr lang="en-US" sz="3200" dirty="0">
                <a:solidFill>
                  <a:schemeClr val="tx2"/>
                </a:solidFill>
              </a:rPr>
              <a:t> </a:t>
            </a:r>
            <a:r>
              <a:rPr lang="en-US" sz="3200" dirty="0" err="1">
                <a:solidFill>
                  <a:schemeClr val="tx2"/>
                </a:solidFill>
              </a:rPr>
              <a:t>esse</a:t>
            </a:r>
            <a:r>
              <a:rPr lang="en-US" sz="3200" dirty="0">
                <a:solidFill>
                  <a:schemeClr val="tx2"/>
                </a:solidFill>
              </a:rPr>
              <a:t> </a:t>
            </a:r>
            <a:r>
              <a:rPr lang="en-US" sz="3200" dirty="0" err="1">
                <a:solidFill>
                  <a:schemeClr val="tx2"/>
                </a:solidFill>
              </a:rPr>
              <a:t>cillum</a:t>
            </a:r>
            <a:r>
              <a:rPr lang="en-US" sz="3200" dirty="0">
                <a:solidFill>
                  <a:schemeClr val="tx2"/>
                </a:solidFill>
              </a:rPr>
              <a:t> </a:t>
            </a:r>
            <a:r>
              <a:rPr lang="en-US" sz="3200" dirty="0" err="1">
                <a:solidFill>
                  <a:schemeClr val="tx2"/>
                </a:solidFill>
              </a:rPr>
              <a:t>dolore</a:t>
            </a:r>
            <a:r>
              <a:rPr lang="en-US" sz="3200" dirty="0">
                <a:solidFill>
                  <a:schemeClr val="tx2"/>
                </a:solidFill>
              </a:rPr>
              <a:t> </a:t>
            </a:r>
            <a:r>
              <a:rPr lang="en-US" sz="3200" dirty="0" err="1">
                <a:solidFill>
                  <a:schemeClr val="tx2"/>
                </a:solidFill>
              </a:rPr>
              <a:t>eu</a:t>
            </a:r>
            <a:r>
              <a:rPr lang="en-US" sz="3200" dirty="0">
                <a:solidFill>
                  <a:schemeClr val="tx2"/>
                </a:solidFill>
              </a:rPr>
              <a:t> </a:t>
            </a:r>
            <a:r>
              <a:rPr lang="en-US" sz="3200" dirty="0" err="1">
                <a:solidFill>
                  <a:schemeClr val="tx2"/>
                </a:solidFill>
              </a:rPr>
              <a:t>fugiat</a:t>
            </a:r>
            <a:r>
              <a:rPr lang="en-US" sz="3200" dirty="0">
                <a:solidFill>
                  <a:schemeClr val="tx2"/>
                </a:solidFill>
              </a:rPr>
              <a:t> </a:t>
            </a:r>
            <a:r>
              <a:rPr lang="en-US" sz="3200" dirty="0" err="1">
                <a:solidFill>
                  <a:schemeClr val="tx2"/>
                </a:solidFill>
              </a:rPr>
              <a:t>nulla</a:t>
            </a:r>
            <a:r>
              <a:rPr lang="en-US" sz="3200" dirty="0">
                <a:solidFill>
                  <a:schemeClr val="tx2"/>
                </a:solidFill>
              </a:rPr>
              <a:t> </a:t>
            </a:r>
            <a:r>
              <a:rPr lang="en-US" sz="3200" dirty="0" err="1">
                <a:solidFill>
                  <a:schemeClr val="tx2"/>
                </a:solidFill>
              </a:rPr>
              <a:t>pariatur</a:t>
            </a:r>
            <a:r>
              <a:rPr lang="en-US" sz="3200" dirty="0">
                <a:solidFill>
                  <a:schemeClr val="tx2"/>
                </a:solidFill>
              </a:rPr>
              <a:t>.</a:t>
            </a:r>
          </a:p>
          <a:p>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 </a:t>
            </a:r>
            <a:r>
              <a:rPr lang="en-US" sz="3200" dirty="0" err="1">
                <a:solidFill>
                  <a:schemeClr val="tx2"/>
                </a:solidFill>
              </a:rPr>
              <a:t>Duis</a:t>
            </a:r>
            <a:r>
              <a:rPr lang="en-US" sz="3200" dirty="0">
                <a:solidFill>
                  <a:schemeClr val="tx2"/>
                </a:solidFill>
              </a:rPr>
              <a:t> </a:t>
            </a:r>
            <a:r>
              <a:rPr lang="en-US" sz="3200" dirty="0" err="1">
                <a:solidFill>
                  <a:schemeClr val="tx2"/>
                </a:solidFill>
              </a:rPr>
              <a:t>aute</a:t>
            </a:r>
            <a:r>
              <a:rPr lang="en-US" sz="3200" dirty="0">
                <a:solidFill>
                  <a:schemeClr val="tx2"/>
                </a:solidFill>
              </a:rPr>
              <a:t> </a:t>
            </a:r>
            <a:r>
              <a:rPr lang="en-US" sz="3200" dirty="0" err="1">
                <a:solidFill>
                  <a:schemeClr val="tx2"/>
                </a:solidFill>
              </a:rPr>
              <a:t>irure</a:t>
            </a:r>
            <a:r>
              <a:rPr lang="en-US" sz="3200" dirty="0">
                <a:solidFill>
                  <a:schemeClr val="tx2"/>
                </a:solidFill>
              </a:rPr>
              <a:t> dolor in </a:t>
            </a:r>
            <a:r>
              <a:rPr lang="en-US" sz="3200" dirty="0" err="1">
                <a:solidFill>
                  <a:schemeClr val="tx2"/>
                </a:solidFill>
              </a:rPr>
              <a:t>reprehenderit</a:t>
            </a:r>
            <a:r>
              <a:rPr lang="en-US" sz="3200" dirty="0">
                <a:solidFill>
                  <a:schemeClr val="tx2"/>
                </a:solidFill>
              </a:rPr>
              <a:t> in </a:t>
            </a:r>
            <a:r>
              <a:rPr lang="en-US" sz="3200" dirty="0" err="1">
                <a:solidFill>
                  <a:schemeClr val="tx2"/>
                </a:solidFill>
              </a:rPr>
              <a:t>voluptate</a:t>
            </a:r>
            <a:r>
              <a:rPr lang="en-US" sz="3200" dirty="0">
                <a:solidFill>
                  <a:schemeClr val="tx2"/>
                </a:solidFill>
              </a:rPr>
              <a:t> </a:t>
            </a:r>
            <a:r>
              <a:rPr lang="en-US" sz="3200" dirty="0" err="1">
                <a:solidFill>
                  <a:schemeClr val="tx2"/>
                </a:solidFill>
              </a:rPr>
              <a:t>velit</a:t>
            </a:r>
            <a:r>
              <a:rPr lang="en-US" sz="3200" dirty="0">
                <a:solidFill>
                  <a:schemeClr val="tx2"/>
                </a:solidFill>
              </a:rPr>
              <a:t> </a:t>
            </a:r>
            <a:r>
              <a:rPr lang="en-US" sz="3200" dirty="0" err="1">
                <a:solidFill>
                  <a:schemeClr val="tx2"/>
                </a:solidFill>
              </a:rPr>
              <a:t>esse</a:t>
            </a:r>
            <a:r>
              <a:rPr lang="en-US" sz="3200" dirty="0">
                <a:solidFill>
                  <a:schemeClr val="tx2"/>
                </a:solidFill>
              </a:rPr>
              <a:t> </a:t>
            </a:r>
            <a:r>
              <a:rPr lang="en-US" sz="3200" dirty="0" err="1">
                <a:solidFill>
                  <a:schemeClr val="tx2"/>
                </a:solidFill>
              </a:rPr>
              <a:t>cillum</a:t>
            </a:r>
            <a:r>
              <a:rPr lang="en-US" sz="3200" dirty="0">
                <a:solidFill>
                  <a:schemeClr val="tx2"/>
                </a:solidFill>
              </a:rPr>
              <a:t> </a:t>
            </a:r>
            <a:r>
              <a:rPr lang="en-US" sz="3200" dirty="0" err="1">
                <a:solidFill>
                  <a:schemeClr val="tx2"/>
                </a:solidFill>
              </a:rPr>
              <a:t>dolore</a:t>
            </a:r>
            <a:r>
              <a:rPr lang="en-US" sz="3200" dirty="0">
                <a:solidFill>
                  <a:schemeClr val="tx2"/>
                </a:solidFill>
              </a:rPr>
              <a:t> </a:t>
            </a:r>
            <a:r>
              <a:rPr lang="en-US" sz="3200" dirty="0" err="1">
                <a:solidFill>
                  <a:schemeClr val="tx2"/>
                </a:solidFill>
              </a:rPr>
              <a:t>eu</a:t>
            </a:r>
            <a:r>
              <a:rPr lang="en-US" sz="3200" dirty="0">
                <a:solidFill>
                  <a:schemeClr val="tx2"/>
                </a:solidFill>
              </a:rPr>
              <a:t> </a:t>
            </a:r>
            <a:r>
              <a:rPr lang="en-US" sz="3200" dirty="0" err="1">
                <a:solidFill>
                  <a:schemeClr val="tx2"/>
                </a:solidFill>
              </a:rPr>
              <a:t>fugiat</a:t>
            </a:r>
            <a:r>
              <a:rPr lang="en-US" sz="3200" dirty="0">
                <a:solidFill>
                  <a:schemeClr val="tx2"/>
                </a:solidFill>
              </a:rPr>
              <a:t> </a:t>
            </a:r>
            <a:r>
              <a:rPr lang="en-US" sz="3200" dirty="0" err="1">
                <a:solidFill>
                  <a:schemeClr val="tx2"/>
                </a:solidFill>
              </a:rPr>
              <a:t>nulla</a:t>
            </a:r>
            <a:r>
              <a:rPr lang="en-US" sz="3200" dirty="0">
                <a:solidFill>
                  <a:schemeClr val="tx2"/>
                </a:solidFill>
              </a:rPr>
              <a:t> </a:t>
            </a:r>
            <a:r>
              <a:rPr lang="en-US" sz="3200" dirty="0" err="1">
                <a:solidFill>
                  <a:schemeClr val="tx2"/>
                </a:solidFill>
              </a:rPr>
              <a:t>pariatur</a:t>
            </a:r>
            <a:endParaRPr lang="en-US" sz="3200" dirty="0">
              <a:solidFill>
                <a:schemeClr val="tx2"/>
              </a:solidFill>
            </a:endParaRPr>
          </a:p>
        </p:txBody>
      </p:sp>
      <p:cxnSp>
        <p:nvCxnSpPr>
          <p:cNvPr id="10" name="Straight Connector 9"/>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11">
            <a:extLst>
              <a:ext uri="{FF2B5EF4-FFF2-40B4-BE49-F238E27FC236}">
                <a16:creationId xmlns:a16="http://schemas.microsoft.com/office/drawing/2014/main" id="{A033618A-DF94-486E-9CB4-3EBF1C50FF0C}"/>
              </a:ext>
            </a:extLst>
          </p:cNvPr>
          <p:cNvSpPr>
            <a:spLocks noGrp="1"/>
          </p:cNvSpPr>
          <p:nvPr>
            <p:ph type="body" sz="quarter" idx="27" hasCustomPrompt="1"/>
          </p:nvPr>
        </p:nvSpPr>
        <p:spPr>
          <a:xfrm>
            <a:off x="12778810" y="3665600"/>
            <a:ext cx="3624300" cy="2589213"/>
          </a:xfrm>
          <a:prstGeom prst="rect">
            <a:avLst/>
          </a:prstGeom>
        </p:spPr>
        <p:txBody>
          <a:bodyPr/>
          <a:lstStyle>
            <a:lvl1pPr>
              <a:defRPr sz="3200"/>
            </a:lvl1pPr>
          </a:lstStyle>
          <a:p>
            <a:pPr lvl="0"/>
            <a:r>
              <a:rPr lang="en-US" dirty="0"/>
              <a:t>Lorem ipsum</a:t>
            </a:r>
          </a:p>
          <a:p>
            <a:pPr lvl="0"/>
            <a:r>
              <a:rPr lang="en-US" dirty="0"/>
              <a:t>Lorem ipsum</a:t>
            </a:r>
          </a:p>
          <a:p>
            <a:pPr lvl="0"/>
            <a:r>
              <a:rPr lang="en-US" dirty="0"/>
              <a:t>Lorem ipsum</a:t>
            </a:r>
          </a:p>
          <a:p>
            <a:pPr lvl="0"/>
            <a:r>
              <a:rPr lang="en-US" dirty="0"/>
              <a:t>Lorem ipsum</a:t>
            </a:r>
          </a:p>
        </p:txBody>
      </p:sp>
      <p:sp>
        <p:nvSpPr>
          <p:cNvPr id="15" name="Text Placeholder 11">
            <a:extLst>
              <a:ext uri="{FF2B5EF4-FFF2-40B4-BE49-F238E27FC236}">
                <a16:creationId xmlns:a16="http://schemas.microsoft.com/office/drawing/2014/main" id="{95FF899C-563A-43B0-B8B0-7F3B37301727}"/>
              </a:ext>
            </a:extLst>
          </p:cNvPr>
          <p:cNvSpPr>
            <a:spLocks noGrp="1"/>
          </p:cNvSpPr>
          <p:nvPr>
            <p:ph type="body" sz="quarter" idx="28" hasCustomPrompt="1"/>
          </p:nvPr>
        </p:nvSpPr>
        <p:spPr>
          <a:xfrm>
            <a:off x="12778810" y="6911830"/>
            <a:ext cx="3624300" cy="2589213"/>
          </a:xfrm>
          <a:prstGeom prst="rect">
            <a:avLst/>
          </a:prstGeom>
        </p:spPr>
        <p:txBody>
          <a:bodyPr/>
          <a:lstStyle>
            <a:lvl1pPr>
              <a:defRPr sz="3200"/>
            </a:lvl1pPr>
          </a:lstStyle>
          <a:p>
            <a:pPr lvl="0"/>
            <a:r>
              <a:rPr lang="en-US" dirty="0"/>
              <a:t>Lorem ipsum</a:t>
            </a:r>
          </a:p>
          <a:p>
            <a:pPr lvl="0"/>
            <a:r>
              <a:rPr lang="en-US" dirty="0"/>
              <a:t>Lorem ipsum</a:t>
            </a:r>
          </a:p>
          <a:p>
            <a:pPr lvl="0"/>
            <a:r>
              <a:rPr lang="en-US" dirty="0"/>
              <a:t>Lorem ipsum</a:t>
            </a:r>
          </a:p>
          <a:p>
            <a:pPr lvl="0"/>
            <a:r>
              <a:rPr lang="en-US" dirty="0"/>
              <a:t>Lorem ipsum</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F_TEXT+MAP_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24384000" cy="13716000"/>
          </a:xfrm>
          <a:prstGeom prst="rect">
            <a:avLst/>
          </a:prstGeom>
        </p:spPr>
      </p:pic>
      <p:sp>
        <p:nvSpPr>
          <p:cNvPr id="7" name="Rectangle 6"/>
          <p:cNvSpPr/>
          <p:nvPr userDrawn="1"/>
        </p:nvSpPr>
        <p:spPr>
          <a:xfrm>
            <a:off x="0" y="0"/>
            <a:ext cx="2438400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24371105" cy="13716000"/>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16751" y="12468145"/>
            <a:ext cx="1357551" cy="753441"/>
          </a:xfrm>
          <a:prstGeom prst="rect">
            <a:avLst/>
          </a:prstGeom>
        </p:spPr>
      </p:pic>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5" name="alaotsikko"/>
          <p:cNvSpPr txBox="1">
            <a:spLocks noGrp="1"/>
          </p:cNvSpPr>
          <p:nvPr>
            <p:ph type="body" sz="half" idx="14" hasCustomPrompt="1"/>
          </p:nvPr>
        </p:nvSpPr>
        <p:spPr>
          <a:xfrm>
            <a:off x="977937" y="1201801"/>
            <a:ext cx="9944063" cy="1947800"/>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p:txBody>
      </p:sp>
      <p:sp>
        <p:nvSpPr>
          <p:cNvPr id="6" name="alaotsikko"/>
          <p:cNvSpPr txBox="1">
            <a:spLocks noGrp="1"/>
          </p:cNvSpPr>
          <p:nvPr>
            <p:ph type="body" sz="half" idx="23" hasCustomPrompt="1"/>
          </p:nvPr>
        </p:nvSpPr>
        <p:spPr>
          <a:xfrm>
            <a:off x="977937" y="3665600"/>
            <a:ext cx="8166063" cy="7057817"/>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0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 </a:t>
            </a:r>
            <a:r>
              <a:rPr lang="en-US" sz="3200" dirty="0" err="1">
                <a:solidFill>
                  <a:schemeClr val="tx2"/>
                </a:solidFill>
              </a:rPr>
              <a:t>Duis</a:t>
            </a:r>
            <a:r>
              <a:rPr lang="en-US" sz="3200" dirty="0">
                <a:solidFill>
                  <a:schemeClr val="tx2"/>
                </a:solidFill>
              </a:rPr>
              <a:t> </a:t>
            </a:r>
            <a:r>
              <a:rPr lang="en-US" sz="3200" dirty="0" err="1">
                <a:solidFill>
                  <a:schemeClr val="tx2"/>
                </a:solidFill>
              </a:rPr>
              <a:t>aute</a:t>
            </a:r>
            <a:r>
              <a:rPr lang="en-US" sz="3200" dirty="0">
                <a:solidFill>
                  <a:schemeClr val="tx2"/>
                </a:solidFill>
              </a:rPr>
              <a:t> </a:t>
            </a:r>
            <a:r>
              <a:rPr lang="en-US" sz="3200" dirty="0" err="1">
                <a:solidFill>
                  <a:schemeClr val="tx2"/>
                </a:solidFill>
              </a:rPr>
              <a:t>irure</a:t>
            </a:r>
            <a:r>
              <a:rPr lang="en-US" sz="3200" dirty="0">
                <a:solidFill>
                  <a:schemeClr val="tx2"/>
                </a:solidFill>
              </a:rPr>
              <a:t> dolor in </a:t>
            </a:r>
            <a:r>
              <a:rPr lang="en-US" sz="3200" dirty="0" err="1">
                <a:solidFill>
                  <a:schemeClr val="tx2"/>
                </a:solidFill>
              </a:rPr>
              <a:t>reprehenderit</a:t>
            </a:r>
            <a:r>
              <a:rPr lang="en-US" sz="3200" dirty="0">
                <a:solidFill>
                  <a:schemeClr val="tx2"/>
                </a:solidFill>
              </a:rPr>
              <a:t> in </a:t>
            </a:r>
            <a:r>
              <a:rPr lang="en-US" sz="3200" dirty="0" err="1">
                <a:solidFill>
                  <a:schemeClr val="tx2"/>
                </a:solidFill>
              </a:rPr>
              <a:t>voluptate</a:t>
            </a:r>
            <a:r>
              <a:rPr lang="en-US" sz="3200" dirty="0">
                <a:solidFill>
                  <a:schemeClr val="tx2"/>
                </a:solidFill>
              </a:rPr>
              <a:t> </a:t>
            </a:r>
            <a:r>
              <a:rPr lang="en-US" sz="3200" dirty="0" err="1">
                <a:solidFill>
                  <a:schemeClr val="tx2"/>
                </a:solidFill>
              </a:rPr>
              <a:t>velit</a:t>
            </a:r>
            <a:r>
              <a:rPr lang="en-US" sz="3200" dirty="0">
                <a:solidFill>
                  <a:schemeClr val="tx2"/>
                </a:solidFill>
              </a:rPr>
              <a:t> </a:t>
            </a:r>
            <a:r>
              <a:rPr lang="en-US" sz="3200" dirty="0" err="1">
                <a:solidFill>
                  <a:schemeClr val="tx2"/>
                </a:solidFill>
              </a:rPr>
              <a:t>esse</a:t>
            </a:r>
            <a:r>
              <a:rPr lang="en-US" sz="3200" dirty="0">
                <a:solidFill>
                  <a:schemeClr val="tx2"/>
                </a:solidFill>
              </a:rPr>
              <a:t> </a:t>
            </a:r>
            <a:r>
              <a:rPr lang="en-US" sz="3200" dirty="0" err="1">
                <a:solidFill>
                  <a:schemeClr val="tx2"/>
                </a:solidFill>
              </a:rPr>
              <a:t>cillum</a:t>
            </a:r>
            <a:r>
              <a:rPr lang="en-US" sz="3200" dirty="0">
                <a:solidFill>
                  <a:schemeClr val="tx2"/>
                </a:solidFill>
              </a:rPr>
              <a:t> </a:t>
            </a:r>
            <a:r>
              <a:rPr lang="en-US" sz="3200" dirty="0" err="1">
                <a:solidFill>
                  <a:schemeClr val="tx2"/>
                </a:solidFill>
              </a:rPr>
              <a:t>dolore</a:t>
            </a:r>
            <a:r>
              <a:rPr lang="en-US" sz="3200" dirty="0">
                <a:solidFill>
                  <a:schemeClr val="tx2"/>
                </a:solidFill>
              </a:rPr>
              <a:t> </a:t>
            </a:r>
            <a:r>
              <a:rPr lang="en-US" sz="3200" dirty="0" err="1">
                <a:solidFill>
                  <a:schemeClr val="tx2"/>
                </a:solidFill>
              </a:rPr>
              <a:t>eu</a:t>
            </a:r>
            <a:r>
              <a:rPr lang="en-US" sz="3200" dirty="0">
                <a:solidFill>
                  <a:schemeClr val="tx2"/>
                </a:solidFill>
              </a:rPr>
              <a:t> </a:t>
            </a:r>
            <a:r>
              <a:rPr lang="en-US" sz="3200" dirty="0" err="1">
                <a:solidFill>
                  <a:schemeClr val="tx2"/>
                </a:solidFill>
              </a:rPr>
              <a:t>fugiat</a:t>
            </a:r>
            <a:r>
              <a:rPr lang="en-US" sz="3200" dirty="0">
                <a:solidFill>
                  <a:schemeClr val="tx2"/>
                </a:solidFill>
              </a:rPr>
              <a:t> </a:t>
            </a:r>
            <a:r>
              <a:rPr lang="en-US" sz="3200" dirty="0" err="1">
                <a:solidFill>
                  <a:schemeClr val="tx2"/>
                </a:solidFill>
              </a:rPr>
              <a:t>nulla</a:t>
            </a:r>
            <a:r>
              <a:rPr lang="en-US" sz="3200" dirty="0">
                <a:solidFill>
                  <a:schemeClr val="tx2"/>
                </a:solidFill>
              </a:rPr>
              <a:t> </a:t>
            </a:r>
            <a:r>
              <a:rPr lang="en-US" sz="3200" dirty="0" err="1">
                <a:solidFill>
                  <a:schemeClr val="tx2"/>
                </a:solidFill>
              </a:rPr>
              <a:t>pariatur</a:t>
            </a:r>
            <a:r>
              <a:rPr lang="en-US" sz="3200" dirty="0">
                <a:solidFill>
                  <a:schemeClr val="tx2"/>
                </a:solidFill>
              </a:rPr>
              <a:t>.</a:t>
            </a:r>
          </a:p>
          <a:p>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 </a:t>
            </a:r>
            <a:r>
              <a:rPr lang="en-US" sz="3200" dirty="0" err="1">
                <a:solidFill>
                  <a:schemeClr val="tx2"/>
                </a:solidFill>
              </a:rPr>
              <a:t>Duis</a:t>
            </a:r>
            <a:r>
              <a:rPr lang="en-US" sz="3200" dirty="0">
                <a:solidFill>
                  <a:schemeClr val="tx2"/>
                </a:solidFill>
              </a:rPr>
              <a:t> </a:t>
            </a:r>
            <a:r>
              <a:rPr lang="en-US" sz="3200" dirty="0" err="1">
                <a:solidFill>
                  <a:schemeClr val="tx2"/>
                </a:solidFill>
              </a:rPr>
              <a:t>aute</a:t>
            </a:r>
            <a:r>
              <a:rPr lang="en-US" sz="3200" dirty="0">
                <a:solidFill>
                  <a:schemeClr val="tx2"/>
                </a:solidFill>
              </a:rPr>
              <a:t> </a:t>
            </a:r>
            <a:r>
              <a:rPr lang="en-US" sz="3200" dirty="0" err="1">
                <a:solidFill>
                  <a:schemeClr val="tx2"/>
                </a:solidFill>
              </a:rPr>
              <a:t>irure</a:t>
            </a:r>
            <a:r>
              <a:rPr lang="en-US" sz="3200" dirty="0">
                <a:solidFill>
                  <a:schemeClr val="tx2"/>
                </a:solidFill>
              </a:rPr>
              <a:t> dolor in </a:t>
            </a:r>
            <a:r>
              <a:rPr lang="en-US" sz="3200" dirty="0" err="1">
                <a:solidFill>
                  <a:schemeClr val="tx2"/>
                </a:solidFill>
              </a:rPr>
              <a:t>reprehenderit</a:t>
            </a:r>
            <a:r>
              <a:rPr lang="en-US" sz="3200" dirty="0">
                <a:solidFill>
                  <a:schemeClr val="tx2"/>
                </a:solidFill>
              </a:rPr>
              <a:t> in </a:t>
            </a:r>
            <a:r>
              <a:rPr lang="en-US" sz="3200" dirty="0" err="1">
                <a:solidFill>
                  <a:schemeClr val="tx2"/>
                </a:solidFill>
              </a:rPr>
              <a:t>voluptate</a:t>
            </a:r>
            <a:r>
              <a:rPr lang="en-US" sz="3200" dirty="0">
                <a:solidFill>
                  <a:schemeClr val="tx2"/>
                </a:solidFill>
              </a:rPr>
              <a:t> </a:t>
            </a:r>
            <a:r>
              <a:rPr lang="en-US" sz="3200" dirty="0" err="1">
                <a:solidFill>
                  <a:schemeClr val="tx2"/>
                </a:solidFill>
              </a:rPr>
              <a:t>velit</a:t>
            </a:r>
            <a:r>
              <a:rPr lang="en-US" sz="3200" dirty="0">
                <a:solidFill>
                  <a:schemeClr val="tx2"/>
                </a:solidFill>
              </a:rPr>
              <a:t> </a:t>
            </a:r>
            <a:r>
              <a:rPr lang="en-US" sz="3200" dirty="0" err="1">
                <a:solidFill>
                  <a:schemeClr val="tx2"/>
                </a:solidFill>
              </a:rPr>
              <a:t>esse</a:t>
            </a:r>
            <a:r>
              <a:rPr lang="en-US" sz="3200" dirty="0">
                <a:solidFill>
                  <a:schemeClr val="tx2"/>
                </a:solidFill>
              </a:rPr>
              <a:t> </a:t>
            </a:r>
            <a:r>
              <a:rPr lang="en-US" sz="3200" dirty="0" err="1">
                <a:solidFill>
                  <a:schemeClr val="tx2"/>
                </a:solidFill>
              </a:rPr>
              <a:t>cillum</a:t>
            </a:r>
            <a:r>
              <a:rPr lang="en-US" sz="3200" dirty="0">
                <a:solidFill>
                  <a:schemeClr val="tx2"/>
                </a:solidFill>
              </a:rPr>
              <a:t> </a:t>
            </a:r>
            <a:r>
              <a:rPr lang="en-US" sz="3200" dirty="0" err="1">
                <a:solidFill>
                  <a:schemeClr val="tx2"/>
                </a:solidFill>
              </a:rPr>
              <a:t>dolore</a:t>
            </a:r>
            <a:r>
              <a:rPr lang="en-US" sz="3200" dirty="0">
                <a:solidFill>
                  <a:schemeClr val="tx2"/>
                </a:solidFill>
              </a:rPr>
              <a:t> </a:t>
            </a:r>
            <a:r>
              <a:rPr lang="en-US" sz="3200" dirty="0" err="1">
                <a:solidFill>
                  <a:schemeClr val="tx2"/>
                </a:solidFill>
              </a:rPr>
              <a:t>eu</a:t>
            </a:r>
            <a:r>
              <a:rPr lang="en-US" sz="3200" dirty="0">
                <a:solidFill>
                  <a:schemeClr val="tx2"/>
                </a:solidFill>
              </a:rPr>
              <a:t> </a:t>
            </a:r>
            <a:r>
              <a:rPr lang="en-US" sz="3200" dirty="0" err="1">
                <a:solidFill>
                  <a:schemeClr val="tx2"/>
                </a:solidFill>
              </a:rPr>
              <a:t>fugiat</a:t>
            </a:r>
            <a:r>
              <a:rPr lang="en-US" sz="3200" dirty="0">
                <a:solidFill>
                  <a:schemeClr val="tx2"/>
                </a:solidFill>
              </a:rPr>
              <a:t> </a:t>
            </a:r>
            <a:r>
              <a:rPr lang="en-US" sz="3200" dirty="0" err="1">
                <a:solidFill>
                  <a:schemeClr val="tx2"/>
                </a:solidFill>
              </a:rPr>
              <a:t>nulla</a:t>
            </a:r>
            <a:r>
              <a:rPr lang="en-US" sz="3200" dirty="0">
                <a:solidFill>
                  <a:schemeClr val="tx2"/>
                </a:solidFill>
              </a:rPr>
              <a:t> </a:t>
            </a:r>
            <a:r>
              <a:rPr lang="en-US" sz="3200" dirty="0" err="1">
                <a:solidFill>
                  <a:schemeClr val="tx2"/>
                </a:solidFill>
              </a:rPr>
              <a:t>pariatur</a:t>
            </a:r>
            <a:endParaRPr lang="en-US" sz="3200" dirty="0">
              <a:solidFill>
                <a:schemeClr val="tx2"/>
              </a:solidFill>
            </a:endParaRPr>
          </a:p>
        </p:txBody>
      </p:sp>
      <p:cxnSp>
        <p:nvCxnSpPr>
          <p:cNvPr id="10" name="Straight Connector 9"/>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1">
            <a:extLst>
              <a:ext uri="{FF2B5EF4-FFF2-40B4-BE49-F238E27FC236}">
                <a16:creationId xmlns:a16="http://schemas.microsoft.com/office/drawing/2014/main" id="{33289F89-179D-4943-A776-661174D0492F}"/>
              </a:ext>
            </a:extLst>
          </p:cNvPr>
          <p:cNvSpPr>
            <a:spLocks noGrp="1"/>
          </p:cNvSpPr>
          <p:nvPr>
            <p:ph type="body" sz="quarter" idx="27" hasCustomPrompt="1"/>
          </p:nvPr>
        </p:nvSpPr>
        <p:spPr>
          <a:xfrm>
            <a:off x="18718958" y="3665600"/>
            <a:ext cx="3624300" cy="2589213"/>
          </a:xfrm>
          <a:prstGeom prst="rect">
            <a:avLst/>
          </a:prstGeom>
        </p:spPr>
        <p:txBody>
          <a:bodyPr/>
          <a:lstStyle>
            <a:lvl1pPr>
              <a:defRPr sz="3200"/>
            </a:lvl1pPr>
          </a:lstStyle>
          <a:p>
            <a:pPr lvl="0"/>
            <a:r>
              <a:rPr lang="en-US" dirty="0"/>
              <a:t>Lorem ipsum</a:t>
            </a:r>
          </a:p>
          <a:p>
            <a:pPr lvl="0"/>
            <a:r>
              <a:rPr lang="en-US" dirty="0"/>
              <a:t>Lorem ipsum</a:t>
            </a:r>
          </a:p>
          <a:p>
            <a:pPr lvl="0"/>
            <a:r>
              <a:rPr lang="en-US" dirty="0"/>
              <a:t>Lorem ipsum</a:t>
            </a:r>
          </a:p>
          <a:p>
            <a:pPr lvl="0"/>
            <a:r>
              <a:rPr lang="en-US" dirty="0"/>
              <a:t>Lorem ipsum</a:t>
            </a:r>
          </a:p>
        </p:txBody>
      </p:sp>
      <p:sp>
        <p:nvSpPr>
          <p:cNvPr id="14" name="Text Placeholder 11">
            <a:extLst>
              <a:ext uri="{FF2B5EF4-FFF2-40B4-BE49-F238E27FC236}">
                <a16:creationId xmlns:a16="http://schemas.microsoft.com/office/drawing/2014/main" id="{67B18D72-50A3-4387-B8A8-0F8AAAB4FD5B}"/>
              </a:ext>
            </a:extLst>
          </p:cNvPr>
          <p:cNvSpPr>
            <a:spLocks noGrp="1"/>
          </p:cNvSpPr>
          <p:nvPr>
            <p:ph type="body" sz="quarter" idx="28" hasCustomPrompt="1"/>
          </p:nvPr>
        </p:nvSpPr>
        <p:spPr>
          <a:xfrm>
            <a:off x="18718958" y="6911830"/>
            <a:ext cx="3624300" cy="2589213"/>
          </a:xfrm>
          <a:prstGeom prst="rect">
            <a:avLst/>
          </a:prstGeom>
        </p:spPr>
        <p:txBody>
          <a:bodyPr/>
          <a:lstStyle>
            <a:lvl1pPr>
              <a:defRPr sz="3200"/>
            </a:lvl1pPr>
          </a:lstStyle>
          <a:p>
            <a:pPr lvl="0"/>
            <a:r>
              <a:rPr lang="en-US" dirty="0"/>
              <a:t>Lorem ipsum</a:t>
            </a:r>
          </a:p>
          <a:p>
            <a:pPr lvl="0"/>
            <a:r>
              <a:rPr lang="en-US" dirty="0"/>
              <a:t>Lorem ipsum</a:t>
            </a:r>
          </a:p>
          <a:p>
            <a:pPr lvl="0"/>
            <a:r>
              <a:rPr lang="en-US" dirty="0"/>
              <a:t>Lorem ipsum</a:t>
            </a:r>
          </a:p>
          <a:p>
            <a:pPr lvl="0"/>
            <a:r>
              <a:rPr lang="en-US" dirty="0"/>
              <a:t>Lorem ipsum</a:t>
            </a:r>
          </a:p>
        </p:txBody>
      </p:sp>
    </p:spTree>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124904"/>
      </p:ext>
    </p:extLst>
  </p:cSld>
  <p:clrMap bg1="lt1" tx1="dk1" bg2="lt2" tx2="dk2" accent1="accent1" accent2="accent2" accent3="accent3" accent4="accent4" accent5="accent5" accent6="accent6" hlink="hlink" folHlink="folHlink"/>
  <p:sldLayoutIdLst>
    <p:sldLayoutId id="2147483758" r:id="rId1"/>
    <p:sldLayoutId id="2147483767" r:id="rId2"/>
    <p:sldLayoutId id="2147483757" r:id="rId3"/>
    <p:sldLayoutId id="2147483749" r:id="rId4"/>
    <p:sldLayoutId id="2147483750" r:id="rId5"/>
    <p:sldLayoutId id="2147483741" r:id="rId6"/>
    <p:sldLayoutId id="2147483753" r:id="rId7"/>
    <p:sldLayoutId id="2147483751" r:id="rId8"/>
    <p:sldLayoutId id="2147483752" r:id="rId9"/>
    <p:sldLayoutId id="2147483725" r:id="rId10"/>
    <p:sldLayoutId id="2147483726" r:id="rId11"/>
    <p:sldLayoutId id="2147483740" r:id="rId12"/>
    <p:sldLayoutId id="2147483732" r:id="rId13"/>
    <p:sldLayoutId id="2147483727" r:id="rId14"/>
    <p:sldLayoutId id="2147483738" r:id="rId15"/>
    <p:sldLayoutId id="2147483739" r:id="rId16"/>
    <p:sldLayoutId id="2147483754" r:id="rId17"/>
    <p:sldLayoutId id="2147483768" r:id="rId18"/>
    <p:sldLayoutId id="2147483728" r:id="rId19"/>
    <p:sldLayoutId id="2147483729" r:id="rId20"/>
    <p:sldLayoutId id="2147483731" r:id="rId21"/>
    <p:sldLayoutId id="2147483730" r:id="rId22"/>
    <p:sldLayoutId id="2147483736" r:id="rId23"/>
    <p:sldLayoutId id="2147483748" r:id="rId24"/>
    <p:sldLayoutId id="2147483737" r:id="rId25"/>
    <p:sldLayoutId id="2147483759" r:id="rId26"/>
    <p:sldLayoutId id="2147483760" r:id="rId27"/>
    <p:sldLayoutId id="2147483761" r:id="rId28"/>
    <p:sldLayoutId id="2147483762" r:id="rId29"/>
    <p:sldLayoutId id="2147483763" r:id="rId30"/>
    <p:sldLayoutId id="2147483764" r:id="rId31"/>
    <p:sldLayoutId id="2147483724" r:id="rId32"/>
    <p:sldLayoutId id="2147483733" r:id="rId33"/>
    <p:sldLayoutId id="2147483742" r:id="rId34"/>
    <p:sldLayoutId id="2147483743" r:id="rId35"/>
    <p:sldLayoutId id="2147483744" r:id="rId36"/>
    <p:sldLayoutId id="2147483745" r:id="rId37"/>
    <p:sldLayoutId id="2147483746" r:id="rId38"/>
    <p:sldLayoutId id="2147483747" r:id="rId39"/>
    <p:sldLayoutId id="2147483770" r:id="rId40"/>
    <p:sldLayoutId id="2147483756" r:id="rId41"/>
    <p:sldLayoutId id="2147483755" r:id="rId42"/>
    <p:sldLayoutId id="2147483722" r:id="rId43"/>
    <p:sldLayoutId id="2147483734" r:id="rId44"/>
    <p:sldLayoutId id="2147483769" r:id="rId45"/>
    <p:sldLayoutId id="2147483765" r:id="rId46"/>
    <p:sldLayoutId id="2147483766" r:id="rId47"/>
    <p:sldLayoutId id="2147483721" r:id="rId48"/>
    <p:sldLayoutId id="2147483771" r:id="rId49"/>
  </p:sldLayoutIdLst>
  <p:txStyles>
    <p:titleStyle>
      <a:lvl1pPr algn="l" defTabSz="1828800" rtl="0" eaLnBrk="1" latinLnBrk="0" hangingPunct="1">
        <a:lnSpc>
          <a:spcPct val="80000"/>
        </a:lnSpc>
        <a:spcBef>
          <a:spcPct val="0"/>
        </a:spcBef>
        <a:buNone/>
        <a:defRPr sz="10800" b="1" i="0" kern="1200">
          <a:solidFill>
            <a:schemeClr val="tx1"/>
          </a:solidFill>
          <a:latin typeface="Helvetica Bold" charset="0"/>
          <a:ea typeface="+mj-ea"/>
          <a:cs typeface="+mj-cs"/>
        </a:defRPr>
      </a:lvl1pPr>
    </p:titleStyle>
    <p:bodyStyle>
      <a:lvl1pPr marL="457200" indent="-457200" algn="l" defTabSz="1828800" rtl="0" eaLnBrk="1" latinLnBrk="0" hangingPunct="1">
        <a:lnSpc>
          <a:spcPct val="100000"/>
        </a:lnSpc>
        <a:spcBef>
          <a:spcPts val="1000"/>
        </a:spcBef>
        <a:buFont typeface="Arial" panose="020B0604020202020204" pitchFamily="34" charset="0"/>
        <a:buChar char="•"/>
        <a:defRPr sz="5600" b="0" i="0" kern="1200">
          <a:solidFill>
            <a:schemeClr val="tx2"/>
          </a:solidFill>
          <a:latin typeface="Finlandica" panose="00000500000000000000" pitchFamily="50" charset="0"/>
          <a:ea typeface="Finlandica" panose="00000500000000000000" pitchFamily="50" charset="0"/>
          <a:cs typeface="Helvetica" charset="0"/>
        </a:defRPr>
      </a:lvl1pPr>
      <a:lvl2pPr marL="1371600" indent="-457200" algn="l" defTabSz="1828800" rtl="0" eaLnBrk="1" latinLnBrk="0" hangingPunct="1">
        <a:lnSpc>
          <a:spcPct val="100000"/>
        </a:lnSpc>
        <a:spcBef>
          <a:spcPts val="1000"/>
        </a:spcBef>
        <a:buFont typeface="Arial" panose="020B0604020202020204" pitchFamily="34" charset="0"/>
        <a:buChar char="•"/>
        <a:defRPr sz="4800" b="0" i="0" kern="1200">
          <a:solidFill>
            <a:schemeClr val="tx2"/>
          </a:solidFill>
          <a:latin typeface="Finlandica" panose="00000500000000000000" pitchFamily="50" charset="0"/>
          <a:ea typeface="Finlandica" panose="00000500000000000000" pitchFamily="50" charset="0"/>
          <a:cs typeface="Helvetica" charset="0"/>
        </a:defRPr>
      </a:lvl2pPr>
      <a:lvl3pPr marL="2286000" indent="-457200" algn="l" defTabSz="1828800" rtl="0" eaLnBrk="1" latinLnBrk="0" hangingPunct="1">
        <a:lnSpc>
          <a:spcPct val="100000"/>
        </a:lnSpc>
        <a:spcBef>
          <a:spcPts val="1000"/>
        </a:spcBef>
        <a:buFont typeface="Arial" panose="020B0604020202020204" pitchFamily="34" charset="0"/>
        <a:buChar char="•"/>
        <a:defRPr sz="4000" b="0" i="0" kern="1200">
          <a:solidFill>
            <a:schemeClr val="tx2"/>
          </a:solidFill>
          <a:latin typeface="Finlandica" panose="00000500000000000000" pitchFamily="50" charset="0"/>
          <a:ea typeface="Finlandica" panose="00000500000000000000" pitchFamily="50" charset="0"/>
          <a:cs typeface="Helvetica" charset="0"/>
        </a:defRPr>
      </a:lvl3pPr>
      <a:lvl4pPr marL="3200400" indent="-457200" algn="l" defTabSz="1828800" rtl="0" eaLnBrk="1" latinLnBrk="0" hangingPunct="1">
        <a:lnSpc>
          <a:spcPct val="100000"/>
        </a:lnSpc>
        <a:spcBef>
          <a:spcPts val="1000"/>
        </a:spcBef>
        <a:buFont typeface="Arial" panose="020B0604020202020204" pitchFamily="34" charset="0"/>
        <a:buChar char="•"/>
        <a:defRPr sz="3600" b="0" i="0" kern="1200">
          <a:solidFill>
            <a:schemeClr val="tx2"/>
          </a:solidFill>
          <a:latin typeface="Finlandica" panose="00000500000000000000" pitchFamily="50" charset="0"/>
          <a:ea typeface="Finlandica" panose="00000500000000000000" pitchFamily="50" charset="0"/>
          <a:cs typeface="Helvetica" charset="0"/>
        </a:defRPr>
      </a:lvl4pPr>
      <a:lvl5pPr marL="4114800" indent="-457200" algn="l" defTabSz="1828800" rtl="0" eaLnBrk="1" latinLnBrk="0" hangingPunct="1">
        <a:lnSpc>
          <a:spcPct val="100000"/>
        </a:lnSpc>
        <a:spcBef>
          <a:spcPts val="1000"/>
        </a:spcBef>
        <a:buFont typeface="Arial" panose="020B0604020202020204" pitchFamily="34" charset="0"/>
        <a:buChar char="•"/>
        <a:defRPr sz="3600" b="0" i="0" kern="1200">
          <a:solidFill>
            <a:schemeClr val="tx2"/>
          </a:solidFill>
          <a:latin typeface="Finlandica" panose="00000500000000000000" pitchFamily="50" charset="0"/>
          <a:ea typeface="Finlandica" panose="00000500000000000000" pitchFamily="50" charset="0"/>
          <a:cs typeface="Helvetica"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5"/>
          </a:xfrm>
          <a:prstGeom prst="rect">
            <a:avLst/>
          </a:prstGeom>
        </p:spPr>
        <p:txBody>
          <a:bodyPr vert="horz" lIns="91440" tIns="45720" rIns="91440" bIns="45720" rtlCol="0" anchor="ctr">
            <a:noAutofit/>
          </a:bodyPr>
          <a:lstStyle/>
          <a:p>
            <a:r>
              <a:rPr lang="fi-FI" smtClean="0"/>
              <a:t>Muokkaa perustyyl. napsautt.</a:t>
            </a:r>
            <a:endParaRPr lang="en-US" dirty="0"/>
          </a:p>
        </p:txBody>
      </p:sp>
      <p:sp>
        <p:nvSpPr>
          <p:cNvPr id="3" name="Text Placeholder 2"/>
          <p:cNvSpPr>
            <a:spLocks noGrp="1"/>
          </p:cNvSpPr>
          <p:nvPr>
            <p:ph type="body" idx="1"/>
          </p:nvPr>
        </p:nvSpPr>
        <p:spPr>
          <a:xfrm>
            <a:off x="1676400" y="3651251"/>
            <a:ext cx="21031200" cy="8702677"/>
          </a:xfrm>
          <a:prstGeom prst="rect">
            <a:avLst/>
          </a:prstGeom>
        </p:spPr>
        <p:txBody>
          <a:bodyPr vert="horz" lIns="91440" tIns="45720" rIns="91440" bIns="45720" rtlCol="0">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2"/>
          </p:nvPr>
        </p:nvSpPr>
        <p:spPr>
          <a:xfrm>
            <a:off x="1676400" y="12712704"/>
            <a:ext cx="5486400" cy="730251"/>
          </a:xfrm>
          <a:prstGeom prst="rect">
            <a:avLst/>
          </a:prstGeom>
        </p:spPr>
        <p:txBody>
          <a:bodyPr vert="horz" lIns="91440" tIns="45720" rIns="91440" bIns="45720" rtlCol="0" anchor="ctr"/>
          <a:lstStyle>
            <a:lvl1pPr algn="l">
              <a:defRPr sz="2400" b="1" i="0">
                <a:solidFill>
                  <a:schemeClr val="tx1">
                    <a:tint val="75000"/>
                  </a:schemeClr>
                </a:solidFill>
                <a:latin typeface="Helvetica Bold" charset="0"/>
              </a:defRPr>
            </a:lvl1pPr>
          </a:lstStyle>
          <a:p>
            <a:fld id="{8ED2D7B3-9CF1-E34A-888B-8AE13B1B33B9}" type="datetimeFigureOut">
              <a:rPr lang="en-US" smtClean="0"/>
              <a:pPr/>
              <a:t>1/21/2019</a:t>
            </a:fld>
            <a:endParaRPr lang="en-US" dirty="0"/>
          </a:p>
        </p:txBody>
      </p:sp>
      <p:sp>
        <p:nvSpPr>
          <p:cNvPr id="5" name="Footer Placeholder 4"/>
          <p:cNvSpPr>
            <a:spLocks noGrp="1"/>
          </p:cNvSpPr>
          <p:nvPr>
            <p:ph type="ftr" sz="quarter" idx="3"/>
          </p:nvPr>
        </p:nvSpPr>
        <p:spPr>
          <a:xfrm>
            <a:off x="8077200" y="12712704"/>
            <a:ext cx="8229600" cy="730251"/>
          </a:xfrm>
          <a:prstGeom prst="rect">
            <a:avLst/>
          </a:prstGeom>
        </p:spPr>
        <p:txBody>
          <a:bodyPr vert="horz" lIns="91440" tIns="45720" rIns="91440" bIns="45720" rtlCol="0" anchor="ctr"/>
          <a:lstStyle>
            <a:lvl1pPr algn="ctr">
              <a:defRPr sz="2400" b="1" i="0">
                <a:solidFill>
                  <a:schemeClr val="tx1">
                    <a:tint val="75000"/>
                  </a:schemeClr>
                </a:solidFill>
                <a:latin typeface="Helvetica Bold" charset="0"/>
              </a:defRPr>
            </a:lvl1pPr>
          </a:lstStyle>
          <a:p>
            <a:endParaRPr lang="en-US" dirty="0"/>
          </a:p>
        </p:txBody>
      </p:sp>
      <p:sp>
        <p:nvSpPr>
          <p:cNvPr id="6" name="Slide Number Placeholder 5"/>
          <p:cNvSpPr>
            <a:spLocks noGrp="1"/>
          </p:cNvSpPr>
          <p:nvPr>
            <p:ph type="sldNum" sz="quarter" idx="4"/>
          </p:nvPr>
        </p:nvSpPr>
        <p:spPr>
          <a:xfrm>
            <a:off x="17221200" y="12712704"/>
            <a:ext cx="5486400" cy="730251"/>
          </a:xfrm>
          <a:prstGeom prst="rect">
            <a:avLst/>
          </a:prstGeom>
        </p:spPr>
        <p:txBody>
          <a:bodyPr vert="horz" lIns="91440" tIns="45720" rIns="91440" bIns="45720" rtlCol="0" anchor="ctr"/>
          <a:lstStyle>
            <a:lvl1pPr algn="r">
              <a:defRPr sz="2400" b="1" i="0">
                <a:solidFill>
                  <a:schemeClr val="tx1">
                    <a:tint val="75000"/>
                  </a:schemeClr>
                </a:solidFill>
                <a:latin typeface="Helvetica Bold" charset="0"/>
              </a:defRPr>
            </a:lvl1pPr>
          </a:lstStyle>
          <a:p>
            <a:fld id="{2D51AB69-31A2-B442-81FC-EC8ACEF5FC1A}" type="slidenum">
              <a:rPr lang="en-US" smtClean="0"/>
              <a:pPr/>
              <a:t>‹#›</a:t>
            </a:fld>
            <a:endParaRPr lang="en-US" dirty="0"/>
          </a:p>
        </p:txBody>
      </p:sp>
    </p:spTree>
    <p:extLst>
      <p:ext uri="{BB962C8B-B14F-4D97-AF65-F5344CB8AC3E}">
        <p14:creationId xmlns:p14="http://schemas.microsoft.com/office/powerpoint/2010/main" val="223849446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Lst>
  <p:timing>
    <p:tnLst>
      <p:par>
        <p:cTn id="1" dur="indefinite" restart="never" nodeType="tmRoot"/>
      </p:par>
    </p:tnLst>
  </p:timing>
  <p:txStyles>
    <p:titleStyle>
      <a:lvl1pPr algn="l" defTabSz="1828778" rtl="0" eaLnBrk="1" latinLnBrk="0" hangingPunct="1">
        <a:lnSpc>
          <a:spcPct val="80000"/>
        </a:lnSpc>
        <a:spcBef>
          <a:spcPct val="0"/>
        </a:spcBef>
        <a:buNone/>
        <a:defRPr sz="10800" b="1" i="0" kern="1200">
          <a:solidFill>
            <a:schemeClr val="tx1"/>
          </a:solidFill>
          <a:latin typeface="Helvetica Bold" charset="0"/>
          <a:ea typeface="+mj-ea"/>
          <a:cs typeface="+mj-cs"/>
        </a:defRPr>
      </a:lvl1pPr>
    </p:titleStyle>
    <p:bodyStyle>
      <a:lvl1pPr marL="457195" indent="-457195" algn="l" defTabSz="1828778" rtl="0" eaLnBrk="1" latinLnBrk="0" hangingPunct="1">
        <a:lnSpc>
          <a:spcPct val="100000"/>
        </a:lnSpc>
        <a:spcBef>
          <a:spcPts val="1000"/>
        </a:spcBef>
        <a:buFont typeface="Arial" panose="020B0604020202020204" pitchFamily="34" charset="0"/>
        <a:buChar char="•"/>
        <a:defRPr sz="5600" b="0" i="0" kern="1200">
          <a:solidFill>
            <a:schemeClr val="tx2"/>
          </a:solidFill>
          <a:latin typeface="Helvetica" charset="0"/>
          <a:ea typeface="Helvetica" charset="0"/>
          <a:cs typeface="Helvetica" charset="0"/>
        </a:defRPr>
      </a:lvl1pPr>
      <a:lvl2pPr marL="1371582" indent="-457195" algn="l" defTabSz="1828778" rtl="0" eaLnBrk="1" latinLnBrk="0" hangingPunct="1">
        <a:lnSpc>
          <a:spcPct val="100000"/>
        </a:lnSpc>
        <a:spcBef>
          <a:spcPts val="1000"/>
        </a:spcBef>
        <a:buFont typeface="Arial" panose="020B0604020202020204" pitchFamily="34" charset="0"/>
        <a:buChar char="•"/>
        <a:defRPr sz="4800" b="0" i="0" kern="1200">
          <a:solidFill>
            <a:schemeClr val="tx2"/>
          </a:solidFill>
          <a:latin typeface="Helvetica" charset="0"/>
          <a:ea typeface="Helvetica" charset="0"/>
          <a:cs typeface="Helvetica" charset="0"/>
        </a:defRPr>
      </a:lvl2pPr>
      <a:lvl3pPr marL="2285970" indent="-457195" algn="l" defTabSz="1828778" rtl="0" eaLnBrk="1" latinLnBrk="0" hangingPunct="1">
        <a:lnSpc>
          <a:spcPct val="100000"/>
        </a:lnSpc>
        <a:spcBef>
          <a:spcPts val="1000"/>
        </a:spcBef>
        <a:buFont typeface="Arial" panose="020B0604020202020204" pitchFamily="34" charset="0"/>
        <a:buChar char="•"/>
        <a:defRPr sz="4000" b="0" i="0" kern="1200">
          <a:solidFill>
            <a:schemeClr val="tx2"/>
          </a:solidFill>
          <a:latin typeface="Helvetica" charset="0"/>
          <a:ea typeface="Helvetica" charset="0"/>
          <a:cs typeface="Helvetica" charset="0"/>
        </a:defRPr>
      </a:lvl3pPr>
      <a:lvl4pPr marL="3200360" indent="-457195" algn="l" defTabSz="1828778" rtl="0" eaLnBrk="1" latinLnBrk="0" hangingPunct="1">
        <a:lnSpc>
          <a:spcPct val="100000"/>
        </a:lnSpc>
        <a:spcBef>
          <a:spcPts val="1000"/>
        </a:spcBef>
        <a:buFont typeface="Arial" panose="020B0604020202020204" pitchFamily="34" charset="0"/>
        <a:buChar char="•"/>
        <a:defRPr sz="3600" b="0" i="0" kern="1200">
          <a:solidFill>
            <a:schemeClr val="tx2"/>
          </a:solidFill>
          <a:latin typeface="Helvetica" charset="0"/>
          <a:ea typeface="Helvetica" charset="0"/>
          <a:cs typeface="Helvetica" charset="0"/>
        </a:defRPr>
      </a:lvl4pPr>
      <a:lvl5pPr marL="4114750" indent="-457195" algn="l" defTabSz="1828778" rtl="0" eaLnBrk="1" latinLnBrk="0" hangingPunct="1">
        <a:lnSpc>
          <a:spcPct val="100000"/>
        </a:lnSpc>
        <a:spcBef>
          <a:spcPts val="1000"/>
        </a:spcBef>
        <a:buFont typeface="Arial" panose="020B0604020202020204" pitchFamily="34" charset="0"/>
        <a:buChar char="•"/>
        <a:defRPr sz="3600" b="0" i="0" kern="1200">
          <a:solidFill>
            <a:schemeClr val="tx2"/>
          </a:solidFill>
          <a:latin typeface="Helvetica" charset="0"/>
          <a:ea typeface="Helvetica" charset="0"/>
          <a:cs typeface="Helvetica" charset="0"/>
        </a:defRPr>
      </a:lvl5pPr>
      <a:lvl6pPr marL="5029138" indent="-457195" algn="l" defTabSz="182877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528" indent="-457195" algn="l" defTabSz="182877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915" indent="-457195" algn="l" defTabSz="182877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302" indent="-457195" algn="l" defTabSz="182877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78" rtl="0" eaLnBrk="1" latinLnBrk="0" hangingPunct="1">
        <a:defRPr sz="3600" kern="1200">
          <a:solidFill>
            <a:schemeClr val="tx1"/>
          </a:solidFill>
          <a:latin typeface="+mn-lt"/>
          <a:ea typeface="+mn-ea"/>
          <a:cs typeface="+mn-cs"/>
        </a:defRPr>
      </a:lvl1pPr>
      <a:lvl2pPr marL="914390" algn="l" defTabSz="1828778" rtl="0" eaLnBrk="1" latinLnBrk="0" hangingPunct="1">
        <a:defRPr sz="3600" kern="1200">
          <a:solidFill>
            <a:schemeClr val="tx1"/>
          </a:solidFill>
          <a:latin typeface="+mn-lt"/>
          <a:ea typeface="+mn-ea"/>
          <a:cs typeface="+mn-cs"/>
        </a:defRPr>
      </a:lvl2pPr>
      <a:lvl3pPr marL="1828778" algn="l" defTabSz="1828778" rtl="0" eaLnBrk="1" latinLnBrk="0" hangingPunct="1">
        <a:defRPr sz="3600" kern="1200">
          <a:solidFill>
            <a:schemeClr val="tx1"/>
          </a:solidFill>
          <a:latin typeface="+mn-lt"/>
          <a:ea typeface="+mn-ea"/>
          <a:cs typeface="+mn-cs"/>
        </a:defRPr>
      </a:lvl3pPr>
      <a:lvl4pPr marL="2743168" algn="l" defTabSz="1828778" rtl="0" eaLnBrk="1" latinLnBrk="0" hangingPunct="1">
        <a:defRPr sz="3600" kern="1200">
          <a:solidFill>
            <a:schemeClr val="tx1"/>
          </a:solidFill>
          <a:latin typeface="+mn-lt"/>
          <a:ea typeface="+mn-ea"/>
          <a:cs typeface="+mn-cs"/>
        </a:defRPr>
      </a:lvl4pPr>
      <a:lvl5pPr marL="3657555" algn="l" defTabSz="1828778" rtl="0" eaLnBrk="1" latinLnBrk="0" hangingPunct="1">
        <a:defRPr sz="3600" kern="1200">
          <a:solidFill>
            <a:schemeClr val="tx1"/>
          </a:solidFill>
          <a:latin typeface="+mn-lt"/>
          <a:ea typeface="+mn-ea"/>
          <a:cs typeface="+mn-cs"/>
        </a:defRPr>
      </a:lvl5pPr>
      <a:lvl6pPr marL="4571942" algn="l" defTabSz="1828778" rtl="0" eaLnBrk="1" latinLnBrk="0" hangingPunct="1">
        <a:defRPr sz="3600" kern="1200">
          <a:solidFill>
            <a:schemeClr val="tx1"/>
          </a:solidFill>
          <a:latin typeface="+mn-lt"/>
          <a:ea typeface="+mn-ea"/>
          <a:cs typeface="+mn-cs"/>
        </a:defRPr>
      </a:lvl6pPr>
      <a:lvl7pPr marL="5486330" algn="l" defTabSz="1828778" rtl="0" eaLnBrk="1" latinLnBrk="0" hangingPunct="1">
        <a:defRPr sz="3600" kern="1200">
          <a:solidFill>
            <a:schemeClr val="tx1"/>
          </a:solidFill>
          <a:latin typeface="+mn-lt"/>
          <a:ea typeface="+mn-ea"/>
          <a:cs typeface="+mn-cs"/>
        </a:defRPr>
      </a:lvl7pPr>
      <a:lvl8pPr marL="6400720" algn="l" defTabSz="1828778" rtl="0" eaLnBrk="1" latinLnBrk="0" hangingPunct="1">
        <a:defRPr sz="3600" kern="1200">
          <a:solidFill>
            <a:schemeClr val="tx1"/>
          </a:solidFill>
          <a:latin typeface="+mn-lt"/>
          <a:ea typeface="+mn-ea"/>
          <a:cs typeface="+mn-cs"/>
        </a:defRPr>
      </a:lvl8pPr>
      <a:lvl9pPr marL="7315110" algn="l" defTabSz="1828778"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www.businessfinland.fi/globalassets/finnish-customers/01-funding/08-guidelines--terms/forms/ilmoitus_projektiin_osallistumisesta___notification_of_participation_in_project.docx" TargetMode="External"/><Relationship Id="rId2" Type="http://schemas.openxmlformats.org/officeDocument/2006/relationships/hyperlink" Target="https://www.businessfinland.fi/suomalaisille-asiakkaille/asiointipalvelu/" TargetMode="Externa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138829" y="5862537"/>
            <a:ext cx="184731" cy="1200329"/>
          </a:xfrm>
          <a:prstGeom prst="rect">
            <a:avLst/>
          </a:prstGeom>
          <a:noFill/>
        </p:spPr>
        <p:txBody>
          <a:bodyPr wrap="none" rtlCol="0">
            <a:spAutoFit/>
          </a:bodyPr>
          <a:lstStyle/>
          <a:p>
            <a:pPr defTabSz="1828754"/>
            <a:endParaRPr lang="en-US" sz="7200" dirty="0">
              <a:solidFill>
                <a:srgbClr val="002EA2"/>
              </a:solidFill>
              <a:latin typeface="Calibri" panose="020F0502020204030204"/>
              <a:ea typeface="ＭＳ Ｐゴシック" pitchFamily="-111" charset="-128"/>
            </a:endParaRPr>
          </a:p>
        </p:txBody>
      </p:sp>
      <p:sp>
        <p:nvSpPr>
          <p:cNvPr id="8" name="Title 1"/>
          <p:cNvSpPr txBox="1">
            <a:spLocks/>
          </p:cNvSpPr>
          <p:nvPr/>
        </p:nvSpPr>
        <p:spPr>
          <a:xfrm>
            <a:off x="703385" y="5606507"/>
            <a:ext cx="22329959" cy="5602722"/>
          </a:xfrm>
          <a:prstGeom prst="rect">
            <a:avLst/>
          </a:prstGeom>
        </p:spPr>
        <p:txBody>
          <a:bodyPr vert="horz" lIns="182880" tIns="91440" rIns="182880" bIns="91440" rtlCol="0" anchor="ctr">
            <a:noAutofit/>
          </a:bodyPr>
          <a:lstStyle>
            <a:lvl1pPr algn="l" defTabSz="914400" rtl="0" eaLnBrk="1" latinLnBrk="0" hangingPunct="1">
              <a:lnSpc>
                <a:spcPct val="80000"/>
              </a:lnSpc>
              <a:spcBef>
                <a:spcPct val="0"/>
              </a:spcBef>
              <a:buNone/>
              <a:defRPr sz="5400" b="1" i="0" kern="1200">
                <a:solidFill>
                  <a:schemeClr val="tx1"/>
                </a:solidFill>
                <a:latin typeface="Helvetica Bold" charset="0"/>
                <a:ea typeface="+mj-ea"/>
                <a:cs typeface="+mj-cs"/>
              </a:defRPr>
            </a:lvl1pPr>
          </a:lstStyle>
          <a:p>
            <a:pPr algn="r" defTabSz="1828754">
              <a:spcBef>
                <a:spcPts val="0"/>
              </a:spcBef>
              <a:defRPr/>
            </a:pPr>
            <a:r>
              <a:rPr lang="en-US" sz="9600" b="0" dirty="0" smtClean="0">
                <a:solidFill>
                  <a:srgbClr val="FFFFFF"/>
                </a:solidFill>
                <a:latin typeface="Helvetica" charset="0"/>
                <a:ea typeface="Helvetica" charset="0"/>
                <a:cs typeface="Helvetica" charset="0"/>
              </a:rPr>
              <a:t>Innovations and Growth Research 2019</a:t>
            </a:r>
          </a:p>
          <a:p>
            <a:pPr algn="r" defTabSz="1828754">
              <a:spcBef>
                <a:spcPts val="0"/>
              </a:spcBef>
              <a:defRPr/>
            </a:pPr>
            <a:endParaRPr lang="en-US" sz="9600" b="0" dirty="0">
              <a:solidFill>
                <a:srgbClr val="FFFFFF"/>
              </a:solidFill>
              <a:latin typeface="Helvetica" charset="0"/>
              <a:ea typeface="Helvetica" charset="0"/>
              <a:cs typeface="Helvetica" charset="0"/>
            </a:endParaRPr>
          </a:p>
          <a:p>
            <a:pPr algn="ctr" defTabSz="1828754">
              <a:spcBef>
                <a:spcPts val="0"/>
              </a:spcBef>
              <a:defRPr/>
            </a:pPr>
            <a:r>
              <a:rPr lang="en-US" sz="7200" i="1" dirty="0">
                <a:solidFill>
                  <a:srgbClr val="FFFFFF"/>
                </a:solidFill>
                <a:latin typeface="Helvetica" charset="0"/>
                <a:ea typeface="Helvetica" charset="0"/>
                <a:cs typeface="Helvetica" charset="0"/>
              </a:rPr>
              <a:t>Growth of Finnish </a:t>
            </a:r>
            <a:r>
              <a:rPr lang="en-US" sz="7200" i="1" dirty="0" smtClean="0">
                <a:solidFill>
                  <a:srgbClr val="FFFFFF"/>
                </a:solidFill>
                <a:latin typeface="Helvetica" charset="0"/>
                <a:ea typeface="Helvetica" charset="0"/>
                <a:cs typeface="Helvetica" charset="0"/>
              </a:rPr>
              <a:t>Companies</a:t>
            </a:r>
          </a:p>
          <a:p>
            <a:pPr algn="ctr" defTabSz="1828754">
              <a:spcBef>
                <a:spcPts val="0"/>
              </a:spcBef>
              <a:defRPr/>
            </a:pPr>
            <a:r>
              <a:rPr lang="en-US" sz="7200" i="1" dirty="0" smtClean="0">
                <a:solidFill>
                  <a:srgbClr val="FFFFFF"/>
                </a:solidFill>
                <a:latin typeface="Helvetica" charset="0"/>
                <a:ea typeface="Helvetica" charset="0"/>
                <a:cs typeface="Helvetica" charset="0"/>
              </a:rPr>
              <a:t> </a:t>
            </a:r>
            <a:r>
              <a:rPr lang="en-US" sz="7200" i="1" dirty="0">
                <a:solidFill>
                  <a:srgbClr val="FFFFFF"/>
                </a:solidFill>
                <a:latin typeface="Helvetica" charset="0"/>
                <a:ea typeface="Helvetica" charset="0"/>
                <a:cs typeface="Helvetica" charset="0"/>
              </a:rPr>
              <a:t>in Global Economy</a:t>
            </a:r>
          </a:p>
          <a:p>
            <a:pPr algn="r" defTabSz="1828754">
              <a:spcBef>
                <a:spcPts val="0"/>
              </a:spcBef>
              <a:defRPr/>
            </a:pPr>
            <a:endParaRPr lang="en-US" sz="9600" b="0" dirty="0" smtClean="0">
              <a:solidFill>
                <a:srgbClr val="FFFFFF"/>
              </a:solidFill>
              <a:latin typeface="Helvetica" charset="0"/>
              <a:ea typeface="Helvetica" charset="0"/>
              <a:cs typeface="Helvetica" charset="0"/>
            </a:endParaRPr>
          </a:p>
          <a:p>
            <a:pPr algn="r" defTabSz="1828754">
              <a:spcBef>
                <a:spcPts val="0"/>
              </a:spcBef>
              <a:defRPr/>
            </a:pPr>
            <a:endParaRPr lang="en-US" sz="9600" b="0" dirty="0">
              <a:solidFill>
                <a:srgbClr val="FFFFFF"/>
              </a:solidFill>
              <a:latin typeface="Helvetica" charset="0"/>
              <a:ea typeface="Helvetica" charset="0"/>
              <a:cs typeface="Helvetica" charset="0"/>
            </a:endParaRPr>
          </a:p>
        </p:txBody>
      </p:sp>
    </p:spTree>
    <p:extLst>
      <p:ext uri="{BB962C8B-B14F-4D97-AF65-F5344CB8AC3E}">
        <p14:creationId xmlns:p14="http://schemas.microsoft.com/office/powerpoint/2010/main" val="2947356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yöristetty suorakulmio 4"/>
          <p:cNvSpPr/>
          <p:nvPr/>
        </p:nvSpPr>
        <p:spPr>
          <a:xfrm>
            <a:off x="353216" y="1300377"/>
            <a:ext cx="23426139" cy="12289363"/>
          </a:xfrm>
          <a:prstGeom prst="roundRect">
            <a:avLst/>
          </a:prstGeom>
          <a:solidFill>
            <a:srgbClr val="009DE0">
              <a:lumMod val="20000"/>
              <a:lumOff val="80000"/>
            </a:srgbClr>
          </a:solidFill>
          <a:ln w="9525" cap="flat" cmpd="sng" algn="ctr">
            <a:noFill/>
            <a:prstDash val="solid"/>
          </a:ln>
          <a:effectLst/>
        </p:spPr>
        <p:txBody>
          <a:bodyPr rtlCol="0" anchor="ctr"/>
          <a:lstStyle/>
          <a:p>
            <a:pPr algn="ctr" defTabSz="2438372" hangingPunct="1">
              <a:defRPr/>
            </a:pPr>
            <a:endParaRPr lang="fi-FI" sz="4800">
              <a:solidFill>
                <a:srgbClr val="FFFFFF"/>
              </a:solidFill>
              <a:latin typeface="Verdana"/>
              <a:ea typeface="ＭＳ Ｐゴシック" pitchFamily="-111" charset="-128"/>
              <a:cs typeface="+mn-cs"/>
            </a:endParaRPr>
          </a:p>
        </p:txBody>
      </p:sp>
      <p:sp>
        <p:nvSpPr>
          <p:cNvPr id="8" name="Suorakulmio 7"/>
          <p:cNvSpPr/>
          <p:nvPr/>
        </p:nvSpPr>
        <p:spPr>
          <a:xfrm>
            <a:off x="14804888" y="11428730"/>
            <a:ext cx="5482912" cy="666786"/>
          </a:xfrm>
          <a:prstGeom prst="rect">
            <a:avLst/>
          </a:prstGeom>
          <a:noFill/>
          <a:ln>
            <a:noFill/>
          </a:ln>
        </p:spPr>
        <p:txBody>
          <a:bodyPr wrap="square">
            <a:spAutoFit/>
          </a:bodyPr>
          <a:lstStyle/>
          <a:p>
            <a:pPr defTabSz="914390" fontAlgn="base" hangingPunct="1">
              <a:spcBef>
                <a:spcPct val="0"/>
              </a:spcBef>
              <a:spcAft>
                <a:spcPct val="0"/>
              </a:spcAft>
            </a:pPr>
            <a:r>
              <a:rPr lang="fi-FI" sz="3733" b="1" kern="1200" dirty="0">
                <a:latin typeface="Calibri" panose="020F0502020204030204" pitchFamily="34" charset="0"/>
                <a:ea typeface="ＭＳ Ｐゴシック" pitchFamily="-111" charset="-128"/>
                <a:cs typeface="+mn-cs"/>
              </a:rPr>
              <a:t>Spillovers </a:t>
            </a:r>
          </a:p>
        </p:txBody>
      </p:sp>
      <p:grpSp>
        <p:nvGrpSpPr>
          <p:cNvPr id="9" name="Ryhmä 8"/>
          <p:cNvGrpSpPr/>
          <p:nvPr/>
        </p:nvGrpSpPr>
        <p:grpSpPr>
          <a:xfrm>
            <a:off x="647005" y="5295323"/>
            <a:ext cx="4168619" cy="7381333"/>
            <a:chOff x="392049" y="1158349"/>
            <a:chExt cx="1563232" cy="2768000"/>
          </a:xfrm>
        </p:grpSpPr>
        <p:sp>
          <p:nvSpPr>
            <p:cNvPr id="10" name="Suorakulmio 9"/>
            <p:cNvSpPr/>
            <p:nvPr/>
          </p:nvSpPr>
          <p:spPr>
            <a:xfrm>
              <a:off x="679830" y="1158349"/>
              <a:ext cx="977886" cy="288032"/>
            </a:xfrm>
            <a:prstGeom prst="rect">
              <a:avLst/>
            </a:prstGeom>
            <a:solidFill>
              <a:srgbClr val="92D050"/>
            </a:solidFill>
            <a:ln w="19050" cap="flat" cmpd="sng" algn="ctr">
              <a:solidFill>
                <a:srgbClr val="A7D3F5">
                  <a:lumMod val="50000"/>
                </a:srgbClr>
              </a:solidFill>
              <a:prstDash val="solid"/>
            </a:ln>
            <a:effectLst/>
          </p:spPr>
          <p:txBody>
            <a:bodyPr rtlCol="0" anchor="ctr"/>
            <a:lstStyle/>
            <a:p>
              <a:pPr algn="ctr" defTabSz="2438372" hangingPunct="1">
                <a:defRPr/>
              </a:pPr>
              <a:r>
                <a:rPr lang="fi-FI" sz="3200" dirty="0" err="1">
                  <a:ln w="0"/>
                  <a:effectLst>
                    <a:outerShdw blurRad="38100" dist="19050" dir="2700000" algn="tl" rotWithShape="0">
                      <a:srgbClr val="000000">
                        <a:alpha val="40000"/>
                      </a:srgbClr>
                    </a:outerShdw>
                  </a:effectLst>
                  <a:latin typeface="Verdana"/>
                  <a:ea typeface="ＭＳ Ｐゴシック" pitchFamily="-111" charset="-128"/>
                  <a:cs typeface="+mn-cs"/>
                </a:rPr>
                <a:t>Inputs</a:t>
              </a:r>
              <a:endParaRPr lang="fi-FI" sz="3200" dirty="0">
                <a:ln w="0"/>
                <a:effectLst>
                  <a:outerShdw blurRad="38100" dist="19050" dir="2700000" algn="tl" rotWithShape="0">
                    <a:srgbClr val="000000">
                      <a:alpha val="40000"/>
                    </a:srgbClr>
                  </a:outerShdw>
                </a:effectLst>
                <a:latin typeface="Verdana"/>
                <a:ea typeface="ＭＳ Ｐゴシック" pitchFamily="-111" charset="-128"/>
                <a:cs typeface="+mn-cs"/>
              </a:endParaRPr>
            </a:p>
          </p:txBody>
        </p:sp>
        <p:sp>
          <p:nvSpPr>
            <p:cNvPr id="11" name="Suorakulmio 10"/>
            <p:cNvSpPr/>
            <p:nvPr/>
          </p:nvSpPr>
          <p:spPr>
            <a:xfrm>
              <a:off x="392049" y="1581114"/>
              <a:ext cx="1563232" cy="2345235"/>
            </a:xfrm>
            <a:prstGeom prst="rect">
              <a:avLst/>
            </a:prstGeom>
            <a:solidFill>
              <a:srgbClr val="92D050"/>
            </a:solidFill>
            <a:ln w="19050" cap="flat" cmpd="sng" algn="ctr">
              <a:solidFill>
                <a:srgbClr val="A7D3F5">
                  <a:lumMod val="50000"/>
                </a:srgbClr>
              </a:solidFill>
              <a:prstDash val="solid"/>
            </a:ln>
            <a:effectLst/>
          </p:spPr>
          <p:txBody>
            <a:bodyPr rtlCol="0" anchor="ctr"/>
            <a:lstStyle/>
            <a:p>
              <a:pPr algn="ctr" defTabSz="2438372" hangingPunct="1">
                <a:defRPr/>
              </a:pPr>
              <a:endParaRPr lang="fi-FI" sz="3200" dirty="0">
                <a:ln w="0"/>
                <a:effectLst>
                  <a:outerShdw blurRad="38100" dist="19050" dir="2700000" algn="tl" rotWithShape="0">
                    <a:srgbClr val="000000">
                      <a:alpha val="40000"/>
                    </a:srgbClr>
                  </a:outerShdw>
                </a:effectLst>
                <a:latin typeface="Verdana"/>
                <a:ea typeface="ＭＳ Ｐゴシック" pitchFamily="-111" charset="-128"/>
                <a:cs typeface="+mn-cs"/>
              </a:endParaRPr>
            </a:p>
          </p:txBody>
        </p:sp>
        <p:sp>
          <p:nvSpPr>
            <p:cNvPr id="12" name="Suorakulmio 11"/>
            <p:cNvSpPr/>
            <p:nvPr/>
          </p:nvSpPr>
          <p:spPr>
            <a:xfrm>
              <a:off x="521245" y="1708654"/>
              <a:ext cx="1314452" cy="1093539"/>
            </a:xfrm>
            <a:prstGeom prst="rect">
              <a:avLst/>
            </a:prstGeom>
            <a:solidFill>
              <a:srgbClr val="D0CFC5"/>
            </a:solidFill>
            <a:ln w="19050" cap="flat" cmpd="sng" algn="ctr">
              <a:solidFill>
                <a:srgbClr val="A7D3F5">
                  <a:lumMod val="50000"/>
                </a:srgbClr>
              </a:solidFill>
              <a:prstDash val="solid"/>
            </a:ln>
            <a:effectLst/>
          </p:spPr>
          <p:txBody>
            <a:bodyPr rtlCol="0" anchor="ctr"/>
            <a:lstStyle/>
            <a:p>
              <a:pPr algn="ctr" defTabSz="2438372" hangingPunct="1">
                <a:defRPr/>
              </a:pPr>
              <a:endParaRPr lang="fi-FI" sz="4800">
                <a:solidFill>
                  <a:srgbClr val="FFFFFF"/>
                </a:solidFill>
                <a:latin typeface="Verdana"/>
                <a:ea typeface="ＭＳ Ｐゴシック" pitchFamily="-111" charset="-128"/>
                <a:cs typeface="+mn-cs"/>
              </a:endParaRPr>
            </a:p>
          </p:txBody>
        </p:sp>
        <p:sp>
          <p:nvSpPr>
            <p:cNvPr id="13" name="Suorakulmio 12"/>
            <p:cNvSpPr/>
            <p:nvPr/>
          </p:nvSpPr>
          <p:spPr>
            <a:xfrm>
              <a:off x="611560" y="2219067"/>
              <a:ext cx="1152128" cy="500617"/>
            </a:xfrm>
            <a:prstGeom prst="rect">
              <a:avLst/>
            </a:prstGeom>
            <a:solidFill>
              <a:srgbClr val="D0CFC5"/>
            </a:solidFill>
            <a:ln w="19050" cap="flat" cmpd="sng" algn="ctr">
              <a:solidFill>
                <a:srgbClr val="A7D3F5">
                  <a:lumMod val="50000"/>
                </a:srgbClr>
              </a:solidFill>
              <a:prstDash val="solid"/>
            </a:ln>
            <a:effectLst/>
          </p:spPr>
          <p:txBody>
            <a:bodyPr rtlCol="0" anchor="ctr"/>
            <a:lstStyle/>
            <a:p>
              <a:pPr algn="ctr" defTabSz="2438372" hangingPunct="1">
                <a:defRPr/>
              </a:pPr>
              <a:r>
                <a:rPr lang="fi-FI" sz="2933" dirty="0">
                  <a:ln w="0"/>
                  <a:effectLst>
                    <a:outerShdw blurRad="38100" dist="19050" dir="2700000" algn="tl" rotWithShape="0">
                      <a:srgbClr val="000000">
                        <a:alpha val="40000"/>
                      </a:srgbClr>
                    </a:outerShdw>
                  </a:effectLst>
                  <a:latin typeface="Verdana"/>
                  <a:ea typeface="ＭＳ Ｐゴシック" pitchFamily="-111" charset="-128"/>
                  <a:cs typeface="+mn-cs"/>
                </a:rPr>
                <a:t>Services</a:t>
              </a:r>
            </a:p>
          </p:txBody>
        </p:sp>
        <p:sp>
          <p:nvSpPr>
            <p:cNvPr id="14" name="Suorakulmio 13"/>
            <p:cNvSpPr/>
            <p:nvPr/>
          </p:nvSpPr>
          <p:spPr>
            <a:xfrm>
              <a:off x="611560" y="1816625"/>
              <a:ext cx="1152128" cy="269335"/>
            </a:xfrm>
            <a:prstGeom prst="rect">
              <a:avLst/>
            </a:prstGeom>
            <a:solidFill>
              <a:srgbClr val="D0CFC5"/>
            </a:solidFill>
            <a:ln w="19050" cap="flat" cmpd="sng" algn="ctr">
              <a:solidFill>
                <a:srgbClr val="A7D3F5">
                  <a:lumMod val="50000"/>
                </a:srgbClr>
              </a:solidFill>
              <a:prstDash val="solid"/>
            </a:ln>
            <a:effectLst/>
          </p:spPr>
          <p:txBody>
            <a:bodyPr rtlCol="0" anchor="ctr"/>
            <a:lstStyle/>
            <a:p>
              <a:pPr algn="ctr" defTabSz="2438372" hangingPunct="1">
                <a:defRPr/>
              </a:pPr>
              <a:r>
                <a:rPr lang="fi-FI" sz="3200" dirty="0" err="1">
                  <a:ln w="0"/>
                  <a:effectLst>
                    <a:outerShdw blurRad="38100" dist="19050" dir="2700000" algn="tl" rotWithShape="0">
                      <a:srgbClr val="000000">
                        <a:alpha val="40000"/>
                      </a:srgbClr>
                    </a:outerShdw>
                  </a:effectLst>
                  <a:latin typeface="Verdana"/>
                  <a:ea typeface="ＭＳ Ｐゴシック" pitchFamily="-111" charset="-128"/>
                  <a:cs typeface="+mn-cs"/>
                </a:rPr>
                <a:t>Funding</a:t>
              </a:r>
              <a:endParaRPr lang="fi-FI" sz="3200" dirty="0">
                <a:ln w="0"/>
                <a:effectLst>
                  <a:outerShdw blurRad="38100" dist="19050" dir="2700000" algn="tl" rotWithShape="0">
                    <a:srgbClr val="000000">
                      <a:alpha val="40000"/>
                    </a:srgbClr>
                  </a:outerShdw>
                </a:effectLst>
                <a:latin typeface="Verdana"/>
                <a:ea typeface="ＭＳ Ｐゴシック" pitchFamily="-111" charset="-128"/>
                <a:cs typeface="+mn-cs"/>
              </a:endParaRPr>
            </a:p>
          </p:txBody>
        </p:sp>
        <p:sp>
          <p:nvSpPr>
            <p:cNvPr id="15" name="Suorakulmio 14"/>
            <p:cNvSpPr/>
            <p:nvPr/>
          </p:nvSpPr>
          <p:spPr>
            <a:xfrm>
              <a:off x="508443" y="3434063"/>
              <a:ext cx="1378051" cy="314295"/>
            </a:xfrm>
            <a:prstGeom prst="rect">
              <a:avLst/>
            </a:prstGeom>
            <a:solidFill>
              <a:srgbClr val="D0CFC5"/>
            </a:solidFill>
            <a:ln w="19050" cap="flat" cmpd="sng" algn="ctr">
              <a:solidFill>
                <a:srgbClr val="A7D3F5">
                  <a:lumMod val="50000"/>
                </a:srgbClr>
              </a:solidFill>
              <a:prstDash val="solid"/>
            </a:ln>
            <a:effectLst/>
          </p:spPr>
          <p:txBody>
            <a:bodyPr rtlCol="0" anchor="ctr"/>
            <a:lstStyle/>
            <a:p>
              <a:pPr algn="ctr" defTabSz="2438372" hangingPunct="1">
                <a:defRPr/>
              </a:pPr>
              <a:r>
                <a:rPr lang="fi-FI" sz="2933" dirty="0" err="1">
                  <a:ln w="0"/>
                  <a:effectLst>
                    <a:outerShdw blurRad="38100" dist="19050" dir="2700000" algn="tl" rotWithShape="0">
                      <a:srgbClr val="000000">
                        <a:alpha val="40000"/>
                      </a:srgbClr>
                    </a:outerShdw>
                  </a:effectLst>
                  <a:latin typeface="Verdana"/>
                  <a:ea typeface="ＭＳ Ｐゴシック" pitchFamily="-111" charset="-128"/>
                  <a:cs typeface="+mn-cs"/>
                </a:rPr>
                <a:t>Themes</a:t>
              </a:r>
              <a:r>
                <a:rPr lang="fi-FI" sz="2933" dirty="0">
                  <a:ln w="0"/>
                  <a:effectLst>
                    <a:outerShdw blurRad="38100" dist="19050" dir="2700000" algn="tl" rotWithShape="0">
                      <a:srgbClr val="000000">
                        <a:alpha val="40000"/>
                      </a:srgbClr>
                    </a:outerShdw>
                  </a:effectLst>
                  <a:latin typeface="Verdana"/>
                  <a:ea typeface="ＭＳ Ｐゴシック" pitchFamily="-111" charset="-128"/>
                  <a:cs typeface="+mn-cs"/>
                </a:rPr>
                <a:t> </a:t>
              </a:r>
            </a:p>
          </p:txBody>
        </p:sp>
        <p:sp>
          <p:nvSpPr>
            <p:cNvPr id="16" name="Suorakulmio 15"/>
            <p:cNvSpPr/>
            <p:nvPr/>
          </p:nvSpPr>
          <p:spPr>
            <a:xfrm>
              <a:off x="507406" y="2977192"/>
              <a:ext cx="1389442" cy="288032"/>
            </a:xfrm>
            <a:prstGeom prst="rect">
              <a:avLst/>
            </a:prstGeom>
            <a:solidFill>
              <a:srgbClr val="D0CFC5"/>
            </a:solidFill>
            <a:ln w="19050" cap="flat" cmpd="sng" algn="ctr">
              <a:solidFill>
                <a:srgbClr val="A7D3F5">
                  <a:lumMod val="50000"/>
                </a:srgbClr>
              </a:solidFill>
              <a:prstDash val="solid"/>
            </a:ln>
            <a:effectLst/>
          </p:spPr>
          <p:txBody>
            <a:bodyPr rtlCol="0" anchor="ctr"/>
            <a:lstStyle/>
            <a:p>
              <a:pPr algn="ctr" defTabSz="2438372" hangingPunct="1">
                <a:defRPr/>
              </a:pPr>
              <a:r>
                <a:rPr lang="fi-FI" sz="3200" dirty="0" err="1">
                  <a:ln w="0"/>
                  <a:effectLst>
                    <a:outerShdw blurRad="38100" dist="19050" dir="2700000" algn="tl" rotWithShape="0">
                      <a:srgbClr val="000000">
                        <a:alpha val="40000"/>
                      </a:srgbClr>
                    </a:outerShdw>
                  </a:effectLst>
                  <a:latin typeface="Verdana"/>
                  <a:ea typeface="ＭＳ Ｐゴシック" pitchFamily="-111" charset="-128"/>
                  <a:cs typeface="+mn-cs"/>
                </a:rPr>
                <a:t>Customers</a:t>
              </a:r>
              <a:endParaRPr lang="fi-FI" sz="3200" dirty="0">
                <a:ln w="0"/>
                <a:effectLst>
                  <a:outerShdw blurRad="38100" dist="19050" dir="2700000" algn="tl" rotWithShape="0">
                    <a:srgbClr val="000000">
                      <a:alpha val="40000"/>
                    </a:srgbClr>
                  </a:outerShdw>
                </a:effectLst>
                <a:latin typeface="Verdana"/>
                <a:ea typeface="ＭＳ Ｐゴシック" pitchFamily="-111" charset="-128"/>
                <a:cs typeface="+mn-cs"/>
              </a:endParaRPr>
            </a:p>
          </p:txBody>
        </p:sp>
      </p:grpSp>
      <p:sp>
        <p:nvSpPr>
          <p:cNvPr id="17" name="Suorakulmio 16"/>
          <p:cNvSpPr/>
          <p:nvPr/>
        </p:nvSpPr>
        <p:spPr>
          <a:xfrm>
            <a:off x="159320" y="12554648"/>
            <a:ext cx="6335824" cy="995016"/>
          </a:xfrm>
          <a:prstGeom prst="rect">
            <a:avLst/>
          </a:prstGeom>
          <a:noFill/>
          <a:ln>
            <a:noFill/>
          </a:ln>
        </p:spPr>
        <p:txBody>
          <a:bodyPr wrap="square">
            <a:spAutoFit/>
          </a:bodyPr>
          <a:lstStyle/>
          <a:p>
            <a:pPr algn="ctr" defTabSz="914390" fontAlgn="base" hangingPunct="1">
              <a:spcBef>
                <a:spcPct val="0"/>
              </a:spcBef>
              <a:spcAft>
                <a:spcPct val="0"/>
              </a:spcAft>
            </a:pPr>
            <a:r>
              <a:rPr lang="fi-FI" sz="3467" b="1" kern="1200" dirty="0">
                <a:latin typeface="Calibri" panose="020F0502020204030204" pitchFamily="34" charset="0"/>
                <a:ea typeface="ＭＳ Ｐゴシック" pitchFamily="-111" charset="-128"/>
                <a:cs typeface="+mn-cs"/>
              </a:rPr>
              <a:t>Market </a:t>
            </a:r>
            <a:r>
              <a:rPr lang="fi-FI" sz="3467" b="1" kern="1200" dirty="0" err="1">
                <a:latin typeface="Calibri" panose="020F0502020204030204" pitchFamily="34" charset="0"/>
                <a:ea typeface="ＭＳ Ｐゴシック" pitchFamily="-111" charset="-128"/>
                <a:cs typeface="+mn-cs"/>
              </a:rPr>
              <a:t>failures</a:t>
            </a:r>
            <a:r>
              <a:rPr lang="fi-FI" sz="3733" b="1" kern="1200" dirty="0">
                <a:latin typeface="Calibri" panose="020F0502020204030204" pitchFamily="34" charset="0"/>
                <a:ea typeface="ＭＳ Ｐゴシック" pitchFamily="-111" charset="-128"/>
                <a:cs typeface="+mn-cs"/>
              </a:rPr>
              <a:t> </a:t>
            </a:r>
            <a:r>
              <a:rPr lang="fi-FI" sz="2133" b="1" kern="1200" dirty="0">
                <a:latin typeface="Calibri" panose="020F0502020204030204" pitchFamily="34" charset="0"/>
                <a:ea typeface="ＭＳ Ｐゴシック" pitchFamily="-111" charset="-128"/>
                <a:cs typeface="+mn-cs"/>
              </a:rPr>
              <a:t>(</a:t>
            </a:r>
            <a:r>
              <a:rPr lang="fi-FI" sz="2133" b="1" kern="1200" dirty="0" err="1">
                <a:latin typeface="Calibri" panose="020F0502020204030204" pitchFamily="34" charset="0"/>
                <a:ea typeface="ＭＳ Ｐゴシック" pitchFamily="-111" charset="-128"/>
                <a:cs typeface="+mn-cs"/>
              </a:rPr>
              <a:t>networks</a:t>
            </a:r>
            <a:r>
              <a:rPr lang="fi-FI" sz="2133" b="1" kern="1200" dirty="0">
                <a:latin typeface="Calibri" panose="020F0502020204030204" pitchFamily="34" charset="0"/>
                <a:ea typeface="ＭＳ Ｐゴシック" pitchFamily="-111" charset="-128"/>
                <a:cs typeface="+mn-cs"/>
              </a:rPr>
              <a:t>, </a:t>
            </a:r>
            <a:r>
              <a:rPr lang="fi-FI" sz="2133" b="1" kern="1200" dirty="0" err="1">
                <a:latin typeface="Calibri" panose="020F0502020204030204" pitchFamily="34" charset="0"/>
                <a:ea typeface="ＭＳ Ｐゴシック" pitchFamily="-111" charset="-128"/>
                <a:cs typeface="+mn-cs"/>
              </a:rPr>
              <a:t>information</a:t>
            </a:r>
            <a:r>
              <a:rPr lang="fi-FI" sz="2133" b="1" kern="1200" dirty="0">
                <a:latin typeface="Calibri" panose="020F0502020204030204" pitchFamily="34" charset="0"/>
                <a:ea typeface="ＭＳ Ｐゴシック" pitchFamily="-111" charset="-128"/>
                <a:cs typeface="+mn-cs"/>
              </a:rPr>
              <a:t>, finance, </a:t>
            </a:r>
            <a:r>
              <a:rPr lang="fi-FI" sz="2133" b="1" kern="1200" dirty="0" err="1">
                <a:latin typeface="Calibri" panose="020F0502020204030204" pitchFamily="34" charset="0"/>
                <a:ea typeface="ＭＳ Ｐゴシック" pitchFamily="-111" charset="-128"/>
                <a:cs typeface="+mn-cs"/>
              </a:rPr>
              <a:t>climate</a:t>
            </a:r>
            <a:r>
              <a:rPr lang="fi-FI" sz="2133" b="1" kern="1200" dirty="0">
                <a:latin typeface="Calibri" panose="020F0502020204030204" pitchFamily="34" charset="0"/>
                <a:ea typeface="ＭＳ Ｐゴシック" pitchFamily="-111" charset="-128"/>
                <a:cs typeface="+mn-cs"/>
              </a:rPr>
              <a:t> </a:t>
            </a:r>
            <a:r>
              <a:rPr lang="fi-FI" sz="2133" b="1" kern="1200" dirty="0" err="1">
                <a:latin typeface="Calibri" panose="020F0502020204030204" pitchFamily="34" charset="0"/>
                <a:ea typeface="ＭＳ Ｐゴシック" pitchFamily="-111" charset="-128"/>
                <a:cs typeface="+mn-cs"/>
              </a:rPr>
              <a:t>change</a:t>
            </a:r>
            <a:r>
              <a:rPr lang="fi-FI" sz="2133" b="1" kern="1200" dirty="0">
                <a:latin typeface="Calibri" panose="020F0502020204030204" pitchFamily="34" charset="0"/>
                <a:ea typeface="ＭＳ Ｐゴシック" pitchFamily="-111" charset="-128"/>
                <a:cs typeface="+mn-cs"/>
              </a:rPr>
              <a:t>) </a:t>
            </a:r>
          </a:p>
        </p:txBody>
      </p:sp>
      <p:sp>
        <p:nvSpPr>
          <p:cNvPr id="18" name="Suorakulmio 17"/>
          <p:cNvSpPr/>
          <p:nvPr/>
        </p:nvSpPr>
        <p:spPr>
          <a:xfrm>
            <a:off x="6044392" y="4890115"/>
            <a:ext cx="2607696" cy="768085"/>
          </a:xfrm>
          <a:prstGeom prst="rect">
            <a:avLst/>
          </a:prstGeom>
          <a:solidFill>
            <a:srgbClr val="FFC000"/>
          </a:solidFill>
          <a:ln w="19050" cap="flat" cmpd="sng" algn="ctr">
            <a:solidFill>
              <a:srgbClr val="A7D3F5">
                <a:lumMod val="50000"/>
              </a:srgbClr>
            </a:solidFill>
            <a:prstDash val="solid"/>
          </a:ln>
          <a:effectLst/>
        </p:spPr>
        <p:txBody>
          <a:bodyPr rtlCol="0" anchor="ctr"/>
          <a:lstStyle/>
          <a:p>
            <a:pPr algn="ctr" defTabSz="2438372" hangingPunct="1">
              <a:defRPr/>
            </a:pPr>
            <a:r>
              <a:rPr lang="fi-FI" sz="3200" dirty="0" err="1">
                <a:ln w="0"/>
                <a:effectLst>
                  <a:outerShdw blurRad="38100" dist="19050" dir="2700000" algn="tl" rotWithShape="0">
                    <a:srgbClr val="000000">
                      <a:alpha val="40000"/>
                    </a:srgbClr>
                  </a:outerShdw>
                </a:effectLst>
                <a:latin typeface="Verdana"/>
                <a:ea typeface="ＭＳ Ｐゴシック" pitchFamily="-111" charset="-128"/>
                <a:cs typeface="+mn-cs"/>
              </a:rPr>
              <a:t>Activities</a:t>
            </a:r>
            <a:endParaRPr lang="fi-FI" sz="3200" dirty="0">
              <a:ln w="0"/>
              <a:effectLst>
                <a:outerShdw blurRad="38100" dist="19050" dir="2700000" algn="tl" rotWithShape="0">
                  <a:srgbClr val="000000">
                    <a:alpha val="40000"/>
                  </a:srgbClr>
                </a:outerShdw>
              </a:effectLst>
              <a:latin typeface="Verdana"/>
              <a:ea typeface="ＭＳ Ｐゴシック" pitchFamily="-111" charset="-128"/>
              <a:cs typeface="+mn-cs"/>
            </a:endParaRPr>
          </a:p>
        </p:txBody>
      </p:sp>
      <p:cxnSp>
        <p:nvCxnSpPr>
          <p:cNvPr id="19" name="Suora nuoliyhdysviiva 18"/>
          <p:cNvCxnSpPr/>
          <p:nvPr/>
        </p:nvCxnSpPr>
        <p:spPr>
          <a:xfrm flipV="1">
            <a:off x="2761208" y="10941559"/>
            <a:ext cx="0" cy="421235"/>
          </a:xfrm>
          <a:prstGeom prst="straightConnector1">
            <a:avLst/>
          </a:prstGeom>
          <a:noFill/>
          <a:ln w="9525" cap="flat" cmpd="sng" algn="ctr">
            <a:solidFill>
              <a:srgbClr val="000000"/>
            </a:solidFill>
            <a:prstDash val="solid"/>
            <a:tailEnd type="triangle"/>
          </a:ln>
          <a:effectLst/>
        </p:spPr>
      </p:cxnSp>
      <p:cxnSp>
        <p:nvCxnSpPr>
          <p:cNvPr id="20" name="Suora nuoliyhdysviiva 19"/>
          <p:cNvCxnSpPr/>
          <p:nvPr/>
        </p:nvCxnSpPr>
        <p:spPr>
          <a:xfrm flipV="1">
            <a:off x="4870455" y="7648243"/>
            <a:ext cx="373757" cy="5"/>
          </a:xfrm>
          <a:prstGeom prst="straightConnector1">
            <a:avLst/>
          </a:prstGeom>
          <a:noFill/>
          <a:ln w="9525" cap="flat" cmpd="sng" algn="ctr">
            <a:solidFill>
              <a:srgbClr val="000000"/>
            </a:solidFill>
            <a:prstDash val="solid"/>
            <a:tailEnd type="triangle"/>
          </a:ln>
          <a:effectLst/>
        </p:spPr>
      </p:cxnSp>
      <p:cxnSp>
        <p:nvCxnSpPr>
          <p:cNvPr id="21" name="Suora nuoliyhdysviiva 20"/>
          <p:cNvCxnSpPr/>
          <p:nvPr/>
        </p:nvCxnSpPr>
        <p:spPr>
          <a:xfrm flipV="1">
            <a:off x="2761208" y="9718940"/>
            <a:ext cx="0" cy="421235"/>
          </a:xfrm>
          <a:prstGeom prst="straightConnector1">
            <a:avLst/>
          </a:prstGeom>
          <a:noFill/>
          <a:ln w="9525" cap="flat" cmpd="sng" algn="ctr">
            <a:solidFill>
              <a:srgbClr val="000000"/>
            </a:solidFill>
            <a:prstDash val="solid"/>
            <a:tailEnd type="triangle"/>
          </a:ln>
          <a:effectLst/>
        </p:spPr>
      </p:cxnSp>
      <p:cxnSp>
        <p:nvCxnSpPr>
          <p:cNvPr id="22" name="Suora nuoliyhdysviiva 21"/>
          <p:cNvCxnSpPr/>
          <p:nvPr/>
        </p:nvCxnSpPr>
        <p:spPr>
          <a:xfrm flipV="1">
            <a:off x="2761208" y="7747298"/>
            <a:ext cx="0" cy="329437"/>
          </a:xfrm>
          <a:prstGeom prst="straightConnector1">
            <a:avLst/>
          </a:prstGeom>
          <a:noFill/>
          <a:ln w="9525" cap="flat" cmpd="sng" algn="ctr">
            <a:solidFill>
              <a:srgbClr val="000000"/>
            </a:solidFill>
            <a:prstDash val="solid"/>
            <a:tailEnd type="triangle"/>
          </a:ln>
          <a:effectLst/>
        </p:spPr>
      </p:cxnSp>
      <p:sp>
        <p:nvSpPr>
          <p:cNvPr id="24" name="Suorakulmio 23"/>
          <p:cNvSpPr/>
          <p:nvPr/>
        </p:nvSpPr>
        <p:spPr>
          <a:xfrm>
            <a:off x="5259330" y="6002591"/>
            <a:ext cx="4168621" cy="6253960"/>
          </a:xfrm>
          <a:prstGeom prst="rect">
            <a:avLst/>
          </a:prstGeom>
          <a:solidFill>
            <a:srgbClr val="FFC000"/>
          </a:solidFill>
          <a:ln w="19050" cap="flat" cmpd="sng" algn="ctr">
            <a:solidFill>
              <a:srgbClr val="A7D3F5">
                <a:lumMod val="50000"/>
              </a:srgbClr>
            </a:solidFill>
            <a:prstDash val="solid"/>
          </a:ln>
          <a:effectLst/>
        </p:spPr>
        <p:txBody>
          <a:bodyPr rtlCol="0" anchor="ctr"/>
          <a:lstStyle/>
          <a:p>
            <a:pPr algn="ctr" defTabSz="2438372" hangingPunct="1">
              <a:defRPr/>
            </a:pPr>
            <a:endParaRPr lang="fi-FI" sz="3200" dirty="0">
              <a:ln w="0"/>
              <a:effectLst>
                <a:outerShdw blurRad="38100" dist="19050" dir="2700000" algn="tl" rotWithShape="0">
                  <a:srgbClr val="000000">
                    <a:alpha val="40000"/>
                  </a:srgbClr>
                </a:outerShdw>
              </a:effectLst>
              <a:latin typeface="Verdana"/>
              <a:ea typeface="ＭＳ Ｐゴシック" pitchFamily="-111" charset="-128"/>
              <a:cs typeface="+mn-cs"/>
            </a:endParaRPr>
          </a:p>
        </p:txBody>
      </p:sp>
      <p:sp>
        <p:nvSpPr>
          <p:cNvPr id="25" name="Suorakulmio 24"/>
          <p:cNvSpPr/>
          <p:nvPr/>
        </p:nvSpPr>
        <p:spPr>
          <a:xfrm>
            <a:off x="5422068" y="6219456"/>
            <a:ext cx="3771069" cy="1077026"/>
          </a:xfrm>
          <a:prstGeom prst="rect">
            <a:avLst/>
          </a:prstGeom>
          <a:noFill/>
          <a:ln>
            <a:noFill/>
          </a:ln>
        </p:spPr>
        <p:txBody>
          <a:bodyPr wrap="square">
            <a:spAutoFit/>
          </a:bodyPr>
          <a:lstStyle/>
          <a:p>
            <a:pPr algn="ctr" defTabSz="2438372" hangingPunct="1">
              <a:defRPr/>
            </a:pPr>
            <a:r>
              <a:rPr lang="fi-FI" sz="2133" b="1" dirty="0" err="1">
                <a:latin typeface="Verdana" pitchFamily="34" charset="0"/>
                <a:ea typeface="Verdana" panose="020B0604030504040204" pitchFamily="34" charset="0"/>
                <a:cs typeface="Verdana" panose="020B0604030504040204" pitchFamily="34" charset="0"/>
              </a:rPr>
              <a:t>Funding</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increase</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companies</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own</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funding</a:t>
            </a:r>
            <a:endParaRPr lang="fi-FI" sz="2133" b="1" dirty="0">
              <a:latin typeface="Verdana" pitchFamily="34" charset="0"/>
              <a:ea typeface="Verdana" panose="020B0604030504040204" pitchFamily="34" charset="0"/>
              <a:cs typeface="Verdana" panose="020B0604030504040204" pitchFamily="34" charset="0"/>
            </a:endParaRPr>
          </a:p>
        </p:txBody>
      </p:sp>
      <p:sp>
        <p:nvSpPr>
          <p:cNvPr id="26" name="Suorakulmio 25"/>
          <p:cNvSpPr/>
          <p:nvPr/>
        </p:nvSpPr>
        <p:spPr>
          <a:xfrm>
            <a:off x="5236715" y="7682180"/>
            <a:ext cx="4176357" cy="1077026"/>
          </a:xfrm>
          <a:prstGeom prst="rect">
            <a:avLst/>
          </a:prstGeom>
          <a:noFill/>
          <a:ln>
            <a:noFill/>
          </a:ln>
        </p:spPr>
        <p:txBody>
          <a:bodyPr wrap="square">
            <a:spAutoFit/>
          </a:bodyPr>
          <a:lstStyle/>
          <a:p>
            <a:pPr algn="ctr" defTabSz="2438372" hangingPunct="1">
              <a:defRPr/>
            </a:pPr>
            <a:r>
              <a:rPr lang="fi-FI" sz="2133" b="1" dirty="0" err="1">
                <a:latin typeface="Verdana" pitchFamily="34" charset="0"/>
                <a:ea typeface="Verdana" panose="020B0604030504040204" pitchFamily="34" charset="0"/>
                <a:cs typeface="Verdana" panose="020B0604030504040204" pitchFamily="34" charset="0"/>
              </a:rPr>
              <a:t>Capabilities</a:t>
            </a:r>
            <a:r>
              <a:rPr lang="fi-FI" sz="2133" b="1" dirty="0">
                <a:latin typeface="Verdana" pitchFamily="34" charset="0"/>
                <a:ea typeface="Verdana" panose="020B0604030504040204" pitchFamily="34" charset="0"/>
                <a:cs typeface="Verdana" panose="020B0604030504040204" pitchFamily="34" charset="0"/>
              </a:rPr>
              <a:t> in business, </a:t>
            </a:r>
            <a:r>
              <a:rPr lang="fi-FI" sz="2133" b="1" dirty="0" err="1">
                <a:latin typeface="Verdana" pitchFamily="34" charset="0"/>
                <a:ea typeface="Verdana" panose="020B0604030504040204" pitchFamily="34" charset="0"/>
                <a:cs typeface="Verdana" panose="020B0604030504040204" pitchFamily="34" charset="0"/>
              </a:rPr>
              <a:t>intenarnationalization</a:t>
            </a:r>
            <a:r>
              <a:rPr lang="fi-FI" sz="2133" b="1" dirty="0">
                <a:latin typeface="Verdana" pitchFamily="34" charset="0"/>
                <a:ea typeface="Verdana" panose="020B0604030504040204" pitchFamily="34" charset="0"/>
                <a:cs typeface="Verdana" panose="020B0604030504040204" pitchFamily="34" charset="0"/>
              </a:rPr>
              <a:t> and </a:t>
            </a:r>
            <a:r>
              <a:rPr lang="fi-FI" sz="2133" b="1" dirty="0" err="1">
                <a:latin typeface="Verdana" pitchFamily="34" charset="0"/>
                <a:ea typeface="Verdana" panose="020B0604030504040204" pitchFamily="34" charset="0"/>
                <a:cs typeface="Verdana" panose="020B0604030504040204" pitchFamily="34" charset="0"/>
              </a:rPr>
              <a:t>r&amp;d</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increase</a:t>
            </a:r>
            <a:endParaRPr lang="fi-FI" sz="2133" b="1" dirty="0">
              <a:latin typeface="Verdana" pitchFamily="34" charset="0"/>
              <a:ea typeface="Verdana" panose="020B0604030504040204" pitchFamily="34" charset="0"/>
              <a:cs typeface="Verdana" panose="020B0604030504040204" pitchFamily="34" charset="0"/>
            </a:endParaRPr>
          </a:p>
        </p:txBody>
      </p:sp>
      <p:sp>
        <p:nvSpPr>
          <p:cNvPr id="27" name="Suorakulmio 26"/>
          <p:cNvSpPr/>
          <p:nvPr/>
        </p:nvSpPr>
        <p:spPr>
          <a:xfrm>
            <a:off x="5198744" y="9144902"/>
            <a:ext cx="4176357" cy="1077026"/>
          </a:xfrm>
          <a:prstGeom prst="rect">
            <a:avLst/>
          </a:prstGeom>
          <a:noFill/>
          <a:ln>
            <a:noFill/>
          </a:ln>
        </p:spPr>
        <p:txBody>
          <a:bodyPr wrap="square">
            <a:spAutoFit/>
          </a:bodyPr>
          <a:lstStyle/>
          <a:p>
            <a:pPr algn="ctr" defTabSz="2438372" hangingPunct="1">
              <a:defRPr/>
            </a:pPr>
            <a:r>
              <a:rPr lang="fi-FI" sz="2133" b="1" dirty="0" err="1">
                <a:latin typeface="Verdana" pitchFamily="34" charset="0"/>
                <a:ea typeface="Verdana" panose="020B0604030504040204" pitchFamily="34" charset="0"/>
                <a:cs typeface="Verdana" panose="020B0604030504040204" pitchFamily="34" charset="0"/>
              </a:rPr>
              <a:t>Amount</a:t>
            </a:r>
            <a:r>
              <a:rPr lang="fi-FI" sz="2133" b="1" dirty="0">
                <a:latin typeface="Verdana" pitchFamily="34" charset="0"/>
                <a:ea typeface="Verdana" panose="020B0604030504040204" pitchFamily="34" charset="0"/>
                <a:cs typeface="Verdana" panose="020B0604030504040204" pitchFamily="34" charset="0"/>
              </a:rPr>
              <a:t> of </a:t>
            </a:r>
            <a:r>
              <a:rPr lang="fi-FI" sz="2133" b="1" dirty="0" err="1">
                <a:latin typeface="Verdana" pitchFamily="34" charset="0"/>
                <a:ea typeface="Verdana" panose="020B0604030504040204" pitchFamily="34" charset="0"/>
                <a:cs typeface="Verdana" panose="020B0604030504040204" pitchFamily="34" charset="0"/>
              </a:rPr>
              <a:t>customers</a:t>
            </a:r>
            <a:r>
              <a:rPr lang="fi-FI" sz="2133" b="1" dirty="0">
                <a:latin typeface="Verdana" pitchFamily="34" charset="0"/>
                <a:ea typeface="Verdana" panose="020B0604030504040204" pitchFamily="34" charset="0"/>
                <a:cs typeface="Verdana" panose="020B0604030504040204" pitchFamily="34" charset="0"/>
              </a:rPr>
              <a:t> and </a:t>
            </a:r>
            <a:r>
              <a:rPr lang="fi-FI" sz="2133" b="1" dirty="0" err="1">
                <a:latin typeface="Verdana" pitchFamily="34" charset="0"/>
                <a:ea typeface="Verdana" panose="020B0604030504040204" pitchFamily="34" charset="0"/>
                <a:cs typeface="Verdana" panose="020B0604030504040204" pitchFamily="34" charset="0"/>
              </a:rPr>
              <a:t>networking</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domestically</a:t>
            </a:r>
            <a:r>
              <a:rPr lang="fi-FI" sz="2133" b="1" dirty="0">
                <a:latin typeface="Verdana" pitchFamily="34" charset="0"/>
                <a:ea typeface="Verdana" panose="020B0604030504040204" pitchFamily="34" charset="0"/>
                <a:cs typeface="Verdana" panose="020B0604030504040204" pitchFamily="34" charset="0"/>
              </a:rPr>
              <a:t> and </a:t>
            </a:r>
            <a:r>
              <a:rPr lang="fi-FI" sz="2133" b="1" dirty="0" err="1">
                <a:latin typeface="Verdana" pitchFamily="34" charset="0"/>
                <a:ea typeface="Verdana" panose="020B0604030504040204" pitchFamily="34" charset="0"/>
                <a:cs typeface="Verdana" panose="020B0604030504040204" pitchFamily="34" charset="0"/>
              </a:rPr>
              <a:t>globally</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increase</a:t>
            </a:r>
            <a:r>
              <a:rPr lang="fi-FI" sz="2133" b="1" dirty="0">
                <a:latin typeface="Verdana" pitchFamily="34" charset="0"/>
                <a:ea typeface="Verdana" panose="020B0604030504040204" pitchFamily="34" charset="0"/>
                <a:cs typeface="Verdana" panose="020B0604030504040204" pitchFamily="34" charset="0"/>
              </a:rPr>
              <a:t> </a:t>
            </a:r>
          </a:p>
        </p:txBody>
      </p:sp>
      <p:cxnSp>
        <p:nvCxnSpPr>
          <p:cNvPr id="28" name="Suora nuoliyhdysviiva 27"/>
          <p:cNvCxnSpPr/>
          <p:nvPr/>
        </p:nvCxnSpPr>
        <p:spPr>
          <a:xfrm flipV="1">
            <a:off x="4889391" y="11113648"/>
            <a:ext cx="373757" cy="5"/>
          </a:xfrm>
          <a:prstGeom prst="straightConnector1">
            <a:avLst/>
          </a:prstGeom>
          <a:noFill/>
          <a:ln w="9525" cap="flat" cmpd="sng" algn="ctr">
            <a:solidFill>
              <a:srgbClr val="000000"/>
            </a:solidFill>
            <a:prstDash val="solid"/>
            <a:tailEnd type="triangle"/>
          </a:ln>
          <a:effectLst/>
        </p:spPr>
      </p:cxnSp>
      <p:sp>
        <p:nvSpPr>
          <p:cNvPr id="29" name="Suorakulmio 28"/>
          <p:cNvSpPr/>
          <p:nvPr/>
        </p:nvSpPr>
        <p:spPr>
          <a:xfrm>
            <a:off x="9784805" y="5378695"/>
            <a:ext cx="4168619" cy="6253960"/>
          </a:xfrm>
          <a:prstGeom prst="rect">
            <a:avLst/>
          </a:prstGeom>
          <a:solidFill>
            <a:srgbClr val="A7D3F5"/>
          </a:solidFill>
          <a:ln w="19050" cap="flat" cmpd="sng" algn="ctr">
            <a:solidFill>
              <a:srgbClr val="A7D3F5">
                <a:lumMod val="50000"/>
              </a:srgbClr>
            </a:solidFill>
            <a:prstDash val="solid"/>
          </a:ln>
          <a:effectLst/>
        </p:spPr>
        <p:txBody>
          <a:bodyPr rtlCol="0" anchor="ctr"/>
          <a:lstStyle/>
          <a:p>
            <a:pPr algn="ctr" defTabSz="2438372" hangingPunct="1">
              <a:defRPr/>
            </a:pPr>
            <a:endParaRPr lang="fi-FI" sz="3200" dirty="0">
              <a:ln w="0"/>
              <a:effectLst>
                <a:outerShdw blurRad="38100" dist="19050" dir="2700000" algn="tl" rotWithShape="0">
                  <a:srgbClr val="000000">
                    <a:alpha val="40000"/>
                  </a:srgbClr>
                </a:outerShdw>
              </a:effectLst>
              <a:latin typeface="Verdana"/>
              <a:ea typeface="ＭＳ Ｐゴシック" pitchFamily="-111" charset="-128"/>
              <a:cs typeface="+mn-cs"/>
            </a:endParaRPr>
          </a:p>
        </p:txBody>
      </p:sp>
      <p:grpSp>
        <p:nvGrpSpPr>
          <p:cNvPr id="30" name="Ryhmä 29"/>
          <p:cNvGrpSpPr/>
          <p:nvPr/>
        </p:nvGrpSpPr>
        <p:grpSpPr>
          <a:xfrm>
            <a:off x="9785162" y="4301592"/>
            <a:ext cx="4229261" cy="6907118"/>
            <a:chOff x="3640096" y="1406618"/>
            <a:chExt cx="1585973" cy="2590169"/>
          </a:xfrm>
        </p:grpSpPr>
        <p:sp>
          <p:nvSpPr>
            <p:cNvPr id="31" name="Suorakulmio 30"/>
            <p:cNvSpPr/>
            <p:nvPr/>
          </p:nvSpPr>
          <p:spPr>
            <a:xfrm>
              <a:off x="3923617" y="1406618"/>
              <a:ext cx="977886" cy="288032"/>
            </a:xfrm>
            <a:prstGeom prst="rect">
              <a:avLst/>
            </a:prstGeom>
            <a:solidFill>
              <a:srgbClr val="A7D3F5"/>
            </a:solidFill>
            <a:ln w="19050" cap="flat" cmpd="sng" algn="ctr">
              <a:solidFill>
                <a:srgbClr val="A7D3F5">
                  <a:lumMod val="50000"/>
                </a:srgbClr>
              </a:solidFill>
              <a:prstDash val="solid"/>
            </a:ln>
            <a:effectLst/>
          </p:spPr>
          <p:txBody>
            <a:bodyPr rtlCol="0" anchor="ctr"/>
            <a:lstStyle/>
            <a:p>
              <a:pPr algn="ctr" defTabSz="2438372" hangingPunct="1">
                <a:defRPr/>
              </a:pPr>
              <a:r>
                <a:rPr lang="fi-FI" sz="3200" dirty="0" err="1">
                  <a:ln w="0"/>
                  <a:effectLst>
                    <a:outerShdw blurRad="38100" dist="19050" dir="2700000" algn="tl" rotWithShape="0">
                      <a:srgbClr val="000000">
                        <a:alpha val="40000"/>
                      </a:srgbClr>
                    </a:outerShdw>
                  </a:effectLst>
                  <a:latin typeface="Verdana"/>
                  <a:ea typeface="ＭＳ Ｐゴシック" pitchFamily="-111" charset="-128"/>
                  <a:cs typeface="+mn-cs"/>
                </a:rPr>
                <a:t>Results</a:t>
              </a:r>
              <a:endParaRPr lang="fi-FI" sz="3200" dirty="0">
                <a:ln w="0"/>
                <a:effectLst>
                  <a:outerShdw blurRad="38100" dist="19050" dir="2700000" algn="tl" rotWithShape="0">
                    <a:srgbClr val="000000">
                      <a:alpha val="40000"/>
                    </a:srgbClr>
                  </a:outerShdw>
                </a:effectLst>
                <a:latin typeface="Verdana"/>
                <a:ea typeface="ＭＳ Ｐゴシック" pitchFamily="-111" charset="-128"/>
                <a:cs typeface="+mn-cs"/>
              </a:endParaRPr>
            </a:p>
          </p:txBody>
        </p:sp>
        <p:sp>
          <p:nvSpPr>
            <p:cNvPr id="32" name="Suorakulmio 31"/>
            <p:cNvSpPr/>
            <p:nvPr/>
          </p:nvSpPr>
          <p:spPr>
            <a:xfrm>
              <a:off x="3714391" y="1947519"/>
              <a:ext cx="1414150" cy="280798"/>
            </a:xfrm>
            <a:prstGeom prst="rect">
              <a:avLst/>
            </a:prstGeom>
            <a:noFill/>
            <a:ln>
              <a:noFill/>
            </a:ln>
          </p:spPr>
          <p:txBody>
            <a:bodyPr wrap="square">
              <a:spAutoFit/>
            </a:bodyPr>
            <a:lstStyle/>
            <a:p>
              <a:pPr algn="ctr" defTabSz="2438372" hangingPunct="1">
                <a:defRPr/>
              </a:pPr>
              <a:r>
                <a:rPr lang="fi-FI" sz="2133" b="1" dirty="0" err="1">
                  <a:latin typeface="Verdana" pitchFamily="34" charset="0"/>
                  <a:ea typeface="Verdana" panose="020B0604030504040204" pitchFamily="34" charset="0"/>
                  <a:cs typeface="Verdana" panose="020B0604030504040204" pitchFamily="34" charset="0"/>
                </a:rPr>
                <a:t>Increase</a:t>
              </a:r>
              <a:r>
                <a:rPr lang="fi-FI" sz="2133" b="1" dirty="0">
                  <a:latin typeface="Verdana" pitchFamily="34" charset="0"/>
                  <a:ea typeface="Verdana" panose="020B0604030504040204" pitchFamily="34" charset="0"/>
                  <a:cs typeface="Verdana" panose="020B0604030504040204" pitchFamily="34" charset="0"/>
                </a:rPr>
                <a:t> of </a:t>
              </a:r>
              <a:r>
                <a:rPr lang="fi-FI" sz="2133" b="1" dirty="0" err="1">
                  <a:latin typeface="Verdana" pitchFamily="34" charset="0"/>
                  <a:ea typeface="Verdana" panose="020B0604030504040204" pitchFamily="34" charset="0"/>
                  <a:cs typeface="Verdana" panose="020B0604030504040204" pitchFamily="34" charset="0"/>
                </a:rPr>
                <a:t>turnover</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jobs</a:t>
              </a:r>
              <a:r>
                <a:rPr lang="fi-FI" sz="2133" b="1" dirty="0">
                  <a:latin typeface="Verdana" pitchFamily="34" charset="0"/>
                  <a:ea typeface="Verdana" panose="020B0604030504040204" pitchFamily="34" charset="0"/>
                  <a:cs typeface="Verdana" panose="020B0604030504040204" pitchFamily="34" charset="0"/>
                </a:rPr>
                <a:t> and </a:t>
              </a:r>
              <a:r>
                <a:rPr lang="fi-FI" sz="2133" b="1" dirty="0" err="1">
                  <a:latin typeface="Verdana" pitchFamily="34" charset="0"/>
                  <a:ea typeface="Verdana" panose="020B0604030504040204" pitchFamily="34" charset="0"/>
                  <a:cs typeface="Verdana" panose="020B0604030504040204" pitchFamily="34" charset="0"/>
                </a:rPr>
                <a:t>exports</a:t>
              </a:r>
              <a:endParaRPr lang="fi-FI" sz="2133" b="1" dirty="0">
                <a:latin typeface="Verdana" pitchFamily="34" charset="0"/>
                <a:ea typeface="Verdana" panose="020B0604030504040204" pitchFamily="34" charset="0"/>
                <a:cs typeface="Verdana" panose="020B0604030504040204" pitchFamily="34" charset="0"/>
              </a:endParaRPr>
            </a:p>
          </p:txBody>
        </p:sp>
        <p:sp>
          <p:nvSpPr>
            <p:cNvPr id="33" name="Suorakulmio 32"/>
            <p:cNvSpPr/>
            <p:nvPr/>
          </p:nvSpPr>
          <p:spPr>
            <a:xfrm>
              <a:off x="3640096" y="2372821"/>
              <a:ext cx="1566134" cy="403885"/>
            </a:xfrm>
            <a:prstGeom prst="rect">
              <a:avLst/>
            </a:prstGeom>
            <a:noFill/>
            <a:ln>
              <a:noFill/>
            </a:ln>
          </p:spPr>
          <p:txBody>
            <a:bodyPr wrap="square">
              <a:spAutoFit/>
            </a:bodyPr>
            <a:lstStyle/>
            <a:p>
              <a:pPr algn="ctr" defTabSz="2438372" hangingPunct="1">
                <a:defRPr/>
              </a:pPr>
              <a:r>
                <a:rPr lang="fi-FI" sz="2133" b="1" dirty="0" err="1">
                  <a:latin typeface="Verdana" pitchFamily="34" charset="0"/>
                  <a:ea typeface="Verdana" panose="020B0604030504040204" pitchFamily="34" charset="0"/>
                  <a:cs typeface="Verdana" panose="020B0604030504040204" pitchFamily="34" charset="0"/>
                </a:rPr>
                <a:t>High</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value</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added</a:t>
              </a:r>
              <a:r>
                <a:rPr lang="fi-FI" sz="2133" b="1" dirty="0">
                  <a:latin typeface="Verdana" pitchFamily="34" charset="0"/>
                  <a:ea typeface="Verdana" panose="020B0604030504040204" pitchFamily="34" charset="0"/>
                  <a:cs typeface="Verdana" panose="020B0604030504040204" pitchFamily="34" charset="0"/>
                </a:rPr>
                <a:t> products and </a:t>
              </a:r>
              <a:r>
                <a:rPr lang="fi-FI" sz="2133" b="1" dirty="0" err="1">
                  <a:latin typeface="Verdana" pitchFamily="34" charset="0"/>
                  <a:ea typeface="Verdana" panose="020B0604030504040204" pitchFamily="34" charset="0"/>
                  <a:cs typeface="Verdana" panose="020B0604030504040204" pitchFamily="34" charset="0"/>
                </a:rPr>
                <a:t>services</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improve</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productivity</a:t>
              </a:r>
              <a:endParaRPr lang="fi-FI" sz="2133" b="1" dirty="0">
                <a:latin typeface="Verdana" pitchFamily="34" charset="0"/>
                <a:ea typeface="Verdana" panose="020B0604030504040204" pitchFamily="34" charset="0"/>
                <a:cs typeface="Verdana" panose="020B0604030504040204" pitchFamily="34" charset="0"/>
              </a:endParaRPr>
            </a:p>
          </p:txBody>
        </p:sp>
        <p:sp>
          <p:nvSpPr>
            <p:cNvPr id="34" name="Suorakulmio 33"/>
            <p:cNvSpPr/>
            <p:nvPr/>
          </p:nvSpPr>
          <p:spPr>
            <a:xfrm>
              <a:off x="3659935" y="2921283"/>
              <a:ext cx="1566134" cy="403885"/>
            </a:xfrm>
            <a:prstGeom prst="rect">
              <a:avLst/>
            </a:prstGeom>
            <a:noFill/>
            <a:ln>
              <a:noFill/>
            </a:ln>
          </p:spPr>
          <p:txBody>
            <a:bodyPr wrap="square">
              <a:spAutoFit/>
            </a:bodyPr>
            <a:lstStyle/>
            <a:p>
              <a:pPr algn="ctr" defTabSz="2438372" hangingPunct="1">
                <a:defRPr/>
              </a:pPr>
              <a:r>
                <a:rPr lang="fi-FI" sz="2133" b="1" dirty="0">
                  <a:latin typeface="Verdana" pitchFamily="34" charset="0"/>
                  <a:ea typeface="Verdana" panose="020B0604030504040204" pitchFamily="34" charset="0"/>
                  <a:cs typeface="Verdana" panose="020B0604030504040204" pitchFamily="34" charset="0"/>
                </a:rPr>
                <a:t>New </a:t>
              </a:r>
              <a:r>
                <a:rPr lang="fi-FI" sz="2133" b="1" dirty="0" err="1">
                  <a:latin typeface="Verdana" pitchFamily="34" charset="0"/>
                  <a:ea typeface="Verdana" panose="020B0604030504040204" pitchFamily="34" charset="0"/>
                  <a:cs typeface="Verdana" panose="020B0604030504040204" pitchFamily="34" charset="0"/>
                </a:rPr>
                <a:t>companies</a:t>
              </a:r>
              <a:r>
                <a:rPr lang="fi-FI" sz="2133" b="1" dirty="0">
                  <a:latin typeface="Verdana" pitchFamily="34" charset="0"/>
                  <a:ea typeface="Verdana" panose="020B0604030504040204" pitchFamily="34" charset="0"/>
                  <a:cs typeface="Verdana" panose="020B0604030504040204" pitchFamily="34" charset="0"/>
                </a:rPr>
                <a:t>, trial </a:t>
              </a:r>
              <a:r>
                <a:rPr lang="fi-FI" sz="2133" b="1" dirty="0" err="1">
                  <a:latin typeface="Verdana" pitchFamily="34" charset="0"/>
                  <a:ea typeface="Verdana" panose="020B0604030504040204" pitchFamily="34" charset="0"/>
                  <a:cs typeface="Verdana" panose="020B0604030504040204" pitchFamily="34" charset="0"/>
                </a:rPr>
                <a:t>platforms</a:t>
              </a:r>
              <a:r>
                <a:rPr lang="fi-FI" sz="2133" b="1" dirty="0">
                  <a:latin typeface="Verdana" pitchFamily="34" charset="0"/>
                  <a:ea typeface="Verdana" panose="020B0604030504040204" pitchFamily="34" charset="0"/>
                  <a:cs typeface="Verdana" panose="020B0604030504040204" pitchFamily="34" charset="0"/>
                </a:rPr>
                <a:t> and </a:t>
              </a:r>
              <a:r>
                <a:rPr lang="fi-FI" sz="2133" b="1" dirty="0" err="1">
                  <a:latin typeface="Verdana" pitchFamily="34" charset="0"/>
                  <a:ea typeface="Verdana" panose="020B0604030504040204" pitchFamily="34" charset="0"/>
                  <a:cs typeface="Verdana" panose="020B0604030504040204" pitchFamily="34" charset="0"/>
                </a:rPr>
                <a:t>ecosystems</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are</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born</a:t>
              </a:r>
              <a:r>
                <a:rPr lang="fi-FI" sz="2133" b="1" dirty="0">
                  <a:latin typeface="Verdana" pitchFamily="34" charset="0"/>
                  <a:ea typeface="Verdana" panose="020B0604030504040204" pitchFamily="34" charset="0"/>
                  <a:cs typeface="Verdana" panose="020B0604030504040204" pitchFamily="34" charset="0"/>
                </a:rPr>
                <a:t> in Finland</a:t>
              </a:r>
            </a:p>
          </p:txBody>
        </p:sp>
        <p:sp>
          <p:nvSpPr>
            <p:cNvPr id="35" name="Suorakulmio 34"/>
            <p:cNvSpPr/>
            <p:nvPr/>
          </p:nvSpPr>
          <p:spPr>
            <a:xfrm>
              <a:off x="3657033" y="3592902"/>
              <a:ext cx="1566134" cy="403885"/>
            </a:xfrm>
            <a:prstGeom prst="rect">
              <a:avLst/>
            </a:prstGeom>
            <a:noFill/>
            <a:ln>
              <a:noFill/>
            </a:ln>
          </p:spPr>
          <p:txBody>
            <a:bodyPr wrap="square">
              <a:spAutoFit/>
            </a:bodyPr>
            <a:lstStyle/>
            <a:p>
              <a:pPr algn="ctr" defTabSz="2438372" hangingPunct="1">
                <a:defRPr/>
              </a:pPr>
              <a:r>
                <a:rPr lang="fi-FI" sz="2133" b="1" dirty="0" err="1">
                  <a:latin typeface="Verdana" pitchFamily="34" charset="0"/>
                  <a:ea typeface="Verdana" panose="020B0604030504040204" pitchFamily="34" charset="0"/>
                  <a:cs typeface="Verdana" panose="020B0604030504040204" pitchFamily="34" charset="0"/>
                </a:rPr>
                <a:t>Entry</a:t>
              </a:r>
              <a:r>
                <a:rPr lang="fi-FI" sz="2133" b="1" dirty="0">
                  <a:latin typeface="Verdana" pitchFamily="34" charset="0"/>
                  <a:ea typeface="Verdana" panose="020B0604030504040204" pitchFamily="34" charset="0"/>
                  <a:cs typeface="Verdana" panose="020B0604030504040204" pitchFamily="34" charset="0"/>
                </a:rPr>
                <a:t> of </a:t>
              </a:r>
              <a:r>
                <a:rPr lang="fi-FI" sz="2133" b="1" dirty="0" err="1">
                  <a:latin typeface="Verdana" pitchFamily="34" charset="0"/>
                  <a:ea typeface="Verdana" panose="020B0604030504040204" pitchFamily="34" charset="0"/>
                  <a:cs typeface="Verdana" panose="020B0604030504040204" pitchFamily="34" charset="0"/>
                </a:rPr>
                <a:t>Finnish</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companies</a:t>
              </a:r>
              <a:r>
                <a:rPr lang="fi-FI" sz="2133" b="1" dirty="0">
                  <a:latin typeface="Verdana" pitchFamily="34" charset="0"/>
                  <a:ea typeface="Verdana" panose="020B0604030504040204" pitchFamily="34" charset="0"/>
                  <a:cs typeface="Verdana" panose="020B0604030504040204" pitchFamily="34" charset="0"/>
                </a:rPr>
                <a:t> in </a:t>
              </a:r>
              <a:r>
                <a:rPr lang="fi-FI" sz="2133" b="1" dirty="0" err="1">
                  <a:latin typeface="Verdana" pitchFamily="34" charset="0"/>
                  <a:ea typeface="Verdana" panose="020B0604030504040204" pitchFamily="34" charset="0"/>
                  <a:cs typeface="Verdana" panose="020B0604030504040204" pitchFamily="34" charset="0"/>
                </a:rPr>
                <a:t>the</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global</a:t>
              </a:r>
              <a:r>
                <a:rPr lang="fi-FI" sz="2133" b="1" dirty="0">
                  <a:latin typeface="Verdana" pitchFamily="34" charset="0"/>
                  <a:ea typeface="Verdana" panose="020B0604030504040204" pitchFamily="34" charset="0"/>
                  <a:cs typeface="Verdana" panose="020B0604030504040204" pitchFamily="34" charset="0"/>
                </a:rPr>
                <a:t> market </a:t>
              </a:r>
              <a:r>
                <a:rPr lang="fi-FI" sz="2133" b="1" dirty="0" err="1">
                  <a:latin typeface="Verdana" pitchFamily="34" charset="0"/>
                  <a:ea typeface="Verdana" panose="020B0604030504040204" pitchFamily="34" charset="0"/>
                  <a:cs typeface="Verdana" panose="020B0604030504040204" pitchFamily="34" charset="0"/>
                </a:rPr>
                <a:t>increase</a:t>
              </a:r>
              <a:endParaRPr lang="fi-FI" sz="2133" b="1" dirty="0">
                <a:latin typeface="Verdana" pitchFamily="34" charset="0"/>
                <a:ea typeface="Verdana" panose="020B0604030504040204" pitchFamily="34" charset="0"/>
                <a:cs typeface="Verdana" panose="020B0604030504040204" pitchFamily="34" charset="0"/>
              </a:endParaRPr>
            </a:p>
          </p:txBody>
        </p:sp>
      </p:grpSp>
      <p:cxnSp>
        <p:nvCxnSpPr>
          <p:cNvPr id="36" name="Suora nuoliyhdysviiva 35"/>
          <p:cNvCxnSpPr/>
          <p:nvPr/>
        </p:nvCxnSpPr>
        <p:spPr>
          <a:xfrm flipV="1">
            <a:off x="9411050" y="6818880"/>
            <a:ext cx="373757" cy="5"/>
          </a:xfrm>
          <a:prstGeom prst="straightConnector1">
            <a:avLst/>
          </a:prstGeom>
          <a:noFill/>
          <a:ln w="9525" cap="flat" cmpd="sng" algn="ctr">
            <a:solidFill>
              <a:srgbClr val="000000"/>
            </a:solidFill>
            <a:prstDash val="solid"/>
            <a:tailEnd type="triangle"/>
          </a:ln>
          <a:effectLst/>
        </p:spPr>
      </p:cxnSp>
      <p:cxnSp>
        <p:nvCxnSpPr>
          <p:cNvPr id="37" name="Suora nuoliyhdysviiva 36"/>
          <p:cNvCxnSpPr/>
          <p:nvPr/>
        </p:nvCxnSpPr>
        <p:spPr>
          <a:xfrm flipV="1">
            <a:off x="9455399" y="10328307"/>
            <a:ext cx="373757" cy="5"/>
          </a:xfrm>
          <a:prstGeom prst="straightConnector1">
            <a:avLst/>
          </a:prstGeom>
          <a:noFill/>
          <a:ln w="9525" cap="flat" cmpd="sng" algn="ctr">
            <a:solidFill>
              <a:srgbClr val="000000"/>
            </a:solidFill>
            <a:prstDash val="solid"/>
            <a:tailEnd type="triangle"/>
          </a:ln>
          <a:effectLst/>
        </p:spPr>
      </p:cxnSp>
      <p:sp>
        <p:nvSpPr>
          <p:cNvPr id="38" name="Suorakulmio 37"/>
          <p:cNvSpPr/>
          <p:nvPr/>
        </p:nvSpPr>
        <p:spPr>
          <a:xfrm>
            <a:off x="14604812" y="3105928"/>
            <a:ext cx="3693779" cy="1083291"/>
          </a:xfrm>
          <a:prstGeom prst="rect">
            <a:avLst/>
          </a:prstGeom>
          <a:solidFill>
            <a:srgbClr val="C40079">
              <a:lumMod val="20000"/>
              <a:lumOff val="80000"/>
            </a:srgbClr>
          </a:solidFill>
          <a:ln w="19050" cap="flat" cmpd="sng" algn="ctr">
            <a:solidFill>
              <a:srgbClr val="A7D3F5">
                <a:lumMod val="50000"/>
              </a:srgbClr>
            </a:solidFill>
            <a:prstDash val="solid"/>
          </a:ln>
          <a:effectLst/>
        </p:spPr>
        <p:txBody>
          <a:bodyPr rtlCol="0" anchor="ctr"/>
          <a:lstStyle/>
          <a:p>
            <a:pPr algn="ctr" defTabSz="2438372" hangingPunct="1">
              <a:defRPr/>
            </a:pPr>
            <a:r>
              <a:rPr lang="fi-FI" sz="3200" dirty="0" err="1">
                <a:ln w="0"/>
                <a:effectLst>
                  <a:outerShdw blurRad="38100" dist="19050" dir="2700000" algn="tl" rotWithShape="0">
                    <a:srgbClr val="000000">
                      <a:alpha val="40000"/>
                    </a:srgbClr>
                  </a:outerShdw>
                </a:effectLst>
                <a:latin typeface="Verdana"/>
                <a:ea typeface="ＭＳ Ｐゴシック" pitchFamily="-111" charset="-128"/>
                <a:cs typeface="+mn-cs"/>
              </a:rPr>
              <a:t>Impacts</a:t>
            </a:r>
            <a:endParaRPr lang="fi-FI" sz="3200" dirty="0">
              <a:ln w="0"/>
              <a:effectLst>
                <a:outerShdw blurRad="38100" dist="19050" dir="2700000" algn="tl" rotWithShape="0">
                  <a:srgbClr val="000000">
                    <a:alpha val="40000"/>
                  </a:srgbClr>
                </a:outerShdw>
              </a:effectLst>
              <a:latin typeface="Verdana"/>
              <a:ea typeface="ＭＳ Ｐゴシック" pitchFamily="-111" charset="-128"/>
              <a:cs typeface="+mn-cs"/>
            </a:endParaRPr>
          </a:p>
        </p:txBody>
      </p:sp>
      <p:sp>
        <p:nvSpPr>
          <p:cNvPr id="40" name="Suorakulmio 39"/>
          <p:cNvSpPr/>
          <p:nvPr/>
        </p:nvSpPr>
        <p:spPr>
          <a:xfrm>
            <a:off x="14346711" y="4471185"/>
            <a:ext cx="4168621" cy="6667715"/>
          </a:xfrm>
          <a:prstGeom prst="rect">
            <a:avLst/>
          </a:prstGeom>
          <a:solidFill>
            <a:srgbClr val="C40079">
              <a:lumMod val="20000"/>
              <a:lumOff val="80000"/>
            </a:srgbClr>
          </a:solidFill>
          <a:ln w="19050" cap="flat" cmpd="sng" algn="ctr">
            <a:solidFill>
              <a:srgbClr val="A7D3F5">
                <a:lumMod val="50000"/>
              </a:srgbClr>
            </a:solidFill>
            <a:prstDash val="solid"/>
          </a:ln>
          <a:effectLst/>
        </p:spPr>
        <p:txBody>
          <a:bodyPr rtlCol="0" anchor="ctr"/>
          <a:lstStyle/>
          <a:p>
            <a:pPr algn="ctr" defTabSz="2438372" hangingPunct="1">
              <a:defRPr/>
            </a:pPr>
            <a:endParaRPr lang="fi-FI" sz="3200" dirty="0">
              <a:ln w="0"/>
              <a:effectLst>
                <a:outerShdw blurRad="38100" dist="19050" dir="2700000" algn="tl" rotWithShape="0">
                  <a:srgbClr val="000000">
                    <a:alpha val="40000"/>
                  </a:srgbClr>
                </a:outerShdw>
              </a:effectLst>
              <a:latin typeface="Verdana"/>
              <a:ea typeface="ＭＳ Ｐゴシック" pitchFamily="-111" charset="-128"/>
              <a:cs typeface="+mn-cs"/>
            </a:endParaRPr>
          </a:p>
        </p:txBody>
      </p:sp>
      <p:sp>
        <p:nvSpPr>
          <p:cNvPr id="41" name="Suorakulmio 40"/>
          <p:cNvSpPr/>
          <p:nvPr/>
        </p:nvSpPr>
        <p:spPr>
          <a:xfrm>
            <a:off x="14353092" y="4702243"/>
            <a:ext cx="4065885" cy="1077026"/>
          </a:xfrm>
          <a:prstGeom prst="rect">
            <a:avLst/>
          </a:prstGeom>
          <a:noFill/>
          <a:ln>
            <a:noFill/>
          </a:ln>
        </p:spPr>
        <p:txBody>
          <a:bodyPr wrap="square">
            <a:spAutoFit/>
          </a:bodyPr>
          <a:lstStyle/>
          <a:p>
            <a:pPr algn="ctr" defTabSz="2438372" hangingPunct="1">
              <a:defRPr/>
            </a:pPr>
            <a:r>
              <a:rPr lang="fi-FI" sz="2133" b="1" dirty="0">
                <a:latin typeface="Verdana" pitchFamily="34" charset="0"/>
                <a:ea typeface="Verdana" panose="020B0604030504040204" pitchFamily="34" charset="0"/>
                <a:cs typeface="Verdana" panose="020B0604030504040204" pitchFamily="34" charset="0"/>
              </a:rPr>
              <a:t>Business </a:t>
            </a:r>
            <a:r>
              <a:rPr lang="fi-FI" sz="2133" b="1" dirty="0" err="1">
                <a:latin typeface="Verdana" pitchFamily="34" charset="0"/>
                <a:ea typeface="Verdana" panose="020B0604030504040204" pitchFamily="34" charset="0"/>
                <a:cs typeface="Verdana" panose="020B0604030504040204" pitchFamily="34" charset="0"/>
              </a:rPr>
              <a:t>scalability</a:t>
            </a:r>
            <a:r>
              <a:rPr lang="fi-FI" sz="2133" b="1" dirty="0">
                <a:latin typeface="Verdana" pitchFamily="34" charset="0"/>
                <a:ea typeface="Verdana" panose="020B0604030504040204" pitchFamily="34" charset="0"/>
                <a:cs typeface="Verdana" panose="020B0604030504040204" pitchFamily="34" charset="0"/>
              </a:rPr>
              <a:t> and </a:t>
            </a:r>
            <a:r>
              <a:rPr lang="fi-FI" sz="2133" b="1" dirty="0" err="1">
                <a:latin typeface="Verdana" pitchFamily="34" charset="0"/>
                <a:ea typeface="Verdana" panose="020B0604030504040204" pitchFamily="34" charset="0"/>
                <a:cs typeface="Verdana" panose="020B0604030504040204" pitchFamily="34" charset="0"/>
              </a:rPr>
              <a:t>economies</a:t>
            </a:r>
            <a:r>
              <a:rPr lang="fi-FI" sz="2133" b="1" dirty="0">
                <a:latin typeface="Verdana" pitchFamily="34" charset="0"/>
                <a:ea typeface="Verdana" panose="020B0604030504040204" pitchFamily="34" charset="0"/>
                <a:cs typeface="Verdana" panose="020B0604030504040204" pitchFamily="34" charset="0"/>
              </a:rPr>
              <a:t> of </a:t>
            </a:r>
            <a:r>
              <a:rPr lang="fi-FI" sz="2133" b="1" dirty="0" err="1">
                <a:latin typeface="Verdana" pitchFamily="34" charset="0"/>
                <a:ea typeface="Verdana" panose="020B0604030504040204" pitchFamily="34" charset="0"/>
                <a:cs typeface="Verdana" panose="020B0604030504040204" pitchFamily="34" charset="0"/>
              </a:rPr>
              <a:t>scale</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improve</a:t>
            </a:r>
            <a:endParaRPr lang="fi-FI" sz="2133" b="1" dirty="0">
              <a:latin typeface="Verdana" pitchFamily="34" charset="0"/>
              <a:ea typeface="Verdana" panose="020B0604030504040204" pitchFamily="34" charset="0"/>
              <a:cs typeface="Verdana" panose="020B0604030504040204" pitchFamily="34" charset="0"/>
            </a:endParaRPr>
          </a:p>
        </p:txBody>
      </p:sp>
      <p:sp>
        <p:nvSpPr>
          <p:cNvPr id="42" name="Suorakulmio 41"/>
          <p:cNvSpPr/>
          <p:nvPr/>
        </p:nvSpPr>
        <p:spPr>
          <a:xfrm>
            <a:off x="14300158" y="8065091"/>
            <a:ext cx="4176357" cy="1077026"/>
          </a:xfrm>
          <a:prstGeom prst="rect">
            <a:avLst/>
          </a:prstGeom>
          <a:noFill/>
          <a:ln>
            <a:noFill/>
          </a:ln>
        </p:spPr>
        <p:txBody>
          <a:bodyPr wrap="square">
            <a:spAutoFit/>
          </a:bodyPr>
          <a:lstStyle/>
          <a:p>
            <a:pPr algn="ctr" defTabSz="2438372" hangingPunct="1">
              <a:defRPr/>
            </a:pPr>
            <a:r>
              <a:rPr lang="fi-FI" sz="2133" b="1" dirty="0">
                <a:latin typeface="Verdana" pitchFamily="34" charset="0"/>
                <a:ea typeface="Verdana" panose="020B0604030504040204" pitchFamily="34" charset="0"/>
                <a:cs typeface="Verdana" panose="020B0604030504040204" pitchFamily="34" charset="0"/>
              </a:rPr>
              <a:t>Trial </a:t>
            </a:r>
            <a:r>
              <a:rPr lang="fi-FI" sz="2133" b="1" dirty="0" err="1">
                <a:latin typeface="Verdana" pitchFamily="34" charset="0"/>
                <a:ea typeface="Verdana" panose="020B0604030504040204" pitchFamily="34" charset="0"/>
                <a:cs typeface="Verdana" panose="020B0604030504040204" pitchFamily="34" charset="0"/>
              </a:rPr>
              <a:t>platforms</a:t>
            </a:r>
            <a:r>
              <a:rPr lang="fi-FI" sz="2133" b="1" dirty="0">
                <a:latin typeface="Verdana" pitchFamily="34" charset="0"/>
                <a:ea typeface="Verdana" panose="020B0604030504040204" pitchFamily="34" charset="0"/>
                <a:cs typeface="Verdana" panose="020B0604030504040204" pitchFamily="34" charset="0"/>
              </a:rPr>
              <a:t> and </a:t>
            </a:r>
            <a:r>
              <a:rPr lang="fi-FI" sz="2133" b="1" dirty="0" err="1">
                <a:latin typeface="Verdana" pitchFamily="34" charset="0"/>
                <a:ea typeface="Verdana" panose="020B0604030504040204" pitchFamily="34" charset="0"/>
                <a:cs typeface="Verdana" panose="020B0604030504040204" pitchFamily="34" charset="0"/>
              </a:rPr>
              <a:t>ecosystems</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attract</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new</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global</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actors</a:t>
            </a:r>
            <a:r>
              <a:rPr lang="fi-FI" sz="2133" b="1" dirty="0">
                <a:latin typeface="Verdana" pitchFamily="34" charset="0"/>
                <a:ea typeface="Verdana" panose="020B0604030504040204" pitchFamily="34" charset="0"/>
                <a:cs typeface="Verdana" panose="020B0604030504040204" pitchFamily="34" charset="0"/>
              </a:rPr>
              <a:t> to Finland</a:t>
            </a:r>
          </a:p>
        </p:txBody>
      </p:sp>
      <p:sp>
        <p:nvSpPr>
          <p:cNvPr id="43" name="Suorakulmio 42"/>
          <p:cNvSpPr/>
          <p:nvPr/>
        </p:nvSpPr>
        <p:spPr>
          <a:xfrm>
            <a:off x="14248107" y="9582303"/>
            <a:ext cx="4287941" cy="1077026"/>
          </a:xfrm>
          <a:prstGeom prst="rect">
            <a:avLst/>
          </a:prstGeom>
          <a:noFill/>
          <a:ln>
            <a:noFill/>
          </a:ln>
        </p:spPr>
        <p:txBody>
          <a:bodyPr wrap="square">
            <a:spAutoFit/>
          </a:bodyPr>
          <a:lstStyle/>
          <a:p>
            <a:pPr algn="ctr" defTabSz="2438372" hangingPunct="1">
              <a:defRPr/>
            </a:pPr>
            <a:r>
              <a:rPr lang="fi-FI" sz="2133" b="1" dirty="0" err="1">
                <a:latin typeface="Verdana" pitchFamily="34" charset="0"/>
                <a:ea typeface="Verdana" panose="020B0604030504040204" pitchFamily="34" charset="0"/>
                <a:cs typeface="Verdana" panose="020B0604030504040204" pitchFamily="34" charset="0"/>
              </a:rPr>
              <a:t>Finnish</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companies</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have</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focal</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involvement</a:t>
            </a:r>
            <a:r>
              <a:rPr lang="fi-FI" sz="2133" b="1" dirty="0">
                <a:latin typeface="Verdana" pitchFamily="34" charset="0"/>
                <a:ea typeface="Verdana" panose="020B0604030504040204" pitchFamily="34" charset="0"/>
                <a:cs typeface="Verdana" panose="020B0604030504040204" pitchFamily="34" charset="0"/>
              </a:rPr>
              <a:t> in </a:t>
            </a:r>
            <a:r>
              <a:rPr lang="fi-FI" sz="2133" b="1" dirty="0" err="1">
                <a:latin typeface="Verdana" pitchFamily="34" charset="0"/>
                <a:ea typeface="Verdana" panose="020B0604030504040204" pitchFamily="34" charset="0"/>
                <a:cs typeface="Verdana" panose="020B0604030504040204" pitchFamily="34" charset="0"/>
              </a:rPr>
              <a:t>global</a:t>
            </a:r>
            <a:r>
              <a:rPr lang="fi-FI" sz="2133" b="1" dirty="0">
                <a:latin typeface="Verdana" pitchFamily="34" charset="0"/>
                <a:ea typeface="Verdana" panose="020B0604030504040204" pitchFamily="34" charset="0"/>
                <a:cs typeface="Verdana" panose="020B0604030504040204" pitchFamily="34" charset="0"/>
              </a:rPr>
              <a:t> </a:t>
            </a:r>
            <a:r>
              <a:rPr lang="fi-FI" sz="2133" b="1" dirty="0" err="1">
                <a:latin typeface="Verdana" pitchFamily="34" charset="0"/>
                <a:ea typeface="Verdana" panose="020B0604030504040204" pitchFamily="34" charset="0"/>
                <a:cs typeface="Verdana" panose="020B0604030504040204" pitchFamily="34" charset="0"/>
              </a:rPr>
              <a:t>ecosystems</a:t>
            </a:r>
            <a:endParaRPr lang="fi-FI" sz="2133" b="1" dirty="0">
              <a:latin typeface="Verdana" pitchFamily="34" charset="0"/>
              <a:ea typeface="Verdana" panose="020B0604030504040204" pitchFamily="34" charset="0"/>
              <a:cs typeface="Verdana" panose="020B0604030504040204" pitchFamily="34" charset="0"/>
            </a:endParaRPr>
          </a:p>
        </p:txBody>
      </p:sp>
      <p:sp>
        <p:nvSpPr>
          <p:cNvPr id="44" name="Suorakulmio 43"/>
          <p:cNvSpPr/>
          <p:nvPr/>
        </p:nvSpPr>
        <p:spPr>
          <a:xfrm>
            <a:off x="19028287" y="1786935"/>
            <a:ext cx="4284563" cy="1387245"/>
          </a:xfrm>
          <a:prstGeom prst="rect">
            <a:avLst/>
          </a:prstGeom>
          <a:solidFill>
            <a:srgbClr val="C63418">
              <a:lumMod val="40000"/>
              <a:lumOff val="60000"/>
            </a:srgbClr>
          </a:solidFill>
          <a:ln w="19050" cap="flat" cmpd="sng" algn="ctr">
            <a:solidFill>
              <a:srgbClr val="A7D3F5">
                <a:lumMod val="50000"/>
              </a:srgbClr>
            </a:solidFill>
            <a:prstDash val="solid"/>
          </a:ln>
          <a:effectLst/>
        </p:spPr>
        <p:txBody>
          <a:bodyPr rtlCol="0" anchor="ctr"/>
          <a:lstStyle/>
          <a:p>
            <a:pPr algn="ctr" defTabSz="2438372" hangingPunct="1">
              <a:defRPr/>
            </a:pPr>
            <a:r>
              <a:rPr lang="fi-FI" sz="3200" dirty="0" err="1">
                <a:ln w="0"/>
                <a:effectLst>
                  <a:outerShdw blurRad="38100" dist="19050" dir="2700000" algn="tl" rotWithShape="0">
                    <a:srgbClr val="000000">
                      <a:alpha val="40000"/>
                    </a:srgbClr>
                  </a:outerShdw>
                </a:effectLst>
                <a:latin typeface="Verdana"/>
                <a:ea typeface="ＭＳ Ｐゴシック" pitchFamily="-111" charset="-128"/>
                <a:cs typeface="+mn-cs"/>
              </a:rPr>
              <a:t>Goals</a:t>
            </a:r>
            <a:endParaRPr lang="fi-FI" sz="3200" dirty="0">
              <a:ln w="0"/>
              <a:effectLst>
                <a:outerShdw blurRad="38100" dist="19050" dir="2700000" algn="tl" rotWithShape="0">
                  <a:srgbClr val="000000">
                    <a:alpha val="40000"/>
                  </a:srgbClr>
                </a:outerShdw>
              </a:effectLst>
              <a:latin typeface="Verdana"/>
              <a:ea typeface="ＭＳ Ｐゴシック" pitchFamily="-111" charset="-128"/>
              <a:cs typeface="+mn-cs"/>
            </a:endParaRPr>
          </a:p>
        </p:txBody>
      </p:sp>
      <p:sp>
        <p:nvSpPr>
          <p:cNvPr id="50" name="Suorakulmio 49"/>
          <p:cNvSpPr/>
          <p:nvPr/>
        </p:nvSpPr>
        <p:spPr>
          <a:xfrm>
            <a:off x="14323879" y="6219457"/>
            <a:ext cx="4173069" cy="1077026"/>
          </a:xfrm>
          <a:prstGeom prst="rect">
            <a:avLst/>
          </a:prstGeom>
          <a:noFill/>
          <a:ln>
            <a:noFill/>
          </a:ln>
        </p:spPr>
        <p:txBody>
          <a:bodyPr wrap="square">
            <a:spAutoFit/>
          </a:bodyPr>
          <a:lstStyle/>
          <a:p>
            <a:pPr algn="ctr" defTabSz="914390" fontAlgn="base" hangingPunct="1">
              <a:spcBef>
                <a:spcPct val="0"/>
              </a:spcBef>
              <a:spcAft>
                <a:spcPct val="0"/>
              </a:spcAft>
            </a:pPr>
            <a:r>
              <a:rPr lang="fi-FI" sz="2133" b="1" kern="1200" dirty="0" err="1">
                <a:latin typeface="Verdana" pitchFamily="34" charset="0"/>
                <a:ea typeface="Verdana" panose="020B0604030504040204" pitchFamily="34" charset="0"/>
                <a:cs typeface="Verdana" panose="020B0604030504040204" pitchFamily="34" charset="0"/>
              </a:rPr>
              <a:t>Radical</a:t>
            </a:r>
            <a:r>
              <a:rPr lang="fi-FI" sz="2133" b="1" kern="1200" dirty="0">
                <a:latin typeface="Verdana" pitchFamily="34" charset="0"/>
                <a:ea typeface="Verdana" panose="020B0604030504040204" pitchFamily="34" charset="0"/>
                <a:cs typeface="Verdana" panose="020B0604030504040204" pitchFamily="34" charset="0"/>
              </a:rPr>
              <a:t> </a:t>
            </a:r>
            <a:r>
              <a:rPr lang="fi-FI" sz="2133" b="1" kern="1200" dirty="0" err="1">
                <a:latin typeface="Verdana" pitchFamily="34" charset="0"/>
                <a:ea typeface="Verdana" panose="020B0604030504040204" pitchFamily="34" charset="0"/>
                <a:cs typeface="Verdana" panose="020B0604030504040204" pitchFamily="34" charset="0"/>
              </a:rPr>
              <a:t>innovations</a:t>
            </a:r>
            <a:r>
              <a:rPr lang="fi-FI" sz="2133" b="1" kern="1200" dirty="0">
                <a:latin typeface="Verdana" pitchFamily="34" charset="0"/>
                <a:ea typeface="Verdana" panose="020B0604030504040204" pitchFamily="34" charset="0"/>
                <a:cs typeface="Verdana" panose="020B0604030504040204" pitchFamily="34" charset="0"/>
              </a:rPr>
              <a:t> and </a:t>
            </a:r>
            <a:r>
              <a:rPr lang="fi-FI" sz="2133" b="1" kern="1200" dirty="0" err="1">
                <a:latin typeface="Verdana" pitchFamily="34" charset="0"/>
                <a:ea typeface="Verdana" panose="020B0604030504040204" pitchFamily="34" charset="0"/>
                <a:cs typeface="Verdana" panose="020B0604030504040204" pitchFamily="34" charset="0"/>
              </a:rPr>
              <a:t>new</a:t>
            </a:r>
            <a:r>
              <a:rPr lang="fi-FI" sz="2133" b="1" kern="1200" dirty="0">
                <a:latin typeface="Verdana" pitchFamily="34" charset="0"/>
                <a:ea typeface="Verdana" panose="020B0604030504040204" pitchFamily="34" charset="0"/>
                <a:cs typeface="Verdana" panose="020B0604030504040204" pitchFamily="34" charset="0"/>
              </a:rPr>
              <a:t> business </a:t>
            </a:r>
            <a:r>
              <a:rPr lang="fi-FI" sz="2133" b="1" kern="1200" dirty="0" err="1">
                <a:latin typeface="Verdana" pitchFamily="34" charset="0"/>
                <a:ea typeface="Verdana" panose="020B0604030504040204" pitchFamily="34" charset="0"/>
                <a:cs typeface="Verdana" panose="020B0604030504040204" pitchFamily="34" charset="0"/>
              </a:rPr>
              <a:t>models</a:t>
            </a:r>
            <a:r>
              <a:rPr lang="fi-FI" sz="2133" b="1" kern="1200" dirty="0">
                <a:latin typeface="Verdana" pitchFamily="34" charset="0"/>
                <a:ea typeface="Verdana" panose="020B0604030504040204" pitchFamily="34" charset="0"/>
                <a:cs typeface="Verdana" panose="020B0604030504040204" pitchFamily="34" charset="0"/>
              </a:rPr>
              <a:t> </a:t>
            </a:r>
            <a:r>
              <a:rPr lang="fi-FI" sz="2133" b="1" kern="1200" dirty="0" err="1">
                <a:latin typeface="Verdana" pitchFamily="34" charset="0"/>
                <a:ea typeface="Verdana" panose="020B0604030504040204" pitchFamily="34" charset="0"/>
                <a:cs typeface="Verdana" panose="020B0604030504040204" pitchFamily="34" charset="0"/>
              </a:rPr>
              <a:t>renew</a:t>
            </a:r>
            <a:r>
              <a:rPr lang="fi-FI" sz="2133" b="1" kern="1200" dirty="0">
                <a:latin typeface="Verdana" pitchFamily="34" charset="0"/>
                <a:ea typeface="Verdana" panose="020B0604030504040204" pitchFamily="34" charset="0"/>
                <a:cs typeface="Verdana" panose="020B0604030504040204" pitchFamily="34" charset="0"/>
              </a:rPr>
              <a:t> </a:t>
            </a:r>
            <a:r>
              <a:rPr lang="fi-FI" sz="2133" b="1" kern="1200" dirty="0" err="1">
                <a:latin typeface="Verdana" pitchFamily="34" charset="0"/>
                <a:ea typeface="Verdana" panose="020B0604030504040204" pitchFamily="34" charset="0"/>
                <a:cs typeface="Verdana" panose="020B0604030504040204" pitchFamily="34" charset="0"/>
              </a:rPr>
              <a:t>economic</a:t>
            </a:r>
            <a:r>
              <a:rPr lang="fi-FI" sz="2133" b="1" kern="1200" dirty="0">
                <a:latin typeface="Verdana" pitchFamily="34" charset="0"/>
                <a:ea typeface="Verdana" panose="020B0604030504040204" pitchFamily="34" charset="0"/>
                <a:cs typeface="Verdana" panose="020B0604030504040204" pitchFamily="34" charset="0"/>
              </a:rPr>
              <a:t> </a:t>
            </a:r>
            <a:r>
              <a:rPr lang="fi-FI" sz="2133" b="1" kern="1200" dirty="0" err="1">
                <a:latin typeface="Verdana" pitchFamily="34" charset="0"/>
                <a:ea typeface="Verdana" panose="020B0604030504040204" pitchFamily="34" charset="0"/>
                <a:cs typeface="Verdana" panose="020B0604030504040204" pitchFamily="34" charset="0"/>
              </a:rPr>
              <a:t>structure</a:t>
            </a:r>
            <a:r>
              <a:rPr lang="fi-FI" sz="2133" b="1" kern="1200" dirty="0">
                <a:latin typeface="Verdana" pitchFamily="34" charset="0"/>
                <a:ea typeface="Verdana" panose="020B0604030504040204" pitchFamily="34" charset="0"/>
                <a:cs typeface="Verdana" panose="020B0604030504040204" pitchFamily="34" charset="0"/>
              </a:rPr>
              <a:t> </a:t>
            </a:r>
          </a:p>
        </p:txBody>
      </p:sp>
      <p:cxnSp>
        <p:nvCxnSpPr>
          <p:cNvPr id="52" name="Suora nuoliyhdysviiva 51"/>
          <p:cNvCxnSpPr/>
          <p:nvPr/>
        </p:nvCxnSpPr>
        <p:spPr>
          <a:xfrm flipV="1">
            <a:off x="13945508" y="6036960"/>
            <a:ext cx="373757" cy="5"/>
          </a:xfrm>
          <a:prstGeom prst="straightConnector1">
            <a:avLst/>
          </a:prstGeom>
          <a:noFill/>
          <a:ln w="9525" cap="flat" cmpd="sng" algn="ctr">
            <a:solidFill>
              <a:srgbClr val="000000"/>
            </a:solidFill>
            <a:prstDash val="solid"/>
            <a:tailEnd type="triangle"/>
          </a:ln>
          <a:effectLst/>
        </p:spPr>
      </p:cxnSp>
      <p:sp>
        <p:nvSpPr>
          <p:cNvPr id="57" name="Suorakulmio 56"/>
          <p:cNvSpPr/>
          <p:nvPr/>
        </p:nvSpPr>
        <p:spPr>
          <a:xfrm>
            <a:off x="18848673" y="3397123"/>
            <a:ext cx="4689784" cy="10181072"/>
          </a:xfrm>
          <a:prstGeom prst="rect">
            <a:avLst/>
          </a:prstGeom>
          <a:solidFill>
            <a:srgbClr val="DCEB15"/>
          </a:solidFill>
          <a:ln w="19050" cap="flat" cmpd="sng" algn="ctr">
            <a:solidFill>
              <a:srgbClr val="A7D3F5">
                <a:lumMod val="50000"/>
              </a:srgbClr>
            </a:solidFill>
            <a:prstDash val="solid"/>
          </a:ln>
          <a:effectLst/>
        </p:spPr>
        <p:txBody>
          <a:bodyPr rtlCol="0" anchor="ctr"/>
          <a:lstStyle/>
          <a:p>
            <a:pPr algn="ctr" defTabSz="2438372" hangingPunct="1">
              <a:defRPr/>
            </a:pPr>
            <a:endParaRPr lang="fi-FI" sz="3200" dirty="0">
              <a:ln w="0"/>
              <a:effectLst>
                <a:outerShdw blurRad="38100" dist="19050" dir="2700000" algn="tl" rotWithShape="0">
                  <a:srgbClr val="000000">
                    <a:alpha val="40000"/>
                  </a:srgbClr>
                </a:outerShdw>
              </a:effectLst>
              <a:latin typeface="Verdana"/>
              <a:ea typeface="ＭＳ Ｐゴシック" pitchFamily="-111" charset="-128"/>
              <a:cs typeface="+mn-cs"/>
            </a:endParaRPr>
          </a:p>
        </p:txBody>
      </p:sp>
      <p:cxnSp>
        <p:nvCxnSpPr>
          <p:cNvPr id="53" name="Suora nuoliyhdysviiva 52"/>
          <p:cNvCxnSpPr/>
          <p:nvPr/>
        </p:nvCxnSpPr>
        <p:spPr>
          <a:xfrm flipV="1">
            <a:off x="13989858" y="9546387"/>
            <a:ext cx="373757" cy="5"/>
          </a:xfrm>
          <a:prstGeom prst="straightConnector1">
            <a:avLst/>
          </a:prstGeom>
          <a:noFill/>
          <a:ln w="9525" cap="flat" cmpd="sng" algn="ctr">
            <a:solidFill>
              <a:srgbClr val="000000"/>
            </a:solidFill>
            <a:prstDash val="solid"/>
            <a:tailEnd type="triangle"/>
          </a:ln>
          <a:effectLst/>
        </p:spPr>
      </p:cxnSp>
      <p:cxnSp>
        <p:nvCxnSpPr>
          <p:cNvPr id="54" name="Suora nuoliyhdysviiva 53"/>
          <p:cNvCxnSpPr/>
          <p:nvPr/>
        </p:nvCxnSpPr>
        <p:spPr>
          <a:xfrm flipV="1">
            <a:off x="18535610" y="5181355"/>
            <a:ext cx="373757" cy="5"/>
          </a:xfrm>
          <a:prstGeom prst="straightConnector1">
            <a:avLst/>
          </a:prstGeom>
          <a:noFill/>
          <a:ln w="9525" cap="flat" cmpd="sng" algn="ctr">
            <a:solidFill>
              <a:srgbClr val="000000"/>
            </a:solidFill>
            <a:prstDash val="solid"/>
            <a:tailEnd type="triangle"/>
          </a:ln>
          <a:effectLst/>
        </p:spPr>
      </p:cxnSp>
      <p:cxnSp>
        <p:nvCxnSpPr>
          <p:cNvPr id="55" name="Suora nuoliyhdysviiva 54"/>
          <p:cNvCxnSpPr/>
          <p:nvPr/>
        </p:nvCxnSpPr>
        <p:spPr>
          <a:xfrm flipV="1">
            <a:off x="18518018" y="8665283"/>
            <a:ext cx="373757" cy="5"/>
          </a:xfrm>
          <a:prstGeom prst="straightConnector1">
            <a:avLst/>
          </a:prstGeom>
          <a:noFill/>
          <a:ln w="9525" cap="flat" cmpd="sng" algn="ctr">
            <a:solidFill>
              <a:srgbClr val="000000"/>
            </a:solidFill>
            <a:prstDash val="solid"/>
            <a:tailEnd type="triangle"/>
          </a:ln>
          <a:effectLst/>
        </p:spPr>
      </p:cxnSp>
      <p:sp>
        <p:nvSpPr>
          <p:cNvPr id="58" name="Suorakulmio 57"/>
          <p:cNvSpPr/>
          <p:nvPr/>
        </p:nvSpPr>
        <p:spPr>
          <a:xfrm>
            <a:off x="19257176" y="9747595"/>
            <a:ext cx="3771067" cy="954107"/>
          </a:xfrm>
          <a:prstGeom prst="rect">
            <a:avLst/>
          </a:prstGeom>
          <a:noFill/>
          <a:ln w="19050">
            <a:solidFill>
              <a:srgbClr val="A7D3F5">
                <a:lumMod val="50000"/>
              </a:srgbClr>
            </a:solidFill>
          </a:ln>
        </p:spPr>
        <p:txBody>
          <a:bodyPr wrap="square">
            <a:spAutoFit/>
          </a:bodyPr>
          <a:lstStyle/>
          <a:p>
            <a:pPr algn="ctr" defTabSz="2438372" hangingPunct="1">
              <a:defRPr/>
            </a:pPr>
            <a:r>
              <a:rPr lang="fi-FI" sz="2800" b="1" dirty="0" err="1">
                <a:latin typeface="Verdana" pitchFamily="34" charset="0"/>
                <a:ea typeface="Verdana" panose="020B0604030504040204" pitchFamily="34" charset="0"/>
                <a:cs typeface="Verdana" panose="020B0604030504040204" pitchFamily="34" charset="0"/>
              </a:rPr>
              <a:t>Impacts</a:t>
            </a:r>
            <a:r>
              <a:rPr lang="fi-FI" sz="2800" b="1" dirty="0">
                <a:latin typeface="Verdana" pitchFamily="34" charset="0"/>
                <a:ea typeface="Verdana" panose="020B0604030504040204" pitchFamily="34" charset="0"/>
                <a:cs typeface="Verdana" panose="020B0604030504040204" pitchFamily="34" charset="0"/>
              </a:rPr>
              <a:t> on </a:t>
            </a:r>
            <a:r>
              <a:rPr lang="fi-FI" sz="2800" b="1" dirty="0" err="1">
                <a:latin typeface="Verdana" pitchFamily="34" charset="0"/>
                <a:ea typeface="Verdana" panose="020B0604030504040204" pitchFamily="34" charset="0"/>
                <a:cs typeface="Verdana" panose="020B0604030504040204" pitchFamily="34" charset="0"/>
              </a:rPr>
              <a:t>society</a:t>
            </a:r>
            <a:endParaRPr lang="fi-FI" sz="2800" b="1" dirty="0">
              <a:latin typeface="Verdana" pitchFamily="34" charset="0"/>
              <a:ea typeface="Verdana" panose="020B0604030504040204" pitchFamily="34" charset="0"/>
              <a:cs typeface="Verdana" panose="020B0604030504040204" pitchFamily="34" charset="0"/>
            </a:endParaRPr>
          </a:p>
        </p:txBody>
      </p:sp>
      <p:sp>
        <p:nvSpPr>
          <p:cNvPr id="59" name="Suorakulmio 58"/>
          <p:cNvSpPr/>
          <p:nvPr/>
        </p:nvSpPr>
        <p:spPr>
          <a:xfrm>
            <a:off x="19082387" y="10802350"/>
            <a:ext cx="4176357" cy="830997"/>
          </a:xfrm>
          <a:prstGeom prst="rect">
            <a:avLst/>
          </a:prstGeom>
          <a:noFill/>
          <a:ln>
            <a:noFill/>
          </a:ln>
        </p:spPr>
        <p:txBody>
          <a:bodyPr wrap="square">
            <a:spAutoFit/>
          </a:bodyPr>
          <a:lstStyle/>
          <a:p>
            <a:pPr algn="ctr" defTabSz="2438372" hangingPunct="1">
              <a:defRPr/>
            </a:pPr>
            <a:r>
              <a:rPr lang="fi-FI" sz="2400" b="1" i="1" dirty="0" err="1">
                <a:latin typeface="Calibri" panose="020F0502020204030204" pitchFamily="34" charset="0"/>
                <a:ea typeface="ＭＳ Ｐゴシック" pitchFamily="-111" charset="-128"/>
                <a:cs typeface="+mn-cs"/>
              </a:rPr>
              <a:t>Well-being</a:t>
            </a:r>
            <a:r>
              <a:rPr lang="fi-FI" sz="2400" b="1" i="1" dirty="0">
                <a:latin typeface="Calibri" panose="020F0502020204030204" pitchFamily="34" charset="0"/>
                <a:ea typeface="ＭＳ Ｐゴシック" pitchFamily="-111" charset="-128"/>
                <a:cs typeface="+mn-cs"/>
              </a:rPr>
              <a:t> of </a:t>
            </a:r>
            <a:r>
              <a:rPr lang="fi-FI" sz="2400" b="1" i="1" dirty="0" err="1">
                <a:latin typeface="Calibri" panose="020F0502020204030204" pitchFamily="34" charset="0"/>
                <a:ea typeface="ＭＳ Ｐゴシック" pitchFamily="-111" charset="-128"/>
                <a:cs typeface="+mn-cs"/>
              </a:rPr>
              <a:t>citizens</a:t>
            </a:r>
            <a:r>
              <a:rPr lang="fi-FI" sz="2400" b="1" i="1" dirty="0">
                <a:latin typeface="Calibri" panose="020F0502020204030204" pitchFamily="34" charset="0"/>
                <a:ea typeface="ＭＳ Ｐゴシック" pitchFamily="-111" charset="-128"/>
                <a:cs typeface="+mn-cs"/>
              </a:rPr>
              <a:t> and </a:t>
            </a:r>
            <a:r>
              <a:rPr lang="fi-FI" sz="2400" b="1" i="1" dirty="0" err="1">
                <a:latin typeface="Calibri" panose="020F0502020204030204" pitchFamily="34" charset="0"/>
                <a:ea typeface="ＭＳ Ｐゴシック" pitchFamily="-111" charset="-128"/>
                <a:cs typeface="+mn-cs"/>
              </a:rPr>
              <a:t>environment</a:t>
            </a:r>
            <a:endParaRPr lang="fi-FI" sz="2400" b="1" i="1" dirty="0">
              <a:latin typeface="Calibri" panose="020F0502020204030204" pitchFamily="34" charset="0"/>
              <a:ea typeface="ＭＳ Ｐゴシック" pitchFamily="-111" charset="-128"/>
              <a:cs typeface="+mn-cs"/>
            </a:endParaRPr>
          </a:p>
        </p:txBody>
      </p:sp>
      <p:sp>
        <p:nvSpPr>
          <p:cNvPr id="60" name="Suorakulmio 59"/>
          <p:cNvSpPr/>
          <p:nvPr/>
        </p:nvSpPr>
        <p:spPr>
          <a:xfrm>
            <a:off x="19153694" y="11770352"/>
            <a:ext cx="4176357" cy="1405256"/>
          </a:xfrm>
          <a:prstGeom prst="rect">
            <a:avLst/>
          </a:prstGeom>
          <a:noFill/>
          <a:ln>
            <a:noFill/>
          </a:ln>
        </p:spPr>
        <p:txBody>
          <a:bodyPr wrap="square">
            <a:spAutoFit/>
          </a:bodyPr>
          <a:lstStyle/>
          <a:p>
            <a:pPr algn="ctr" defTabSz="2438372" hangingPunct="1">
              <a:defRPr/>
            </a:pPr>
            <a:r>
              <a:rPr lang="fi-FI" sz="2133" b="1" i="1" dirty="0" err="1">
                <a:latin typeface="Calibri" panose="020F0502020204030204" pitchFamily="34" charset="0"/>
                <a:ea typeface="ＭＳ Ｐゴシック" pitchFamily="-111" charset="-128"/>
                <a:cs typeface="+mn-cs"/>
              </a:rPr>
              <a:t>Impacts</a:t>
            </a:r>
            <a:r>
              <a:rPr lang="fi-FI" sz="2133" b="1" i="1" dirty="0">
                <a:latin typeface="Calibri" panose="020F0502020204030204" pitchFamily="34" charset="0"/>
                <a:ea typeface="ＭＳ Ｐゴシック" pitchFamily="-111" charset="-128"/>
                <a:cs typeface="+mn-cs"/>
              </a:rPr>
              <a:t> </a:t>
            </a:r>
            <a:r>
              <a:rPr lang="fi-FI" sz="2133" b="1" i="1" dirty="0" err="1">
                <a:latin typeface="Calibri" panose="020F0502020204030204" pitchFamily="34" charset="0"/>
                <a:ea typeface="ＭＳ Ｐゴシック" pitchFamily="-111" charset="-128"/>
                <a:cs typeface="+mn-cs"/>
              </a:rPr>
              <a:t>spill</a:t>
            </a:r>
            <a:r>
              <a:rPr lang="fi-FI" sz="2133" b="1" i="1" dirty="0">
                <a:latin typeface="Calibri" panose="020F0502020204030204" pitchFamily="34" charset="0"/>
                <a:ea typeface="ＭＳ Ｐゴシック" pitchFamily="-111" charset="-128"/>
                <a:cs typeface="+mn-cs"/>
              </a:rPr>
              <a:t> </a:t>
            </a:r>
            <a:r>
              <a:rPr lang="fi-FI" sz="2133" b="1" i="1" dirty="0" err="1">
                <a:latin typeface="Calibri" panose="020F0502020204030204" pitchFamily="34" charset="0"/>
                <a:ea typeface="ＭＳ Ｐゴシック" pitchFamily="-111" charset="-128"/>
                <a:cs typeface="+mn-cs"/>
              </a:rPr>
              <a:t>widely</a:t>
            </a:r>
            <a:r>
              <a:rPr lang="fi-FI" sz="2133" b="1" i="1" dirty="0">
                <a:latin typeface="Calibri" panose="020F0502020204030204" pitchFamily="34" charset="0"/>
                <a:ea typeface="ＭＳ Ｐゴシック" pitchFamily="-111" charset="-128"/>
                <a:cs typeface="+mn-cs"/>
              </a:rPr>
              <a:t> </a:t>
            </a:r>
            <a:r>
              <a:rPr lang="fi-FI" sz="2133" b="1" i="1" dirty="0" err="1">
                <a:latin typeface="Calibri" panose="020F0502020204030204" pitchFamily="34" charset="0"/>
                <a:ea typeface="ＭＳ Ｐゴシック" pitchFamily="-111" charset="-128"/>
                <a:cs typeface="+mn-cs"/>
              </a:rPr>
              <a:t>over</a:t>
            </a:r>
            <a:r>
              <a:rPr lang="fi-FI" sz="2133" b="1" i="1" dirty="0">
                <a:latin typeface="Calibri" panose="020F0502020204030204" pitchFamily="34" charset="0"/>
                <a:ea typeface="ＭＳ Ｐゴシック" pitchFamily="-111" charset="-128"/>
                <a:cs typeface="+mn-cs"/>
              </a:rPr>
              <a:t> </a:t>
            </a:r>
            <a:r>
              <a:rPr lang="fi-FI" sz="2133" b="1" i="1" dirty="0" err="1">
                <a:latin typeface="Calibri" panose="020F0502020204030204" pitchFamily="34" charset="0"/>
                <a:ea typeface="ＭＳ Ｐゴシック" pitchFamily="-111" charset="-128"/>
                <a:cs typeface="+mn-cs"/>
              </a:rPr>
              <a:t>the</a:t>
            </a:r>
            <a:r>
              <a:rPr lang="fi-FI" sz="2133" b="1" i="1" dirty="0">
                <a:latin typeface="Calibri" panose="020F0502020204030204" pitchFamily="34" charset="0"/>
                <a:ea typeface="ＭＳ Ｐゴシック" pitchFamily="-111" charset="-128"/>
                <a:cs typeface="+mn-cs"/>
              </a:rPr>
              <a:t>  </a:t>
            </a:r>
            <a:r>
              <a:rPr lang="fi-FI" sz="2133" b="1" i="1" dirty="0" err="1">
                <a:latin typeface="Calibri" panose="020F0502020204030204" pitchFamily="34" charset="0"/>
                <a:ea typeface="ＭＳ Ｐゴシック" pitchFamily="-111" charset="-128"/>
                <a:cs typeface="+mn-cs"/>
              </a:rPr>
              <a:t>society</a:t>
            </a:r>
            <a:r>
              <a:rPr lang="fi-FI" sz="2133" b="1" i="1" dirty="0">
                <a:latin typeface="Calibri" panose="020F0502020204030204" pitchFamily="34" charset="0"/>
                <a:ea typeface="ＭＳ Ｐゴシック" pitchFamily="-111" charset="-128"/>
                <a:cs typeface="+mn-cs"/>
              </a:rPr>
              <a:t> and </a:t>
            </a:r>
            <a:r>
              <a:rPr lang="fi-FI" sz="2133" b="1" i="1" dirty="0" err="1">
                <a:latin typeface="Calibri" panose="020F0502020204030204" pitchFamily="34" charset="0"/>
                <a:ea typeface="ＭＳ Ｐゴシック" pitchFamily="-111" charset="-128"/>
                <a:cs typeface="+mn-cs"/>
              </a:rPr>
              <a:t>economy</a:t>
            </a:r>
            <a:r>
              <a:rPr lang="fi-FI" sz="2133" b="1" i="1" dirty="0">
                <a:latin typeface="Calibri" panose="020F0502020204030204" pitchFamily="34" charset="0"/>
                <a:ea typeface="ＭＳ Ｐゴシック" pitchFamily="-111" charset="-128"/>
                <a:cs typeface="+mn-cs"/>
              </a:rPr>
              <a:t>, and </a:t>
            </a:r>
            <a:r>
              <a:rPr lang="fi-FI" sz="2133" b="1" i="1" dirty="0" err="1">
                <a:latin typeface="Calibri" panose="020F0502020204030204" pitchFamily="34" charset="0"/>
                <a:ea typeface="ＭＳ Ｐゴシック" pitchFamily="-111" charset="-128"/>
                <a:cs typeface="+mn-cs"/>
              </a:rPr>
              <a:t>improve</a:t>
            </a:r>
            <a:r>
              <a:rPr lang="fi-FI" sz="2133" b="1" i="1" dirty="0">
                <a:latin typeface="Calibri" panose="020F0502020204030204" pitchFamily="34" charset="0"/>
                <a:ea typeface="ＭＳ Ｐゴシック" pitchFamily="-111" charset="-128"/>
                <a:cs typeface="+mn-cs"/>
              </a:rPr>
              <a:t> </a:t>
            </a:r>
            <a:r>
              <a:rPr lang="fi-FI" sz="2133" b="1" i="1" dirty="0" err="1">
                <a:latin typeface="Calibri" panose="020F0502020204030204" pitchFamily="34" charset="0"/>
                <a:ea typeface="ＭＳ Ｐゴシック" pitchFamily="-111" charset="-128"/>
                <a:cs typeface="+mn-cs"/>
              </a:rPr>
              <a:t>productivity</a:t>
            </a:r>
            <a:r>
              <a:rPr lang="fi-FI" sz="2133" b="1" i="1" dirty="0">
                <a:latin typeface="Calibri" panose="020F0502020204030204" pitchFamily="34" charset="0"/>
                <a:ea typeface="ＭＳ Ｐゴシック" pitchFamily="-111" charset="-128"/>
                <a:cs typeface="+mn-cs"/>
              </a:rPr>
              <a:t> and </a:t>
            </a:r>
            <a:r>
              <a:rPr lang="fi-FI" sz="2133" b="1" i="1" dirty="0" err="1">
                <a:latin typeface="Calibri" panose="020F0502020204030204" pitchFamily="34" charset="0"/>
                <a:ea typeface="ＭＳ Ｐゴシック" pitchFamily="-111" charset="-128"/>
                <a:cs typeface="+mn-cs"/>
              </a:rPr>
              <a:t>sustainable</a:t>
            </a:r>
            <a:r>
              <a:rPr lang="fi-FI" sz="2133" b="1" i="1" dirty="0">
                <a:latin typeface="Calibri" panose="020F0502020204030204" pitchFamily="34" charset="0"/>
                <a:ea typeface="ＭＳ Ｐゴシック" pitchFamily="-111" charset="-128"/>
                <a:cs typeface="+mn-cs"/>
              </a:rPr>
              <a:t> </a:t>
            </a:r>
            <a:r>
              <a:rPr lang="fi-FI" sz="2133" b="1" i="1" dirty="0" err="1">
                <a:latin typeface="Calibri" panose="020F0502020204030204" pitchFamily="34" charset="0"/>
                <a:ea typeface="ＭＳ Ｐゴシック" pitchFamily="-111" charset="-128"/>
                <a:cs typeface="+mn-cs"/>
              </a:rPr>
              <a:t>economic</a:t>
            </a:r>
            <a:r>
              <a:rPr lang="fi-FI" sz="2133" b="1" i="1" dirty="0">
                <a:latin typeface="Calibri" panose="020F0502020204030204" pitchFamily="34" charset="0"/>
                <a:ea typeface="ＭＳ Ｐゴシック" pitchFamily="-111" charset="-128"/>
                <a:cs typeface="+mn-cs"/>
              </a:rPr>
              <a:t> </a:t>
            </a:r>
            <a:r>
              <a:rPr lang="fi-FI" sz="2133" b="1" i="1" dirty="0" err="1">
                <a:latin typeface="Calibri" panose="020F0502020204030204" pitchFamily="34" charset="0"/>
                <a:ea typeface="ＭＳ Ｐゴシック" pitchFamily="-111" charset="-128"/>
                <a:cs typeface="+mn-cs"/>
              </a:rPr>
              <a:t>growth</a:t>
            </a:r>
            <a:endParaRPr lang="fi-FI" sz="2133" b="1" i="1" dirty="0">
              <a:latin typeface="Calibri" panose="020F0502020204030204" pitchFamily="34" charset="0"/>
              <a:ea typeface="ＭＳ Ｐゴシック" pitchFamily="-111" charset="-128"/>
              <a:cs typeface="+mn-cs"/>
            </a:endParaRPr>
          </a:p>
        </p:txBody>
      </p:sp>
      <p:cxnSp>
        <p:nvCxnSpPr>
          <p:cNvPr id="61" name="Suora nuoliyhdysviiva 60"/>
          <p:cNvCxnSpPr/>
          <p:nvPr/>
        </p:nvCxnSpPr>
        <p:spPr>
          <a:xfrm>
            <a:off x="21601045" y="9161257"/>
            <a:ext cx="0" cy="557683"/>
          </a:xfrm>
          <a:prstGeom prst="straightConnector1">
            <a:avLst/>
          </a:prstGeom>
          <a:noFill/>
          <a:ln w="9525" cap="flat" cmpd="sng" algn="ctr">
            <a:solidFill>
              <a:srgbClr val="000000"/>
            </a:solidFill>
            <a:prstDash val="solid"/>
            <a:tailEnd type="triangle"/>
          </a:ln>
          <a:effectLst/>
        </p:spPr>
      </p:cxnSp>
      <p:cxnSp>
        <p:nvCxnSpPr>
          <p:cNvPr id="62" name="Suora nuoliyhdysviiva 61"/>
          <p:cNvCxnSpPr/>
          <p:nvPr/>
        </p:nvCxnSpPr>
        <p:spPr>
          <a:xfrm>
            <a:off x="3016840" y="7731632"/>
            <a:ext cx="19083" cy="370613"/>
          </a:xfrm>
          <a:prstGeom prst="straightConnector1">
            <a:avLst/>
          </a:prstGeom>
          <a:noFill/>
          <a:ln w="9525" cap="flat" cmpd="sng" algn="ctr">
            <a:solidFill>
              <a:srgbClr val="000000"/>
            </a:solidFill>
            <a:prstDash val="solid"/>
            <a:tailEnd type="triangle"/>
          </a:ln>
          <a:effectLst/>
        </p:spPr>
      </p:cxnSp>
      <p:cxnSp>
        <p:nvCxnSpPr>
          <p:cNvPr id="63" name="Suora nuoliyhdysviiva 62"/>
          <p:cNvCxnSpPr/>
          <p:nvPr/>
        </p:nvCxnSpPr>
        <p:spPr>
          <a:xfrm>
            <a:off x="3016840" y="9718940"/>
            <a:ext cx="19083" cy="459837"/>
          </a:xfrm>
          <a:prstGeom prst="straightConnector1">
            <a:avLst/>
          </a:prstGeom>
          <a:noFill/>
          <a:ln w="9525" cap="flat" cmpd="sng" algn="ctr">
            <a:solidFill>
              <a:srgbClr val="000000"/>
            </a:solidFill>
            <a:prstDash val="solid"/>
            <a:tailEnd type="triangle"/>
          </a:ln>
          <a:effectLst/>
        </p:spPr>
      </p:cxnSp>
      <p:grpSp>
        <p:nvGrpSpPr>
          <p:cNvPr id="65" name="Ryhmä 64"/>
          <p:cNvGrpSpPr/>
          <p:nvPr/>
        </p:nvGrpSpPr>
        <p:grpSpPr>
          <a:xfrm>
            <a:off x="6911074" y="13040483"/>
            <a:ext cx="11914605" cy="359397"/>
            <a:chOff x="2555776" y="4542878"/>
            <a:chExt cx="4553798" cy="189112"/>
          </a:xfrm>
        </p:grpSpPr>
        <p:cxnSp>
          <p:nvCxnSpPr>
            <p:cNvPr id="66" name="Suora yhdysviiva 65"/>
            <p:cNvCxnSpPr/>
            <p:nvPr/>
          </p:nvCxnSpPr>
          <p:spPr>
            <a:xfrm flipH="1">
              <a:off x="2555776" y="4731990"/>
              <a:ext cx="4553798" cy="0"/>
            </a:xfrm>
            <a:prstGeom prst="line">
              <a:avLst/>
            </a:prstGeom>
            <a:noFill/>
            <a:ln w="9525" cap="flat" cmpd="sng" algn="ctr">
              <a:solidFill>
                <a:srgbClr val="000000"/>
              </a:solidFill>
              <a:prstDash val="solid"/>
            </a:ln>
            <a:effectLst/>
          </p:spPr>
        </p:cxnSp>
        <p:cxnSp>
          <p:nvCxnSpPr>
            <p:cNvPr id="67" name="Suora nuoliyhdysviiva 66"/>
            <p:cNvCxnSpPr/>
            <p:nvPr/>
          </p:nvCxnSpPr>
          <p:spPr>
            <a:xfrm flipV="1">
              <a:off x="6156176" y="4542878"/>
              <a:ext cx="0" cy="183253"/>
            </a:xfrm>
            <a:prstGeom prst="straightConnector1">
              <a:avLst/>
            </a:prstGeom>
            <a:noFill/>
            <a:ln w="9525" cap="flat" cmpd="sng" algn="ctr">
              <a:solidFill>
                <a:srgbClr val="000000"/>
              </a:solidFill>
              <a:prstDash val="solid"/>
              <a:tailEnd type="triangle"/>
            </a:ln>
            <a:effectLst/>
          </p:spPr>
        </p:cxnSp>
        <p:cxnSp>
          <p:nvCxnSpPr>
            <p:cNvPr id="68" name="Suora nuoliyhdysviiva 67"/>
            <p:cNvCxnSpPr/>
            <p:nvPr/>
          </p:nvCxnSpPr>
          <p:spPr>
            <a:xfrm flipV="1">
              <a:off x="4355976" y="4542878"/>
              <a:ext cx="0" cy="183253"/>
            </a:xfrm>
            <a:prstGeom prst="straightConnector1">
              <a:avLst/>
            </a:prstGeom>
            <a:noFill/>
            <a:ln w="9525" cap="flat" cmpd="sng" algn="ctr">
              <a:solidFill>
                <a:srgbClr val="000000"/>
              </a:solidFill>
              <a:prstDash val="solid"/>
              <a:tailEnd type="triangle"/>
            </a:ln>
            <a:effectLst/>
          </p:spPr>
        </p:cxnSp>
        <p:cxnSp>
          <p:nvCxnSpPr>
            <p:cNvPr id="69" name="Suora nuoliyhdysviiva 68"/>
            <p:cNvCxnSpPr/>
            <p:nvPr/>
          </p:nvCxnSpPr>
          <p:spPr>
            <a:xfrm flipV="1">
              <a:off x="2555776" y="4542878"/>
              <a:ext cx="0" cy="183253"/>
            </a:xfrm>
            <a:prstGeom prst="straightConnector1">
              <a:avLst/>
            </a:prstGeom>
            <a:noFill/>
            <a:ln w="9525" cap="flat" cmpd="sng" algn="ctr">
              <a:solidFill>
                <a:srgbClr val="000000"/>
              </a:solidFill>
              <a:prstDash val="solid"/>
              <a:tailEnd type="triangle"/>
            </a:ln>
            <a:effectLst/>
          </p:spPr>
        </p:cxnSp>
      </p:grpSp>
      <p:cxnSp>
        <p:nvCxnSpPr>
          <p:cNvPr id="64" name="Suora nuoliyhdysviiva 63"/>
          <p:cNvCxnSpPr/>
          <p:nvPr/>
        </p:nvCxnSpPr>
        <p:spPr>
          <a:xfrm flipH="1">
            <a:off x="3016840" y="10891995"/>
            <a:ext cx="19083" cy="443312"/>
          </a:xfrm>
          <a:prstGeom prst="straightConnector1">
            <a:avLst/>
          </a:prstGeom>
          <a:noFill/>
          <a:ln w="9525" cap="flat" cmpd="sng" algn="ctr">
            <a:solidFill>
              <a:srgbClr val="000000"/>
            </a:solidFill>
            <a:prstDash val="solid"/>
            <a:tailEnd type="triangle"/>
          </a:ln>
          <a:effectLst/>
        </p:spPr>
      </p:cxnSp>
      <p:sp>
        <p:nvSpPr>
          <p:cNvPr id="70" name="Suorakulmio 69"/>
          <p:cNvSpPr/>
          <p:nvPr/>
        </p:nvSpPr>
        <p:spPr>
          <a:xfrm>
            <a:off x="6600021" y="12281613"/>
            <a:ext cx="6974971" cy="666786"/>
          </a:xfrm>
          <a:prstGeom prst="rect">
            <a:avLst/>
          </a:prstGeom>
          <a:noFill/>
          <a:ln>
            <a:noFill/>
          </a:ln>
        </p:spPr>
        <p:txBody>
          <a:bodyPr wrap="square">
            <a:spAutoFit/>
          </a:bodyPr>
          <a:lstStyle/>
          <a:p>
            <a:pPr algn="ctr" defTabSz="914390" fontAlgn="base" hangingPunct="1">
              <a:spcBef>
                <a:spcPct val="0"/>
              </a:spcBef>
              <a:spcAft>
                <a:spcPct val="0"/>
              </a:spcAft>
            </a:pPr>
            <a:r>
              <a:rPr lang="fi-FI" sz="3733" b="1" kern="1200" dirty="0" err="1">
                <a:latin typeface="Calibri" panose="020F0502020204030204" pitchFamily="34" charset="0"/>
                <a:ea typeface="ＭＳ Ｐゴシック" pitchFamily="-111" charset="-128"/>
                <a:cs typeface="+mn-cs"/>
              </a:rPr>
              <a:t>Creating</a:t>
            </a:r>
            <a:r>
              <a:rPr lang="fi-FI" sz="3733" b="1" kern="1200" dirty="0">
                <a:latin typeface="Calibri" panose="020F0502020204030204" pitchFamily="34" charset="0"/>
                <a:ea typeface="ＭＳ Ｐゴシック" pitchFamily="-111" charset="-128"/>
                <a:cs typeface="+mn-cs"/>
              </a:rPr>
              <a:t> </a:t>
            </a:r>
            <a:r>
              <a:rPr lang="fi-FI" sz="3733" b="1" kern="1200" dirty="0" err="1">
                <a:latin typeface="Calibri" panose="020F0502020204030204" pitchFamily="34" charset="0"/>
                <a:ea typeface="ＭＳ Ｐゴシック" pitchFamily="-111" charset="-128"/>
                <a:cs typeface="+mn-cs"/>
              </a:rPr>
              <a:t>new</a:t>
            </a:r>
            <a:r>
              <a:rPr lang="fi-FI" sz="3733" b="1" kern="1200" dirty="0">
                <a:latin typeface="Calibri" panose="020F0502020204030204" pitchFamily="34" charset="0"/>
                <a:ea typeface="ＭＳ Ｐゴシック" pitchFamily="-111" charset="-128"/>
                <a:cs typeface="+mn-cs"/>
              </a:rPr>
              <a:t> </a:t>
            </a:r>
            <a:r>
              <a:rPr lang="fi-FI" sz="3733" b="1" kern="1200" dirty="0" err="1">
                <a:latin typeface="Calibri" panose="020F0502020204030204" pitchFamily="34" charset="0"/>
                <a:ea typeface="ＭＳ Ｐゴシック" pitchFamily="-111" charset="-128"/>
                <a:cs typeface="+mn-cs"/>
              </a:rPr>
              <a:t>markets</a:t>
            </a:r>
            <a:r>
              <a:rPr lang="fi-FI" sz="3200" b="1" kern="1200" dirty="0">
                <a:latin typeface="Calibri" panose="020F0502020204030204" pitchFamily="34" charset="0"/>
                <a:ea typeface="ＭＳ Ｐゴシック" pitchFamily="-111" charset="-128"/>
                <a:cs typeface="+mn-cs"/>
              </a:rPr>
              <a:t> </a:t>
            </a:r>
          </a:p>
        </p:txBody>
      </p:sp>
      <p:grpSp>
        <p:nvGrpSpPr>
          <p:cNvPr id="45" name="Ryhmä 44"/>
          <p:cNvGrpSpPr/>
          <p:nvPr/>
        </p:nvGrpSpPr>
        <p:grpSpPr>
          <a:xfrm>
            <a:off x="18929644" y="3694351"/>
            <a:ext cx="4303992" cy="5435221"/>
            <a:chOff x="1884874" y="1974741"/>
            <a:chExt cx="1613997" cy="2345235"/>
          </a:xfrm>
        </p:grpSpPr>
        <p:sp>
          <p:nvSpPr>
            <p:cNvPr id="46" name="Suorakulmio 45"/>
            <p:cNvSpPr/>
            <p:nvPr/>
          </p:nvSpPr>
          <p:spPr>
            <a:xfrm>
              <a:off x="1935639" y="1974741"/>
              <a:ext cx="1563232" cy="2345235"/>
            </a:xfrm>
            <a:prstGeom prst="rect">
              <a:avLst/>
            </a:prstGeom>
            <a:solidFill>
              <a:srgbClr val="C63418">
                <a:lumMod val="40000"/>
                <a:lumOff val="60000"/>
              </a:srgbClr>
            </a:solidFill>
            <a:ln w="19050" cap="flat" cmpd="sng" algn="ctr">
              <a:solidFill>
                <a:srgbClr val="A7D3F5">
                  <a:lumMod val="50000"/>
                </a:srgbClr>
              </a:solidFill>
              <a:prstDash val="solid"/>
            </a:ln>
            <a:effectLst/>
          </p:spPr>
          <p:txBody>
            <a:bodyPr rtlCol="0" anchor="ctr"/>
            <a:lstStyle/>
            <a:p>
              <a:pPr algn="ctr" defTabSz="2438372" hangingPunct="1">
                <a:defRPr/>
              </a:pPr>
              <a:endParaRPr lang="fi-FI" sz="3200" dirty="0">
                <a:ln w="0"/>
                <a:effectLst>
                  <a:outerShdw blurRad="38100" dist="19050" dir="2700000" algn="tl" rotWithShape="0">
                    <a:srgbClr val="000000">
                      <a:alpha val="40000"/>
                    </a:srgbClr>
                  </a:outerShdw>
                </a:effectLst>
                <a:latin typeface="Verdana"/>
                <a:ea typeface="ＭＳ Ｐゴシック" pitchFamily="-111" charset="-128"/>
                <a:cs typeface="+mn-cs"/>
              </a:endParaRPr>
            </a:p>
          </p:txBody>
        </p:sp>
        <p:sp>
          <p:nvSpPr>
            <p:cNvPr id="47" name="Suorakulmio 46"/>
            <p:cNvSpPr/>
            <p:nvPr/>
          </p:nvSpPr>
          <p:spPr>
            <a:xfrm>
              <a:off x="1926625" y="2187041"/>
              <a:ext cx="1524707" cy="394035"/>
            </a:xfrm>
            <a:prstGeom prst="rect">
              <a:avLst/>
            </a:prstGeom>
            <a:noFill/>
            <a:ln>
              <a:noFill/>
            </a:ln>
          </p:spPr>
          <p:txBody>
            <a:bodyPr wrap="square">
              <a:spAutoFit/>
            </a:bodyPr>
            <a:lstStyle/>
            <a:p>
              <a:pPr algn="ctr" defTabSz="2438372" hangingPunct="1">
                <a:defRPr/>
              </a:pPr>
              <a:r>
                <a:rPr lang="fi-FI" sz="2667" b="1" dirty="0">
                  <a:latin typeface="Verdana" pitchFamily="34" charset="0"/>
                  <a:ea typeface="Verdana" panose="020B0604030504040204" pitchFamily="34" charset="0"/>
                  <a:cs typeface="Verdana" panose="020B0604030504040204" pitchFamily="34" charset="0"/>
                </a:rPr>
                <a:t>Global </a:t>
              </a:r>
              <a:r>
                <a:rPr lang="fi-FI" sz="2667" b="1" dirty="0" err="1">
                  <a:latin typeface="Verdana" pitchFamily="34" charset="0"/>
                  <a:ea typeface="Verdana" panose="020B0604030504040204" pitchFamily="34" charset="0"/>
                  <a:cs typeface="Verdana" panose="020B0604030504040204" pitchFamily="34" charset="0"/>
                </a:rPr>
                <a:t>growth</a:t>
              </a:r>
              <a:r>
                <a:rPr lang="fi-FI" sz="2667" b="1" dirty="0">
                  <a:latin typeface="Verdana" pitchFamily="34" charset="0"/>
                  <a:ea typeface="Verdana" panose="020B0604030504040204" pitchFamily="34" charset="0"/>
                  <a:cs typeface="Verdana" panose="020B0604030504040204" pitchFamily="34" charset="0"/>
                </a:rPr>
                <a:t> of </a:t>
              </a:r>
              <a:r>
                <a:rPr lang="fi-FI" sz="2667" b="1" dirty="0" err="1">
                  <a:latin typeface="Verdana" pitchFamily="34" charset="0"/>
                  <a:ea typeface="Verdana" panose="020B0604030504040204" pitchFamily="34" charset="0"/>
                  <a:cs typeface="Verdana" panose="020B0604030504040204" pitchFamily="34" charset="0"/>
                </a:rPr>
                <a:t>companies</a:t>
              </a:r>
              <a:endParaRPr lang="fi-FI" sz="2667" b="1" dirty="0">
                <a:latin typeface="Verdana" pitchFamily="34" charset="0"/>
                <a:ea typeface="Verdana" panose="020B0604030504040204" pitchFamily="34" charset="0"/>
                <a:cs typeface="Verdana" panose="020B0604030504040204" pitchFamily="34" charset="0"/>
              </a:endParaRPr>
            </a:p>
          </p:txBody>
        </p:sp>
        <p:sp>
          <p:nvSpPr>
            <p:cNvPr id="48" name="Suorakulmio 47"/>
            <p:cNvSpPr/>
            <p:nvPr/>
          </p:nvSpPr>
          <p:spPr>
            <a:xfrm>
              <a:off x="1924171" y="2869365"/>
              <a:ext cx="1566134" cy="394035"/>
            </a:xfrm>
            <a:prstGeom prst="rect">
              <a:avLst/>
            </a:prstGeom>
            <a:noFill/>
            <a:ln>
              <a:noFill/>
            </a:ln>
          </p:spPr>
          <p:txBody>
            <a:bodyPr wrap="square">
              <a:spAutoFit/>
            </a:bodyPr>
            <a:lstStyle/>
            <a:p>
              <a:pPr algn="ctr" defTabSz="914390" fontAlgn="base" hangingPunct="1">
                <a:spcBef>
                  <a:spcPct val="0"/>
                </a:spcBef>
                <a:spcAft>
                  <a:spcPct val="0"/>
                </a:spcAft>
              </a:pPr>
              <a:r>
                <a:rPr lang="fi-FI" sz="2667" b="1" kern="1200" dirty="0">
                  <a:solidFill>
                    <a:srgbClr val="191919"/>
                  </a:solidFill>
                  <a:latin typeface="Verdana" pitchFamily="34" charset="0"/>
                  <a:ea typeface="ＭＳ Ｐゴシック" pitchFamily="-111" charset="-128"/>
                  <a:cs typeface="+mn-cs"/>
                </a:rPr>
                <a:t>World-</a:t>
              </a:r>
              <a:r>
                <a:rPr lang="fi-FI" sz="2667" b="1" kern="1200" dirty="0" err="1">
                  <a:solidFill>
                    <a:srgbClr val="191919"/>
                  </a:solidFill>
                  <a:latin typeface="Verdana" pitchFamily="34" charset="0"/>
                  <a:ea typeface="ＭＳ Ｐゴシック" pitchFamily="-111" charset="-128"/>
                  <a:cs typeface="+mn-cs"/>
                </a:rPr>
                <a:t>class</a:t>
              </a:r>
              <a:r>
                <a:rPr lang="fi-FI" sz="2667" b="1" kern="1200" dirty="0">
                  <a:solidFill>
                    <a:srgbClr val="191919"/>
                  </a:solidFill>
                  <a:latin typeface="Verdana" pitchFamily="34" charset="0"/>
                  <a:ea typeface="ＭＳ Ｐゴシック" pitchFamily="-111" charset="-128"/>
                  <a:cs typeface="+mn-cs"/>
                </a:rPr>
                <a:t> </a:t>
              </a:r>
              <a:r>
                <a:rPr lang="fi-FI" sz="2667" b="1" kern="1200" dirty="0" err="1">
                  <a:solidFill>
                    <a:srgbClr val="191919"/>
                  </a:solidFill>
                  <a:latin typeface="Verdana" pitchFamily="34" charset="0"/>
                  <a:ea typeface="ＭＳ Ｐゴシック" pitchFamily="-111" charset="-128"/>
                  <a:cs typeface="+mn-cs"/>
                </a:rPr>
                <a:t>ecosystems</a:t>
              </a:r>
              <a:endParaRPr lang="fi-FI" sz="2667" b="1" kern="1200" dirty="0">
                <a:solidFill>
                  <a:srgbClr val="191919"/>
                </a:solidFill>
                <a:latin typeface="Verdana" pitchFamily="34" charset="0"/>
                <a:ea typeface="ＭＳ Ｐゴシック" pitchFamily="-111" charset="-128"/>
                <a:cs typeface="+mn-cs"/>
              </a:endParaRPr>
            </a:p>
          </p:txBody>
        </p:sp>
        <p:sp>
          <p:nvSpPr>
            <p:cNvPr id="49" name="Suorakulmio 48"/>
            <p:cNvSpPr/>
            <p:nvPr/>
          </p:nvSpPr>
          <p:spPr>
            <a:xfrm>
              <a:off x="1884874" y="3525813"/>
              <a:ext cx="1598651" cy="394035"/>
            </a:xfrm>
            <a:prstGeom prst="rect">
              <a:avLst/>
            </a:prstGeom>
            <a:noFill/>
            <a:ln>
              <a:noFill/>
            </a:ln>
          </p:spPr>
          <p:txBody>
            <a:bodyPr wrap="square">
              <a:spAutoFit/>
            </a:bodyPr>
            <a:lstStyle/>
            <a:p>
              <a:pPr algn="ctr" defTabSz="2438372" hangingPunct="1">
                <a:defRPr/>
              </a:pPr>
              <a:r>
                <a:rPr lang="fi-FI" sz="2667" b="1" dirty="0" err="1">
                  <a:latin typeface="Verdana" pitchFamily="34" charset="0"/>
                  <a:ea typeface="Verdana" panose="020B0604030504040204" pitchFamily="34" charset="0"/>
                  <a:cs typeface="Verdana" panose="020B0604030504040204" pitchFamily="34" charset="0"/>
                </a:rPr>
                <a:t>Competitive</a:t>
              </a:r>
              <a:r>
                <a:rPr lang="fi-FI" sz="2667" b="1" dirty="0">
                  <a:latin typeface="Verdana" pitchFamily="34" charset="0"/>
                  <a:ea typeface="Verdana" panose="020B0604030504040204" pitchFamily="34" charset="0"/>
                  <a:cs typeface="Verdana" panose="020B0604030504040204" pitchFamily="34" charset="0"/>
                </a:rPr>
                <a:t> business </a:t>
              </a:r>
              <a:r>
                <a:rPr lang="fi-FI" sz="2667" b="1" dirty="0" err="1">
                  <a:latin typeface="Verdana" pitchFamily="34" charset="0"/>
                  <a:ea typeface="Verdana" panose="020B0604030504040204" pitchFamily="34" charset="0"/>
                  <a:cs typeface="Verdana" panose="020B0604030504040204" pitchFamily="34" charset="0"/>
                </a:rPr>
                <a:t>environment</a:t>
              </a:r>
              <a:endParaRPr lang="fi-FI" sz="2667" b="1" dirty="0">
                <a:latin typeface="Verdana" pitchFamily="34" charset="0"/>
                <a:ea typeface="Verdana" panose="020B0604030504040204" pitchFamily="34" charset="0"/>
                <a:cs typeface="Verdana" panose="020B0604030504040204" pitchFamily="34" charset="0"/>
              </a:endParaRPr>
            </a:p>
          </p:txBody>
        </p:sp>
      </p:grpSp>
      <p:sp>
        <p:nvSpPr>
          <p:cNvPr id="82" name="Suorakulmio 81"/>
          <p:cNvSpPr/>
          <p:nvPr/>
        </p:nvSpPr>
        <p:spPr>
          <a:xfrm>
            <a:off x="5300855" y="10936043"/>
            <a:ext cx="4056029" cy="1077026"/>
          </a:xfrm>
          <a:prstGeom prst="rect">
            <a:avLst/>
          </a:prstGeom>
        </p:spPr>
        <p:txBody>
          <a:bodyPr wrap="square">
            <a:spAutoFit/>
          </a:bodyPr>
          <a:lstStyle/>
          <a:p>
            <a:pPr algn="ctr" defTabSz="914390" fontAlgn="base" hangingPunct="1">
              <a:spcBef>
                <a:spcPct val="0"/>
              </a:spcBef>
              <a:spcAft>
                <a:spcPct val="0"/>
              </a:spcAft>
            </a:pPr>
            <a:r>
              <a:rPr lang="fi-FI" sz="2133" b="1" kern="1200" dirty="0" err="1">
                <a:solidFill>
                  <a:srgbClr val="191919"/>
                </a:solidFill>
                <a:latin typeface="Verdana" pitchFamily="34" charset="0"/>
                <a:ea typeface="ＭＳ Ｐゴシック" pitchFamily="-111" charset="-128"/>
                <a:cs typeface="+mn-cs"/>
              </a:rPr>
              <a:t>Companies</a:t>
            </a:r>
            <a:r>
              <a:rPr lang="fi-FI" sz="2133" b="1" kern="1200" dirty="0">
                <a:solidFill>
                  <a:srgbClr val="191919"/>
                </a:solidFill>
                <a:latin typeface="Verdana" pitchFamily="34" charset="0"/>
                <a:ea typeface="ＭＳ Ｐゴシック" pitchFamily="-111" charset="-128"/>
                <a:cs typeface="+mn-cs"/>
              </a:rPr>
              <a:t> </a:t>
            </a:r>
            <a:r>
              <a:rPr lang="fi-FI" sz="2133" b="1" kern="1200" dirty="0" err="1">
                <a:solidFill>
                  <a:srgbClr val="191919"/>
                </a:solidFill>
                <a:latin typeface="Verdana" pitchFamily="34" charset="0"/>
                <a:ea typeface="ＭＳ Ｐゴシック" pitchFamily="-111" charset="-128"/>
                <a:cs typeface="+mn-cs"/>
              </a:rPr>
              <a:t>acquire</a:t>
            </a:r>
            <a:r>
              <a:rPr lang="fi-FI" sz="2133" b="1" kern="1200" dirty="0">
                <a:solidFill>
                  <a:srgbClr val="191919"/>
                </a:solidFill>
                <a:latin typeface="Verdana" pitchFamily="34" charset="0"/>
                <a:ea typeface="ＭＳ Ｐゴシック" pitchFamily="-111" charset="-128"/>
                <a:cs typeface="+mn-cs"/>
              </a:rPr>
              <a:t> </a:t>
            </a:r>
            <a:r>
              <a:rPr lang="fi-FI" sz="2133" b="1" kern="1200" dirty="0" err="1">
                <a:solidFill>
                  <a:srgbClr val="191919"/>
                </a:solidFill>
                <a:latin typeface="Verdana" pitchFamily="34" charset="0"/>
                <a:ea typeface="ＭＳ Ｐゴシック" pitchFamily="-111" charset="-128"/>
                <a:cs typeface="+mn-cs"/>
              </a:rPr>
              <a:t>new</a:t>
            </a:r>
            <a:r>
              <a:rPr lang="fi-FI" sz="2133" b="1" kern="1200" dirty="0">
                <a:solidFill>
                  <a:srgbClr val="191919"/>
                </a:solidFill>
                <a:latin typeface="Verdana" pitchFamily="34" charset="0"/>
                <a:ea typeface="ＭＳ Ｐゴシック" pitchFamily="-111" charset="-128"/>
                <a:cs typeface="+mn-cs"/>
              </a:rPr>
              <a:t> </a:t>
            </a:r>
            <a:r>
              <a:rPr lang="fi-FI" sz="2133" b="1" kern="1200" dirty="0" err="1">
                <a:solidFill>
                  <a:srgbClr val="191919"/>
                </a:solidFill>
                <a:latin typeface="Verdana" pitchFamily="34" charset="0"/>
                <a:ea typeface="ＭＳ Ｐゴシック" pitchFamily="-111" charset="-128"/>
                <a:cs typeface="+mn-cs"/>
              </a:rPr>
              <a:t>information</a:t>
            </a:r>
            <a:r>
              <a:rPr lang="fi-FI" sz="2133" b="1" kern="1200" dirty="0">
                <a:solidFill>
                  <a:srgbClr val="191919"/>
                </a:solidFill>
                <a:latin typeface="Verdana" pitchFamily="34" charset="0"/>
                <a:ea typeface="ＭＳ Ｐゴシック" pitchFamily="-111" charset="-128"/>
                <a:cs typeface="+mn-cs"/>
              </a:rPr>
              <a:t> </a:t>
            </a:r>
            <a:r>
              <a:rPr lang="fi-FI" sz="2133" b="1" kern="1200" dirty="0" err="1">
                <a:solidFill>
                  <a:srgbClr val="191919"/>
                </a:solidFill>
                <a:latin typeface="Verdana" pitchFamily="34" charset="0"/>
                <a:ea typeface="ＭＳ Ｐゴシック" pitchFamily="-111" charset="-128"/>
                <a:cs typeface="+mn-cs"/>
              </a:rPr>
              <a:t>about</a:t>
            </a:r>
            <a:r>
              <a:rPr lang="fi-FI" sz="2133" b="1" kern="1200" dirty="0">
                <a:solidFill>
                  <a:srgbClr val="191919"/>
                </a:solidFill>
                <a:latin typeface="Verdana" pitchFamily="34" charset="0"/>
                <a:ea typeface="ＭＳ Ｐゴシック" pitchFamily="-111" charset="-128"/>
                <a:cs typeface="+mn-cs"/>
              </a:rPr>
              <a:t> </a:t>
            </a:r>
            <a:r>
              <a:rPr lang="fi-FI" sz="2133" b="1" kern="1200" dirty="0" err="1">
                <a:solidFill>
                  <a:srgbClr val="191919"/>
                </a:solidFill>
                <a:latin typeface="Verdana" pitchFamily="34" charset="0"/>
                <a:ea typeface="ＭＳ Ｐゴシック" pitchFamily="-111" charset="-128"/>
                <a:cs typeface="+mn-cs"/>
              </a:rPr>
              <a:t>global</a:t>
            </a:r>
            <a:r>
              <a:rPr lang="fi-FI" sz="2133" b="1" kern="1200" dirty="0">
                <a:solidFill>
                  <a:srgbClr val="191919"/>
                </a:solidFill>
                <a:latin typeface="Verdana" pitchFamily="34" charset="0"/>
                <a:ea typeface="ＭＳ Ｐゴシック" pitchFamily="-111" charset="-128"/>
                <a:cs typeface="+mn-cs"/>
              </a:rPr>
              <a:t> </a:t>
            </a:r>
            <a:r>
              <a:rPr lang="fi-FI" sz="2133" b="1" kern="1200" dirty="0" err="1">
                <a:solidFill>
                  <a:srgbClr val="191919"/>
                </a:solidFill>
                <a:latin typeface="Verdana" pitchFamily="34" charset="0"/>
                <a:ea typeface="ＭＳ Ｐゴシック" pitchFamily="-111" charset="-128"/>
                <a:cs typeface="+mn-cs"/>
              </a:rPr>
              <a:t>challenges</a:t>
            </a:r>
            <a:endParaRPr lang="fi-FI" sz="2133" b="1" kern="1200" dirty="0">
              <a:solidFill>
                <a:srgbClr val="191919"/>
              </a:solidFill>
              <a:latin typeface="Verdana" pitchFamily="34" charset="0"/>
              <a:ea typeface="ＭＳ Ｐゴシック" pitchFamily="-111" charset="-128"/>
              <a:cs typeface="+mn-cs"/>
            </a:endParaRPr>
          </a:p>
        </p:txBody>
      </p:sp>
      <p:sp>
        <p:nvSpPr>
          <p:cNvPr id="85" name="Otsikko 1"/>
          <p:cNvSpPr>
            <a:spLocks noGrp="1"/>
          </p:cNvSpPr>
          <p:nvPr>
            <p:ph type="title"/>
          </p:nvPr>
        </p:nvSpPr>
        <p:spPr>
          <a:xfrm>
            <a:off x="1414421" y="-617885"/>
            <a:ext cx="21031200" cy="2651125"/>
          </a:xfrm>
        </p:spPr>
        <p:txBody>
          <a:bodyPr/>
          <a:lstStyle/>
          <a:p>
            <a:pPr algn="ctr"/>
            <a:r>
              <a:rPr lang="fi-FI" sz="6400" dirty="0"/>
              <a:t>Impact </a:t>
            </a:r>
            <a:r>
              <a:rPr lang="fi-FI" sz="6400" dirty="0" err="1"/>
              <a:t>Model</a:t>
            </a:r>
            <a:r>
              <a:rPr lang="fi-FI" sz="6400" dirty="0"/>
              <a:t> in Business Finland </a:t>
            </a:r>
          </a:p>
        </p:txBody>
      </p:sp>
      <p:cxnSp>
        <p:nvCxnSpPr>
          <p:cNvPr id="87" name="Suora nuoliyhdysviiva 86"/>
          <p:cNvCxnSpPr/>
          <p:nvPr/>
        </p:nvCxnSpPr>
        <p:spPr>
          <a:xfrm flipV="1">
            <a:off x="20640939" y="9173490"/>
            <a:ext cx="0" cy="582605"/>
          </a:xfrm>
          <a:prstGeom prst="straightConnector1">
            <a:avLst/>
          </a:prstGeom>
          <a:noFill/>
          <a:ln w="9525" cap="flat" cmpd="sng" algn="ctr">
            <a:solidFill>
              <a:srgbClr val="000000"/>
            </a:solidFill>
            <a:prstDash val="solid"/>
            <a:tailEnd type="triangle"/>
          </a:ln>
          <a:effectLst/>
        </p:spPr>
      </p:cxnSp>
    </p:spTree>
    <p:extLst>
      <p:ext uri="{BB962C8B-B14F-4D97-AF65-F5344CB8AC3E}">
        <p14:creationId xmlns:p14="http://schemas.microsoft.com/office/powerpoint/2010/main" val="9829872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57B99C-EE41-4086-B3AE-43FC3A034188}"/>
              </a:ext>
            </a:extLst>
          </p:cNvPr>
          <p:cNvSpPr>
            <a:spLocks noGrp="1"/>
          </p:cNvSpPr>
          <p:nvPr>
            <p:ph type="body" sz="half" idx="14"/>
          </p:nvPr>
        </p:nvSpPr>
        <p:spPr>
          <a:xfrm>
            <a:off x="1375502" y="830035"/>
            <a:ext cx="21484498" cy="1226089"/>
          </a:xfrm>
        </p:spPr>
        <p:txBody>
          <a:bodyPr/>
          <a:lstStyle/>
          <a:p>
            <a:pPr lvl="0"/>
            <a:r>
              <a:rPr lang="fi-FI" sz="6000" dirty="0" err="1" smtClean="0"/>
              <a:t>themes</a:t>
            </a:r>
            <a:r>
              <a:rPr lang="fi-FI" sz="6000" dirty="0" smtClean="0"/>
              <a:t> 2019 </a:t>
            </a:r>
            <a:r>
              <a:rPr lang="fi-FI" sz="6000" dirty="0"/>
              <a:t>-</a:t>
            </a:r>
            <a:r>
              <a:rPr lang="en-US" sz="6000" dirty="0" smtClean="0"/>
              <a:t> </a:t>
            </a:r>
            <a:r>
              <a:rPr lang="en-US" sz="6000" dirty="0"/>
              <a:t>Growth of Finnish Companies in Global Economy</a:t>
            </a:r>
            <a:endParaRPr lang="fi-FI" sz="6000" dirty="0"/>
          </a:p>
        </p:txBody>
      </p:sp>
      <p:sp>
        <p:nvSpPr>
          <p:cNvPr id="7" name="16.1.2018">
            <a:extLst>
              <a:ext uri="{FF2B5EF4-FFF2-40B4-BE49-F238E27FC236}">
                <a16:creationId xmlns:a16="http://schemas.microsoft.com/office/drawing/2014/main" id="{E37F4C2D-44B5-46E1-820A-ECCEACFD2766}"/>
              </a:ext>
            </a:extLst>
          </p:cNvPr>
          <p:cNvSpPr txBox="1"/>
          <p:nvPr/>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pPr marL="0" marR="0" lvl="0" indent="0" algn="r" defTabSz="1828800" rtl="0" eaLnBrk="1" fontAlgn="auto" latinLnBrk="0" hangingPunct="0">
              <a:lnSpc>
                <a:spcPct val="100000"/>
              </a:lnSpc>
              <a:spcBef>
                <a:spcPts val="0"/>
              </a:spcBef>
              <a:spcAft>
                <a:spcPts val="0"/>
              </a:spcAft>
              <a:buClrTx/>
              <a:buSzTx/>
              <a:buFontTx/>
              <a:buNone/>
              <a:tabLst/>
              <a:defRPr/>
            </a:pPr>
            <a:fld id="{232F4ECE-D54B-433B-B359-E7BC5B973E11}" type="datetime1">
              <a:rPr kumimoji="0" lang="fi-FI" sz="2500" b="0" i="0" u="none" strike="noStrike" kern="0" cap="none" spc="-110" normalizeH="0" baseline="0" noProof="0" smtClean="0">
                <a:ln>
                  <a:noFill/>
                </a:ln>
                <a:solidFill>
                  <a:srgbClr val="002EA2"/>
                </a:solidFill>
                <a:effectLst/>
                <a:uLnTx/>
                <a:uFillTx/>
                <a:latin typeface="Finlandica" charset="0"/>
                <a:ea typeface="Finlandica" charset="0"/>
                <a:cs typeface="Finlandica" charset="0"/>
                <a:sym typeface="Arial"/>
              </a:rPr>
              <a:pPr marL="0" marR="0" lvl="0" indent="0" algn="r" defTabSz="1828800" rtl="0" eaLnBrk="1" fontAlgn="auto" latinLnBrk="0" hangingPunct="0">
                <a:lnSpc>
                  <a:spcPct val="100000"/>
                </a:lnSpc>
                <a:spcBef>
                  <a:spcPts val="0"/>
                </a:spcBef>
                <a:spcAft>
                  <a:spcPts val="0"/>
                </a:spcAft>
                <a:buClrTx/>
                <a:buSzTx/>
                <a:buFontTx/>
                <a:buNone/>
                <a:tabLst/>
                <a:defRPr/>
              </a:pPr>
              <a:t>21.1.2019</a:t>
            </a:fld>
            <a:endParaRPr kumimoji="0" sz="2500" b="0" i="0" u="none" strike="noStrike" kern="0" cap="none" spc="-110" normalizeH="0" baseline="0" noProof="0" dirty="0">
              <a:ln>
                <a:noFill/>
              </a:ln>
              <a:solidFill>
                <a:srgbClr val="002EA2"/>
              </a:solidFill>
              <a:effectLst/>
              <a:uLnTx/>
              <a:uFillTx/>
              <a:latin typeface="Finlandica" charset="0"/>
              <a:ea typeface="Finlandica" charset="0"/>
              <a:cs typeface="Finlandica" charset="0"/>
              <a:sym typeface="Arial"/>
            </a:endParaRPr>
          </a:p>
        </p:txBody>
      </p:sp>
      <p:sp>
        <p:nvSpPr>
          <p:cNvPr id="6" name="Sisällön paikkamerkki 2"/>
          <p:cNvSpPr txBox="1">
            <a:spLocks/>
          </p:cNvSpPr>
          <p:nvPr/>
        </p:nvSpPr>
        <p:spPr>
          <a:xfrm>
            <a:off x="2933316" y="1669262"/>
            <a:ext cx="17307339" cy="8569324"/>
          </a:xfrm>
        </p:spPr>
        <p:txBody>
          <a:bodyPr/>
          <a:lstStyle>
            <a:lvl1pPr marL="457200" indent="-457200" algn="l" defTabSz="1828800" rtl="0" eaLnBrk="1" latinLnBrk="0" hangingPunct="1">
              <a:lnSpc>
                <a:spcPct val="100000"/>
              </a:lnSpc>
              <a:spcBef>
                <a:spcPts val="1000"/>
              </a:spcBef>
              <a:buFont typeface="Arial" panose="020B0604020202020204" pitchFamily="34" charset="0"/>
              <a:buChar char="•"/>
              <a:defRPr sz="5600" b="0" i="0" kern="1200">
                <a:solidFill>
                  <a:schemeClr val="tx2"/>
                </a:solidFill>
                <a:latin typeface="Finlandica" panose="00000500000000000000" pitchFamily="50" charset="0"/>
                <a:ea typeface="Finlandica" panose="00000500000000000000" pitchFamily="50" charset="0"/>
                <a:cs typeface="Helvetica" charset="0"/>
              </a:defRPr>
            </a:lvl1pPr>
            <a:lvl2pPr marL="1371600" indent="-457200" algn="l" defTabSz="1828800" rtl="0" eaLnBrk="1" latinLnBrk="0" hangingPunct="1">
              <a:lnSpc>
                <a:spcPct val="100000"/>
              </a:lnSpc>
              <a:spcBef>
                <a:spcPts val="1000"/>
              </a:spcBef>
              <a:buFont typeface="Arial" panose="020B0604020202020204" pitchFamily="34" charset="0"/>
              <a:buChar char="•"/>
              <a:defRPr sz="4800" b="0" i="0" kern="1200">
                <a:solidFill>
                  <a:schemeClr val="tx2"/>
                </a:solidFill>
                <a:latin typeface="Finlandica" panose="00000500000000000000" pitchFamily="50" charset="0"/>
                <a:ea typeface="Finlandica" panose="00000500000000000000" pitchFamily="50" charset="0"/>
                <a:cs typeface="Helvetica" charset="0"/>
              </a:defRPr>
            </a:lvl2pPr>
            <a:lvl3pPr marL="2286000" indent="-457200" algn="l" defTabSz="1828800" rtl="0" eaLnBrk="1" latinLnBrk="0" hangingPunct="1">
              <a:lnSpc>
                <a:spcPct val="100000"/>
              </a:lnSpc>
              <a:spcBef>
                <a:spcPts val="1000"/>
              </a:spcBef>
              <a:buFont typeface="Arial" panose="020B0604020202020204" pitchFamily="34" charset="0"/>
              <a:buChar char="•"/>
              <a:defRPr sz="4000" b="0" i="0" kern="1200">
                <a:solidFill>
                  <a:schemeClr val="tx2"/>
                </a:solidFill>
                <a:latin typeface="Finlandica" panose="00000500000000000000" pitchFamily="50" charset="0"/>
                <a:ea typeface="Finlandica" panose="00000500000000000000" pitchFamily="50" charset="0"/>
                <a:cs typeface="Helvetica" charset="0"/>
              </a:defRPr>
            </a:lvl3pPr>
            <a:lvl4pPr marL="3200400" indent="-457200" algn="l" defTabSz="1828800" rtl="0" eaLnBrk="1" latinLnBrk="0" hangingPunct="1">
              <a:lnSpc>
                <a:spcPct val="100000"/>
              </a:lnSpc>
              <a:spcBef>
                <a:spcPts val="1000"/>
              </a:spcBef>
              <a:buFont typeface="Arial" panose="020B0604020202020204" pitchFamily="34" charset="0"/>
              <a:buChar char="•"/>
              <a:defRPr sz="3600" b="0" i="0" kern="1200">
                <a:solidFill>
                  <a:schemeClr val="tx2"/>
                </a:solidFill>
                <a:latin typeface="Finlandica" panose="00000500000000000000" pitchFamily="50" charset="0"/>
                <a:ea typeface="Finlandica" panose="00000500000000000000" pitchFamily="50" charset="0"/>
                <a:cs typeface="Helvetica" charset="0"/>
              </a:defRPr>
            </a:lvl4pPr>
            <a:lvl5pPr marL="4114800" indent="-457200" algn="l" defTabSz="1828800" rtl="0" eaLnBrk="1" latinLnBrk="0" hangingPunct="1">
              <a:lnSpc>
                <a:spcPct val="100000"/>
              </a:lnSpc>
              <a:spcBef>
                <a:spcPts val="1000"/>
              </a:spcBef>
              <a:buFont typeface="Arial" panose="020B0604020202020204" pitchFamily="34" charset="0"/>
              <a:buChar char="•"/>
              <a:defRPr sz="3600" b="0" i="0" kern="1200">
                <a:solidFill>
                  <a:schemeClr val="tx2"/>
                </a:solidFill>
                <a:latin typeface="Finlandica" panose="00000500000000000000" pitchFamily="50" charset="0"/>
                <a:ea typeface="Finlandica" panose="00000500000000000000" pitchFamily="50" charset="0"/>
                <a:cs typeface="Helvetica"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1"/>
            <a:endParaRPr lang="fi-FI" dirty="0" smtClean="0"/>
          </a:p>
          <a:p>
            <a:pPr marL="914400" lvl="1" indent="0">
              <a:buNone/>
            </a:pPr>
            <a:r>
              <a:rPr lang="fi-FI" dirty="0" err="1" smtClean="0"/>
              <a:t>Two</a:t>
            </a:r>
            <a:r>
              <a:rPr lang="fi-FI" dirty="0" smtClean="0"/>
              <a:t> </a:t>
            </a:r>
            <a:r>
              <a:rPr lang="fi-FI" dirty="0" err="1" smtClean="0"/>
              <a:t>themes</a:t>
            </a:r>
            <a:r>
              <a:rPr lang="fi-FI" dirty="0" smtClean="0"/>
              <a:t>:</a:t>
            </a:r>
          </a:p>
          <a:p>
            <a:pPr marL="914400" lvl="1" indent="0">
              <a:buNone/>
            </a:pPr>
            <a:endParaRPr lang="fi-FI" dirty="0" smtClean="0"/>
          </a:p>
          <a:p>
            <a:pPr lvl="1"/>
            <a:r>
              <a:rPr lang="fi-FI" dirty="0" err="1" smtClean="0"/>
              <a:t>What</a:t>
            </a:r>
            <a:r>
              <a:rPr lang="fi-FI" dirty="0" smtClean="0"/>
              <a:t> </a:t>
            </a:r>
            <a:r>
              <a:rPr lang="fi-FI" dirty="0" err="1" smtClean="0"/>
              <a:t>kind</a:t>
            </a:r>
            <a:r>
              <a:rPr lang="fi-FI" dirty="0" smtClean="0"/>
              <a:t> of </a:t>
            </a:r>
            <a:r>
              <a:rPr lang="fi-FI" dirty="0" err="1" smtClean="0"/>
              <a:t>platforms</a:t>
            </a:r>
            <a:r>
              <a:rPr lang="fi-FI" dirty="0" smtClean="0"/>
              <a:t> </a:t>
            </a:r>
            <a:r>
              <a:rPr lang="fi-FI" dirty="0" err="1" smtClean="0"/>
              <a:t>are</a:t>
            </a:r>
            <a:r>
              <a:rPr lang="fi-FI" dirty="0" smtClean="0"/>
              <a:t> </a:t>
            </a:r>
            <a:r>
              <a:rPr lang="fi-FI" dirty="0" err="1" smtClean="0"/>
              <a:t>needed</a:t>
            </a:r>
            <a:r>
              <a:rPr lang="fi-FI" dirty="0" smtClean="0"/>
              <a:t> for </a:t>
            </a:r>
            <a:r>
              <a:rPr lang="fi-FI" dirty="0" err="1" smtClean="0"/>
              <a:t>globally</a:t>
            </a:r>
            <a:r>
              <a:rPr lang="fi-FI" dirty="0" smtClean="0"/>
              <a:t> </a:t>
            </a:r>
            <a:r>
              <a:rPr lang="fi-FI" dirty="0" err="1" smtClean="0"/>
              <a:t>innovative</a:t>
            </a:r>
            <a:r>
              <a:rPr lang="fi-FI" dirty="0" smtClean="0"/>
              <a:t> </a:t>
            </a:r>
            <a:r>
              <a:rPr lang="fi-FI" dirty="0" err="1" smtClean="0"/>
              <a:t>companies</a:t>
            </a:r>
            <a:r>
              <a:rPr lang="fi-FI" dirty="0" smtClean="0"/>
              <a:t>? </a:t>
            </a:r>
          </a:p>
          <a:p>
            <a:pPr lvl="2"/>
            <a:r>
              <a:rPr lang="fi-FI" dirty="0" err="1" smtClean="0"/>
              <a:t>What</a:t>
            </a:r>
            <a:r>
              <a:rPr lang="fi-FI" dirty="0" smtClean="0"/>
              <a:t> is a </a:t>
            </a:r>
            <a:r>
              <a:rPr lang="fi-FI" dirty="0" err="1" smtClean="0"/>
              <a:t>role</a:t>
            </a:r>
            <a:r>
              <a:rPr lang="fi-FI" dirty="0" smtClean="0"/>
              <a:t> of </a:t>
            </a:r>
            <a:r>
              <a:rPr lang="fi-FI" dirty="0" err="1" smtClean="0"/>
              <a:t>public</a:t>
            </a:r>
            <a:r>
              <a:rPr lang="fi-FI" dirty="0" smtClean="0"/>
              <a:t> </a:t>
            </a:r>
            <a:r>
              <a:rPr lang="fi-FI" dirty="0" err="1" smtClean="0"/>
              <a:t>actors</a:t>
            </a:r>
            <a:r>
              <a:rPr lang="fi-FI" dirty="0" smtClean="0"/>
              <a:t>?</a:t>
            </a:r>
          </a:p>
          <a:p>
            <a:pPr lvl="2"/>
            <a:endParaRPr lang="fi-FI" dirty="0" smtClean="0"/>
          </a:p>
          <a:p>
            <a:pPr lvl="1"/>
            <a:r>
              <a:rPr lang="en-US" dirty="0"/>
              <a:t>What are the impacts of long-run public innovation funding and growth services on the economy?</a:t>
            </a:r>
          </a:p>
          <a:p>
            <a:pPr lvl="2"/>
            <a:r>
              <a:rPr lang="fi-FI" dirty="0" smtClean="0"/>
              <a:t>How </a:t>
            </a:r>
            <a:r>
              <a:rPr lang="fi-FI" dirty="0" err="1" smtClean="0"/>
              <a:t>public</a:t>
            </a:r>
            <a:r>
              <a:rPr lang="fi-FI" dirty="0" smtClean="0"/>
              <a:t> </a:t>
            </a:r>
            <a:r>
              <a:rPr lang="fi-FI" dirty="0" err="1" smtClean="0"/>
              <a:t>export-promotion</a:t>
            </a:r>
            <a:r>
              <a:rPr lang="fi-FI" dirty="0" smtClean="0"/>
              <a:t> </a:t>
            </a:r>
            <a:r>
              <a:rPr lang="fi-FI" dirty="0" err="1" smtClean="0"/>
              <a:t>services</a:t>
            </a:r>
            <a:r>
              <a:rPr lang="fi-FI" dirty="0" smtClean="0"/>
              <a:t> </a:t>
            </a:r>
            <a:r>
              <a:rPr lang="fi-FI" dirty="0" err="1" smtClean="0"/>
              <a:t>can</a:t>
            </a:r>
            <a:r>
              <a:rPr lang="fi-FI" dirty="0" smtClean="0"/>
              <a:t> help in </a:t>
            </a:r>
            <a:r>
              <a:rPr lang="fi-FI" dirty="0" err="1" smtClean="0"/>
              <a:t>globalization</a:t>
            </a:r>
            <a:r>
              <a:rPr lang="fi-FI" dirty="0" smtClean="0"/>
              <a:t> of </a:t>
            </a:r>
            <a:r>
              <a:rPr lang="fi-FI" dirty="0" err="1" smtClean="0"/>
              <a:t>companies</a:t>
            </a:r>
            <a:r>
              <a:rPr lang="fi-FI" dirty="0" smtClean="0"/>
              <a:t>? </a:t>
            </a:r>
          </a:p>
        </p:txBody>
      </p:sp>
    </p:spTree>
    <p:extLst>
      <p:ext uri="{BB962C8B-B14F-4D97-AF65-F5344CB8AC3E}">
        <p14:creationId xmlns:p14="http://schemas.microsoft.com/office/powerpoint/2010/main" val="10863871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7"/>
          <p:cNvSpPr txBox="1">
            <a:spLocks/>
          </p:cNvSpPr>
          <p:nvPr/>
        </p:nvSpPr>
        <p:spPr>
          <a:xfrm>
            <a:off x="1348892" y="1849310"/>
            <a:ext cx="20649462" cy="9774120"/>
          </a:xfrm>
          <a:prstGeom prst="rect">
            <a:avLst/>
          </a:prstGeom>
        </p:spPr>
        <p:txBody>
          <a:bodyPr vert="horz" lIns="0" tIns="0" rIns="0" bIns="0" rtlCol="0">
            <a:noAutofit/>
          </a:bodyPr>
          <a:lstStyle>
            <a:lvl1pPr marL="266700" indent="-266700" algn="l" defTabSz="457200" rtl="0" eaLnBrk="1" latinLnBrk="0" hangingPunct="1">
              <a:spcBef>
                <a:spcPts val="0"/>
              </a:spcBef>
              <a:spcAft>
                <a:spcPts val="600"/>
              </a:spcAft>
              <a:buSzPct val="120000"/>
              <a:buFont typeface="Wingdings" pitchFamily="2" charset="2"/>
              <a:buChar char="§"/>
              <a:defRPr lang="fi-FI" sz="2000" kern="1200">
                <a:solidFill>
                  <a:schemeClr val="tx1"/>
                </a:solidFill>
                <a:latin typeface="Arial" pitchFamily="34" charset="0"/>
                <a:ea typeface="+mn-ea"/>
                <a:cs typeface="Arial" pitchFamily="34" charset="0"/>
              </a:defRPr>
            </a:lvl1pPr>
            <a:lvl2pPr marL="447675" indent="-180975" algn="l" defTabSz="457200" rtl="0" eaLnBrk="1" latinLnBrk="0" hangingPunct="1">
              <a:spcBef>
                <a:spcPts val="0"/>
              </a:spcBef>
              <a:spcAft>
                <a:spcPts val="600"/>
              </a:spcAft>
              <a:buSzPct val="120000"/>
              <a:buFont typeface="Wingdings" pitchFamily="2" charset="2"/>
              <a:buChar char="§"/>
              <a:defRPr lang="fi-FI" sz="1800" kern="1200">
                <a:solidFill>
                  <a:schemeClr val="tx1"/>
                </a:solidFill>
                <a:latin typeface="Arial" pitchFamily="34" charset="0"/>
                <a:ea typeface="+mn-ea"/>
                <a:cs typeface="Arial" pitchFamily="34" charset="0"/>
              </a:defRPr>
            </a:lvl2pPr>
            <a:lvl3pPr marL="628650" indent="-180975" algn="l" defTabSz="457200" rtl="0" eaLnBrk="1" latinLnBrk="0" hangingPunct="1">
              <a:spcBef>
                <a:spcPts val="0"/>
              </a:spcBef>
              <a:spcAft>
                <a:spcPts val="600"/>
              </a:spcAft>
              <a:buSzPct val="125000"/>
              <a:buFont typeface="Wingdings" pitchFamily="2" charset="2"/>
              <a:buChar char="§"/>
              <a:tabLst/>
              <a:defRPr lang="en-US" sz="16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just">
              <a:buFont typeface="+mj-lt"/>
              <a:buAutoNum type="romanUcPeriod"/>
            </a:pPr>
            <a:r>
              <a:rPr lang="en-US" sz="3200" b="1" dirty="0" smtClean="0">
                <a:solidFill>
                  <a:srgbClr val="000000"/>
                </a:solidFill>
                <a:latin typeface="Finlandica" panose="00000500000000000000" pitchFamily="2" charset="0"/>
              </a:rPr>
              <a:t>What </a:t>
            </a:r>
            <a:r>
              <a:rPr lang="en-US" sz="3200" b="1" dirty="0">
                <a:solidFill>
                  <a:srgbClr val="000000"/>
                </a:solidFill>
                <a:latin typeface="Finlandica" panose="00000500000000000000" pitchFamily="2" charset="0"/>
              </a:rPr>
              <a:t>kind of platforms are needed for globally innovative companies? </a:t>
            </a:r>
            <a:endParaRPr lang="en-US" sz="3200" b="1" dirty="0" smtClean="0">
              <a:solidFill>
                <a:srgbClr val="000000"/>
              </a:solidFill>
              <a:latin typeface="Finlandica" panose="00000500000000000000" pitchFamily="2" charset="0"/>
            </a:endParaRPr>
          </a:p>
          <a:p>
            <a:pPr marL="609600" lvl="2" indent="-342900" algn="just">
              <a:defRPr/>
            </a:pPr>
            <a:r>
              <a:rPr lang="en-US" sz="2600" b="1" dirty="0">
                <a:solidFill>
                  <a:srgbClr val="000000"/>
                </a:solidFill>
                <a:latin typeface="Finlandica" panose="00000500000000000000" pitchFamily="2" charset="0"/>
              </a:rPr>
              <a:t>How do </a:t>
            </a:r>
            <a:r>
              <a:rPr lang="en-US" sz="2600" b="1" dirty="0" smtClean="0">
                <a:solidFill>
                  <a:srgbClr val="000000"/>
                </a:solidFill>
                <a:latin typeface="Finlandica" panose="00000500000000000000" pitchFamily="2" charset="0"/>
              </a:rPr>
              <a:t>platforms </a:t>
            </a:r>
            <a:r>
              <a:rPr lang="en-US" sz="2600" b="1" dirty="0">
                <a:solidFill>
                  <a:srgbClr val="000000"/>
                </a:solidFill>
                <a:latin typeface="Finlandica" panose="00000500000000000000" pitchFamily="2" charset="0"/>
              </a:rPr>
              <a:t>function and what mechanisms drive value creation in the Finnish operation environment? </a:t>
            </a:r>
            <a:r>
              <a:rPr lang="en-US" sz="2600" dirty="0">
                <a:solidFill>
                  <a:srgbClr val="000000"/>
                </a:solidFill>
                <a:latin typeface="Finlandica" panose="00000500000000000000" pitchFamily="2" charset="0"/>
              </a:rPr>
              <a:t>One purpose of this call is to measure the new world class expertize for creating and capturing value </a:t>
            </a:r>
            <a:r>
              <a:rPr lang="en-US" sz="2600" dirty="0" smtClean="0">
                <a:solidFill>
                  <a:srgbClr val="000000"/>
                </a:solidFill>
                <a:latin typeface="Finlandica" panose="00000500000000000000" pitchFamily="2" charset="0"/>
              </a:rPr>
              <a:t>through global value chains, networks and platforms</a:t>
            </a:r>
            <a:r>
              <a:rPr lang="en-US" sz="2600" dirty="0">
                <a:solidFill>
                  <a:srgbClr val="000000"/>
                </a:solidFill>
                <a:latin typeface="Finlandica" panose="00000500000000000000" pitchFamily="2" charset="0"/>
              </a:rPr>
              <a:t>, which is </a:t>
            </a:r>
            <a:r>
              <a:rPr lang="en-US" sz="2600" dirty="0" smtClean="0">
                <a:solidFill>
                  <a:srgbClr val="000000"/>
                </a:solidFill>
                <a:latin typeface="Finlandica" panose="00000500000000000000" pitchFamily="2" charset="0"/>
              </a:rPr>
              <a:t>beneficial </a:t>
            </a:r>
            <a:r>
              <a:rPr lang="en-US" sz="2600" dirty="0">
                <a:solidFill>
                  <a:srgbClr val="000000"/>
                </a:solidFill>
                <a:latin typeface="Finlandica" panose="00000500000000000000" pitchFamily="2" charset="0"/>
              </a:rPr>
              <a:t>in small open advanced economy as Finland. This target can not be reached without deep dialogue with companies, those that are already in the market and those who seeking their way to success. Therefore, we need to know how to manage innovation environment in order to create growth through developing platform economy.</a:t>
            </a:r>
          </a:p>
          <a:p>
            <a:pPr marL="609600" lvl="2" indent="-342900" algn="just">
              <a:defRPr/>
            </a:pPr>
            <a:r>
              <a:rPr lang="en-US" sz="2600" b="1" dirty="0">
                <a:solidFill>
                  <a:srgbClr val="000000"/>
                </a:solidFill>
                <a:latin typeface="Finlandica" panose="00000500000000000000" pitchFamily="2" charset="0"/>
              </a:rPr>
              <a:t>How </a:t>
            </a:r>
            <a:r>
              <a:rPr lang="en-US" sz="2600" b="1" dirty="0" smtClean="0">
                <a:solidFill>
                  <a:srgbClr val="000000"/>
                </a:solidFill>
                <a:latin typeface="Finlandica" panose="00000500000000000000" pitchFamily="2" charset="0"/>
              </a:rPr>
              <a:t>the public </a:t>
            </a:r>
            <a:r>
              <a:rPr lang="en-US" sz="2600" b="1" dirty="0">
                <a:solidFill>
                  <a:srgbClr val="000000"/>
                </a:solidFill>
                <a:latin typeface="Finlandica" panose="00000500000000000000" pitchFamily="2" charset="0"/>
              </a:rPr>
              <a:t>actors can make our </a:t>
            </a:r>
            <a:r>
              <a:rPr lang="en-US" sz="2600" b="1" dirty="0" smtClean="0">
                <a:solidFill>
                  <a:srgbClr val="000000"/>
                </a:solidFill>
                <a:latin typeface="Finlandica" panose="00000500000000000000" pitchFamily="2" charset="0"/>
              </a:rPr>
              <a:t>innovation environment more attractive </a:t>
            </a:r>
            <a:r>
              <a:rPr lang="en-US" sz="2600" b="1" dirty="0">
                <a:solidFill>
                  <a:srgbClr val="000000"/>
                </a:solidFill>
                <a:latin typeface="Finlandica" panose="00000500000000000000" pitchFamily="2" charset="0"/>
              </a:rPr>
              <a:t>for </a:t>
            </a:r>
            <a:r>
              <a:rPr lang="en-US" sz="2600" b="1" dirty="0">
                <a:solidFill>
                  <a:schemeClr val="tx2"/>
                </a:solidFill>
                <a:latin typeface="Finlandica" panose="00000500000000000000" pitchFamily="2" charset="0"/>
              </a:rPr>
              <a:t>the global </a:t>
            </a:r>
            <a:r>
              <a:rPr lang="en-US" sz="2600" b="1" dirty="0" smtClean="0">
                <a:solidFill>
                  <a:schemeClr val="tx2"/>
                </a:solidFill>
                <a:latin typeface="Finlandica" panose="00000500000000000000" pitchFamily="2" charset="0"/>
              </a:rPr>
              <a:t>value chains </a:t>
            </a:r>
            <a:r>
              <a:rPr lang="en-US" sz="2600" b="1" dirty="0">
                <a:solidFill>
                  <a:schemeClr val="tx2"/>
                </a:solidFill>
                <a:latin typeface="Finlandica" panose="00000500000000000000" pitchFamily="2" charset="0"/>
              </a:rPr>
              <a:t>and </a:t>
            </a:r>
            <a:r>
              <a:rPr lang="en-US" sz="2600" b="1" dirty="0" smtClean="0">
                <a:solidFill>
                  <a:srgbClr val="000000"/>
                </a:solidFill>
                <a:latin typeface="Finlandica" panose="00000500000000000000" pitchFamily="2" charset="0"/>
              </a:rPr>
              <a:t>platform economy? </a:t>
            </a:r>
            <a:r>
              <a:rPr lang="en-US" sz="2600" dirty="0">
                <a:solidFill>
                  <a:srgbClr val="000000"/>
                </a:solidFill>
                <a:latin typeface="Finlandica" panose="00000500000000000000" pitchFamily="2" charset="0"/>
              </a:rPr>
              <a:t>Several questions occur in this </a:t>
            </a:r>
            <a:r>
              <a:rPr lang="en-US" sz="2600" dirty="0" smtClean="0">
                <a:solidFill>
                  <a:srgbClr val="000000"/>
                </a:solidFill>
                <a:latin typeface="Finlandica" panose="00000500000000000000" pitchFamily="2" charset="0"/>
              </a:rPr>
              <a:t>topic. </a:t>
            </a:r>
            <a:r>
              <a:rPr lang="en-US" sz="2600" dirty="0">
                <a:solidFill>
                  <a:srgbClr val="000000"/>
                </a:solidFill>
                <a:latin typeface="Finlandica" panose="00000500000000000000" pitchFamily="2" charset="0"/>
              </a:rPr>
              <a:t>How could we utilize learnings from global success stories in platform economy to create new success stories? Which ways could public </a:t>
            </a:r>
            <a:r>
              <a:rPr lang="en-US" sz="2600" dirty="0" smtClean="0">
                <a:solidFill>
                  <a:srgbClr val="000000"/>
                </a:solidFill>
                <a:latin typeface="Finlandica" panose="00000500000000000000" pitchFamily="2" charset="0"/>
              </a:rPr>
              <a:t>actors drive </a:t>
            </a:r>
            <a:r>
              <a:rPr lang="en-US" sz="2600" dirty="0">
                <a:solidFill>
                  <a:srgbClr val="000000"/>
                </a:solidFill>
                <a:latin typeface="Finlandica" panose="00000500000000000000" pitchFamily="2" charset="0"/>
              </a:rPr>
              <a:t>national and foreign talents to build these success platforms? What kind of operation environment </a:t>
            </a:r>
            <a:r>
              <a:rPr lang="en-US" sz="2600" dirty="0" smtClean="0">
                <a:solidFill>
                  <a:srgbClr val="000000"/>
                </a:solidFill>
                <a:latin typeface="Finlandica" panose="00000500000000000000" pitchFamily="2" charset="0"/>
              </a:rPr>
              <a:t>is needed to </a:t>
            </a:r>
            <a:r>
              <a:rPr lang="en-US" sz="2600" dirty="0">
                <a:solidFill>
                  <a:srgbClr val="000000"/>
                </a:solidFill>
                <a:latin typeface="Finlandica" panose="00000500000000000000" pitchFamily="2" charset="0"/>
              </a:rPr>
              <a:t>foster PPPs </a:t>
            </a:r>
            <a:r>
              <a:rPr lang="en-US" sz="2600" dirty="0" smtClean="0">
                <a:solidFill>
                  <a:srgbClr val="000000"/>
                </a:solidFill>
                <a:latin typeface="Finlandica" panose="00000500000000000000" pitchFamily="2" charset="0"/>
              </a:rPr>
              <a:t>and develop </a:t>
            </a:r>
            <a:r>
              <a:rPr lang="en-US" sz="2600" dirty="0">
                <a:solidFill>
                  <a:srgbClr val="000000"/>
                </a:solidFill>
                <a:latin typeface="Finlandica" panose="00000500000000000000" pitchFamily="2" charset="0"/>
              </a:rPr>
              <a:t>these platforms? What </a:t>
            </a:r>
            <a:r>
              <a:rPr lang="en-US" sz="2600" dirty="0" smtClean="0">
                <a:solidFill>
                  <a:srgbClr val="000000"/>
                </a:solidFill>
                <a:latin typeface="Finlandica" panose="00000500000000000000" pitchFamily="2" charset="0"/>
              </a:rPr>
              <a:t>is needed </a:t>
            </a:r>
            <a:r>
              <a:rPr lang="en-US" sz="2600" dirty="0">
                <a:solidFill>
                  <a:srgbClr val="000000"/>
                </a:solidFill>
                <a:latin typeface="Finlandica" panose="00000500000000000000" pitchFamily="2" charset="0"/>
              </a:rPr>
              <a:t>to speed up the development? </a:t>
            </a:r>
          </a:p>
          <a:p>
            <a:pPr marL="0" lvl="0" indent="0" algn="just">
              <a:buNone/>
            </a:pPr>
            <a:endParaRPr lang="en-US" sz="2600" dirty="0" smtClean="0">
              <a:solidFill>
                <a:srgbClr val="000000"/>
              </a:solidFill>
              <a:latin typeface="Finlandica" panose="00000500000000000000" pitchFamily="2" charset="0"/>
            </a:endParaRPr>
          </a:p>
          <a:p>
            <a:pPr marL="0" indent="0" algn="just">
              <a:buNone/>
            </a:pPr>
            <a:r>
              <a:rPr lang="en-US" sz="3200" b="1" dirty="0" smtClean="0">
                <a:solidFill>
                  <a:srgbClr val="000000"/>
                </a:solidFill>
                <a:latin typeface="Finlandica" panose="00000500000000000000" pitchFamily="2" charset="0"/>
              </a:rPr>
              <a:t>II. What are </a:t>
            </a:r>
            <a:r>
              <a:rPr lang="en-US" sz="3200" b="1" dirty="0">
                <a:solidFill>
                  <a:srgbClr val="000000"/>
                </a:solidFill>
                <a:latin typeface="Finlandica" panose="00000500000000000000" pitchFamily="2" charset="0"/>
              </a:rPr>
              <a:t>the </a:t>
            </a:r>
            <a:r>
              <a:rPr lang="en-US" sz="3200" b="1" dirty="0" smtClean="0">
                <a:solidFill>
                  <a:srgbClr val="000000"/>
                </a:solidFill>
                <a:latin typeface="Finlandica" panose="00000500000000000000" pitchFamily="2" charset="0"/>
              </a:rPr>
              <a:t>impacts </a:t>
            </a:r>
            <a:r>
              <a:rPr lang="en-US" sz="3200" b="1" dirty="0">
                <a:solidFill>
                  <a:srgbClr val="000000"/>
                </a:solidFill>
                <a:latin typeface="Finlandica" panose="00000500000000000000" pitchFamily="2" charset="0"/>
              </a:rPr>
              <a:t>of long-run public </a:t>
            </a:r>
            <a:r>
              <a:rPr lang="en-US" sz="3200" b="1" dirty="0" smtClean="0">
                <a:solidFill>
                  <a:srgbClr val="000000"/>
                </a:solidFill>
                <a:latin typeface="Finlandica" panose="00000500000000000000" pitchFamily="2" charset="0"/>
              </a:rPr>
              <a:t>innovation funding and growth services on the economy?</a:t>
            </a:r>
            <a:endParaRPr lang="en-US" sz="3200" b="1" dirty="0">
              <a:solidFill>
                <a:srgbClr val="000000"/>
              </a:solidFill>
              <a:latin typeface="Finlandica" panose="00000500000000000000" pitchFamily="2" charset="0"/>
            </a:endParaRPr>
          </a:p>
          <a:p>
            <a:pPr lvl="1" algn="just">
              <a:defRPr/>
            </a:pPr>
            <a:r>
              <a:rPr kumimoji="0" lang="en-US" sz="2600" b="1" i="0" u="none" strike="noStrike" kern="1200" cap="none" spc="0" normalizeH="0" baseline="0" noProof="0" dirty="0" smtClean="0">
                <a:ln>
                  <a:noFill/>
                </a:ln>
                <a:solidFill>
                  <a:srgbClr val="000000"/>
                </a:solidFill>
                <a:effectLst/>
                <a:uLnTx/>
                <a:uFillTx/>
                <a:latin typeface="Finlandica" panose="00000500000000000000" pitchFamily="2" charset="0"/>
              </a:rPr>
              <a:t> What are</a:t>
            </a:r>
            <a:r>
              <a:rPr kumimoji="0" lang="en-US" sz="2600" b="1" i="0" u="none" strike="noStrike" kern="1200" cap="none" spc="0" normalizeH="0" noProof="0" dirty="0" smtClean="0">
                <a:ln>
                  <a:noFill/>
                </a:ln>
                <a:solidFill>
                  <a:srgbClr val="000000"/>
                </a:solidFill>
                <a:effectLst/>
                <a:uLnTx/>
                <a:uFillTx/>
                <a:latin typeface="Finlandica" panose="00000500000000000000" pitchFamily="2" charset="0"/>
              </a:rPr>
              <a:t> new methodologies in impact analysis </a:t>
            </a:r>
            <a:r>
              <a:rPr kumimoji="0" lang="en-US" sz="2600" b="1" i="0" u="none" strike="noStrike" kern="1200" cap="none" spc="0" normalizeH="0" baseline="0" noProof="0" dirty="0" smtClean="0">
                <a:ln>
                  <a:noFill/>
                </a:ln>
                <a:solidFill>
                  <a:srgbClr val="000000"/>
                </a:solidFill>
                <a:effectLst/>
                <a:uLnTx/>
                <a:uFillTx/>
                <a:latin typeface="Finlandica" panose="00000500000000000000" pitchFamily="2" charset="0"/>
              </a:rPr>
              <a:t>which could be developed further? </a:t>
            </a:r>
            <a:r>
              <a:rPr lang="en-US" sz="2600" dirty="0">
                <a:solidFill>
                  <a:srgbClr val="000000"/>
                </a:solidFill>
                <a:latin typeface="Finlandica" panose="00000500000000000000" pitchFamily="2" charset="0"/>
              </a:rPr>
              <a:t>The aim of </a:t>
            </a:r>
            <a:r>
              <a:rPr lang="en-US" sz="2600" dirty="0" smtClean="0">
                <a:solidFill>
                  <a:srgbClr val="000000"/>
                </a:solidFill>
                <a:latin typeface="Finlandica" panose="00000500000000000000" pitchFamily="2" charset="0"/>
              </a:rPr>
              <a:t>RDI </a:t>
            </a:r>
            <a:r>
              <a:rPr lang="en-US" sz="2600" dirty="0">
                <a:solidFill>
                  <a:srgbClr val="000000"/>
                </a:solidFill>
                <a:latin typeface="Finlandica" panose="00000500000000000000" pitchFamily="2" charset="0"/>
              </a:rPr>
              <a:t>funding is to generate sustainable economic, social and environmental development and improve the net wellbeing of society. </a:t>
            </a:r>
            <a:r>
              <a:rPr lang="en-US" sz="2600" dirty="0" smtClean="0">
                <a:solidFill>
                  <a:srgbClr val="000000"/>
                </a:solidFill>
                <a:latin typeface="Finlandica" panose="00000500000000000000" pitchFamily="2" charset="0"/>
              </a:rPr>
              <a:t>From the growth perspective there are two </a:t>
            </a:r>
            <a:r>
              <a:rPr lang="en-US" sz="2600" dirty="0">
                <a:solidFill>
                  <a:srgbClr val="000000"/>
                </a:solidFill>
                <a:latin typeface="Finlandica" panose="00000500000000000000" pitchFamily="2" charset="0"/>
              </a:rPr>
              <a:t>goals: </a:t>
            </a:r>
            <a:r>
              <a:rPr lang="en-US" sz="2600" dirty="0" smtClean="0">
                <a:solidFill>
                  <a:srgbClr val="000000"/>
                </a:solidFill>
                <a:latin typeface="Finlandica" panose="00000500000000000000" pitchFamily="2" charset="0"/>
              </a:rPr>
              <a:t>1) Business </a:t>
            </a:r>
            <a:r>
              <a:rPr lang="en-US" sz="2600" dirty="0">
                <a:solidFill>
                  <a:srgbClr val="000000"/>
                </a:solidFill>
                <a:latin typeface="Finlandica" panose="00000500000000000000" pitchFamily="2" charset="0"/>
              </a:rPr>
              <a:t>scalability and economies of scale improve, and 2) Radical innovations and new business models renew economic </a:t>
            </a:r>
            <a:r>
              <a:rPr lang="en-US" sz="2600" dirty="0" smtClean="0">
                <a:solidFill>
                  <a:srgbClr val="000000"/>
                </a:solidFill>
                <a:latin typeface="Finlandica" panose="00000500000000000000" pitchFamily="2" charset="0"/>
              </a:rPr>
              <a:t>structure. However, impact analysis has several methodological shortcomings, for example, how impacts of funding can been measured, by using evolutionary methods, in the long run impacts where timeline is 20-30 years. Another example is econometrical modeling and how it can better measure “high risk- </a:t>
            </a:r>
            <a:r>
              <a:rPr lang="en-US" sz="2600" dirty="0" err="1" smtClean="0">
                <a:solidFill>
                  <a:srgbClr val="000000"/>
                </a:solidFill>
                <a:latin typeface="Finlandica" panose="00000500000000000000" pitchFamily="2" charset="0"/>
              </a:rPr>
              <a:t>heterogenous</a:t>
            </a:r>
            <a:r>
              <a:rPr lang="en-US" sz="2600" dirty="0" smtClean="0">
                <a:solidFill>
                  <a:srgbClr val="000000"/>
                </a:solidFill>
                <a:latin typeface="Finlandica" panose="00000500000000000000" pitchFamily="2" charset="0"/>
              </a:rPr>
              <a:t> return” framework, which is typical for public RDI funding?</a:t>
            </a:r>
          </a:p>
          <a:p>
            <a:pPr lvl="1" algn="just">
              <a:defRPr/>
            </a:pPr>
            <a:r>
              <a:rPr lang="en-US" sz="2600" b="1" dirty="0" smtClean="0">
                <a:solidFill>
                  <a:srgbClr val="000000"/>
                </a:solidFill>
                <a:latin typeface="Finlandica" panose="00000500000000000000" pitchFamily="2" charset="0"/>
              </a:rPr>
              <a:t> How to measure new policy tools in impact analysis? </a:t>
            </a:r>
            <a:r>
              <a:rPr lang="en-US" sz="2600" dirty="0" smtClean="0">
                <a:solidFill>
                  <a:srgbClr val="000000"/>
                </a:solidFill>
                <a:latin typeface="Finlandica" panose="00000500000000000000" pitchFamily="2" charset="0"/>
              </a:rPr>
              <a:t>Moreover, there occurs a paradigm change when innovations are pushed harder to the global markets.  Therefore, it should </a:t>
            </a:r>
            <a:r>
              <a:rPr lang="en-US" sz="2600" dirty="0">
                <a:solidFill>
                  <a:srgbClr val="000000"/>
                </a:solidFill>
                <a:latin typeface="Finlandica" panose="00000500000000000000" pitchFamily="2" charset="0"/>
              </a:rPr>
              <a:t>be asked </a:t>
            </a:r>
            <a:r>
              <a:rPr lang="en-US" sz="2600" dirty="0" smtClean="0">
                <a:solidFill>
                  <a:srgbClr val="000000"/>
                </a:solidFill>
                <a:latin typeface="Finlandica" panose="00000500000000000000" pitchFamily="2" charset="0"/>
              </a:rPr>
              <a:t>how new policy tools such as </a:t>
            </a:r>
            <a:r>
              <a:rPr lang="en-US" sz="2600" dirty="0">
                <a:solidFill>
                  <a:srgbClr val="000000"/>
                </a:solidFill>
                <a:latin typeface="Finlandica" panose="00000500000000000000" pitchFamily="2" charset="0"/>
              </a:rPr>
              <a:t>export-promotion services can help in globalization of companies? </a:t>
            </a:r>
            <a:r>
              <a:rPr lang="en-US" sz="2600" dirty="0" smtClean="0">
                <a:solidFill>
                  <a:srgbClr val="000000"/>
                </a:solidFill>
                <a:latin typeface="Finlandica" panose="00000500000000000000" pitchFamily="2" charset="0"/>
              </a:rPr>
              <a:t>The </a:t>
            </a:r>
            <a:r>
              <a:rPr lang="en-US" sz="2600" dirty="0">
                <a:solidFill>
                  <a:srgbClr val="000000"/>
                </a:solidFill>
                <a:latin typeface="Finlandica" panose="00000500000000000000" pitchFamily="2" charset="0"/>
              </a:rPr>
              <a:t>next step </a:t>
            </a:r>
            <a:r>
              <a:rPr lang="en-US" sz="2600" dirty="0" smtClean="0">
                <a:solidFill>
                  <a:srgbClr val="000000"/>
                </a:solidFill>
                <a:latin typeface="Finlandica" panose="00000500000000000000" pitchFamily="2" charset="0"/>
              </a:rPr>
              <a:t>in research is </a:t>
            </a:r>
            <a:r>
              <a:rPr lang="en-US" sz="2600" dirty="0">
                <a:solidFill>
                  <a:srgbClr val="000000"/>
                </a:solidFill>
                <a:latin typeface="Finlandica" panose="00000500000000000000" pitchFamily="2" charset="0"/>
              </a:rPr>
              <a:t>to describe </a:t>
            </a:r>
            <a:r>
              <a:rPr lang="en-US" sz="2600" dirty="0" smtClean="0">
                <a:solidFill>
                  <a:srgbClr val="000000"/>
                </a:solidFill>
                <a:latin typeface="Finlandica" panose="00000500000000000000" pitchFamily="2" charset="0"/>
              </a:rPr>
              <a:t>this paradigm change in </a:t>
            </a:r>
            <a:r>
              <a:rPr lang="en-US" sz="2600" dirty="0">
                <a:solidFill>
                  <a:srgbClr val="000000"/>
                </a:solidFill>
                <a:latin typeface="Finlandica" panose="00000500000000000000" pitchFamily="2" charset="0"/>
              </a:rPr>
              <a:t>the </a:t>
            </a:r>
            <a:r>
              <a:rPr lang="en-US" sz="2600" dirty="0" smtClean="0">
                <a:solidFill>
                  <a:srgbClr val="000000"/>
                </a:solidFill>
                <a:latin typeface="Finlandica" panose="00000500000000000000" pitchFamily="2" charset="0"/>
              </a:rPr>
              <a:t>impact analysis </a:t>
            </a:r>
            <a:r>
              <a:rPr lang="en-US" sz="2600" dirty="0">
                <a:solidFill>
                  <a:srgbClr val="000000"/>
                </a:solidFill>
                <a:latin typeface="Finlandica" panose="00000500000000000000" pitchFamily="2" charset="0"/>
              </a:rPr>
              <a:t>framework. </a:t>
            </a:r>
          </a:p>
        </p:txBody>
      </p:sp>
      <p:sp>
        <p:nvSpPr>
          <p:cNvPr id="4" name="Text Placeholder 1">
            <a:extLst>
              <a:ext uri="{FF2B5EF4-FFF2-40B4-BE49-F238E27FC236}">
                <a16:creationId xmlns:a16="http://schemas.microsoft.com/office/drawing/2014/main" id="{9B57B99C-EE41-4086-B3AE-43FC3A034188}"/>
              </a:ext>
            </a:extLst>
          </p:cNvPr>
          <p:cNvSpPr>
            <a:spLocks noGrp="1"/>
          </p:cNvSpPr>
          <p:nvPr>
            <p:ph type="body" sz="half" idx="14"/>
          </p:nvPr>
        </p:nvSpPr>
        <p:spPr>
          <a:xfrm>
            <a:off x="931374" y="623221"/>
            <a:ext cx="21484498" cy="1226089"/>
          </a:xfrm>
        </p:spPr>
        <p:txBody>
          <a:bodyPr/>
          <a:lstStyle/>
          <a:p>
            <a:pPr lvl="0"/>
            <a:r>
              <a:rPr lang="en-US" sz="6000" dirty="0"/>
              <a:t>Two research themes </a:t>
            </a:r>
            <a:endParaRPr lang="fi-FI" sz="6000" dirty="0"/>
          </a:p>
        </p:txBody>
      </p:sp>
    </p:spTree>
    <p:extLst>
      <p:ext uri="{BB962C8B-B14F-4D97-AF65-F5344CB8AC3E}">
        <p14:creationId xmlns:p14="http://schemas.microsoft.com/office/powerpoint/2010/main" val="1095414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6.1.2018">
            <a:extLst>
              <a:ext uri="{FF2B5EF4-FFF2-40B4-BE49-F238E27FC236}">
                <a16:creationId xmlns:a16="http://schemas.microsoft.com/office/drawing/2014/main" id="{E37F4C2D-44B5-46E1-820A-ECCEACFD2766}"/>
              </a:ext>
            </a:extLst>
          </p:cNvPr>
          <p:cNvSpPr txBox="1"/>
          <p:nvPr/>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pPr marL="0" marR="0" lvl="0" indent="0" algn="r" defTabSz="1828800" rtl="0" eaLnBrk="1" fontAlgn="auto" latinLnBrk="0" hangingPunct="0">
              <a:lnSpc>
                <a:spcPct val="100000"/>
              </a:lnSpc>
              <a:spcBef>
                <a:spcPts val="0"/>
              </a:spcBef>
              <a:spcAft>
                <a:spcPts val="0"/>
              </a:spcAft>
              <a:buClrTx/>
              <a:buSzTx/>
              <a:buFontTx/>
              <a:buNone/>
              <a:tabLst/>
              <a:defRPr/>
            </a:pPr>
            <a:fld id="{232F4ECE-D54B-433B-B359-E7BC5B973E11}" type="datetime1">
              <a:rPr kumimoji="0" lang="fi-FI" sz="2500" b="0" i="0" u="none" strike="noStrike" kern="0" cap="none" spc="-110" normalizeH="0" baseline="0" noProof="0" smtClean="0">
                <a:ln>
                  <a:noFill/>
                </a:ln>
                <a:solidFill>
                  <a:srgbClr val="002EA2"/>
                </a:solidFill>
                <a:effectLst/>
                <a:uLnTx/>
                <a:uFillTx/>
                <a:latin typeface="Finlandica" charset="0"/>
                <a:ea typeface="Finlandica" charset="0"/>
                <a:cs typeface="Finlandica" charset="0"/>
                <a:sym typeface="Arial"/>
              </a:rPr>
              <a:pPr marL="0" marR="0" lvl="0" indent="0" algn="r" defTabSz="1828800" rtl="0" eaLnBrk="1" fontAlgn="auto" latinLnBrk="0" hangingPunct="0">
                <a:lnSpc>
                  <a:spcPct val="100000"/>
                </a:lnSpc>
                <a:spcBef>
                  <a:spcPts val="0"/>
                </a:spcBef>
                <a:spcAft>
                  <a:spcPts val="0"/>
                </a:spcAft>
                <a:buClrTx/>
                <a:buSzTx/>
                <a:buFontTx/>
                <a:buNone/>
                <a:tabLst/>
                <a:defRPr/>
              </a:pPr>
              <a:t>21.1.2019</a:t>
            </a:fld>
            <a:endParaRPr kumimoji="0" sz="2500" b="0" i="0" u="none" strike="noStrike" kern="0" cap="none" spc="-110" normalizeH="0" baseline="0" noProof="0" dirty="0">
              <a:ln>
                <a:noFill/>
              </a:ln>
              <a:solidFill>
                <a:srgbClr val="002EA2"/>
              </a:solidFill>
              <a:effectLst/>
              <a:uLnTx/>
              <a:uFillTx/>
              <a:latin typeface="Finlandica" charset="0"/>
              <a:ea typeface="Finlandica" charset="0"/>
              <a:cs typeface="Finlandica" charset="0"/>
              <a:sym typeface="Arial"/>
            </a:endParaRPr>
          </a:p>
        </p:txBody>
      </p:sp>
      <p:sp>
        <p:nvSpPr>
          <p:cNvPr id="8" name="Otsikko 6"/>
          <p:cNvSpPr txBox="1">
            <a:spLocks/>
          </p:cNvSpPr>
          <p:nvPr/>
        </p:nvSpPr>
        <p:spPr>
          <a:xfrm>
            <a:off x="1440000" y="720000"/>
            <a:ext cx="21600000" cy="1800000"/>
          </a:xfrm>
        </p:spPr>
        <p:txBody>
          <a:bodyPr/>
          <a:lstStyle>
            <a:lvl1pPr algn="l" defTabSz="1828800" rtl="0" eaLnBrk="1" latinLnBrk="0" hangingPunct="1">
              <a:lnSpc>
                <a:spcPct val="80000"/>
              </a:lnSpc>
              <a:spcBef>
                <a:spcPct val="0"/>
              </a:spcBef>
              <a:buNone/>
              <a:defRPr sz="10800" b="1" i="0" kern="1200">
                <a:solidFill>
                  <a:schemeClr val="tx1"/>
                </a:solidFill>
                <a:latin typeface="Helvetica Bold" charset="0"/>
                <a:ea typeface="+mj-ea"/>
                <a:cs typeface="+mj-cs"/>
              </a:defRPr>
            </a:lvl1pPr>
          </a:lstStyle>
          <a:p>
            <a:r>
              <a:rPr lang="en-US" sz="6000" dirty="0" smtClean="0">
                <a:latin typeface="Finlandica" panose="00000500000000000000" pitchFamily="2" charset="0"/>
              </a:rPr>
              <a:t>STEPS IN 2019</a:t>
            </a:r>
            <a:endParaRPr lang="en-US" sz="6000" dirty="0">
              <a:latin typeface="Finlandica" panose="00000500000000000000" pitchFamily="2" charset="0"/>
            </a:endParaRPr>
          </a:p>
        </p:txBody>
      </p:sp>
      <p:sp>
        <p:nvSpPr>
          <p:cNvPr id="9" name="Rengas 8"/>
          <p:cNvSpPr/>
          <p:nvPr/>
        </p:nvSpPr>
        <p:spPr>
          <a:xfrm>
            <a:off x="3876890" y="5613422"/>
            <a:ext cx="2810684" cy="2810684"/>
          </a:xfrm>
          <a:prstGeom prst="donut">
            <a:avLst>
              <a:gd name="adj" fmla="val 2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0" name="Puolivapaa piirto 9"/>
          <p:cNvSpPr/>
          <p:nvPr/>
        </p:nvSpPr>
        <p:spPr>
          <a:xfrm rot="17700000">
            <a:off x="4867249" y="3322140"/>
            <a:ext cx="3493993" cy="1683834"/>
          </a:xfrm>
          <a:custGeom>
            <a:avLst/>
            <a:gdLst>
              <a:gd name="connsiteX0" fmla="*/ 0 w 3493993"/>
              <a:gd name="connsiteY0" fmla="*/ 0 h 1683834"/>
              <a:gd name="connsiteX1" fmla="*/ 3493993 w 3493993"/>
              <a:gd name="connsiteY1" fmla="*/ 0 h 1683834"/>
              <a:gd name="connsiteX2" fmla="*/ 3493993 w 3493993"/>
              <a:gd name="connsiteY2" fmla="*/ 1683834 h 1683834"/>
              <a:gd name="connsiteX3" fmla="*/ 0 w 3493993"/>
              <a:gd name="connsiteY3" fmla="*/ 1683834 h 1683834"/>
              <a:gd name="connsiteX4" fmla="*/ 0 w 3493993"/>
              <a:gd name="connsiteY4" fmla="*/ 0 h 1683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993" h="1683834">
                <a:moveTo>
                  <a:pt x="0" y="0"/>
                </a:moveTo>
                <a:lnTo>
                  <a:pt x="3493993" y="0"/>
                </a:lnTo>
                <a:lnTo>
                  <a:pt x="3493993" y="1683834"/>
                </a:lnTo>
                <a:lnTo>
                  <a:pt x="0" y="16838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599" tIns="0" rIns="0" bIns="-1" numCol="1" spcCol="1270" anchor="ctr" anchorCtr="0">
            <a:noAutofit/>
          </a:bodyPr>
          <a:lstStyle/>
          <a:p>
            <a:pPr lvl="0" algn="l" defTabSz="1778000">
              <a:lnSpc>
                <a:spcPct val="90000"/>
              </a:lnSpc>
              <a:spcBef>
                <a:spcPct val="0"/>
              </a:spcBef>
              <a:spcAft>
                <a:spcPct val="35000"/>
              </a:spcAft>
            </a:pPr>
            <a:r>
              <a:rPr lang="en-US" sz="4000" kern="1200" noProof="0" dirty="0" smtClean="0">
                <a:latin typeface="Finlandica" panose="00000500000000000000" pitchFamily="2" charset="0"/>
              </a:rPr>
              <a:t>Opening </a:t>
            </a:r>
            <a:r>
              <a:rPr lang="en-US" sz="4000" kern="1200" dirty="0" smtClean="0">
                <a:latin typeface="Finlandica" panose="00000500000000000000" pitchFamily="2" charset="0"/>
              </a:rPr>
              <a:t>21</a:t>
            </a:r>
            <a:r>
              <a:rPr lang="en-US" sz="4000" kern="1200" noProof="0" dirty="0" smtClean="0">
                <a:latin typeface="Finlandica" panose="00000500000000000000" pitchFamily="2" charset="0"/>
              </a:rPr>
              <a:t>.1.2019</a:t>
            </a:r>
            <a:endParaRPr lang="en-US" sz="4000" kern="1200" noProof="0" dirty="0">
              <a:latin typeface="Finlandica" panose="00000500000000000000" pitchFamily="2" charset="0"/>
            </a:endParaRPr>
          </a:p>
        </p:txBody>
      </p:sp>
      <p:sp>
        <p:nvSpPr>
          <p:cNvPr id="11" name="Ellipsi 10"/>
          <p:cNvSpPr/>
          <p:nvPr/>
        </p:nvSpPr>
        <p:spPr>
          <a:xfrm>
            <a:off x="6899285" y="6289302"/>
            <a:ext cx="1458923" cy="1458923"/>
          </a:xfrm>
          <a:prstGeom prst="ellipse">
            <a:avLst/>
          </a:prstGeom>
          <a:solidFill>
            <a:schemeClr val="tx1">
              <a:lumMod val="60000"/>
              <a:lumOff val="40000"/>
            </a:schemeClr>
          </a:solid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sp>
      <p:sp>
        <p:nvSpPr>
          <p:cNvPr id="12" name="Puolivapaa piirto 11"/>
          <p:cNvSpPr/>
          <p:nvPr/>
        </p:nvSpPr>
        <p:spPr>
          <a:xfrm rot="17700000">
            <a:off x="5151073" y="8462186"/>
            <a:ext cx="3022468" cy="1457321"/>
          </a:xfrm>
          <a:custGeom>
            <a:avLst/>
            <a:gdLst>
              <a:gd name="connsiteX0" fmla="*/ 0 w 3022468"/>
              <a:gd name="connsiteY0" fmla="*/ 0 h 1457321"/>
              <a:gd name="connsiteX1" fmla="*/ 3022468 w 3022468"/>
              <a:gd name="connsiteY1" fmla="*/ 0 h 1457321"/>
              <a:gd name="connsiteX2" fmla="*/ 3022468 w 3022468"/>
              <a:gd name="connsiteY2" fmla="*/ 1457321 h 1457321"/>
              <a:gd name="connsiteX3" fmla="*/ 0 w 3022468"/>
              <a:gd name="connsiteY3" fmla="*/ 1457321 h 1457321"/>
              <a:gd name="connsiteX4" fmla="*/ 0 w 3022468"/>
              <a:gd name="connsiteY4" fmla="*/ 0 h 1457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468" h="1457321">
                <a:moveTo>
                  <a:pt x="0" y="0"/>
                </a:moveTo>
                <a:lnTo>
                  <a:pt x="3022468" y="0"/>
                </a:lnTo>
                <a:lnTo>
                  <a:pt x="3022468" y="1457321"/>
                </a:lnTo>
                <a:lnTo>
                  <a:pt x="0" y="14573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71120" bIns="0" numCol="1" spcCol="1270" anchor="ctr" anchorCtr="0">
            <a:noAutofit/>
          </a:bodyPr>
          <a:lstStyle/>
          <a:p>
            <a:pPr lvl="0" algn="r" defTabSz="1244600">
              <a:lnSpc>
                <a:spcPct val="90000"/>
              </a:lnSpc>
              <a:spcBef>
                <a:spcPct val="0"/>
              </a:spcBef>
              <a:spcAft>
                <a:spcPct val="35000"/>
              </a:spcAft>
            </a:pPr>
            <a:r>
              <a:rPr lang="en-US" sz="2800" kern="1200" noProof="0" dirty="0" smtClean="0">
                <a:latin typeface="Finlandica" panose="00000500000000000000" pitchFamily="2" charset="0"/>
              </a:rPr>
              <a:t>Vision for the project</a:t>
            </a:r>
            <a:endParaRPr lang="en-US" sz="2800" kern="1200" noProof="0" dirty="0">
              <a:latin typeface="Finlandica" panose="00000500000000000000" pitchFamily="2" charset="0"/>
            </a:endParaRPr>
          </a:p>
        </p:txBody>
      </p:sp>
      <p:sp>
        <p:nvSpPr>
          <p:cNvPr id="13" name="Suorakulmio 12"/>
          <p:cNvSpPr/>
          <p:nvPr/>
        </p:nvSpPr>
        <p:spPr>
          <a:xfrm rot="17700000">
            <a:off x="7063635" y="4260314"/>
            <a:ext cx="3022468" cy="14573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Ellipsi 13"/>
          <p:cNvSpPr/>
          <p:nvPr/>
        </p:nvSpPr>
        <p:spPr>
          <a:xfrm>
            <a:off x="8569695" y="6289302"/>
            <a:ext cx="1458923" cy="1458923"/>
          </a:xfrm>
          <a:prstGeom prst="ellipse">
            <a:avLst/>
          </a:prstGeom>
          <a:solidFill>
            <a:srgbClr val="E10000"/>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sp>
      <p:sp>
        <p:nvSpPr>
          <p:cNvPr id="15" name="Puolivapaa piirto 14"/>
          <p:cNvSpPr/>
          <p:nvPr/>
        </p:nvSpPr>
        <p:spPr>
          <a:xfrm rot="17700000">
            <a:off x="6811525" y="8557042"/>
            <a:ext cx="3022468" cy="1457321"/>
          </a:xfrm>
          <a:custGeom>
            <a:avLst/>
            <a:gdLst>
              <a:gd name="connsiteX0" fmla="*/ 0 w 3022468"/>
              <a:gd name="connsiteY0" fmla="*/ 0 h 1457321"/>
              <a:gd name="connsiteX1" fmla="*/ 3022468 w 3022468"/>
              <a:gd name="connsiteY1" fmla="*/ 0 h 1457321"/>
              <a:gd name="connsiteX2" fmla="*/ 3022468 w 3022468"/>
              <a:gd name="connsiteY2" fmla="*/ 1457321 h 1457321"/>
              <a:gd name="connsiteX3" fmla="*/ 0 w 3022468"/>
              <a:gd name="connsiteY3" fmla="*/ 1457321 h 1457321"/>
              <a:gd name="connsiteX4" fmla="*/ 0 w 3022468"/>
              <a:gd name="connsiteY4" fmla="*/ 0 h 1457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468" h="1457321">
                <a:moveTo>
                  <a:pt x="0" y="0"/>
                </a:moveTo>
                <a:lnTo>
                  <a:pt x="3022468" y="0"/>
                </a:lnTo>
                <a:lnTo>
                  <a:pt x="3022468" y="1457321"/>
                </a:lnTo>
                <a:lnTo>
                  <a:pt x="0" y="14573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71120" bIns="0" numCol="1" spcCol="1270" anchor="ctr" anchorCtr="0">
            <a:noAutofit/>
          </a:bodyPr>
          <a:lstStyle/>
          <a:p>
            <a:pPr lvl="0" algn="r" defTabSz="1244600">
              <a:lnSpc>
                <a:spcPct val="90000"/>
              </a:lnSpc>
              <a:spcBef>
                <a:spcPct val="0"/>
              </a:spcBef>
              <a:spcAft>
                <a:spcPct val="35000"/>
              </a:spcAft>
            </a:pPr>
            <a:r>
              <a:rPr lang="en-US" sz="2800" kern="1200" noProof="0" dirty="0" smtClean="0">
                <a:latin typeface="Finlandica" panose="00000500000000000000" pitchFamily="2" charset="0"/>
              </a:rPr>
              <a:t> Research team and </a:t>
            </a:r>
            <a:r>
              <a:rPr lang="en-US" sz="2800" kern="1200" noProof="0" dirty="0">
                <a:latin typeface="Finlandica" panose="00000500000000000000" pitchFamily="2" charset="0"/>
              </a:rPr>
              <a:t>s</a:t>
            </a:r>
            <a:r>
              <a:rPr lang="en-US" sz="2800" kern="1200" noProof="0" dirty="0" smtClean="0">
                <a:latin typeface="Finlandica" panose="00000500000000000000" pitchFamily="2" charset="0"/>
              </a:rPr>
              <a:t>takeholder inputs</a:t>
            </a:r>
            <a:endParaRPr lang="en-US" sz="2800" kern="1200" noProof="0" dirty="0">
              <a:latin typeface="Finlandica" panose="00000500000000000000" pitchFamily="2" charset="0"/>
            </a:endParaRPr>
          </a:p>
        </p:txBody>
      </p:sp>
      <p:sp>
        <p:nvSpPr>
          <p:cNvPr id="16" name="Suorakulmio 15"/>
          <p:cNvSpPr/>
          <p:nvPr/>
        </p:nvSpPr>
        <p:spPr>
          <a:xfrm rot="17700000">
            <a:off x="8734045" y="4260314"/>
            <a:ext cx="3022468" cy="14573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Ellipsi 16"/>
          <p:cNvSpPr/>
          <p:nvPr/>
        </p:nvSpPr>
        <p:spPr>
          <a:xfrm>
            <a:off x="10240104" y="6289302"/>
            <a:ext cx="1458923" cy="1458923"/>
          </a:xfrm>
          <a:prstGeom prst="ellipse">
            <a:avLst/>
          </a:prstGeom>
          <a:solidFill>
            <a:schemeClr val="accent5">
              <a:lumMod val="75000"/>
            </a:schemeClr>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sp>
      <p:sp>
        <p:nvSpPr>
          <p:cNvPr id="18" name="Suorakulmio 17"/>
          <p:cNvSpPr/>
          <p:nvPr/>
        </p:nvSpPr>
        <p:spPr>
          <a:xfrm rot="17700000">
            <a:off x="10404454" y="4260314"/>
            <a:ext cx="3022468" cy="14573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Ellipsi 18"/>
          <p:cNvSpPr/>
          <p:nvPr/>
        </p:nvSpPr>
        <p:spPr>
          <a:xfrm>
            <a:off x="11910514" y="6289302"/>
            <a:ext cx="1458923" cy="1458923"/>
          </a:xfrm>
          <a:prstGeom prst="ellipse">
            <a:avLst/>
          </a:prstGeom>
          <a:solidFill>
            <a:srgbClr val="FF9B00"/>
          </a:solid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20" name="Puolivapaa piirto 19"/>
          <p:cNvSpPr/>
          <p:nvPr/>
        </p:nvSpPr>
        <p:spPr>
          <a:xfrm rot="17700000">
            <a:off x="8550810" y="8502851"/>
            <a:ext cx="3022468" cy="1457321"/>
          </a:xfrm>
          <a:custGeom>
            <a:avLst/>
            <a:gdLst>
              <a:gd name="connsiteX0" fmla="*/ 0 w 3022468"/>
              <a:gd name="connsiteY0" fmla="*/ 0 h 1457321"/>
              <a:gd name="connsiteX1" fmla="*/ 3022468 w 3022468"/>
              <a:gd name="connsiteY1" fmla="*/ 0 h 1457321"/>
              <a:gd name="connsiteX2" fmla="*/ 3022468 w 3022468"/>
              <a:gd name="connsiteY2" fmla="*/ 1457321 h 1457321"/>
              <a:gd name="connsiteX3" fmla="*/ 0 w 3022468"/>
              <a:gd name="connsiteY3" fmla="*/ 1457321 h 1457321"/>
              <a:gd name="connsiteX4" fmla="*/ 0 w 3022468"/>
              <a:gd name="connsiteY4" fmla="*/ 0 h 1457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468" h="1457321">
                <a:moveTo>
                  <a:pt x="0" y="0"/>
                </a:moveTo>
                <a:lnTo>
                  <a:pt x="3022468" y="0"/>
                </a:lnTo>
                <a:lnTo>
                  <a:pt x="3022468" y="1457321"/>
                </a:lnTo>
                <a:lnTo>
                  <a:pt x="0" y="14573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71120" bIns="0" numCol="1" spcCol="1270" anchor="ctr" anchorCtr="0">
            <a:noAutofit/>
          </a:bodyPr>
          <a:lstStyle/>
          <a:p>
            <a:pPr lvl="0" algn="r" defTabSz="1244600">
              <a:lnSpc>
                <a:spcPct val="90000"/>
              </a:lnSpc>
              <a:spcBef>
                <a:spcPct val="0"/>
              </a:spcBef>
              <a:spcAft>
                <a:spcPct val="35000"/>
              </a:spcAft>
            </a:pPr>
            <a:r>
              <a:rPr lang="en-US" sz="2800" kern="1200" noProof="0" dirty="0" smtClean="0">
                <a:latin typeface="Finlandica" panose="00000500000000000000" pitchFamily="2" charset="0"/>
              </a:rPr>
              <a:t>Utilization roadmap</a:t>
            </a:r>
            <a:endParaRPr lang="en-US" sz="2800" kern="1200" noProof="0" dirty="0">
              <a:latin typeface="Finlandica" panose="00000500000000000000" pitchFamily="2" charset="0"/>
            </a:endParaRPr>
          </a:p>
        </p:txBody>
      </p:sp>
      <p:sp>
        <p:nvSpPr>
          <p:cNvPr id="21" name="Suorakulmio 20"/>
          <p:cNvSpPr/>
          <p:nvPr/>
        </p:nvSpPr>
        <p:spPr>
          <a:xfrm rot="17700000">
            <a:off x="12074864" y="4260314"/>
            <a:ext cx="3022468" cy="14573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Ellipsi 21"/>
          <p:cNvSpPr/>
          <p:nvPr/>
        </p:nvSpPr>
        <p:spPr>
          <a:xfrm>
            <a:off x="13580923" y="6289302"/>
            <a:ext cx="1458923" cy="1458923"/>
          </a:xfrm>
          <a:prstGeom prst="ellipse">
            <a:avLst/>
          </a:prstGeom>
          <a:solidFill>
            <a:srgbClr val="92D050"/>
          </a:solidFill>
        </p:spPr>
        <p:style>
          <a:lnRef idx="3">
            <a:schemeClr val="lt1">
              <a:hueOff val="0"/>
              <a:satOff val="0"/>
              <a:lumOff val="0"/>
              <a:alphaOff val="0"/>
            </a:schemeClr>
          </a:lnRef>
          <a:fillRef idx="1">
            <a:scrgbClr r="0" g="0" b="0"/>
          </a:fillRef>
          <a:effectRef idx="1">
            <a:schemeClr val="accent6">
              <a:hueOff val="0"/>
              <a:satOff val="0"/>
              <a:lumOff val="0"/>
              <a:alphaOff val="0"/>
            </a:schemeClr>
          </a:effectRef>
          <a:fontRef idx="minor">
            <a:schemeClr val="lt1"/>
          </a:fontRef>
        </p:style>
      </p:sp>
      <p:sp>
        <p:nvSpPr>
          <p:cNvPr id="23" name="Puolivapaa piirto 22"/>
          <p:cNvSpPr/>
          <p:nvPr/>
        </p:nvSpPr>
        <p:spPr>
          <a:xfrm rot="17700000">
            <a:off x="11771733" y="8482518"/>
            <a:ext cx="3022468" cy="1457321"/>
          </a:xfrm>
          <a:custGeom>
            <a:avLst/>
            <a:gdLst>
              <a:gd name="connsiteX0" fmla="*/ 0 w 3022468"/>
              <a:gd name="connsiteY0" fmla="*/ 0 h 1457321"/>
              <a:gd name="connsiteX1" fmla="*/ 3022468 w 3022468"/>
              <a:gd name="connsiteY1" fmla="*/ 0 h 1457321"/>
              <a:gd name="connsiteX2" fmla="*/ 3022468 w 3022468"/>
              <a:gd name="connsiteY2" fmla="*/ 1457321 h 1457321"/>
              <a:gd name="connsiteX3" fmla="*/ 0 w 3022468"/>
              <a:gd name="connsiteY3" fmla="*/ 1457321 h 1457321"/>
              <a:gd name="connsiteX4" fmla="*/ 0 w 3022468"/>
              <a:gd name="connsiteY4" fmla="*/ 0 h 1457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468" h="1457321">
                <a:moveTo>
                  <a:pt x="0" y="0"/>
                </a:moveTo>
                <a:lnTo>
                  <a:pt x="3022468" y="0"/>
                </a:lnTo>
                <a:lnTo>
                  <a:pt x="3022468" y="1457321"/>
                </a:lnTo>
                <a:lnTo>
                  <a:pt x="0" y="14573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71120" bIns="0" numCol="1" spcCol="1270" anchor="ctr" anchorCtr="0">
            <a:noAutofit/>
          </a:bodyPr>
          <a:lstStyle/>
          <a:p>
            <a:pPr lvl="0" algn="r" defTabSz="1244600">
              <a:lnSpc>
                <a:spcPct val="90000"/>
              </a:lnSpc>
              <a:spcBef>
                <a:spcPct val="0"/>
              </a:spcBef>
              <a:spcAft>
                <a:spcPct val="35000"/>
              </a:spcAft>
            </a:pPr>
            <a:r>
              <a:rPr lang="en-US" sz="2800" kern="1200" noProof="0" dirty="0" smtClean="0">
                <a:latin typeface="Finlandica" panose="00000500000000000000" pitchFamily="2" charset="0"/>
              </a:rPr>
              <a:t>Business Finland </a:t>
            </a:r>
            <a:r>
              <a:rPr lang="en-US" sz="2800" kern="1200" dirty="0" smtClean="0">
                <a:latin typeface="Finlandica" panose="00000500000000000000" pitchFamily="2" charset="0"/>
              </a:rPr>
              <a:t>pitch</a:t>
            </a:r>
            <a:r>
              <a:rPr lang="en-US" sz="2800" kern="1200" noProof="0" dirty="0" err="1" smtClean="0">
                <a:latin typeface="Finlandica" panose="00000500000000000000" pitchFamily="2" charset="0"/>
              </a:rPr>
              <a:t>ing</a:t>
            </a:r>
            <a:r>
              <a:rPr lang="en-US" sz="2800" kern="1200" noProof="0" dirty="0" smtClean="0">
                <a:latin typeface="Finlandica" panose="00000500000000000000" pitchFamily="2" charset="0"/>
              </a:rPr>
              <a:t> </a:t>
            </a:r>
            <a:r>
              <a:rPr lang="en-US" sz="2800" kern="1200" dirty="0" smtClean="0">
                <a:latin typeface="Finlandica" panose="00000500000000000000" pitchFamily="2" charset="0"/>
              </a:rPr>
              <a:t>session</a:t>
            </a:r>
            <a:r>
              <a:rPr lang="en-US" sz="2800" kern="1200" noProof="0" dirty="0" smtClean="0">
                <a:latin typeface="Finlandica" panose="00000500000000000000" pitchFamily="2" charset="0"/>
              </a:rPr>
              <a:t>s</a:t>
            </a:r>
            <a:endParaRPr lang="en-US" sz="2800" kern="1200" noProof="0" dirty="0">
              <a:latin typeface="Finlandica" panose="00000500000000000000" pitchFamily="2" charset="0"/>
            </a:endParaRPr>
          </a:p>
        </p:txBody>
      </p:sp>
      <p:sp>
        <p:nvSpPr>
          <p:cNvPr id="24" name="Suorakulmio 23"/>
          <p:cNvSpPr/>
          <p:nvPr/>
        </p:nvSpPr>
        <p:spPr>
          <a:xfrm rot="17700000">
            <a:off x="13745273" y="4260314"/>
            <a:ext cx="3022468" cy="14573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Ellipsi 24"/>
          <p:cNvSpPr/>
          <p:nvPr/>
        </p:nvSpPr>
        <p:spPr>
          <a:xfrm>
            <a:off x="15251333" y="6289302"/>
            <a:ext cx="1458923" cy="1458923"/>
          </a:xfrm>
          <a:prstGeom prst="ellipse">
            <a:avLst/>
          </a:prstGeom>
          <a:solidFill>
            <a:schemeClr val="tx1">
              <a:lumMod val="60000"/>
              <a:lumOff val="40000"/>
            </a:schemeClr>
          </a:solid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sp>
      <p:sp>
        <p:nvSpPr>
          <p:cNvPr id="26" name="Puolivapaa piirto 25"/>
          <p:cNvSpPr/>
          <p:nvPr/>
        </p:nvSpPr>
        <p:spPr>
          <a:xfrm rot="17700000">
            <a:off x="13401482" y="8441854"/>
            <a:ext cx="3022468" cy="1457321"/>
          </a:xfrm>
          <a:custGeom>
            <a:avLst/>
            <a:gdLst>
              <a:gd name="connsiteX0" fmla="*/ 0 w 3022468"/>
              <a:gd name="connsiteY0" fmla="*/ 0 h 1457321"/>
              <a:gd name="connsiteX1" fmla="*/ 3022468 w 3022468"/>
              <a:gd name="connsiteY1" fmla="*/ 0 h 1457321"/>
              <a:gd name="connsiteX2" fmla="*/ 3022468 w 3022468"/>
              <a:gd name="connsiteY2" fmla="*/ 1457321 h 1457321"/>
              <a:gd name="connsiteX3" fmla="*/ 0 w 3022468"/>
              <a:gd name="connsiteY3" fmla="*/ 1457321 h 1457321"/>
              <a:gd name="connsiteX4" fmla="*/ 0 w 3022468"/>
              <a:gd name="connsiteY4" fmla="*/ 0 h 1457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468" h="1457321">
                <a:moveTo>
                  <a:pt x="0" y="0"/>
                </a:moveTo>
                <a:lnTo>
                  <a:pt x="3022468" y="0"/>
                </a:lnTo>
                <a:lnTo>
                  <a:pt x="3022468" y="1457321"/>
                </a:lnTo>
                <a:lnTo>
                  <a:pt x="0" y="14573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71120" bIns="0" numCol="1" spcCol="1270" anchor="ctr" anchorCtr="0">
            <a:noAutofit/>
          </a:bodyPr>
          <a:lstStyle/>
          <a:p>
            <a:pPr lvl="0" algn="r" defTabSz="1244600">
              <a:lnSpc>
                <a:spcPct val="90000"/>
              </a:lnSpc>
              <a:spcBef>
                <a:spcPct val="0"/>
              </a:spcBef>
              <a:spcAft>
                <a:spcPct val="35000"/>
              </a:spcAft>
            </a:pPr>
            <a:r>
              <a:rPr lang="en-US" sz="2800" kern="1200" noProof="0" dirty="0" smtClean="0">
                <a:latin typeface="Finlandica" panose="00000500000000000000" pitchFamily="2" charset="0"/>
              </a:rPr>
              <a:t>Revisions of the project plan</a:t>
            </a:r>
            <a:endParaRPr lang="en-US" sz="2800" kern="1200" noProof="0" dirty="0">
              <a:latin typeface="Finlandica" panose="00000500000000000000" pitchFamily="2" charset="0"/>
            </a:endParaRPr>
          </a:p>
        </p:txBody>
      </p:sp>
      <p:sp>
        <p:nvSpPr>
          <p:cNvPr id="27" name="Suorakulmio 26"/>
          <p:cNvSpPr/>
          <p:nvPr/>
        </p:nvSpPr>
        <p:spPr>
          <a:xfrm rot="17700000">
            <a:off x="15415683" y="4260314"/>
            <a:ext cx="3022468" cy="14573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Rengas 27"/>
          <p:cNvSpPr/>
          <p:nvPr/>
        </p:nvSpPr>
        <p:spPr>
          <a:xfrm>
            <a:off x="16921967" y="5613422"/>
            <a:ext cx="2810684" cy="2810684"/>
          </a:xfrm>
          <a:prstGeom prst="donut">
            <a:avLst>
              <a:gd name="adj" fmla="val 20000"/>
            </a:avLst>
          </a:prstGeom>
          <a:solidFill>
            <a:srgbClr val="FF9B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29" name="Puolivapaa piirto 28"/>
          <p:cNvSpPr/>
          <p:nvPr/>
        </p:nvSpPr>
        <p:spPr>
          <a:xfrm rot="17700000">
            <a:off x="17919135" y="3322140"/>
            <a:ext cx="3493993" cy="1683834"/>
          </a:xfrm>
          <a:custGeom>
            <a:avLst/>
            <a:gdLst>
              <a:gd name="connsiteX0" fmla="*/ 0 w 3493993"/>
              <a:gd name="connsiteY0" fmla="*/ 0 h 1683834"/>
              <a:gd name="connsiteX1" fmla="*/ 3493993 w 3493993"/>
              <a:gd name="connsiteY1" fmla="*/ 0 h 1683834"/>
              <a:gd name="connsiteX2" fmla="*/ 3493993 w 3493993"/>
              <a:gd name="connsiteY2" fmla="*/ 1683834 h 1683834"/>
              <a:gd name="connsiteX3" fmla="*/ 0 w 3493993"/>
              <a:gd name="connsiteY3" fmla="*/ 1683834 h 1683834"/>
              <a:gd name="connsiteX4" fmla="*/ 0 w 3493993"/>
              <a:gd name="connsiteY4" fmla="*/ 0 h 1683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993" h="1683834">
                <a:moveTo>
                  <a:pt x="0" y="0"/>
                </a:moveTo>
                <a:lnTo>
                  <a:pt x="3493993" y="0"/>
                </a:lnTo>
                <a:lnTo>
                  <a:pt x="3493993" y="1683834"/>
                </a:lnTo>
                <a:lnTo>
                  <a:pt x="0" y="16838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599" tIns="0" rIns="0" bIns="-1" numCol="1" spcCol="1270" anchor="ctr" anchorCtr="0">
            <a:noAutofit/>
          </a:bodyPr>
          <a:lstStyle/>
          <a:p>
            <a:pPr lvl="0" algn="l" defTabSz="1778000">
              <a:lnSpc>
                <a:spcPct val="90000"/>
              </a:lnSpc>
              <a:spcBef>
                <a:spcPct val="0"/>
              </a:spcBef>
              <a:spcAft>
                <a:spcPct val="35000"/>
              </a:spcAft>
            </a:pPr>
            <a:r>
              <a:rPr lang="en-US" sz="4000" kern="1200" noProof="0" dirty="0" smtClean="0">
                <a:latin typeface="Finlandica" panose="00000500000000000000" pitchFamily="2" charset="0"/>
              </a:rPr>
              <a:t>Application deadline </a:t>
            </a:r>
            <a:r>
              <a:rPr lang="en-US" sz="4000" kern="1200" dirty="0">
                <a:latin typeface="Finlandica" panose="00000500000000000000" pitchFamily="2" charset="0"/>
              </a:rPr>
              <a:t>5</a:t>
            </a:r>
            <a:r>
              <a:rPr lang="en-US" sz="4000" kern="1200" noProof="0" dirty="0" smtClean="0">
                <a:latin typeface="Finlandica" panose="00000500000000000000" pitchFamily="2" charset="0"/>
              </a:rPr>
              <a:t>.4.2019</a:t>
            </a:r>
            <a:endParaRPr lang="en-US" sz="4000" kern="1200" noProof="0" dirty="0">
              <a:latin typeface="Finlandica" panose="00000500000000000000" pitchFamily="2" charset="0"/>
            </a:endParaRPr>
          </a:p>
        </p:txBody>
      </p:sp>
      <p:sp>
        <p:nvSpPr>
          <p:cNvPr id="30" name="Puolivapaa piirto 29"/>
          <p:cNvSpPr/>
          <p:nvPr/>
        </p:nvSpPr>
        <p:spPr>
          <a:xfrm rot="17700000">
            <a:off x="11783178" y="3812186"/>
            <a:ext cx="3655824" cy="1683834"/>
          </a:xfrm>
          <a:custGeom>
            <a:avLst/>
            <a:gdLst>
              <a:gd name="connsiteX0" fmla="*/ 0 w 3493993"/>
              <a:gd name="connsiteY0" fmla="*/ 0 h 1683834"/>
              <a:gd name="connsiteX1" fmla="*/ 3493993 w 3493993"/>
              <a:gd name="connsiteY1" fmla="*/ 0 h 1683834"/>
              <a:gd name="connsiteX2" fmla="*/ 3493993 w 3493993"/>
              <a:gd name="connsiteY2" fmla="*/ 1683834 h 1683834"/>
              <a:gd name="connsiteX3" fmla="*/ 0 w 3493993"/>
              <a:gd name="connsiteY3" fmla="*/ 1683834 h 1683834"/>
              <a:gd name="connsiteX4" fmla="*/ 0 w 3493993"/>
              <a:gd name="connsiteY4" fmla="*/ 0 h 1683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993" h="1683834">
                <a:moveTo>
                  <a:pt x="0" y="0"/>
                </a:moveTo>
                <a:lnTo>
                  <a:pt x="3493993" y="0"/>
                </a:lnTo>
                <a:lnTo>
                  <a:pt x="3493993" y="1683834"/>
                </a:lnTo>
                <a:lnTo>
                  <a:pt x="0" y="16838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599" tIns="0" rIns="0" bIns="-1" numCol="1" spcCol="1270" anchor="ctr" anchorCtr="0">
            <a:noAutofit/>
          </a:bodyPr>
          <a:lstStyle/>
          <a:p>
            <a:pPr lvl="0" algn="l" defTabSz="1778000">
              <a:lnSpc>
                <a:spcPct val="90000"/>
              </a:lnSpc>
              <a:spcBef>
                <a:spcPct val="0"/>
              </a:spcBef>
              <a:spcAft>
                <a:spcPct val="35000"/>
              </a:spcAft>
            </a:pPr>
            <a:r>
              <a:rPr lang="en-US" sz="3200" kern="1200" dirty="0" smtClean="0">
                <a:latin typeface="Finlandica" panose="00000500000000000000" pitchFamily="2" charset="0"/>
              </a:rPr>
              <a:t>Research</a:t>
            </a:r>
            <a:r>
              <a:rPr lang="en-US" sz="3200" kern="1200" noProof="0" dirty="0" smtClean="0">
                <a:latin typeface="Finlandica" panose="00000500000000000000" pitchFamily="2" charset="0"/>
              </a:rPr>
              <a:t> </a:t>
            </a:r>
            <a:r>
              <a:rPr lang="en-US" sz="3200" kern="1200" noProof="0" dirty="0" err="1">
                <a:latin typeface="Finlandica" panose="00000500000000000000" pitchFamily="2" charset="0"/>
              </a:rPr>
              <a:t>i</a:t>
            </a:r>
            <a:r>
              <a:rPr lang="en-US" sz="3200" kern="1200" dirty="0" err="1" smtClean="0">
                <a:latin typeface="Finlandica" panose="00000500000000000000" pitchFamily="2" charset="0"/>
              </a:rPr>
              <a:t>deas</a:t>
            </a:r>
            <a:r>
              <a:rPr lang="en-US" sz="3200" kern="1200" dirty="0" smtClean="0">
                <a:latin typeface="Finlandica" panose="00000500000000000000" pitchFamily="2" charset="0"/>
              </a:rPr>
              <a:t> </a:t>
            </a:r>
            <a:r>
              <a:rPr lang="en-US" sz="3200" kern="1200" noProof="0" dirty="0" smtClean="0">
                <a:latin typeface="Finlandica" panose="00000500000000000000" pitchFamily="2" charset="0"/>
              </a:rPr>
              <a:t>deadline 15.2.2019</a:t>
            </a:r>
            <a:endParaRPr lang="en-US" sz="3200" kern="1200" noProof="0" dirty="0">
              <a:latin typeface="Finlandica" panose="00000500000000000000" pitchFamily="2" charset="0"/>
            </a:endParaRPr>
          </a:p>
        </p:txBody>
      </p:sp>
      <p:sp>
        <p:nvSpPr>
          <p:cNvPr id="31" name="Puolivapaa piirto 30"/>
          <p:cNvSpPr/>
          <p:nvPr/>
        </p:nvSpPr>
        <p:spPr>
          <a:xfrm rot="17700000">
            <a:off x="13692596" y="3844856"/>
            <a:ext cx="3493993" cy="1683834"/>
          </a:xfrm>
          <a:custGeom>
            <a:avLst/>
            <a:gdLst>
              <a:gd name="connsiteX0" fmla="*/ 0 w 3493993"/>
              <a:gd name="connsiteY0" fmla="*/ 0 h 1683834"/>
              <a:gd name="connsiteX1" fmla="*/ 3493993 w 3493993"/>
              <a:gd name="connsiteY1" fmla="*/ 0 h 1683834"/>
              <a:gd name="connsiteX2" fmla="*/ 3493993 w 3493993"/>
              <a:gd name="connsiteY2" fmla="*/ 1683834 h 1683834"/>
              <a:gd name="connsiteX3" fmla="*/ 0 w 3493993"/>
              <a:gd name="connsiteY3" fmla="*/ 1683834 h 1683834"/>
              <a:gd name="connsiteX4" fmla="*/ 0 w 3493993"/>
              <a:gd name="connsiteY4" fmla="*/ 0 h 1683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993" h="1683834">
                <a:moveTo>
                  <a:pt x="0" y="0"/>
                </a:moveTo>
                <a:lnTo>
                  <a:pt x="3493993" y="0"/>
                </a:lnTo>
                <a:lnTo>
                  <a:pt x="3493993" y="1683834"/>
                </a:lnTo>
                <a:lnTo>
                  <a:pt x="0" y="16838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599" tIns="0" rIns="0" bIns="-1" numCol="1" spcCol="1270" anchor="ctr" anchorCtr="0">
            <a:noAutofit/>
          </a:bodyPr>
          <a:lstStyle/>
          <a:p>
            <a:pPr lvl="0" algn="l" defTabSz="1778000">
              <a:lnSpc>
                <a:spcPct val="90000"/>
              </a:lnSpc>
              <a:spcBef>
                <a:spcPct val="0"/>
              </a:spcBef>
              <a:spcAft>
                <a:spcPct val="35000"/>
              </a:spcAft>
            </a:pPr>
            <a:r>
              <a:rPr lang="en-US" sz="3200" kern="1200" noProof="0" dirty="0">
                <a:latin typeface="Finlandica" panose="00000500000000000000" pitchFamily="2" charset="0"/>
              </a:rPr>
              <a:t>4</a:t>
            </a:r>
            <a:r>
              <a:rPr lang="en-US" sz="3200" kern="1200" noProof="0" dirty="0" smtClean="0">
                <a:latin typeface="Finlandica" panose="00000500000000000000" pitchFamily="2" charset="0"/>
              </a:rPr>
              <a:t>.–15.3.2019</a:t>
            </a:r>
            <a:endParaRPr lang="en-US" sz="3200" kern="1200" noProof="0" dirty="0">
              <a:latin typeface="Finlandica" panose="00000500000000000000" pitchFamily="2" charset="0"/>
            </a:endParaRPr>
          </a:p>
        </p:txBody>
      </p:sp>
    </p:spTree>
    <p:extLst>
      <p:ext uri="{BB962C8B-B14F-4D97-AF65-F5344CB8AC3E}">
        <p14:creationId xmlns:p14="http://schemas.microsoft.com/office/powerpoint/2010/main" val="29099730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6.1.2018">
            <a:extLst>
              <a:ext uri="{FF2B5EF4-FFF2-40B4-BE49-F238E27FC236}">
                <a16:creationId xmlns:a16="http://schemas.microsoft.com/office/drawing/2014/main" id="{E37F4C2D-44B5-46E1-820A-ECCEACFD2766}"/>
              </a:ext>
            </a:extLst>
          </p:cNvPr>
          <p:cNvSpPr txBox="1"/>
          <p:nvPr/>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pPr marL="0" marR="0" lvl="0" indent="0" algn="r" defTabSz="1828800" rtl="0" eaLnBrk="1" fontAlgn="auto" latinLnBrk="0" hangingPunct="0">
              <a:lnSpc>
                <a:spcPct val="100000"/>
              </a:lnSpc>
              <a:spcBef>
                <a:spcPts val="0"/>
              </a:spcBef>
              <a:spcAft>
                <a:spcPts val="0"/>
              </a:spcAft>
              <a:buClrTx/>
              <a:buSzTx/>
              <a:buFontTx/>
              <a:buNone/>
              <a:tabLst/>
              <a:defRPr/>
            </a:pPr>
            <a:fld id="{232F4ECE-D54B-433B-B359-E7BC5B973E11}" type="datetime1">
              <a:rPr kumimoji="0" lang="fi-FI" sz="2500" b="0" i="0" u="none" strike="noStrike" kern="0" cap="none" spc="-110" normalizeH="0" baseline="0" noProof="0" smtClean="0">
                <a:ln>
                  <a:noFill/>
                </a:ln>
                <a:solidFill>
                  <a:srgbClr val="002EA2"/>
                </a:solidFill>
                <a:effectLst/>
                <a:uLnTx/>
                <a:uFillTx/>
                <a:latin typeface="Finlandica" charset="0"/>
                <a:ea typeface="Finlandica" charset="0"/>
                <a:cs typeface="Finlandica" charset="0"/>
                <a:sym typeface="Arial"/>
              </a:rPr>
              <a:pPr marL="0" marR="0" lvl="0" indent="0" algn="r" defTabSz="1828800" rtl="0" eaLnBrk="1" fontAlgn="auto" latinLnBrk="0" hangingPunct="0">
                <a:lnSpc>
                  <a:spcPct val="100000"/>
                </a:lnSpc>
                <a:spcBef>
                  <a:spcPts val="0"/>
                </a:spcBef>
                <a:spcAft>
                  <a:spcPts val="0"/>
                </a:spcAft>
                <a:buClrTx/>
                <a:buSzTx/>
                <a:buFontTx/>
                <a:buNone/>
                <a:tabLst/>
                <a:defRPr/>
              </a:pPr>
              <a:t>21.1.2019</a:t>
            </a:fld>
            <a:endParaRPr kumimoji="0" sz="2500" b="0" i="0" u="none" strike="noStrike" kern="0" cap="none" spc="-110" normalizeH="0" baseline="0" noProof="0" dirty="0">
              <a:ln>
                <a:noFill/>
              </a:ln>
              <a:solidFill>
                <a:srgbClr val="002EA2"/>
              </a:solidFill>
              <a:effectLst/>
              <a:uLnTx/>
              <a:uFillTx/>
              <a:latin typeface="Finlandica" charset="0"/>
              <a:ea typeface="Finlandica" charset="0"/>
              <a:cs typeface="Finlandica" charset="0"/>
              <a:sym typeface="Arial"/>
            </a:endParaRPr>
          </a:p>
        </p:txBody>
      </p:sp>
      <p:sp>
        <p:nvSpPr>
          <p:cNvPr id="3" name="Otsikko 5"/>
          <p:cNvSpPr txBox="1">
            <a:spLocks/>
          </p:cNvSpPr>
          <p:nvPr/>
        </p:nvSpPr>
        <p:spPr>
          <a:xfrm>
            <a:off x="2464903" y="967650"/>
            <a:ext cx="19262035" cy="1800000"/>
          </a:xfrm>
        </p:spPr>
        <p:txBody>
          <a:bodyPr/>
          <a:lstStyle>
            <a:lvl1pPr algn="l" defTabSz="1828800" rtl="0" eaLnBrk="1" latinLnBrk="0" hangingPunct="1">
              <a:lnSpc>
                <a:spcPct val="80000"/>
              </a:lnSpc>
              <a:spcBef>
                <a:spcPct val="0"/>
              </a:spcBef>
              <a:buNone/>
              <a:defRPr sz="10800" b="1" i="0" kern="1200">
                <a:solidFill>
                  <a:schemeClr val="tx1"/>
                </a:solidFill>
                <a:latin typeface="Helvetica Bold" charset="0"/>
                <a:ea typeface="+mj-ea"/>
                <a:cs typeface="+mj-cs"/>
              </a:defRPr>
            </a:lvl1pPr>
          </a:lstStyle>
          <a:p>
            <a:pPr algn="ctr"/>
            <a:r>
              <a:rPr lang="en-US" sz="6600" dirty="0" smtClean="0"/>
              <a:t>Elements of Utilization Roadmap</a:t>
            </a:r>
            <a:endParaRPr lang="en-US" sz="6600" dirty="0"/>
          </a:p>
        </p:txBody>
      </p:sp>
      <p:sp>
        <p:nvSpPr>
          <p:cNvPr id="6" name="Leveä kaari 5"/>
          <p:cNvSpPr/>
          <p:nvPr/>
        </p:nvSpPr>
        <p:spPr>
          <a:xfrm rot="5400000">
            <a:off x="2697901" y="4193417"/>
            <a:ext cx="6159101" cy="6160048"/>
          </a:xfrm>
          <a:prstGeom prst="blockArc">
            <a:avLst>
              <a:gd name="adj1" fmla="val 13500000"/>
              <a:gd name="adj2" fmla="val 18900000"/>
              <a:gd name="adj3" fmla="val 4960"/>
            </a:avLst>
          </a:prstGeom>
          <a:solidFill>
            <a:srgbClr val="C1B5EF"/>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8" name="Leveä kaari 7"/>
          <p:cNvSpPr/>
          <p:nvPr/>
        </p:nvSpPr>
        <p:spPr>
          <a:xfrm rot="16200000">
            <a:off x="9036879" y="4193417"/>
            <a:ext cx="6159101" cy="6160048"/>
          </a:xfrm>
          <a:prstGeom prst="blockArc">
            <a:avLst>
              <a:gd name="adj1" fmla="val 13500000"/>
              <a:gd name="adj2" fmla="val 18900000"/>
              <a:gd name="adj3" fmla="val 4960"/>
            </a:avLst>
          </a:prstGeom>
          <a:solidFill>
            <a:srgbClr val="C1B5EF"/>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9" name="Puolivapaa piirto 8"/>
          <p:cNvSpPr/>
          <p:nvPr/>
        </p:nvSpPr>
        <p:spPr>
          <a:xfrm>
            <a:off x="9727572" y="9761403"/>
            <a:ext cx="4676417" cy="1232215"/>
          </a:xfrm>
          <a:custGeom>
            <a:avLst/>
            <a:gdLst>
              <a:gd name="connsiteX0" fmla="*/ 0 w 4676417"/>
              <a:gd name="connsiteY0" fmla="*/ 0 h 1232215"/>
              <a:gd name="connsiteX1" fmla="*/ 4676417 w 4676417"/>
              <a:gd name="connsiteY1" fmla="*/ 0 h 1232215"/>
              <a:gd name="connsiteX2" fmla="*/ 4676417 w 4676417"/>
              <a:gd name="connsiteY2" fmla="*/ 1232215 h 1232215"/>
              <a:gd name="connsiteX3" fmla="*/ 0 w 4676417"/>
              <a:gd name="connsiteY3" fmla="*/ 1232215 h 1232215"/>
              <a:gd name="connsiteX4" fmla="*/ 0 w 4676417"/>
              <a:gd name="connsiteY4" fmla="*/ 0 h 1232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6417" h="1232215">
                <a:moveTo>
                  <a:pt x="0" y="0"/>
                </a:moveTo>
                <a:lnTo>
                  <a:pt x="4676417" y="0"/>
                </a:lnTo>
                <a:lnTo>
                  <a:pt x="4676417" y="1232215"/>
                </a:lnTo>
                <a:lnTo>
                  <a:pt x="0" y="12322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3200" kern="1200" noProof="0" dirty="0" smtClean="0"/>
              <a:t>Research Agenda to serve  development in market economy and stakeholder perspectives</a:t>
            </a:r>
            <a:endParaRPr lang="en-US" sz="3200" kern="1200" noProof="0" dirty="0"/>
          </a:p>
        </p:txBody>
      </p:sp>
      <p:sp>
        <p:nvSpPr>
          <p:cNvPr id="10" name="Leveä kaari 9"/>
          <p:cNvSpPr/>
          <p:nvPr/>
        </p:nvSpPr>
        <p:spPr>
          <a:xfrm rot="5400000">
            <a:off x="9175736" y="4193418"/>
            <a:ext cx="6159101" cy="6160048"/>
          </a:xfrm>
          <a:prstGeom prst="blockArc">
            <a:avLst>
              <a:gd name="adj1" fmla="val 13500000"/>
              <a:gd name="adj2" fmla="val 18900000"/>
              <a:gd name="adj3" fmla="val 4960"/>
            </a:avLst>
          </a:prstGeom>
          <a:solidFill>
            <a:srgbClr val="C1B5EF"/>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1" name="Leveä kaari 10"/>
          <p:cNvSpPr/>
          <p:nvPr/>
        </p:nvSpPr>
        <p:spPr>
          <a:xfrm rot="16200000">
            <a:off x="15514715" y="4185189"/>
            <a:ext cx="6159101" cy="6160048"/>
          </a:xfrm>
          <a:prstGeom prst="blockArc">
            <a:avLst>
              <a:gd name="adj1" fmla="val 13500000"/>
              <a:gd name="adj2" fmla="val 18900000"/>
              <a:gd name="adj3" fmla="val 4960"/>
            </a:avLst>
          </a:prstGeom>
          <a:solidFill>
            <a:srgbClr val="C1B5EF"/>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2" name="Puolivapaa piirto 11"/>
          <p:cNvSpPr/>
          <p:nvPr/>
        </p:nvSpPr>
        <p:spPr>
          <a:xfrm>
            <a:off x="15417928" y="9761403"/>
            <a:ext cx="4676417" cy="1232215"/>
          </a:xfrm>
          <a:custGeom>
            <a:avLst/>
            <a:gdLst>
              <a:gd name="connsiteX0" fmla="*/ 0 w 4676417"/>
              <a:gd name="connsiteY0" fmla="*/ 0 h 1232215"/>
              <a:gd name="connsiteX1" fmla="*/ 4676417 w 4676417"/>
              <a:gd name="connsiteY1" fmla="*/ 0 h 1232215"/>
              <a:gd name="connsiteX2" fmla="*/ 4676417 w 4676417"/>
              <a:gd name="connsiteY2" fmla="*/ 1232215 h 1232215"/>
              <a:gd name="connsiteX3" fmla="*/ 0 w 4676417"/>
              <a:gd name="connsiteY3" fmla="*/ 1232215 h 1232215"/>
              <a:gd name="connsiteX4" fmla="*/ 0 w 4676417"/>
              <a:gd name="connsiteY4" fmla="*/ 0 h 1232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6417" h="1232215">
                <a:moveTo>
                  <a:pt x="0" y="0"/>
                </a:moveTo>
                <a:lnTo>
                  <a:pt x="4676417" y="0"/>
                </a:lnTo>
                <a:lnTo>
                  <a:pt x="4676417" y="1232215"/>
                </a:lnTo>
                <a:lnTo>
                  <a:pt x="0" y="12322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3200" kern="1200" noProof="0" dirty="0" smtClean="0"/>
              <a:t>Roadmap for Utilization and impacts </a:t>
            </a:r>
            <a:endParaRPr lang="en-US" sz="3200" kern="1200" noProof="0" dirty="0"/>
          </a:p>
        </p:txBody>
      </p:sp>
      <p:sp>
        <p:nvSpPr>
          <p:cNvPr id="13" name="Puolivapaa piirto 12"/>
          <p:cNvSpPr/>
          <p:nvPr/>
        </p:nvSpPr>
        <p:spPr>
          <a:xfrm>
            <a:off x="10746019" y="4935247"/>
            <a:ext cx="3009738" cy="2923225"/>
          </a:xfrm>
          <a:custGeom>
            <a:avLst/>
            <a:gdLst>
              <a:gd name="connsiteX0" fmla="*/ 0 w 2593576"/>
              <a:gd name="connsiteY0" fmla="*/ 1296788 h 2593576"/>
              <a:gd name="connsiteX1" fmla="*/ 1296788 w 2593576"/>
              <a:gd name="connsiteY1" fmla="*/ 0 h 2593576"/>
              <a:gd name="connsiteX2" fmla="*/ 2593576 w 2593576"/>
              <a:gd name="connsiteY2" fmla="*/ 1296788 h 2593576"/>
              <a:gd name="connsiteX3" fmla="*/ 1296788 w 2593576"/>
              <a:gd name="connsiteY3" fmla="*/ 2593576 h 2593576"/>
              <a:gd name="connsiteX4" fmla="*/ 0 w 2593576"/>
              <a:gd name="connsiteY4" fmla="*/ 1296788 h 2593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576" h="2593576">
                <a:moveTo>
                  <a:pt x="0" y="1296788"/>
                </a:moveTo>
                <a:cubicBezTo>
                  <a:pt x="0" y="580592"/>
                  <a:pt x="580592" y="0"/>
                  <a:pt x="1296788" y="0"/>
                </a:cubicBezTo>
                <a:cubicBezTo>
                  <a:pt x="2012984" y="0"/>
                  <a:pt x="2593576" y="580592"/>
                  <a:pt x="2593576" y="1296788"/>
                </a:cubicBezTo>
                <a:cubicBezTo>
                  <a:pt x="2593576" y="2012984"/>
                  <a:pt x="2012984" y="2593576"/>
                  <a:pt x="1296788" y="2593576"/>
                </a:cubicBezTo>
                <a:cubicBezTo>
                  <a:pt x="580592" y="2593576"/>
                  <a:pt x="0" y="2012984"/>
                  <a:pt x="0" y="1296788"/>
                </a:cubicBezTo>
                <a:close/>
              </a:path>
            </a:pathLst>
          </a:custGeom>
          <a:solidFill>
            <a:srgbClr val="00B0F0">
              <a:alpha val="40000"/>
            </a:srgb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45811" tIns="453875" rIns="345810" bIns="972592" numCol="1" spcCol="1270" anchor="ctr" anchorCtr="0">
            <a:noAutofit/>
          </a:bodyPr>
          <a:lstStyle/>
          <a:p>
            <a:pPr lvl="0" algn="ctr" defTabSz="444500">
              <a:lnSpc>
                <a:spcPct val="90000"/>
              </a:lnSpc>
              <a:spcBef>
                <a:spcPct val="0"/>
              </a:spcBef>
              <a:spcAft>
                <a:spcPct val="35000"/>
              </a:spcAft>
            </a:pPr>
            <a:r>
              <a:rPr lang="en-US" sz="2400" kern="1200" noProof="0" dirty="0" smtClean="0"/>
              <a:t>Verified Research Questions </a:t>
            </a:r>
            <a:endParaRPr lang="en-US" sz="2400" kern="1200" noProof="0" dirty="0"/>
          </a:p>
        </p:txBody>
      </p:sp>
      <p:sp>
        <p:nvSpPr>
          <p:cNvPr id="14" name="Puolivapaa piirto 13"/>
          <p:cNvSpPr/>
          <p:nvPr/>
        </p:nvSpPr>
        <p:spPr>
          <a:xfrm>
            <a:off x="11681868" y="6556232"/>
            <a:ext cx="3009738" cy="2923225"/>
          </a:xfrm>
          <a:custGeom>
            <a:avLst/>
            <a:gdLst>
              <a:gd name="connsiteX0" fmla="*/ 0 w 2593576"/>
              <a:gd name="connsiteY0" fmla="*/ 1296788 h 2593576"/>
              <a:gd name="connsiteX1" fmla="*/ 1296788 w 2593576"/>
              <a:gd name="connsiteY1" fmla="*/ 0 h 2593576"/>
              <a:gd name="connsiteX2" fmla="*/ 2593576 w 2593576"/>
              <a:gd name="connsiteY2" fmla="*/ 1296788 h 2593576"/>
              <a:gd name="connsiteX3" fmla="*/ 1296788 w 2593576"/>
              <a:gd name="connsiteY3" fmla="*/ 2593576 h 2593576"/>
              <a:gd name="connsiteX4" fmla="*/ 0 w 2593576"/>
              <a:gd name="connsiteY4" fmla="*/ 1296788 h 2593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576" h="2593576">
                <a:moveTo>
                  <a:pt x="0" y="1296788"/>
                </a:moveTo>
                <a:cubicBezTo>
                  <a:pt x="0" y="580592"/>
                  <a:pt x="580592" y="0"/>
                  <a:pt x="1296788" y="0"/>
                </a:cubicBezTo>
                <a:cubicBezTo>
                  <a:pt x="2012984" y="0"/>
                  <a:pt x="2593576" y="580592"/>
                  <a:pt x="2593576" y="1296788"/>
                </a:cubicBezTo>
                <a:cubicBezTo>
                  <a:pt x="2593576" y="2012984"/>
                  <a:pt x="2012984" y="2593576"/>
                  <a:pt x="1296788" y="2593576"/>
                </a:cubicBezTo>
                <a:cubicBezTo>
                  <a:pt x="580592" y="2593576"/>
                  <a:pt x="0" y="2012984"/>
                  <a:pt x="0" y="1296788"/>
                </a:cubicBezTo>
                <a:close/>
              </a:path>
            </a:pathLst>
          </a:custGeom>
          <a:solidFill>
            <a:srgbClr val="00B0F0">
              <a:alpha val="40000"/>
            </a:srgb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793202" tIns="670007" rIns="244229" bIns="497103" numCol="1" spcCol="1270" anchor="ctr" anchorCtr="0">
            <a:noAutofit/>
          </a:bodyPr>
          <a:lstStyle/>
          <a:p>
            <a:pPr lvl="0" algn="ctr" defTabSz="444500">
              <a:lnSpc>
                <a:spcPct val="90000"/>
              </a:lnSpc>
              <a:spcBef>
                <a:spcPct val="0"/>
              </a:spcBef>
              <a:spcAft>
                <a:spcPct val="35000"/>
              </a:spcAft>
            </a:pPr>
            <a:r>
              <a:rPr lang="en-US" sz="2400" kern="1200" noProof="0" dirty="0" smtClean="0"/>
              <a:t>Empirical methodology to connect with drivers</a:t>
            </a:r>
            <a:endParaRPr lang="en-US" sz="2400" kern="1200" noProof="0" dirty="0"/>
          </a:p>
        </p:txBody>
      </p:sp>
      <p:sp>
        <p:nvSpPr>
          <p:cNvPr id="15" name="Puolivapaa piirto 14"/>
          <p:cNvSpPr/>
          <p:nvPr/>
        </p:nvSpPr>
        <p:spPr>
          <a:xfrm>
            <a:off x="9810171" y="6556232"/>
            <a:ext cx="3009738" cy="2923225"/>
          </a:xfrm>
          <a:custGeom>
            <a:avLst/>
            <a:gdLst>
              <a:gd name="connsiteX0" fmla="*/ 0 w 2593576"/>
              <a:gd name="connsiteY0" fmla="*/ 1296788 h 2593576"/>
              <a:gd name="connsiteX1" fmla="*/ 1296788 w 2593576"/>
              <a:gd name="connsiteY1" fmla="*/ 0 h 2593576"/>
              <a:gd name="connsiteX2" fmla="*/ 2593576 w 2593576"/>
              <a:gd name="connsiteY2" fmla="*/ 1296788 h 2593576"/>
              <a:gd name="connsiteX3" fmla="*/ 1296788 w 2593576"/>
              <a:gd name="connsiteY3" fmla="*/ 2593576 h 2593576"/>
              <a:gd name="connsiteX4" fmla="*/ 0 w 2593576"/>
              <a:gd name="connsiteY4" fmla="*/ 1296788 h 2593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576" h="2593576">
                <a:moveTo>
                  <a:pt x="0" y="1296788"/>
                </a:moveTo>
                <a:cubicBezTo>
                  <a:pt x="0" y="580592"/>
                  <a:pt x="580592" y="0"/>
                  <a:pt x="1296788" y="0"/>
                </a:cubicBezTo>
                <a:cubicBezTo>
                  <a:pt x="2012984" y="0"/>
                  <a:pt x="2593576" y="580592"/>
                  <a:pt x="2593576" y="1296788"/>
                </a:cubicBezTo>
                <a:cubicBezTo>
                  <a:pt x="2593576" y="2012984"/>
                  <a:pt x="2012984" y="2593576"/>
                  <a:pt x="1296788" y="2593576"/>
                </a:cubicBezTo>
                <a:cubicBezTo>
                  <a:pt x="580592" y="2593576"/>
                  <a:pt x="0" y="2012984"/>
                  <a:pt x="0" y="1296788"/>
                </a:cubicBezTo>
                <a:close/>
              </a:path>
            </a:pathLst>
          </a:custGeom>
          <a:solidFill>
            <a:srgbClr val="00B0F0">
              <a:alpha val="40000"/>
            </a:srgb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44228" tIns="670007" rIns="793203" bIns="497103" numCol="1" spcCol="1270" anchor="ctr" anchorCtr="0">
            <a:noAutofit/>
          </a:bodyPr>
          <a:lstStyle/>
          <a:p>
            <a:pPr lvl="0" algn="ctr" defTabSz="444500">
              <a:lnSpc>
                <a:spcPct val="90000"/>
              </a:lnSpc>
              <a:spcBef>
                <a:spcPct val="0"/>
              </a:spcBef>
              <a:spcAft>
                <a:spcPct val="35000"/>
              </a:spcAft>
            </a:pPr>
            <a:r>
              <a:rPr lang="en-US" sz="2400" kern="1200" noProof="0" dirty="0" smtClean="0"/>
              <a:t>Tools for Socio-Economic Transition</a:t>
            </a:r>
          </a:p>
        </p:txBody>
      </p:sp>
      <p:sp>
        <p:nvSpPr>
          <p:cNvPr id="16" name="Puolivapaa piirto 15"/>
          <p:cNvSpPr/>
          <p:nvPr/>
        </p:nvSpPr>
        <p:spPr>
          <a:xfrm>
            <a:off x="4313583" y="4935247"/>
            <a:ext cx="2111985" cy="2145245"/>
          </a:xfrm>
          <a:custGeom>
            <a:avLst/>
            <a:gdLst>
              <a:gd name="connsiteX0" fmla="*/ 0 w 1951565"/>
              <a:gd name="connsiteY0" fmla="*/ 975806 h 1951611"/>
              <a:gd name="connsiteX1" fmla="*/ 975783 w 1951565"/>
              <a:gd name="connsiteY1" fmla="*/ 0 h 1951611"/>
              <a:gd name="connsiteX2" fmla="*/ 1951566 w 1951565"/>
              <a:gd name="connsiteY2" fmla="*/ 975806 h 1951611"/>
              <a:gd name="connsiteX3" fmla="*/ 975783 w 1951565"/>
              <a:gd name="connsiteY3" fmla="*/ 1951612 h 1951611"/>
              <a:gd name="connsiteX4" fmla="*/ 0 w 1951565"/>
              <a:gd name="connsiteY4" fmla="*/ 975806 h 1951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1565" h="1951611">
                <a:moveTo>
                  <a:pt x="0" y="975806"/>
                </a:moveTo>
                <a:cubicBezTo>
                  <a:pt x="0" y="436883"/>
                  <a:pt x="436873" y="0"/>
                  <a:pt x="975783" y="0"/>
                </a:cubicBezTo>
                <a:cubicBezTo>
                  <a:pt x="1514693" y="0"/>
                  <a:pt x="1951566" y="436883"/>
                  <a:pt x="1951566" y="975806"/>
                </a:cubicBezTo>
                <a:cubicBezTo>
                  <a:pt x="1951566" y="1514729"/>
                  <a:pt x="1514693" y="1951612"/>
                  <a:pt x="975783" y="1951612"/>
                </a:cubicBezTo>
                <a:cubicBezTo>
                  <a:pt x="436873" y="1951612"/>
                  <a:pt x="0" y="1514729"/>
                  <a:pt x="0" y="975806"/>
                </a:cubicBezTo>
                <a:close/>
              </a:path>
            </a:pathLst>
          </a:custGeom>
          <a:solidFill>
            <a:schemeClr val="accent4">
              <a:alpha val="50000"/>
            </a:schemeClr>
          </a:solidFill>
        </p:spPr>
        <p:style>
          <a:lnRef idx="3">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27710" tIns="327717" rIns="327710" bIns="327717" numCol="1" spcCol="1270" anchor="ctr" anchorCtr="0">
            <a:noAutofit/>
          </a:bodyPr>
          <a:lstStyle/>
          <a:p>
            <a:pPr lvl="0" algn="ctr" defTabSz="466725">
              <a:lnSpc>
                <a:spcPct val="90000"/>
              </a:lnSpc>
              <a:spcBef>
                <a:spcPct val="0"/>
              </a:spcBef>
              <a:spcAft>
                <a:spcPct val="35000"/>
              </a:spcAft>
            </a:pPr>
            <a:r>
              <a:rPr lang="en-US" sz="2800" kern="1200" noProof="0" dirty="0" smtClean="0"/>
              <a:t>Company related </a:t>
            </a:r>
            <a:endParaRPr lang="en-US" sz="2800" kern="1200" noProof="0" dirty="0"/>
          </a:p>
        </p:txBody>
      </p:sp>
      <p:sp>
        <p:nvSpPr>
          <p:cNvPr id="17" name="Ellipsi 16"/>
          <p:cNvSpPr/>
          <p:nvPr/>
        </p:nvSpPr>
        <p:spPr>
          <a:xfrm>
            <a:off x="3754235" y="6760514"/>
            <a:ext cx="958623" cy="958240"/>
          </a:xfrm>
          <a:prstGeom prst="ellipse">
            <a:avLst/>
          </a:prstGeom>
          <a:solidFill>
            <a:srgbClr val="FF3231">
              <a:alpha val="50000"/>
            </a:srgb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Ellipsi 17"/>
          <p:cNvSpPr/>
          <p:nvPr/>
        </p:nvSpPr>
        <p:spPr>
          <a:xfrm>
            <a:off x="6585721" y="5512770"/>
            <a:ext cx="557786" cy="557421"/>
          </a:xfrm>
          <a:prstGeom prst="ellipse">
            <a:avLst/>
          </a:prstGeom>
          <a:solidFill>
            <a:srgbClr val="FF3231">
              <a:alpha val="50000"/>
            </a:srgb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9" name="Puolivapaa piirto 18"/>
          <p:cNvSpPr/>
          <p:nvPr/>
        </p:nvSpPr>
        <p:spPr>
          <a:xfrm>
            <a:off x="6218018" y="6100881"/>
            <a:ext cx="2111985" cy="2145245"/>
          </a:xfrm>
          <a:custGeom>
            <a:avLst/>
            <a:gdLst>
              <a:gd name="connsiteX0" fmla="*/ 0 w 1951565"/>
              <a:gd name="connsiteY0" fmla="*/ 975806 h 1951611"/>
              <a:gd name="connsiteX1" fmla="*/ 975783 w 1951565"/>
              <a:gd name="connsiteY1" fmla="*/ 0 h 1951611"/>
              <a:gd name="connsiteX2" fmla="*/ 1951566 w 1951565"/>
              <a:gd name="connsiteY2" fmla="*/ 975806 h 1951611"/>
              <a:gd name="connsiteX3" fmla="*/ 975783 w 1951565"/>
              <a:gd name="connsiteY3" fmla="*/ 1951612 h 1951611"/>
              <a:gd name="connsiteX4" fmla="*/ 0 w 1951565"/>
              <a:gd name="connsiteY4" fmla="*/ 975806 h 1951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1565" h="1951611">
                <a:moveTo>
                  <a:pt x="0" y="975806"/>
                </a:moveTo>
                <a:cubicBezTo>
                  <a:pt x="0" y="436883"/>
                  <a:pt x="436873" y="0"/>
                  <a:pt x="975783" y="0"/>
                </a:cubicBezTo>
                <a:cubicBezTo>
                  <a:pt x="1514693" y="0"/>
                  <a:pt x="1951566" y="436883"/>
                  <a:pt x="1951566" y="975806"/>
                </a:cubicBezTo>
                <a:cubicBezTo>
                  <a:pt x="1951566" y="1514729"/>
                  <a:pt x="1514693" y="1951612"/>
                  <a:pt x="975783" y="1951612"/>
                </a:cubicBezTo>
                <a:cubicBezTo>
                  <a:pt x="436873" y="1951612"/>
                  <a:pt x="0" y="1514729"/>
                  <a:pt x="0" y="975806"/>
                </a:cubicBezTo>
                <a:close/>
              </a:path>
            </a:pathLst>
          </a:custGeom>
          <a:solidFill>
            <a:srgbClr val="64DC3C">
              <a:alpha val="50000"/>
            </a:srgb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27710" tIns="327717" rIns="327710" bIns="327717" numCol="1" spcCol="1270" anchor="ctr" anchorCtr="0">
            <a:noAutofit/>
          </a:bodyPr>
          <a:lstStyle/>
          <a:p>
            <a:pPr lvl="0" algn="ctr" defTabSz="466725">
              <a:lnSpc>
                <a:spcPct val="90000"/>
              </a:lnSpc>
              <a:spcBef>
                <a:spcPct val="0"/>
              </a:spcBef>
              <a:spcAft>
                <a:spcPct val="35000"/>
              </a:spcAft>
            </a:pPr>
            <a:r>
              <a:rPr lang="en-US" sz="2800" kern="1200" noProof="0" dirty="0" smtClean="0"/>
              <a:t>Policy related</a:t>
            </a:r>
            <a:endParaRPr lang="en-US" sz="2800" kern="1200" noProof="0" dirty="0"/>
          </a:p>
        </p:txBody>
      </p:sp>
      <p:sp>
        <p:nvSpPr>
          <p:cNvPr id="20" name="Ellipsi 19"/>
          <p:cNvSpPr/>
          <p:nvPr/>
        </p:nvSpPr>
        <p:spPr>
          <a:xfrm>
            <a:off x="6582518" y="8365483"/>
            <a:ext cx="557786" cy="557421"/>
          </a:xfrm>
          <a:prstGeom prst="ellipse">
            <a:avLst/>
          </a:prstGeom>
          <a:solidFill>
            <a:srgbClr val="FF3231">
              <a:alpha val="50000"/>
            </a:srgb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1" name="Puolivapaa piirto 20"/>
          <p:cNvSpPr/>
          <p:nvPr/>
        </p:nvSpPr>
        <p:spPr>
          <a:xfrm>
            <a:off x="4348359" y="7216148"/>
            <a:ext cx="2111985" cy="2145245"/>
          </a:xfrm>
          <a:custGeom>
            <a:avLst/>
            <a:gdLst>
              <a:gd name="connsiteX0" fmla="*/ 0 w 1951565"/>
              <a:gd name="connsiteY0" fmla="*/ 975806 h 1951611"/>
              <a:gd name="connsiteX1" fmla="*/ 975783 w 1951565"/>
              <a:gd name="connsiteY1" fmla="*/ 0 h 1951611"/>
              <a:gd name="connsiteX2" fmla="*/ 1951566 w 1951565"/>
              <a:gd name="connsiteY2" fmla="*/ 975806 h 1951611"/>
              <a:gd name="connsiteX3" fmla="*/ 975783 w 1951565"/>
              <a:gd name="connsiteY3" fmla="*/ 1951612 h 1951611"/>
              <a:gd name="connsiteX4" fmla="*/ 0 w 1951565"/>
              <a:gd name="connsiteY4" fmla="*/ 975806 h 1951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1565" h="1951611">
                <a:moveTo>
                  <a:pt x="0" y="975806"/>
                </a:moveTo>
                <a:cubicBezTo>
                  <a:pt x="0" y="436883"/>
                  <a:pt x="436873" y="0"/>
                  <a:pt x="975783" y="0"/>
                </a:cubicBezTo>
                <a:cubicBezTo>
                  <a:pt x="1514693" y="0"/>
                  <a:pt x="1951566" y="436883"/>
                  <a:pt x="1951566" y="975806"/>
                </a:cubicBezTo>
                <a:cubicBezTo>
                  <a:pt x="1951566" y="1514729"/>
                  <a:pt x="1514693" y="1951612"/>
                  <a:pt x="975783" y="1951612"/>
                </a:cubicBezTo>
                <a:cubicBezTo>
                  <a:pt x="436873" y="1951612"/>
                  <a:pt x="0" y="1514729"/>
                  <a:pt x="0" y="975806"/>
                </a:cubicBezTo>
                <a:close/>
              </a:path>
            </a:pathLst>
          </a:custGeom>
          <a:solidFill>
            <a:schemeClr val="accent5">
              <a:lumMod val="40000"/>
              <a:lumOff val="60000"/>
              <a:alpha val="50000"/>
            </a:schemeClr>
          </a:solidFill>
        </p:spPr>
        <p:style>
          <a:lnRef idx="3">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27710" tIns="327717" rIns="327710" bIns="327717" numCol="1" spcCol="1270" anchor="ctr" anchorCtr="0">
            <a:noAutofit/>
          </a:bodyPr>
          <a:lstStyle/>
          <a:p>
            <a:pPr lvl="0" algn="ctr" defTabSz="466725">
              <a:lnSpc>
                <a:spcPct val="90000"/>
              </a:lnSpc>
              <a:spcBef>
                <a:spcPct val="0"/>
              </a:spcBef>
              <a:spcAft>
                <a:spcPct val="35000"/>
              </a:spcAft>
            </a:pPr>
            <a:r>
              <a:rPr lang="en-US" sz="2800" kern="1200" noProof="0" dirty="0" smtClean="0"/>
              <a:t>Market related</a:t>
            </a:r>
            <a:endParaRPr lang="en-US" sz="2800" kern="1200" noProof="0" dirty="0"/>
          </a:p>
        </p:txBody>
      </p:sp>
      <p:sp>
        <p:nvSpPr>
          <p:cNvPr id="22" name="Puolivapaa piirto 21"/>
          <p:cNvSpPr/>
          <p:nvPr/>
        </p:nvSpPr>
        <p:spPr>
          <a:xfrm>
            <a:off x="15986729" y="5466916"/>
            <a:ext cx="3597244" cy="3596594"/>
          </a:xfrm>
          <a:custGeom>
            <a:avLst/>
            <a:gdLst>
              <a:gd name="connsiteX0" fmla="*/ 0 w 3597244"/>
              <a:gd name="connsiteY0" fmla="*/ 1798297 h 3596594"/>
              <a:gd name="connsiteX1" fmla="*/ 1798622 w 3597244"/>
              <a:gd name="connsiteY1" fmla="*/ 0 h 3596594"/>
              <a:gd name="connsiteX2" fmla="*/ 3597244 w 3597244"/>
              <a:gd name="connsiteY2" fmla="*/ 1798297 h 3596594"/>
              <a:gd name="connsiteX3" fmla="*/ 1798622 w 3597244"/>
              <a:gd name="connsiteY3" fmla="*/ 3596594 h 3596594"/>
              <a:gd name="connsiteX4" fmla="*/ 0 w 3597244"/>
              <a:gd name="connsiteY4" fmla="*/ 1798297 h 3596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244" h="3596594">
                <a:moveTo>
                  <a:pt x="0" y="1798297"/>
                </a:moveTo>
                <a:cubicBezTo>
                  <a:pt x="0" y="805125"/>
                  <a:pt x="805270" y="0"/>
                  <a:pt x="1798622" y="0"/>
                </a:cubicBezTo>
                <a:cubicBezTo>
                  <a:pt x="2791974" y="0"/>
                  <a:pt x="3597244" y="805125"/>
                  <a:pt x="3597244" y="1798297"/>
                </a:cubicBezTo>
                <a:cubicBezTo>
                  <a:pt x="3597244" y="2791469"/>
                  <a:pt x="2791974" y="3596594"/>
                  <a:pt x="1798622" y="3596594"/>
                </a:cubicBezTo>
                <a:cubicBezTo>
                  <a:pt x="805270" y="3596594"/>
                  <a:pt x="0" y="2791469"/>
                  <a:pt x="0" y="1798297"/>
                </a:cubicBezTo>
                <a:close/>
              </a:path>
            </a:pathLst>
          </a:custGeom>
          <a:solidFill>
            <a:srgbClr val="00B0F0"/>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580144" tIns="580049" rIns="580144" bIns="580049" numCol="1" spcCol="1270" anchor="ctr" anchorCtr="0">
            <a:noAutofit/>
          </a:bodyPr>
          <a:lstStyle/>
          <a:p>
            <a:pPr lvl="0" algn="ctr" defTabSz="622300">
              <a:lnSpc>
                <a:spcPct val="90000"/>
              </a:lnSpc>
              <a:spcBef>
                <a:spcPct val="0"/>
              </a:spcBef>
              <a:spcAft>
                <a:spcPct val="35000"/>
              </a:spcAft>
            </a:pPr>
            <a:r>
              <a:rPr lang="en-US" sz="2800" kern="1200" noProof="0" dirty="0" smtClean="0"/>
              <a:t>Policy Briefs</a:t>
            </a:r>
          </a:p>
          <a:p>
            <a:pPr lvl="0" algn="ctr" defTabSz="622300">
              <a:lnSpc>
                <a:spcPct val="90000"/>
              </a:lnSpc>
              <a:spcBef>
                <a:spcPct val="0"/>
              </a:spcBef>
              <a:spcAft>
                <a:spcPct val="35000"/>
              </a:spcAft>
            </a:pPr>
            <a:r>
              <a:rPr lang="en-US" sz="2800" kern="1200" noProof="0" dirty="0" smtClean="0"/>
              <a:t>Round Tables</a:t>
            </a:r>
          </a:p>
          <a:p>
            <a:pPr lvl="0" algn="ctr" defTabSz="622300">
              <a:lnSpc>
                <a:spcPct val="90000"/>
              </a:lnSpc>
              <a:spcBef>
                <a:spcPct val="0"/>
              </a:spcBef>
              <a:spcAft>
                <a:spcPct val="35000"/>
              </a:spcAft>
            </a:pPr>
            <a:r>
              <a:rPr lang="en-US" sz="2800" kern="1200" noProof="0" dirty="0" smtClean="0"/>
              <a:t>Forums for transition</a:t>
            </a:r>
          </a:p>
        </p:txBody>
      </p:sp>
      <p:sp>
        <p:nvSpPr>
          <p:cNvPr id="23" name="Puolivapaa piirto 22"/>
          <p:cNvSpPr/>
          <p:nvPr/>
        </p:nvSpPr>
        <p:spPr>
          <a:xfrm>
            <a:off x="3817281" y="9761403"/>
            <a:ext cx="4676417" cy="1232215"/>
          </a:xfrm>
          <a:custGeom>
            <a:avLst/>
            <a:gdLst>
              <a:gd name="connsiteX0" fmla="*/ 0 w 4676417"/>
              <a:gd name="connsiteY0" fmla="*/ 0 h 1232215"/>
              <a:gd name="connsiteX1" fmla="*/ 4676417 w 4676417"/>
              <a:gd name="connsiteY1" fmla="*/ 0 h 1232215"/>
              <a:gd name="connsiteX2" fmla="*/ 4676417 w 4676417"/>
              <a:gd name="connsiteY2" fmla="*/ 1232215 h 1232215"/>
              <a:gd name="connsiteX3" fmla="*/ 0 w 4676417"/>
              <a:gd name="connsiteY3" fmla="*/ 1232215 h 1232215"/>
              <a:gd name="connsiteX4" fmla="*/ 0 w 4676417"/>
              <a:gd name="connsiteY4" fmla="*/ 0 h 1232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6417" h="1232215">
                <a:moveTo>
                  <a:pt x="0" y="0"/>
                </a:moveTo>
                <a:lnTo>
                  <a:pt x="4676417" y="0"/>
                </a:lnTo>
                <a:lnTo>
                  <a:pt x="4676417" y="1232215"/>
                </a:lnTo>
                <a:lnTo>
                  <a:pt x="0" y="12322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3200" kern="1200" noProof="0" dirty="0" smtClean="0"/>
              <a:t>Business Drivers</a:t>
            </a:r>
          </a:p>
          <a:p>
            <a:pPr lvl="0" algn="ctr" defTabSz="622300">
              <a:lnSpc>
                <a:spcPct val="90000"/>
              </a:lnSpc>
              <a:spcBef>
                <a:spcPct val="0"/>
              </a:spcBef>
              <a:spcAft>
                <a:spcPct val="35000"/>
              </a:spcAft>
            </a:pPr>
            <a:r>
              <a:rPr lang="en-US" sz="3200" kern="1200" noProof="0" dirty="0" smtClean="0"/>
              <a:t>Stakeholder Needs</a:t>
            </a:r>
            <a:endParaRPr lang="en-US" sz="3200" kern="1200" noProof="0" dirty="0"/>
          </a:p>
        </p:txBody>
      </p:sp>
      <p:sp>
        <p:nvSpPr>
          <p:cNvPr id="5" name="Tekstin paikkamerkki 8"/>
          <p:cNvSpPr>
            <a:spLocks noGrp="1"/>
          </p:cNvSpPr>
          <p:nvPr>
            <p:ph type="body" sz="quarter" idx="4294967295"/>
          </p:nvPr>
        </p:nvSpPr>
        <p:spPr>
          <a:xfrm>
            <a:off x="1503058" y="2177977"/>
            <a:ext cx="22011819" cy="619200"/>
          </a:xfrm>
        </p:spPr>
        <p:txBody>
          <a:bodyPr/>
          <a:lstStyle/>
          <a:p>
            <a:pPr marL="0" indent="0">
              <a:buNone/>
            </a:pPr>
            <a:r>
              <a:rPr lang="en-US" dirty="0" smtClean="0"/>
              <a:t>“Research questions, methods and delivery must be business, market and policy driven”</a:t>
            </a:r>
          </a:p>
        </p:txBody>
      </p:sp>
    </p:spTree>
    <p:extLst>
      <p:ext uri="{BB962C8B-B14F-4D97-AF65-F5344CB8AC3E}">
        <p14:creationId xmlns:p14="http://schemas.microsoft.com/office/powerpoint/2010/main" val="33051455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6.1.2018">
            <a:extLst>
              <a:ext uri="{FF2B5EF4-FFF2-40B4-BE49-F238E27FC236}">
                <a16:creationId xmlns:a16="http://schemas.microsoft.com/office/drawing/2014/main" id="{E37F4C2D-44B5-46E1-820A-ECCEACFD2766}"/>
              </a:ext>
            </a:extLst>
          </p:cNvPr>
          <p:cNvSpPr txBox="1"/>
          <p:nvPr/>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pPr marL="0" marR="0" lvl="0" indent="0" algn="r" defTabSz="1828800" rtl="0" eaLnBrk="1" fontAlgn="auto" latinLnBrk="0" hangingPunct="0">
              <a:lnSpc>
                <a:spcPct val="100000"/>
              </a:lnSpc>
              <a:spcBef>
                <a:spcPts val="0"/>
              </a:spcBef>
              <a:spcAft>
                <a:spcPts val="0"/>
              </a:spcAft>
              <a:buClrTx/>
              <a:buSzTx/>
              <a:buFontTx/>
              <a:buNone/>
              <a:tabLst/>
              <a:defRPr/>
            </a:pPr>
            <a:fld id="{232F4ECE-D54B-433B-B359-E7BC5B973E11}" type="datetime1">
              <a:rPr kumimoji="0" lang="fi-FI" sz="2500" b="0" i="0" u="none" strike="noStrike" kern="0" cap="none" spc="-110" normalizeH="0" baseline="0" noProof="0" smtClean="0">
                <a:ln>
                  <a:noFill/>
                </a:ln>
                <a:solidFill>
                  <a:srgbClr val="002EA2"/>
                </a:solidFill>
                <a:effectLst/>
                <a:uLnTx/>
                <a:uFillTx/>
                <a:latin typeface="Finlandica" charset="0"/>
                <a:ea typeface="Finlandica" charset="0"/>
                <a:cs typeface="Finlandica" charset="0"/>
                <a:sym typeface="Arial"/>
              </a:rPr>
              <a:pPr marL="0" marR="0" lvl="0" indent="0" algn="r" defTabSz="1828800" rtl="0" eaLnBrk="1" fontAlgn="auto" latinLnBrk="0" hangingPunct="0">
                <a:lnSpc>
                  <a:spcPct val="100000"/>
                </a:lnSpc>
                <a:spcBef>
                  <a:spcPts val="0"/>
                </a:spcBef>
                <a:spcAft>
                  <a:spcPts val="0"/>
                </a:spcAft>
                <a:buClrTx/>
                <a:buSzTx/>
                <a:buFontTx/>
                <a:buNone/>
                <a:tabLst/>
                <a:defRPr/>
              </a:pPr>
              <a:t>21.1.2019</a:t>
            </a:fld>
            <a:endParaRPr kumimoji="0" sz="2500" b="0" i="0" u="none" strike="noStrike" kern="0" cap="none" spc="-110" normalizeH="0" baseline="0" noProof="0" dirty="0">
              <a:ln>
                <a:noFill/>
              </a:ln>
              <a:solidFill>
                <a:srgbClr val="002EA2"/>
              </a:solidFill>
              <a:effectLst/>
              <a:uLnTx/>
              <a:uFillTx/>
              <a:latin typeface="Finlandica" charset="0"/>
              <a:ea typeface="Finlandica" charset="0"/>
              <a:cs typeface="Finlandica" charset="0"/>
              <a:sym typeface="Arial"/>
            </a:endParaRPr>
          </a:p>
        </p:txBody>
      </p:sp>
      <p:sp>
        <p:nvSpPr>
          <p:cNvPr id="8" name="Otsikko 1"/>
          <p:cNvSpPr txBox="1">
            <a:spLocks/>
          </p:cNvSpPr>
          <p:nvPr/>
        </p:nvSpPr>
        <p:spPr>
          <a:xfrm>
            <a:off x="1211400" y="938199"/>
            <a:ext cx="22334400" cy="1800000"/>
          </a:xfrm>
        </p:spPr>
        <p:txBody>
          <a:bodyPr/>
          <a:lstStyle>
            <a:lvl1pPr algn="l" defTabSz="1828800" rtl="0" eaLnBrk="1" latinLnBrk="0" hangingPunct="1">
              <a:lnSpc>
                <a:spcPct val="80000"/>
              </a:lnSpc>
              <a:spcBef>
                <a:spcPct val="0"/>
              </a:spcBef>
              <a:buNone/>
              <a:defRPr sz="10800" b="1" i="0" kern="1200">
                <a:solidFill>
                  <a:schemeClr val="tx1"/>
                </a:solidFill>
                <a:latin typeface="Helvetica Bold" charset="0"/>
                <a:ea typeface="+mj-ea"/>
                <a:cs typeface="+mj-cs"/>
              </a:defRPr>
            </a:lvl1pPr>
          </a:lstStyle>
          <a:p>
            <a:r>
              <a:rPr lang="en-US" sz="5400" cap="all" dirty="0" smtClean="0">
                <a:latin typeface="Finlandica" panose="00000500000000000000" pitchFamily="2" charset="0"/>
              </a:rPr>
              <a:t>What will be needed for pitching</a:t>
            </a:r>
            <a:r>
              <a:rPr lang="en-US" sz="5400" dirty="0" smtClean="0">
                <a:latin typeface="Finlandica" panose="00000500000000000000" pitchFamily="2" charset="0"/>
              </a:rPr>
              <a:t>?</a:t>
            </a:r>
            <a:endParaRPr lang="en-US" sz="5400" dirty="0">
              <a:latin typeface="Finlandica" panose="00000500000000000000" pitchFamily="2" charset="0"/>
            </a:endParaRPr>
          </a:p>
        </p:txBody>
      </p:sp>
      <p:sp>
        <p:nvSpPr>
          <p:cNvPr id="9" name="Sisällön paikkamerkki 2"/>
          <p:cNvSpPr txBox="1">
            <a:spLocks/>
          </p:cNvSpPr>
          <p:nvPr/>
        </p:nvSpPr>
        <p:spPr>
          <a:xfrm>
            <a:off x="1334493" y="2254016"/>
            <a:ext cx="22334400" cy="9355014"/>
          </a:xfrm>
        </p:spPr>
        <p:txBody>
          <a:bodyPr/>
          <a:lstStyle>
            <a:lvl1pPr marL="457200" indent="-457200" algn="l" defTabSz="1828800" rtl="0" eaLnBrk="1" latinLnBrk="0" hangingPunct="1">
              <a:lnSpc>
                <a:spcPct val="100000"/>
              </a:lnSpc>
              <a:spcBef>
                <a:spcPts val="1000"/>
              </a:spcBef>
              <a:buFont typeface="Arial" panose="020B0604020202020204" pitchFamily="34" charset="0"/>
              <a:buChar char="•"/>
              <a:defRPr sz="5600" b="0" i="0" kern="1200">
                <a:solidFill>
                  <a:schemeClr val="tx2"/>
                </a:solidFill>
                <a:latin typeface="Finlandica" panose="00000500000000000000" pitchFamily="50" charset="0"/>
                <a:ea typeface="Finlandica" panose="00000500000000000000" pitchFamily="50" charset="0"/>
                <a:cs typeface="Helvetica" charset="0"/>
              </a:defRPr>
            </a:lvl1pPr>
            <a:lvl2pPr marL="1371600" indent="-457200" algn="l" defTabSz="1828800" rtl="0" eaLnBrk="1" latinLnBrk="0" hangingPunct="1">
              <a:lnSpc>
                <a:spcPct val="100000"/>
              </a:lnSpc>
              <a:spcBef>
                <a:spcPts val="1000"/>
              </a:spcBef>
              <a:buFont typeface="Arial" panose="020B0604020202020204" pitchFamily="34" charset="0"/>
              <a:buChar char="•"/>
              <a:defRPr sz="4800" b="0" i="0" kern="1200">
                <a:solidFill>
                  <a:schemeClr val="tx2"/>
                </a:solidFill>
                <a:latin typeface="Finlandica" panose="00000500000000000000" pitchFamily="50" charset="0"/>
                <a:ea typeface="Finlandica" panose="00000500000000000000" pitchFamily="50" charset="0"/>
                <a:cs typeface="Helvetica" charset="0"/>
              </a:defRPr>
            </a:lvl2pPr>
            <a:lvl3pPr marL="2286000" indent="-457200" algn="l" defTabSz="1828800" rtl="0" eaLnBrk="1" latinLnBrk="0" hangingPunct="1">
              <a:lnSpc>
                <a:spcPct val="100000"/>
              </a:lnSpc>
              <a:spcBef>
                <a:spcPts val="1000"/>
              </a:spcBef>
              <a:buFont typeface="Arial" panose="020B0604020202020204" pitchFamily="34" charset="0"/>
              <a:buChar char="•"/>
              <a:defRPr sz="4000" b="0" i="0" kern="1200">
                <a:solidFill>
                  <a:schemeClr val="tx2"/>
                </a:solidFill>
                <a:latin typeface="Finlandica" panose="00000500000000000000" pitchFamily="50" charset="0"/>
                <a:ea typeface="Finlandica" panose="00000500000000000000" pitchFamily="50" charset="0"/>
                <a:cs typeface="Helvetica" charset="0"/>
              </a:defRPr>
            </a:lvl3pPr>
            <a:lvl4pPr marL="3200400" indent="-457200" algn="l" defTabSz="1828800" rtl="0" eaLnBrk="1" latinLnBrk="0" hangingPunct="1">
              <a:lnSpc>
                <a:spcPct val="100000"/>
              </a:lnSpc>
              <a:spcBef>
                <a:spcPts val="1000"/>
              </a:spcBef>
              <a:buFont typeface="Arial" panose="020B0604020202020204" pitchFamily="34" charset="0"/>
              <a:buChar char="•"/>
              <a:defRPr sz="3600" b="0" i="0" kern="1200">
                <a:solidFill>
                  <a:schemeClr val="tx2"/>
                </a:solidFill>
                <a:latin typeface="Finlandica" panose="00000500000000000000" pitchFamily="50" charset="0"/>
                <a:ea typeface="Finlandica" panose="00000500000000000000" pitchFamily="50" charset="0"/>
                <a:cs typeface="Helvetica" charset="0"/>
              </a:defRPr>
            </a:lvl4pPr>
            <a:lvl5pPr marL="4114800" indent="-457200" algn="l" defTabSz="1828800" rtl="0" eaLnBrk="1" latinLnBrk="0" hangingPunct="1">
              <a:lnSpc>
                <a:spcPct val="100000"/>
              </a:lnSpc>
              <a:spcBef>
                <a:spcPts val="1000"/>
              </a:spcBef>
              <a:buFont typeface="Arial" panose="020B0604020202020204" pitchFamily="34" charset="0"/>
              <a:buChar char="•"/>
              <a:defRPr sz="3600" b="0" i="0" kern="1200">
                <a:solidFill>
                  <a:schemeClr val="tx2"/>
                </a:solidFill>
                <a:latin typeface="Finlandica" panose="00000500000000000000" pitchFamily="50" charset="0"/>
                <a:ea typeface="Finlandica" panose="00000500000000000000" pitchFamily="50" charset="0"/>
                <a:cs typeface="Helvetica"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3600" dirty="0" smtClean="0">
                <a:latin typeface="Finlandica" panose="00000500000000000000" pitchFamily="2" charset="0"/>
              </a:rPr>
              <a:t>Prepare three documents for</a:t>
            </a:r>
            <a:r>
              <a:rPr lang="en-US" sz="3600" dirty="0">
                <a:latin typeface="Finlandica" panose="00000500000000000000" pitchFamily="2" charset="0"/>
              </a:rPr>
              <a:t> </a:t>
            </a:r>
            <a:r>
              <a:rPr lang="en-US" sz="3600" dirty="0" smtClean="0">
                <a:latin typeface="Finlandica" panose="00000500000000000000" pitchFamily="2" charset="0"/>
              </a:rPr>
              <a:t>research ideas and send them to email address: </a:t>
            </a:r>
            <a:r>
              <a:rPr lang="en-US" sz="3600" dirty="0" err="1" smtClean="0">
                <a:latin typeface="Finlandica" panose="00000500000000000000" pitchFamily="2" charset="0"/>
              </a:rPr>
              <a:t>innovaatiotutkimus</a:t>
            </a:r>
            <a:r>
              <a:rPr lang="en-US" sz="3600" dirty="0" smtClean="0">
                <a:latin typeface="Finlandica" panose="00000500000000000000" pitchFamily="2" charset="0"/>
              </a:rPr>
              <a:t> (at) businessfinland.fi (deadline 15.2.2019): </a:t>
            </a:r>
          </a:p>
          <a:p>
            <a:pPr marL="0" indent="0">
              <a:buNone/>
            </a:pPr>
            <a:endParaRPr lang="en-US" sz="3600" dirty="0" smtClean="0">
              <a:latin typeface="Finlandica" panose="00000500000000000000" pitchFamily="2" charset="0"/>
            </a:endParaRPr>
          </a:p>
          <a:p>
            <a:pPr marL="1219200" lvl="1" indent="-685800">
              <a:spcBef>
                <a:spcPts val="600"/>
              </a:spcBef>
              <a:buFont typeface="+mj-lt"/>
              <a:buAutoNum type="arabicPeriod"/>
            </a:pPr>
            <a:r>
              <a:rPr lang="en-US" sz="3600" dirty="0" smtClean="0">
                <a:latin typeface="Finlandica" panose="00000500000000000000" pitchFamily="2" charset="0"/>
              </a:rPr>
              <a:t>Idea gathering - Abstract (max 50 words) and description of the project (max one A4 page)</a:t>
            </a:r>
          </a:p>
          <a:p>
            <a:pPr marL="1219200" lvl="1" indent="-685800">
              <a:spcBef>
                <a:spcPts val="600"/>
              </a:spcBef>
              <a:buFont typeface="+mj-lt"/>
              <a:buAutoNum type="arabicPeriod"/>
            </a:pPr>
            <a:r>
              <a:rPr lang="en-US" sz="3600" dirty="0" smtClean="0">
                <a:latin typeface="Finlandica" panose="00000500000000000000" pitchFamily="2" charset="0"/>
              </a:rPr>
              <a:t>Utilization roadmap – partially co-produced with identified potential beneficiaries (max one A4 page)</a:t>
            </a:r>
          </a:p>
          <a:p>
            <a:pPr marL="1219200" lvl="1" indent="-685800">
              <a:spcBef>
                <a:spcPts val="600"/>
              </a:spcBef>
              <a:buFont typeface="+mj-lt"/>
              <a:buAutoNum type="arabicPeriod"/>
            </a:pPr>
            <a:r>
              <a:rPr lang="en-US" sz="3600" dirty="0" smtClean="0">
                <a:latin typeface="Finlandica" panose="00000500000000000000" pitchFamily="2" charset="0"/>
              </a:rPr>
              <a:t>Team CV, preliminary funding plan and composition of steering group (max one A4 page)</a:t>
            </a:r>
          </a:p>
          <a:p>
            <a:pPr marL="533400" lvl="1" indent="0">
              <a:spcBef>
                <a:spcPts val="600"/>
              </a:spcBef>
              <a:buNone/>
            </a:pPr>
            <a:endParaRPr lang="en-US" sz="3600" dirty="0">
              <a:latin typeface="Finlandica" panose="00000500000000000000" pitchFamily="2" charset="0"/>
            </a:endParaRPr>
          </a:p>
          <a:p>
            <a:pPr marL="533400" lvl="1" indent="0">
              <a:spcBef>
                <a:spcPts val="600"/>
              </a:spcBef>
              <a:buNone/>
            </a:pPr>
            <a:r>
              <a:rPr lang="en-US" sz="3600" dirty="0" smtClean="0">
                <a:latin typeface="Finlandica" panose="00000500000000000000" pitchFamily="2" charset="0"/>
              </a:rPr>
              <a:t>Business Finland asks max. 10 ideas for the 15 min. pitching + 30 </a:t>
            </a:r>
            <a:r>
              <a:rPr lang="en-US" sz="3600" dirty="0">
                <a:latin typeface="Finlandica" panose="00000500000000000000" pitchFamily="2" charset="0"/>
              </a:rPr>
              <a:t>min </a:t>
            </a:r>
            <a:r>
              <a:rPr lang="en-US" sz="3600" dirty="0" smtClean="0">
                <a:latin typeface="Finlandica" panose="00000500000000000000" pitchFamily="2" charset="0"/>
              </a:rPr>
              <a:t>sparring and discussion session (Weeks 10-11). </a:t>
            </a:r>
          </a:p>
          <a:p>
            <a:pPr marL="533400" lvl="1" indent="0">
              <a:spcBef>
                <a:spcPts val="600"/>
              </a:spcBef>
              <a:buNone/>
            </a:pPr>
            <a:endParaRPr lang="en-US" sz="3600" dirty="0">
              <a:latin typeface="Finlandica" panose="00000500000000000000" pitchFamily="2" charset="0"/>
            </a:endParaRPr>
          </a:p>
          <a:p>
            <a:pPr marL="533400" lvl="1" indent="0">
              <a:spcBef>
                <a:spcPts val="600"/>
              </a:spcBef>
              <a:buNone/>
            </a:pPr>
            <a:r>
              <a:rPr lang="en-US" sz="3600" dirty="0" smtClean="0">
                <a:latin typeface="Finlandica" panose="00000500000000000000" pitchFamily="2" charset="0"/>
              </a:rPr>
              <a:t>Max 5 ideas will be asked to the full project application phase. </a:t>
            </a:r>
          </a:p>
          <a:p>
            <a:pPr marL="0" indent="0">
              <a:buNone/>
            </a:pPr>
            <a:endParaRPr lang="fi-FI" sz="3000" dirty="0">
              <a:latin typeface="Finlandica" panose="00000500000000000000" pitchFamily="2" charset="0"/>
            </a:endParaRPr>
          </a:p>
        </p:txBody>
      </p:sp>
    </p:spTree>
    <p:extLst>
      <p:ext uri="{BB962C8B-B14F-4D97-AF65-F5344CB8AC3E}">
        <p14:creationId xmlns:p14="http://schemas.microsoft.com/office/powerpoint/2010/main" val="35630169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6.1.2018">
            <a:extLst>
              <a:ext uri="{FF2B5EF4-FFF2-40B4-BE49-F238E27FC236}">
                <a16:creationId xmlns:a16="http://schemas.microsoft.com/office/drawing/2014/main" id="{E37F4C2D-44B5-46E1-820A-ECCEACFD2766}"/>
              </a:ext>
            </a:extLst>
          </p:cNvPr>
          <p:cNvSpPr txBox="1"/>
          <p:nvPr/>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pPr marL="0" marR="0" lvl="0" indent="0" algn="r" defTabSz="1828800" rtl="0" eaLnBrk="1" fontAlgn="auto" latinLnBrk="0" hangingPunct="0">
              <a:lnSpc>
                <a:spcPct val="100000"/>
              </a:lnSpc>
              <a:spcBef>
                <a:spcPts val="0"/>
              </a:spcBef>
              <a:spcAft>
                <a:spcPts val="0"/>
              </a:spcAft>
              <a:buClrTx/>
              <a:buSzTx/>
              <a:buFontTx/>
              <a:buNone/>
              <a:tabLst/>
              <a:defRPr/>
            </a:pPr>
            <a:fld id="{232F4ECE-D54B-433B-B359-E7BC5B973E11}" type="datetime1">
              <a:rPr kumimoji="0" lang="fi-FI" sz="2500" b="0" i="0" u="none" strike="noStrike" kern="0" cap="none" spc="-110" normalizeH="0" baseline="0" noProof="0" smtClean="0">
                <a:ln>
                  <a:noFill/>
                </a:ln>
                <a:solidFill>
                  <a:srgbClr val="002EA2"/>
                </a:solidFill>
                <a:effectLst/>
                <a:uLnTx/>
                <a:uFillTx/>
                <a:latin typeface="Finlandica" charset="0"/>
                <a:ea typeface="Finlandica" charset="0"/>
                <a:cs typeface="Finlandica" charset="0"/>
                <a:sym typeface="Arial"/>
              </a:rPr>
              <a:pPr marL="0" marR="0" lvl="0" indent="0" algn="r" defTabSz="1828800" rtl="0" eaLnBrk="1" fontAlgn="auto" latinLnBrk="0" hangingPunct="0">
                <a:lnSpc>
                  <a:spcPct val="100000"/>
                </a:lnSpc>
                <a:spcBef>
                  <a:spcPts val="0"/>
                </a:spcBef>
                <a:spcAft>
                  <a:spcPts val="0"/>
                </a:spcAft>
                <a:buClrTx/>
                <a:buSzTx/>
                <a:buFontTx/>
                <a:buNone/>
                <a:tabLst/>
                <a:defRPr/>
              </a:pPr>
              <a:t>21.1.2019</a:t>
            </a:fld>
            <a:endParaRPr kumimoji="0" sz="2500" b="0" i="0" u="none" strike="noStrike" kern="0" cap="none" spc="-110" normalizeH="0" baseline="0" noProof="0" dirty="0">
              <a:ln>
                <a:noFill/>
              </a:ln>
              <a:solidFill>
                <a:srgbClr val="002EA2"/>
              </a:solidFill>
              <a:effectLst/>
              <a:uLnTx/>
              <a:uFillTx/>
              <a:latin typeface="Finlandica" charset="0"/>
              <a:ea typeface="Finlandica" charset="0"/>
              <a:cs typeface="Finlandica" charset="0"/>
              <a:sym typeface="Arial"/>
            </a:endParaRPr>
          </a:p>
        </p:txBody>
      </p:sp>
      <p:sp>
        <p:nvSpPr>
          <p:cNvPr id="8" name="Otsikko 1"/>
          <p:cNvSpPr txBox="1">
            <a:spLocks/>
          </p:cNvSpPr>
          <p:nvPr/>
        </p:nvSpPr>
        <p:spPr>
          <a:xfrm>
            <a:off x="1211400" y="454016"/>
            <a:ext cx="22334400" cy="1800000"/>
          </a:xfrm>
        </p:spPr>
        <p:txBody>
          <a:bodyPr/>
          <a:lstStyle>
            <a:lvl1pPr algn="l" defTabSz="1828800" rtl="0" eaLnBrk="1" latinLnBrk="0" hangingPunct="1">
              <a:lnSpc>
                <a:spcPct val="80000"/>
              </a:lnSpc>
              <a:spcBef>
                <a:spcPct val="0"/>
              </a:spcBef>
              <a:buNone/>
              <a:defRPr sz="10800" b="1" i="0" kern="1200">
                <a:solidFill>
                  <a:schemeClr val="tx1"/>
                </a:solidFill>
                <a:latin typeface="Helvetica Bold" charset="0"/>
                <a:ea typeface="+mj-ea"/>
                <a:cs typeface="+mj-cs"/>
              </a:defRPr>
            </a:lvl1pPr>
          </a:lstStyle>
          <a:p>
            <a:r>
              <a:rPr lang="en-US" sz="5400" cap="all" dirty="0" smtClean="0">
                <a:latin typeface="Finlandica" panose="00000500000000000000" pitchFamily="2" charset="0"/>
              </a:rPr>
              <a:t>What will be needed for full project application</a:t>
            </a:r>
            <a:r>
              <a:rPr lang="en-US" sz="5400" dirty="0" smtClean="0">
                <a:latin typeface="Finlandica" panose="00000500000000000000" pitchFamily="2" charset="0"/>
              </a:rPr>
              <a:t>?</a:t>
            </a:r>
            <a:endParaRPr lang="en-US" sz="5400" dirty="0">
              <a:latin typeface="Finlandica" panose="00000500000000000000" pitchFamily="2" charset="0"/>
            </a:endParaRPr>
          </a:p>
        </p:txBody>
      </p:sp>
      <p:sp>
        <p:nvSpPr>
          <p:cNvPr id="9" name="Sisällön paikkamerkki 2"/>
          <p:cNvSpPr txBox="1">
            <a:spLocks/>
          </p:cNvSpPr>
          <p:nvPr/>
        </p:nvSpPr>
        <p:spPr>
          <a:xfrm>
            <a:off x="1369662" y="1160586"/>
            <a:ext cx="22334400" cy="10325283"/>
          </a:xfrm>
        </p:spPr>
        <p:txBody>
          <a:bodyPr/>
          <a:lstStyle>
            <a:lvl1pPr marL="457200" indent="-457200" algn="l" defTabSz="1828800" rtl="0" eaLnBrk="1" latinLnBrk="0" hangingPunct="1">
              <a:lnSpc>
                <a:spcPct val="100000"/>
              </a:lnSpc>
              <a:spcBef>
                <a:spcPts val="1000"/>
              </a:spcBef>
              <a:buFont typeface="Arial" panose="020B0604020202020204" pitchFamily="34" charset="0"/>
              <a:buChar char="•"/>
              <a:defRPr sz="5600" b="0" i="0" kern="1200">
                <a:solidFill>
                  <a:schemeClr val="tx2"/>
                </a:solidFill>
                <a:latin typeface="Finlandica" panose="00000500000000000000" pitchFamily="50" charset="0"/>
                <a:ea typeface="Finlandica" panose="00000500000000000000" pitchFamily="50" charset="0"/>
                <a:cs typeface="Helvetica" charset="0"/>
              </a:defRPr>
            </a:lvl1pPr>
            <a:lvl2pPr marL="1371600" indent="-457200" algn="l" defTabSz="1828800" rtl="0" eaLnBrk="1" latinLnBrk="0" hangingPunct="1">
              <a:lnSpc>
                <a:spcPct val="100000"/>
              </a:lnSpc>
              <a:spcBef>
                <a:spcPts val="1000"/>
              </a:spcBef>
              <a:buFont typeface="Arial" panose="020B0604020202020204" pitchFamily="34" charset="0"/>
              <a:buChar char="•"/>
              <a:defRPr sz="4800" b="0" i="0" kern="1200">
                <a:solidFill>
                  <a:schemeClr val="tx2"/>
                </a:solidFill>
                <a:latin typeface="Finlandica" panose="00000500000000000000" pitchFamily="50" charset="0"/>
                <a:ea typeface="Finlandica" panose="00000500000000000000" pitchFamily="50" charset="0"/>
                <a:cs typeface="Helvetica" charset="0"/>
              </a:defRPr>
            </a:lvl2pPr>
            <a:lvl3pPr marL="2286000" indent="-457200" algn="l" defTabSz="1828800" rtl="0" eaLnBrk="1" latinLnBrk="0" hangingPunct="1">
              <a:lnSpc>
                <a:spcPct val="100000"/>
              </a:lnSpc>
              <a:spcBef>
                <a:spcPts val="1000"/>
              </a:spcBef>
              <a:buFont typeface="Arial" panose="020B0604020202020204" pitchFamily="34" charset="0"/>
              <a:buChar char="•"/>
              <a:defRPr sz="4000" b="0" i="0" kern="1200">
                <a:solidFill>
                  <a:schemeClr val="tx2"/>
                </a:solidFill>
                <a:latin typeface="Finlandica" panose="00000500000000000000" pitchFamily="50" charset="0"/>
                <a:ea typeface="Finlandica" panose="00000500000000000000" pitchFamily="50" charset="0"/>
                <a:cs typeface="Helvetica" charset="0"/>
              </a:defRPr>
            </a:lvl3pPr>
            <a:lvl4pPr marL="3200400" indent="-457200" algn="l" defTabSz="1828800" rtl="0" eaLnBrk="1" latinLnBrk="0" hangingPunct="1">
              <a:lnSpc>
                <a:spcPct val="100000"/>
              </a:lnSpc>
              <a:spcBef>
                <a:spcPts val="1000"/>
              </a:spcBef>
              <a:buFont typeface="Arial" panose="020B0604020202020204" pitchFamily="34" charset="0"/>
              <a:buChar char="•"/>
              <a:defRPr sz="3600" b="0" i="0" kern="1200">
                <a:solidFill>
                  <a:schemeClr val="tx2"/>
                </a:solidFill>
                <a:latin typeface="Finlandica" panose="00000500000000000000" pitchFamily="50" charset="0"/>
                <a:ea typeface="Finlandica" panose="00000500000000000000" pitchFamily="50" charset="0"/>
                <a:cs typeface="Helvetica" charset="0"/>
              </a:defRPr>
            </a:lvl4pPr>
            <a:lvl5pPr marL="4114800" indent="-457200" algn="l" defTabSz="1828800" rtl="0" eaLnBrk="1" latinLnBrk="0" hangingPunct="1">
              <a:lnSpc>
                <a:spcPct val="100000"/>
              </a:lnSpc>
              <a:spcBef>
                <a:spcPts val="1000"/>
              </a:spcBef>
              <a:buFont typeface="Arial" panose="020B0604020202020204" pitchFamily="34" charset="0"/>
              <a:buChar char="•"/>
              <a:defRPr sz="3600" b="0" i="0" kern="1200">
                <a:solidFill>
                  <a:schemeClr val="tx2"/>
                </a:solidFill>
                <a:latin typeface="Finlandica" panose="00000500000000000000" pitchFamily="50" charset="0"/>
                <a:ea typeface="Finlandica" panose="00000500000000000000" pitchFamily="50" charset="0"/>
                <a:cs typeface="Helvetica"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endParaRPr lang="en-US" sz="3000" dirty="0" smtClean="0">
              <a:latin typeface="Finlandica" panose="00000500000000000000" pitchFamily="2" charset="0"/>
            </a:endParaRPr>
          </a:p>
          <a:p>
            <a:pPr marL="0" indent="0">
              <a:buNone/>
            </a:pPr>
            <a:r>
              <a:rPr lang="en-US" sz="3600" dirty="0" smtClean="0">
                <a:latin typeface="Finlandica" panose="00000500000000000000" pitchFamily="2" charset="0"/>
              </a:rPr>
              <a:t>Compile a full application (including project plan max 15 pages) </a:t>
            </a:r>
            <a:r>
              <a:rPr lang="en-US" sz="3600" b="1" dirty="0" smtClean="0">
                <a:latin typeface="Finlandica" panose="00000500000000000000" pitchFamily="2" charset="0"/>
              </a:rPr>
              <a:t>in case that pitching discussions support it </a:t>
            </a:r>
            <a:r>
              <a:rPr lang="en-US" sz="3600" dirty="0" smtClean="0">
                <a:latin typeface="Finlandica" panose="00000500000000000000" pitchFamily="2" charset="0"/>
              </a:rPr>
              <a:t>by using our online services: </a:t>
            </a:r>
            <a:r>
              <a:rPr lang="en-US" sz="3600" dirty="0" smtClean="0">
                <a:solidFill>
                  <a:srgbClr val="FF0000"/>
                </a:solidFill>
                <a:latin typeface="Finlandica" panose="00000500000000000000" pitchFamily="2" charset="0"/>
                <a:hlinkClick r:id="rId2"/>
              </a:rPr>
              <a:t>https</a:t>
            </a:r>
            <a:r>
              <a:rPr lang="en-US" sz="3600" dirty="0">
                <a:solidFill>
                  <a:srgbClr val="FF0000"/>
                </a:solidFill>
                <a:latin typeface="Finlandica" panose="00000500000000000000" pitchFamily="2" charset="0"/>
                <a:hlinkClick r:id="rId2"/>
              </a:rPr>
              <a:t>://www.businessfinland.fi/suomalaisille-asiakkaille/asiointipalvelu</a:t>
            </a:r>
            <a:r>
              <a:rPr lang="en-US" sz="3600" dirty="0" smtClean="0">
                <a:solidFill>
                  <a:srgbClr val="FF0000"/>
                </a:solidFill>
                <a:latin typeface="Finlandica" panose="00000500000000000000" pitchFamily="2" charset="0"/>
                <a:hlinkClick r:id="rId2"/>
              </a:rPr>
              <a:t>/</a:t>
            </a:r>
            <a:endParaRPr lang="en-US" sz="3600" dirty="0" smtClean="0">
              <a:solidFill>
                <a:srgbClr val="FF0000"/>
              </a:solidFill>
              <a:latin typeface="Finlandica" panose="00000500000000000000" pitchFamily="2" charset="0"/>
            </a:endParaRPr>
          </a:p>
          <a:p>
            <a:pPr marL="1219200" lvl="1" indent="-685800">
              <a:lnSpc>
                <a:spcPct val="150000"/>
              </a:lnSpc>
              <a:buFont typeface="+mj-lt"/>
              <a:buAutoNum type="arabicPeriod"/>
            </a:pPr>
            <a:r>
              <a:rPr lang="en-US" sz="3600" dirty="0" smtClean="0">
                <a:latin typeface="Finlandica" panose="00000500000000000000" pitchFamily="2" charset="0"/>
              </a:rPr>
              <a:t>Description of planned work </a:t>
            </a:r>
          </a:p>
          <a:p>
            <a:pPr lvl="2">
              <a:spcBef>
                <a:spcPts val="600"/>
              </a:spcBef>
            </a:pPr>
            <a:r>
              <a:rPr lang="en-US" sz="3600" dirty="0" smtClean="0">
                <a:latin typeface="Finlandica" panose="00000500000000000000" pitchFamily="2" charset="0"/>
              </a:rPr>
              <a:t>work packages</a:t>
            </a:r>
          </a:p>
          <a:p>
            <a:pPr lvl="2">
              <a:spcBef>
                <a:spcPts val="600"/>
              </a:spcBef>
            </a:pPr>
            <a:r>
              <a:rPr lang="en-US" sz="3600" dirty="0">
                <a:latin typeface="Finlandica" panose="00000500000000000000" pitchFamily="2" charset="0"/>
              </a:rPr>
              <a:t>r</a:t>
            </a:r>
            <a:r>
              <a:rPr lang="en-US" sz="3600" dirty="0" smtClean="0">
                <a:latin typeface="Finlandica" panose="00000500000000000000" pitchFamily="2" charset="0"/>
              </a:rPr>
              <a:t>esearch team</a:t>
            </a:r>
          </a:p>
          <a:p>
            <a:pPr lvl="2">
              <a:spcBef>
                <a:spcPts val="600"/>
              </a:spcBef>
            </a:pPr>
            <a:r>
              <a:rPr lang="en-US" sz="3600" dirty="0" smtClean="0">
                <a:latin typeface="Finlandica" panose="00000500000000000000" pitchFamily="2" charset="0"/>
              </a:rPr>
              <a:t>project schedule</a:t>
            </a:r>
          </a:p>
          <a:p>
            <a:pPr marL="1219200" lvl="1" indent="-685800">
              <a:lnSpc>
                <a:spcPct val="150000"/>
              </a:lnSpc>
              <a:buFont typeface="+mj-lt"/>
              <a:buAutoNum type="arabicPeriod"/>
            </a:pPr>
            <a:r>
              <a:rPr lang="en-US" sz="3600" dirty="0" smtClean="0">
                <a:latin typeface="Finlandica" panose="00000500000000000000" pitchFamily="2" charset="0"/>
              </a:rPr>
              <a:t>Stakeholders and funding plan</a:t>
            </a:r>
          </a:p>
          <a:p>
            <a:pPr lvl="2"/>
            <a:r>
              <a:rPr lang="en-US" sz="3600" dirty="0">
                <a:latin typeface="Finlandica" panose="00000500000000000000" pitchFamily="2" charset="0"/>
              </a:rPr>
              <a:t>D</a:t>
            </a:r>
            <a:r>
              <a:rPr lang="en-US" sz="3600" dirty="0" smtClean="0">
                <a:latin typeface="Finlandica" panose="00000500000000000000" pitchFamily="2" charset="0"/>
              </a:rPr>
              <a:t>escription of supplementing funding (by other stakeholders)</a:t>
            </a:r>
          </a:p>
          <a:p>
            <a:pPr lvl="2"/>
            <a:r>
              <a:rPr lang="en-US" sz="3600" dirty="0" smtClean="0">
                <a:latin typeface="Finlandica" panose="00000500000000000000" pitchFamily="2" charset="0"/>
              </a:rPr>
              <a:t>Stakeholder commitments (preliminary indications for commitment)</a:t>
            </a:r>
          </a:p>
          <a:p>
            <a:pPr lvl="2"/>
            <a:r>
              <a:rPr lang="en-US" sz="3600" dirty="0" smtClean="0">
                <a:latin typeface="Finlandica" panose="00000500000000000000" pitchFamily="2" charset="0"/>
              </a:rPr>
              <a:t>Utilization roadmap</a:t>
            </a:r>
          </a:p>
          <a:p>
            <a:pPr lvl="2"/>
            <a:r>
              <a:rPr lang="en-US" sz="3600" dirty="0" smtClean="0">
                <a:latin typeface="Finlandica" panose="00000500000000000000" pitchFamily="2" charset="0"/>
              </a:rPr>
              <a:t>Composition </a:t>
            </a:r>
            <a:r>
              <a:rPr lang="en-US" sz="3600" dirty="0">
                <a:latin typeface="Finlandica" panose="00000500000000000000" pitchFamily="2" charset="0"/>
              </a:rPr>
              <a:t>of steering group </a:t>
            </a:r>
            <a:endParaRPr lang="en-US" sz="3600" dirty="0" smtClean="0">
              <a:latin typeface="Finlandica" panose="00000500000000000000" pitchFamily="2" charset="0"/>
            </a:endParaRPr>
          </a:p>
          <a:p>
            <a:pPr marL="914400" lvl="1" indent="0">
              <a:lnSpc>
                <a:spcPct val="150000"/>
              </a:lnSpc>
              <a:buNone/>
            </a:pPr>
            <a:r>
              <a:rPr lang="en-US" sz="3600" b="1" dirty="0" smtClean="0">
                <a:latin typeface="Finlandica" panose="00000500000000000000" pitchFamily="2" charset="0"/>
              </a:rPr>
              <a:t>Note:</a:t>
            </a:r>
            <a:r>
              <a:rPr lang="en-US" sz="3600" dirty="0" smtClean="0">
                <a:latin typeface="Finlandica" panose="00000500000000000000" pitchFamily="2" charset="0"/>
              </a:rPr>
              <a:t> Contents of the idea gathering should equal with the final project plan (and evaluation frame)</a:t>
            </a:r>
          </a:p>
          <a:p>
            <a:pPr marL="914400" lvl="1" indent="0">
              <a:buNone/>
            </a:pPr>
            <a:r>
              <a:rPr lang="fi-FI" sz="3600" dirty="0" err="1" smtClean="0">
                <a:latin typeface="Finlandica" panose="00000500000000000000" pitchFamily="2" charset="0"/>
              </a:rPr>
              <a:t>Commitment</a:t>
            </a:r>
            <a:r>
              <a:rPr lang="fi-FI" sz="3600" dirty="0" smtClean="0">
                <a:latin typeface="Finlandica" panose="00000500000000000000" pitchFamily="2" charset="0"/>
              </a:rPr>
              <a:t> for </a:t>
            </a:r>
            <a:r>
              <a:rPr lang="fi-FI" sz="3600" dirty="0" err="1" smtClean="0">
                <a:latin typeface="Finlandica" panose="00000500000000000000" pitchFamily="2" charset="0"/>
              </a:rPr>
              <a:t>external</a:t>
            </a:r>
            <a:r>
              <a:rPr lang="fi-FI" sz="3600" dirty="0" smtClean="0">
                <a:latin typeface="Finlandica" panose="00000500000000000000" pitchFamily="2" charset="0"/>
              </a:rPr>
              <a:t> </a:t>
            </a:r>
            <a:r>
              <a:rPr lang="fi-FI" sz="3600" dirty="0" err="1">
                <a:latin typeface="Finlandica" panose="00000500000000000000" pitchFamily="2" charset="0"/>
              </a:rPr>
              <a:t>funding</a:t>
            </a:r>
            <a:r>
              <a:rPr lang="fi-FI" sz="3600" dirty="0">
                <a:latin typeface="Finlandica" panose="00000500000000000000" pitchFamily="2" charset="0"/>
              </a:rPr>
              <a:t> </a:t>
            </a:r>
            <a:r>
              <a:rPr lang="fi-FI" sz="3600" dirty="0" smtClean="0">
                <a:latin typeface="Finlandica" panose="00000500000000000000" pitchFamily="2" charset="0"/>
              </a:rPr>
              <a:t>: </a:t>
            </a:r>
            <a:r>
              <a:rPr lang="fi-FI" sz="2800" dirty="0" smtClean="0">
                <a:latin typeface="Finlandica" panose="00000500000000000000" pitchFamily="2" charset="0"/>
                <a:hlinkClick r:id="rId3"/>
              </a:rPr>
              <a:t>https</a:t>
            </a:r>
            <a:r>
              <a:rPr lang="fi-FI" sz="2800" dirty="0">
                <a:latin typeface="Finlandica" panose="00000500000000000000" pitchFamily="2" charset="0"/>
                <a:hlinkClick r:id="rId3"/>
              </a:rPr>
              <a:t>://www.businessfinland.fi/globalassets/finnish-customers/01-funding/08-guidelines-</a:t>
            </a:r>
            <a:r>
              <a:rPr lang="fi-FI" sz="2800" dirty="0" smtClean="0">
                <a:latin typeface="Finlandica" panose="00000500000000000000" pitchFamily="2" charset="0"/>
                <a:hlinkClick r:id="rId3"/>
              </a:rPr>
              <a:t>-terms/forms/ilmoitus_projektiin_osallistumisesta</a:t>
            </a:r>
            <a:r>
              <a:rPr lang="fi-FI" sz="2800" dirty="0">
                <a:latin typeface="Finlandica" panose="00000500000000000000" pitchFamily="2" charset="0"/>
                <a:hlinkClick r:id="rId3"/>
              </a:rPr>
              <a:t>___</a:t>
            </a:r>
            <a:r>
              <a:rPr lang="fi-FI" sz="2800" dirty="0" smtClean="0">
                <a:latin typeface="Finlandica" panose="00000500000000000000" pitchFamily="2" charset="0"/>
                <a:hlinkClick r:id="rId3"/>
              </a:rPr>
              <a:t>notification_of_participation_in_project.docx</a:t>
            </a:r>
            <a:endParaRPr lang="fi-FI" sz="2800" dirty="0" smtClean="0">
              <a:latin typeface="Finlandica" panose="00000500000000000000" pitchFamily="2" charset="0"/>
            </a:endParaRPr>
          </a:p>
          <a:p>
            <a:pPr marL="914400" lvl="1" indent="0">
              <a:lnSpc>
                <a:spcPct val="150000"/>
              </a:lnSpc>
              <a:buNone/>
            </a:pPr>
            <a:endParaRPr lang="fi-FI" sz="2400" dirty="0">
              <a:latin typeface="Finlandica" panose="00000500000000000000" pitchFamily="2" charset="0"/>
            </a:endParaRPr>
          </a:p>
          <a:p>
            <a:pPr marL="914400" lvl="1" indent="0">
              <a:lnSpc>
                <a:spcPct val="150000"/>
              </a:lnSpc>
              <a:buNone/>
            </a:pPr>
            <a:endParaRPr lang="fi-FI" sz="3600" dirty="0">
              <a:latin typeface="Finlandica" panose="00000500000000000000" pitchFamily="2" charset="0"/>
            </a:endParaRPr>
          </a:p>
        </p:txBody>
      </p:sp>
    </p:spTree>
    <p:extLst>
      <p:ext uri="{BB962C8B-B14F-4D97-AF65-F5344CB8AC3E}">
        <p14:creationId xmlns:p14="http://schemas.microsoft.com/office/powerpoint/2010/main" val="971752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txBox="1">
            <a:spLocks/>
          </p:cNvSpPr>
          <p:nvPr/>
        </p:nvSpPr>
        <p:spPr>
          <a:xfrm>
            <a:off x="1340831" y="831963"/>
            <a:ext cx="19145246" cy="1164119"/>
          </a:xfrm>
          <a:prstGeom prst="rect">
            <a:avLst/>
          </a:prstGeom>
        </p:spPr>
        <p:txBody>
          <a:bodyPr/>
          <a:lstStyle>
            <a:lvl1pPr algn="l" defTabSz="1828800" rtl="0" eaLnBrk="1" latinLnBrk="0" hangingPunct="1">
              <a:lnSpc>
                <a:spcPct val="80000"/>
              </a:lnSpc>
              <a:spcBef>
                <a:spcPct val="0"/>
              </a:spcBef>
              <a:buNone/>
              <a:defRPr sz="10800" b="1" i="0" kern="1200">
                <a:solidFill>
                  <a:schemeClr val="tx1"/>
                </a:solidFill>
                <a:latin typeface="Helvetica Bold" charset="0"/>
                <a:ea typeface="+mj-ea"/>
                <a:cs typeface="+mj-cs"/>
              </a:defRPr>
            </a:lvl1pPr>
          </a:lstStyle>
          <a:p>
            <a:r>
              <a:rPr lang="en-US" sz="4800" cap="all" dirty="0" smtClean="0">
                <a:latin typeface="Finlandica" panose="00000500000000000000" pitchFamily="2" charset="0"/>
              </a:rPr>
              <a:t>Evaluation FRAME - What will be appreciated in evaluation</a:t>
            </a:r>
            <a:endParaRPr lang="en-US" sz="4800" cap="all" dirty="0">
              <a:latin typeface="Finlandica" panose="00000500000000000000" pitchFamily="2" charset="0"/>
            </a:endParaRPr>
          </a:p>
        </p:txBody>
      </p:sp>
      <p:sp>
        <p:nvSpPr>
          <p:cNvPr id="8" name="Sisällön paikkamerkki 7"/>
          <p:cNvSpPr txBox="1">
            <a:spLocks/>
          </p:cNvSpPr>
          <p:nvPr/>
        </p:nvSpPr>
        <p:spPr>
          <a:xfrm>
            <a:off x="2448663" y="2026741"/>
            <a:ext cx="16876830" cy="6765567"/>
          </a:xfrm>
          <a:prstGeom prst="rect">
            <a:avLst/>
          </a:prstGeom>
        </p:spPr>
        <p:txBody>
          <a:bodyPr/>
          <a:lstStyle>
            <a:lvl1pPr marL="457200" indent="-457200" algn="l" defTabSz="1828800" rtl="0" eaLnBrk="1" latinLnBrk="0" hangingPunct="1">
              <a:lnSpc>
                <a:spcPct val="100000"/>
              </a:lnSpc>
              <a:spcBef>
                <a:spcPts val="1000"/>
              </a:spcBef>
              <a:buFont typeface="Arial" panose="020B0604020202020204" pitchFamily="34" charset="0"/>
              <a:buChar char="•"/>
              <a:defRPr sz="5600" b="0" i="0" kern="1200">
                <a:solidFill>
                  <a:schemeClr val="tx2"/>
                </a:solidFill>
                <a:latin typeface="Finlandica" panose="00000500000000000000" pitchFamily="50" charset="0"/>
                <a:ea typeface="Finlandica" panose="00000500000000000000" pitchFamily="50" charset="0"/>
                <a:cs typeface="Helvetica" charset="0"/>
              </a:defRPr>
            </a:lvl1pPr>
            <a:lvl2pPr marL="1371600" indent="-457200" algn="l" defTabSz="1828800" rtl="0" eaLnBrk="1" latinLnBrk="0" hangingPunct="1">
              <a:lnSpc>
                <a:spcPct val="100000"/>
              </a:lnSpc>
              <a:spcBef>
                <a:spcPts val="1000"/>
              </a:spcBef>
              <a:buFont typeface="Arial" panose="020B0604020202020204" pitchFamily="34" charset="0"/>
              <a:buChar char="•"/>
              <a:defRPr sz="4800" b="0" i="0" kern="1200">
                <a:solidFill>
                  <a:schemeClr val="tx2"/>
                </a:solidFill>
                <a:latin typeface="Finlandica" panose="00000500000000000000" pitchFamily="50" charset="0"/>
                <a:ea typeface="Finlandica" panose="00000500000000000000" pitchFamily="50" charset="0"/>
                <a:cs typeface="Helvetica" charset="0"/>
              </a:defRPr>
            </a:lvl2pPr>
            <a:lvl3pPr marL="2286000" indent="-457200" algn="l" defTabSz="1828800" rtl="0" eaLnBrk="1" latinLnBrk="0" hangingPunct="1">
              <a:lnSpc>
                <a:spcPct val="100000"/>
              </a:lnSpc>
              <a:spcBef>
                <a:spcPts val="1000"/>
              </a:spcBef>
              <a:buFont typeface="Arial" panose="020B0604020202020204" pitchFamily="34" charset="0"/>
              <a:buChar char="•"/>
              <a:defRPr sz="4000" b="0" i="0" kern="1200">
                <a:solidFill>
                  <a:schemeClr val="tx2"/>
                </a:solidFill>
                <a:latin typeface="Finlandica" panose="00000500000000000000" pitchFamily="50" charset="0"/>
                <a:ea typeface="Finlandica" panose="00000500000000000000" pitchFamily="50" charset="0"/>
                <a:cs typeface="Helvetica" charset="0"/>
              </a:defRPr>
            </a:lvl3pPr>
            <a:lvl4pPr marL="3200400" indent="-457200" algn="l" defTabSz="1828800" rtl="0" eaLnBrk="1" latinLnBrk="0" hangingPunct="1">
              <a:lnSpc>
                <a:spcPct val="100000"/>
              </a:lnSpc>
              <a:spcBef>
                <a:spcPts val="1000"/>
              </a:spcBef>
              <a:buFont typeface="Arial" panose="020B0604020202020204" pitchFamily="34" charset="0"/>
              <a:buChar char="•"/>
              <a:defRPr sz="3600" b="0" i="0" kern="1200">
                <a:solidFill>
                  <a:schemeClr val="tx2"/>
                </a:solidFill>
                <a:latin typeface="Finlandica" panose="00000500000000000000" pitchFamily="50" charset="0"/>
                <a:ea typeface="Finlandica" panose="00000500000000000000" pitchFamily="50" charset="0"/>
                <a:cs typeface="Helvetica" charset="0"/>
              </a:defRPr>
            </a:lvl4pPr>
            <a:lvl5pPr marL="4114800" indent="-457200" algn="l" defTabSz="1828800" rtl="0" eaLnBrk="1" latinLnBrk="0" hangingPunct="1">
              <a:lnSpc>
                <a:spcPct val="100000"/>
              </a:lnSpc>
              <a:spcBef>
                <a:spcPts val="1000"/>
              </a:spcBef>
              <a:buFont typeface="Arial" panose="020B0604020202020204" pitchFamily="34" charset="0"/>
              <a:buChar char="•"/>
              <a:defRPr sz="3600" b="0" i="0" kern="1200">
                <a:solidFill>
                  <a:schemeClr val="tx2"/>
                </a:solidFill>
                <a:latin typeface="Finlandica" panose="00000500000000000000" pitchFamily="50" charset="0"/>
                <a:ea typeface="Finlandica" panose="00000500000000000000" pitchFamily="50" charset="0"/>
                <a:cs typeface="Helvetica"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342900" indent="-342900">
              <a:buFont typeface="+mj-lt"/>
              <a:buAutoNum type="arabicPeriod"/>
            </a:pPr>
            <a:r>
              <a:rPr lang="en-US" sz="3200" b="1" dirty="0" smtClean="0"/>
              <a:t>Impact and Relevance </a:t>
            </a:r>
            <a:r>
              <a:rPr lang="en-US" sz="3200" dirty="0" smtClean="0"/>
              <a:t>(minimum requirement)</a:t>
            </a:r>
          </a:p>
          <a:p>
            <a:pPr lvl="1"/>
            <a:r>
              <a:rPr lang="en-US" sz="3200" dirty="0"/>
              <a:t>Relevance to the call themes</a:t>
            </a:r>
          </a:p>
          <a:p>
            <a:pPr lvl="1"/>
            <a:r>
              <a:rPr lang="en-US" sz="3200" dirty="0" smtClean="0"/>
              <a:t>Quality and credibility of utilization roadmap with the stakeholders</a:t>
            </a:r>
          </a:p>
          <a:p>
            <a:pPr lvl="1"/>
            <a:r>
              <a:rPr lang="en-US" sz="3200" dirty="0" smtClean="0"/>
              <a:t>Relevance to goals of Business Finland’s Strategy and Impact Assessment</a:t>
            </a:r>
          </a:p>
          <a:p>
            <a:pPr marL="914400" lvl="1" indent="0">
              <a:buNone/>
            </a:pPr>
            <a:endParaRPr lang="en-US" sz="3200" dirty="0" smtClean="0"/>
          </a:p>
          <a:p>
            <a:pPr marL="342900" indent="-342900">
              <a:buFont typeface="+mj-lt"/>
              <a:buAutoNum type="arabicPeriod"/>
            </a:pPr>
            <a:r>
              <a:rPr lang="en-US" sz="3200" b="1" dirty="0"/>
              <a:t>I</a:t>
            </a:r>
            <a:r>
              <a:rPr lang="en-US" sz="3200" b="1" dirty="0" smtClean="0"/>
              <a:t>nternational collaboration </a:t>
            </a:r>
            <a:r>
              <a:rPr lang="en-US" sz="3200" dirty="0" smtClean="0"/>
              <a:t>(minimum requirement)</a:t>
            </a:r>
          </a:p>
          <a:p>
            <a:pPr lvl="1"/>
            <a:r>
              <a:rPr lang="en-US" sz="3200" dirty="0"/>
              <a:t>Quality and volume </a:t>
            </a:r>
            <a:r>
              <a:rPr lang="en-US" sz="3200" dirty="0" smtClean="0"/>
              <a:t>of collaboration with international top research groups</a:t>
            </a:r>
          </a:p>
          <a:p>
            <a:pPr lvl="1"/>
            <a:r>
              <a:rPr lang="en-US" sz="3200" dirty="0" smtClean="0"/>
              <a:t>Collaboration of international stakeholders is appreciated</a:t>
            </a:r>
          </a:p>
          <a:p>
            <a:pPr marL="914400" lvl="1" indent="0">
              <a:buNone/>
            </a:pPr>
            <a:endParaRPr lang="en-US" sz="3200" dirty="0" smtClean="0"/>
          </a:p>
          <a:p>
            <a:pPr marL="342900" indent="-342900">
              <a:buFont typeface="+mj-lt"/>
              <a:buAutoNum type="arabicPeriod"/>
            </a:pPr>
            <a:r>
              <a:rPr lang="en-US" sz="3200" b="1" dirty="0" smtClean="0"/>
              <a:t>Multidisciplinary research agenda </a:t>
            </a:r>
            <a:r>
              <a:rPr lang="en-US" sz="3200" dirty="0" smtClean="0"/>
              <a:t>(minimum requirement)</a:t>
            </a:r>
            <a:endParaRPr lang="en-US" sz="3200" b="1" dirty="0" smtClean="0"/>
          </a:p>
          <a:p>
            <a:pPr lvl="1"/>
            <a:r>
              <a:rPr lang="en-US" sz="3200" dirty="0"/>
              <a:t>M</a:t>
            </a:r>
            <a:r>
              <a:rPr lang="en-US" sz="3200" dirty="0" smtClean="0"/>
              <a:t>ultidisciplinary approach in research team</a:t>
            </a:r>
          </a:p>
          <a:p>
            <a:pPr lvl="1"/>
            <a:r>
              <a:rPr lang="en-US" sz="3200" dirty="0"/>
              <a:t>C</a:t>
            </a:r>
            <a:r>
              <a:rPr lang="en-US" sz="3200" dirty="0" smtClean="0"/>
              <a:t>ross cutting view to the subject</a:t>
            </a:r>
          </a:p>
          <a:p>
            <a:pPr marL="0" indent="0">
              <a:buNone/>
            </a:pPr>
            <a:endParaRPr lang="en-US" sz="3200" dirty="0" smtClean="0"/>
          </a:p>
          <a:p>
            <a:pPr marL="0" indent="0">
              <a:buNone/>
            </a:pPr>
            <a:endParaRPr lang="en-US" sz="3200" dirty="0" smtClean="0"/>
          </a:p>
          <a:p>
            <a:endParaRPr lang="fi-FI" sz="3200" dirty="0"/>
          </a:p>
        </p:txBody>
      </p:sp>
    </p:spTree>
    <p:extLst>
      <p:ext uri="{BB962C8B-B14F-4D97-AF65-F5344CB8AC3E}">
        <p14:creationId xmlns:p14="http://schemas.microsoft.com/office/powerpoint/2010/main" val="28464847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57B99C-EE41-4086-B3AE-43FC3A034188}"/>
              </a:ext>
            </a:extLst>
          </p:cNvPr>
          <p:cNvSpPr>
            <a:spLocks noGrp="1"/>
          </p:cNvSpPr>
          <p:nvPr>
            <p:ph type="body" sz="half" idx="14"/>
          </p:nvPr>
        </p:nvSpPr>
        <p:spPr>
          <a:xfrm>
            <a:off x="1103989" y="411804"/>
            <a:ext cx="21484498" cy="1226089"/>
          </a:xfrm>
        </p:spPr>
        <p:txBody>
          <a:bodyPr/>
          <a:lstStyle/>
          <a:p>
            <a:r>
              <a:rPr lang="en-US" altLang="en-US" sz="6600" dirty="0" smtClean="0"/>
              <a:t>Impact steps </a:t>
            </a:r>
            <a:r>
              <a:rPr lang="en-US" altLang="en-US" sz="6600" dirty="0"/>
              <a:t>for </a:t>
            </a:r>
            <a:r>
              <a:rPr lang="en-US" altLang="en-US" sz="6600" dirty="0" smtClean="0"/>
              <a:t>innovations and growth research call</a:t>
            </a:r>
            <a:endParaRPr lang="en-US" altLang="en-US" sz="6600" dirty="0"/>
          </a:p>
          <a:p>
            <a:pPr lvl="0"/>
            <a:endParaRPr lang="fi-FI" sz="6600" dirty="0"/>
          </a:p>
        </p:txBody>
      </p:sp>
      <p:sp>
        <p:nvSpPr>
          <p:cNvPr id="7" name="16.1.2018">
            <a:extLst>
              <a:ext uri="{FF2B5EF4-FFF2-40B4-BE49-F238E27FC236}">
                <a16:creationId xmlns:a16="http://schemas.microsoft.com/office/drawing/2014/main" id="{E37F4C2D-44B5-46E1-820A-ECCEACFD2766}"/>
              </a:ext>
            </a:extLst>
          </p:cNvPr>
          <p:cNvSpPr txBox="1"/>
          <p:nvPr/>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pPr marL="0" marR="0" lvl="0" indent="0" algn="r" defTabSz="1828800" rtl="0" eaLnBrk="1" fontAlgn="auto" latinLnBrk="0" hangingPunct="0">
              <a:lnSpc>
                <a:spcPct val="100000"/>
              </a:lnSpc>
              <a:spcBef>
                <a:spcPts val="0"/>
              </a:spcBef>
              <a:spcAft>
                <a:spcPts val="0"/>
              </a:spcAft>
              <a:buClrTx/>
              <a:buSzTx/>
              <a:buFontTx/>
              <a:buNone/>
              <a:tabLst/>
              <a:defRPr/>
            </a:pPr>
            <a:fld id="{232F4ECE-D54B-433B-B359-E7BC5B973E11}" type="datetime1">
              <a:rPr kumimoji="0" lang="fi-FI" sz="2500" b="0" i="0" u="none" strike="noStrike" kern="0" cap="none" spc="-110" normalizeH="0" baseline="0" noProof="0" smtClean="0">
                <a:ln>
                  <a:noFill/>
                </a:ln>
                <a:solidFill>
                  <a:srgbClr val="002EA2"/>
                </a:solidFill>
                <a:effectLst/>
                <a:uLnTx/>
                <a:uFillTx/>
                <a:latin typeface="Finlandica" charset="0"/>
                <a:ea typeface="Finlandica" charset="0"/>
                <a:cs typeface="Finlandica" charset="0"/>
                <a:sym typeface="Arial"/>
              </a:rPr>
              <a:pPr marL="0" marR="0" lvl="0" indent="0" algn="r" defTabSz="1828800" rtl="0" eaLnBrk="1" fontAlgn="auto" latinLnBrk="0" hangingPunct="0">
                <a:lnSpc>
                  <a:spcPct val="100000"/>
                </a:lnSpc>
                <a:spcBef>
                  <a:spcPts val="0"/>
                </a:spcBef>
                <a:spcAft>
                  <a:spcPts val="0"/>
                </a:spcAft>
                <a:buClrTx/>
                <a:buSzTx/>
                <a:buFontTx/>
                <a:buNone/>
                <a:tabLst/>
                <a:defRPr/>
              </a:pPr>
              <a:t>21.1.2019</a:t>
            </a:fld>
            <a:endParaRPr kumimoji="0" sz="2500" b="0" i="0" u="none" strike="noStrike" kern="0" cap="none" spc="-110" normalizeH="0" baseline="0" noProof="0" dirty="0">
              <a:ln>
                <a:noFill/>
              </a:ln>
              <a:solidFill>
                <a:srgbClr val="002EA2"/>
              </a:solidFill>
              <a:effectLst/>
              <a:uLnTx/>
              <a:uFillTx/>
              <a:latin typeface="Finlandica" charset="0"/>
              <a:ea typeface="Finlandica" charset="0"/>
              <a:cs typeface="Finlandica" charset="0"/>
              <a:sym typeface="Arial"/>
            </a:endParaRPr>
          </a:p>
        </p:txBody>
      </p:sp>
      <p:sp>
        <p:nvSpPr>
          <p:cNvPr id="4" name="Suorakulmio 8"/>
          <p:cNvSpPr>
            <a:spLocks noChangeArrowheads="1"/>
          </p:cNvSpPr>
          <p:nvPr/>
        </p:nvSpPr>
        <p:spPr bwMode="auto">
          <a:xfrm>
            <a:off x="8301037" y="4983163"/>
            <a:ext cx="103416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spcAft>
                <a:spcPts val="600"/>
              </a:spcAft>
              <a:buClr>
                <a:srgbClr val="0070C0"/>
              </a:buClr>
            </a:pPr>
            <a:r>
              <a:rPr lang="en-US" altLang="fi-FI" sz="900">
                <a:solidFill>
                  <a:srgbClr val="000000"/>
                </a:solidFill>
              </a:rPr>
              <a:t>IMF</a:t>
            </a:r>
          </a:p>
        </p:txBody>
      </p:sp>
      <p:grpSp>
        <p:nvGrpSpPr>
          <p:cNvPr id="6" name="Group 42"/>
          <p:cNvGrpSpPr>
            <a:grpSpLocks/>
          </p:cNvGrpSpPr>
          <p:nvPr/>
        </p:nvGrpSpPr>
        <p:grpSpPr bwMode="auto">
          <a:xfrm>
            <a:off x="18832609" y="1281400"/>
            <a:ext cx="5321033" cy="8583569"/>
            <a:chOff x="2277511" y="1758951"/>
            <a:chExt cx="5442807" cy="4762500"/>
          </a:xfrm>
        </p:grpSpPr>
        <p:sp>
          <p:nvSpPr>
            <p:cNvPr id="8" name="Rounded Rectangle 25"/>
            <p:cNvSpPr/>
            <p:nvPr/>
          </p:nvSpPr>
          <p:spPr>
            <a:xfrm>
              <a:off x="2277511" y="1758951"/>
              <a:ext cx="5442807" cy="4762500"/>
            </a:xfrm>
            <a:prstGeom prst="roundRect">
              <a:avLst>
                <a:gd name="adj" fmla="val 3384"/>
              </a:avLst>
            </a:prstGeom>
            <a:solidFill>
              <a:srgbClr val="009999"/>
            </a:solidFill>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fi-FI" dirty="0">
                <a:solidFill>
                  <a:srgbClr val="000000"/>
                </a:solidFill>
                <a:cs typeface="Arial" panose="020B0604020202020204" pitchFamily="34" charset="0"/>
              </a:endParaRPr>
            </a:p>
          </p:txBody>
        </p:sp>
        <p:sp>
          <p:nvSpPr>
            <p:cNvPr id="9" name="Text Box 19"/>
            <p:cNvSpPr txBox="1">
              <a:spLocks noChangeArrowheads="1"/>
            </p:cNvSpPr>
            <p:nvPr/>
          </p:nvSpPr>
          <p:spPr bwMode="auto">
            <a:xfrm>
              <a:off x="2405309" y="1838598"/>
              <a:ext cx="2436545" cy="25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a:spcAft>
                  <a:spcPts val="600"/>
                </a:spcAft>
                <a:buSzPct val="120000"/>
                <a:buFont typeface="Wingdings" pitchFamily="2" charset="2"/>
                <a:buChar char="§"/>
                <a:defRPr sz="2000">
                  <a:solidFill>
                    <a:schemeClr val="tx1"/>
                  </a:solidFill>
                  <a:latin typeface="Arial" charset="0"/>
                  <a:cs typeface="Arial" charset="0"/>
                </a:defRPr>
              </a:lvl1pPr>
              <a:lvl2pPr marL="742950" indent="-285750">
                <a:spcAft>
                  <a:spcPts val="600"/>
                </a:spcAft>
                <a:buSzPct val="120000"/>
                <a:buFont typeface="Wingdings" pitchFamily="2" charset="2"/>
                <a:buChar char="§"/>
                <a:defRPr>
                  <a:solidFill>
                    <a:schemeClr val="tx1"/>
                  </a:solidFill>
                  <a:latin typeface="Arial" charset="0"/>
                  <a:cs typeface="Arial" charset="0"/>
                </a:defRPr>
              </a:lvl2pPr>
              <a:lvl3pPr marL="1143000" indent="-228600">
                <a:spcAft>
                  <a:spcPts val="600"/>
                </a:spcAft>
                <a:buSzPct val="125000"/>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fontAlgn="base">
                <a:spcBef>
                  <a:spcPct val="20000"/>
                </a:spcBef>
                <a:spcAft>
                  <a:spcPct val="0"/>
                </a:spcAft>
                <a:buFont typeface="Arial" charset="0"/>
                <a:buChar char="»"/>
                <a:defRPr sz="1600">
                  <a:solidFill>
                    <a:schemeClr val="tx1"/>
                  </a:solidFill>
                  <a:latin typeface="Arial" charset="0"/>
                  <a:cs typeface="Arial" charset="0"/>
                </a:defRPr>
              </a:lvl6pPr>
              <a:lvl7pPr marL="2971800" indent="-228600" fontAlgn="base">
                <a:spcBef>
                  <a:spcPct val="20000"/>
                </a:spcBef>
                <a:spcAft>
                  <a:spcPct val="0"/>
                </a:spcAft>
                <a:buFont typeface="Arial" charset="0"/>
                <a:buChar char="»"/>
                <a:defRPr sz="1600">
                  <a:solidFill>
                    <a:schemeClr val="tx1"/>
                  </a:solidFill>
                  <a:latin typeface="Arial" charset="0"/>
                  <a:cs typeface="Arial" charset="0"/>
                </a:defRPr>
              </a:lvl7pPr>
              <a:lvl8pPr marL="3429000" indent="-228600" fontAlgn="base">
                <a:spcBef>
                  <a:spcPct val="20000"/>
                </a:spcBef>
                <a:spcAft>
                  <a:spcPct val="0"/>
                </a:spcAft>
                <a:buFont typeface="Arial" charset="0"/>
                <a:buChar char="»"/>
                <a:defRPr sz="1600">
                  <a:solidFill>
                    <a:schemeClr val="tx1"/>
                  </a:solidFill>
                  <a:latin typeface="Arial" charset="0"/>
                  <a:cs typeface="Arial" charset="0"/>
                </a:defRPr>
              </a:lvl8pPr>
              <a:lvl9pPr marL="3886200" indent="-228600" fontAlgn="base">
                <a:spcBef>
                  <a:spcPct val="20000"/>
                </a:spcBef>
                <a:spcAft>
                  <a:spcPct val="0"/>
                </a:spcAft>
                <a:buFont typeface="Arial" charset="0"/>
                <a:buChar char="»"/>
                <a:defRPr sz="1600">
                  <a:solidFill>
                    <a:schemeClr val="tx1"/>
                  </a:solidFill>
                  <a:latin typeface="Arial" charset="0"/>
                  <a:cs typeface="Arial" charset="0"/>
                </a:defRPr>
              </a:lvl9pPr>
            </a:lstStyle>
            <a:p>
              <a:pPr algn="ctr">
                <a:lnSpc>
                  <a:spcPct val="90000"/>
                </a:lnSpc>
                <a:spcAft>
                  <a:spcPct val="0"/>
                </a:spcAft>
                <a:buSzTx/>
                <a:buFont typeface="Wingdings" pitchFamily="2" charset="2"/>
                <a:buNone/>
              </a:pPr>
              <a:r>
                <a:rPr lang="en-US" altLang="fi-FI" sz="3600" b="1" dirty="0" smtClean="0">
                  <a:solidFill>
                    <a:srgbClr val="FFFFFF"/>
                  </a:solidFill>
                  <a:effectLst>
                    <a:outerShdw blurRad="38100" dist="38100" dir="2700000" algn="tl">
                      <a:srgbClr val="000000">
                        <a:alpha val="43137"/>
                      </a:srgbClr>
                    </a:outerShdw>
                  </a:effectLst>
                  <a:latin typeface="Arial"/>
                </a:rPr>
                <a:t>Impacts</a:t>
              </a:r>
              <a:endParaRPr lang="fi-FI" altLang="fi-FI" sz="3600" b="1" dirty="0">
                <a:solidFill>
                  <a:srgbClr val="FFFFFF"/>
                </a:solidFill>
                <a:effectLst>
                  <a:outerShdw blurRad="38100" dist="38100" dir="2700000" algn="tl">
                    <a:srgbClr val="000000">
                      <a:alpha val="43137"/>
                    </a:srgbClr>
                  </a:outerShdw>
                </a:effectLst>
                <a:latin typeface="Arial"/>
              </a:endParaRPr>
            </a:p>
          </p:txBody>
        </p:sp>
        <p:grpSp>
          <p:nvGrpSpPr>
            <p:cNvPr id="10" name="Group 34"/>
            <p:cNvGrpSpPr>
              <a:grpSpLocks/>
            </p:cNvGrpSpPr>
            <p:nvPr/>
          </p:nvGrpSpPr>
          <p:grpSpPr bwMode="auto">
            <a:xfrm>
              <a:off x="2388642" y="2093986"/>
              <a:ext cx="3501581" cy="186693"/>
              <a:chOff x="2541588" y="2122561"/>
              <a:chExt cx="3793382" cy="186693"/>
            </a:xfrm>
          </p:grpSpPr>
          <p:sp>
            <p:nvSpPr>
              <p:cNvPr id="11" name="Text Box 13"/>
              <p:cNvSpPr txBox="1">
                <a:spLocks noChangeArrowheads="1"/>
              </p:cNvSpPr>
              <p:nvPr/>
            </p:nvSpPr>
            <p:spPr bwMode="auto">
              <a:xfrm>
                <a:off x="2541588" y="2122561"/>
                <a:ext cx="1769844" cy="18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marL="195263" indent="-195263">
                  <a:spcAft>
                    <a:spcPts val="600"/>
                  </a:spcAft>
                  <a:buSzPct val="120000"/>
                  <a:buFont typeface="Wingdings" pitchFamily="2" charset="2"/>
                  <a:buChar char="§"/>
                  <a:defRPr sz="2000">
                    <a:solidFill>
                      <a:schemeClr val="tx1"/>
                    </a:solidFill>
                    <a:latin typeface="Arial" charset="0"/>
                    <a:cs typeface="Arial" charset="0"/>
                  </a:defRPr>
                </a:lvl1pPr>
                <a:lvl2pPr marL="742950" indent="-285750">
                  <a:spcAft>
                    <a:spcPts val="600"/>
                  </a:spcAft>
                  <a:buSzPct val="120000"/>
                  <a:buFont typeface="Wingdings" pitchFamily="2" charset="2"/>
                  <a:buChar char="§"/>
                  <a:defRPr>
                    <a:solidFill>
                      <a:schemeClr val="tx1"/>
                    </a:solidFill>
                    <a:latin typeface="Arial" charset="0"/>
                    <a:cs typeface="Arial" charset="0"/>
                  </a:defRPr>
                </a:lvl2pPr>
                <a:lvl3pPr marL="1143000" indent="-228600">
                  <a:spcAft>
                    <a:spcPts val="600"/>
                  </a:spcAft>
                  <a:buSzPct val="125000"/>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fontAlgn="base">
                  <a:spcBef>
                    <a:spcPct val="20000"/>
                  </a:spcBef>
                  <a:spcAft>
                    <a:spcPct val="0"/>
                  </a:spcAft>
                  <a:buFont typeface="Arial" charset="0"/>
                  <a:buChar char="»"/>
                  <a:defRPr sz="1600">
                    <a:solidFill>
                      <a:schemeClr val="tx1"/>
                    </a:solidFill>
                    <a:latin typeface="Arial" charset="0"/>
                    <a:cs typeface="Arial" charset="0"/>
                  </a:defRPr>
                </a:lvl6pPr>
                <a:lvl7pPr marL="2971800" indent="-228600" fontAlgn="base">
                  <a:spcBef>
                    <a:spcPct val="20000"/>
                  </a:spcBef>
                  <a:spcAft>
                    <a:spcPct val="0"/>
                  </a:spcAft>
                  <a:buFont typeface="Arial" charset="0"/>
                  <a:buChar char="»"/>
                  <a:defRPr sz="1600">
                    <a:solidFill>
                      <a:schemeClr val="tx1"/>
                    </a:solidFill>
                    <a:latin typeface="Arial" charset="0"/>
                    <a:cs typeface="Arial" charset="0"/>
                  </a:defRPr>
                </a:lvl7pPr>
                <a:lvl8pPr marL="3429000" indent="-228600" fontAlgn="base">
                  <a:spcBef>
                    <a:spcPct val="20000"/>
                  </a:spcBef>
                  <a:spcAft>
                    <a:spcPct val="0"/>
                  </a:spcAft>
                  <a:buFont typeface="Arial" charset="0"/>
                  <a:buChar char="»"/>
                  <a:defRPr sz="1600">
                    <a:solidFill>
                      <a:schemeClr val="tx1"/>
                    </a:solidFill>
                    <a:latin typeface="Arial" charset="0"/>
                    <a:cs typeface="Arial" charset="0"/>
                  </a:defRPr>
                </a:lvl8pPr>
                <a:lvl9pPr marL="3886200" indent="-228600" fontAlgn="base">
                  <a:spcBef>
                    <a:spcPct val="20000"/>
                  </a:spcBef>
                  <a:spcAft>
                    <a:spcPct val="0"/>
                  </a:spcAft>
                  <a:buFont typeface="Arial" charset="0"/>
                  <a:buChar char="»"/>
                  <a:defRPr sz="1600">
                    <a:solidFill>
                      <a:schemeClr val="tx1"/>
                    </a:solidFill>
                    <a:latin typeface="Arial" charset="0"/>
                    <a:cs typeface="Arial" charset="0"/>
                  </a:defRPr>
                </a:lvl9pPr>
              </a:lstStyle>
              <a:p>
                <a:pPr>
                  <a:spcAft>
                    <a:spcPct val="0"/>
                  </a:spcAft>
                  <a:buSzTx/>
                  <a:buFont typeface="Arial" charset="0"/>
                  <a:buChar char="•"/>
                </a:pPr>
                <a:endParaRPr lang="fi-FI" altLang="fi-FI" sz="1400" dirty="0">
                  <a:solidFill>
                    <a:srgbClr val="000000"/>
                  </a:solidFill>
                  <a:latin typeface="Arial"/>
                </a:endParaRPr>
              </a:p>
            </p:txBody>
          </p:sp>
          <p:sp>
            <p:nvSpPr>
              <p:cNvPr id="12" name="Text Box 27"/>
              <p:cNvSpPr txBox="1">
                <a:spLocks noChangeArrowheads="1"/>
              </p:cNvSpPr>
              <p:nvPr/>
            </p:nvSpPr>
            <p:spPr bwMode="auto">
              <a:xfrm>
                <a:off x="4372446" y="2122561"/>
                <a:ext cx="1962524" cy="18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marL="180975" indent="-180975">
                  <a:spcAft>
                    <a:spcPts val="600"/>
                  </a:spcAft>
                  <a:buSzPct val="120000"/>
                  <a:buFont typeface="Wingdings" pitchFamily="2" charset="2"/>
                  <a:buChar char="§"/>
                  <a:defRPr sz="2000">
                    <a:solidFill>
                      <a:schemeClr val="tx1"/>
                    </a:solidFill>
                    <a:latin typeface="Arial" charset="0"/>
                    <a:cs typeface="Arial" charset="0"/>
                  </a:defRPr>
                </a:lvl1pPr>
                <a:lvl2pPr marL="742950" indent="-285750">
                  <a:spcAft>
                    <a:spcPts val="600"/>
                  </a:spcAft>
                  <a:buSzPct val="120000"/>
                  <a:buFont typeface="Wingdings" pitchFamily="2" charset="2"/>
                  <a:buChar char="§"/>
                  <a:defRPr>
                    <a:solidFill>
                      <a:schemeClr val="tx1"/>
                    </a:solidFill>
                    <a:latin typeface="Arial" charset="0"/>
                    <a:cs typeface="Arial" charset="0"/>
                  </a:defRPr>
                </a:lvl2pPr>
                <a:lvl3pPr marL="1143000" indent="-228600">
                  <a:spcAft>
                    <a:spcPts val="600"/>
                  </a:spcAft>
                  <a:buSzPct val="125000"/>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fontAlgn="base">
                  <a:spcBef>
                    <a:spcPct val="20000"/>
                  </a:spcBef>
                  <a:spcAft>
                    <a:spcPct val="0"/>
                  </a:spcAft>
                  <a:buFont typeface="Arial" charset="0"/>
                  <a:buChar char="»"/>
                  <a:defRPr sz="1600">
                    <a:solidFill>
                      <a:schemeClr val="tx1"/>
                    </a:solidFill>
                    <a:latin typeface="Arial" charset="0"/>
                    <a:cs typeface="Arial" charset="0"/>
                  </a:defRPr>
                </a:lvl6pPr>
                <a:lvl7pPr marL="2971800" indent="-228600" fontAlgn="base">
                  <a:spcBef>
                    <a:spcPct val="20000"/>
                  </a:spcBef>
                  <a:spcAft>
                    <a:spcPct val="0"/>
                  </a:spcAft>
                  <a:buFont typeface="Arial" charset="0"/>
                  <a:buChar char="»"/>
                  <a:defRPr sz="1600">
                    <a:solidFill>
                      <a:schemeClr val="tx1"/>
                    </a:solidFill>
                    <a:latin typeface="Arial" charset="0"/>
                    <a:cs typeface="Arial" charset="0"/>
                  </a:defRPr>
                </a:lvl7pPr>
                <a:lvl8pPr marL="3429000" indent="-228600" fontAlgn="base">
                  <a:spcBef>
                    <a:spcPct val="20000"/>
                  </a:spcBef>
                  <a:spcAft>
                    <a:spcPct val="0"/>
                  </a:spcAft>
                  <a:buFont typeface="Arial" charset="0"/>
                  <a:buChar char="»"/>
                  <a:defRPr sz="1600">
                    <a:solidFill>
                      <a:schemeClr val="tx1"/>
                    </a:solidFill>
                    <a:latin typeface="Arial" charset="0"/>
                    <a:cs typeface="Arial" charset="0"/>
                  </a:defRPr>
                </a:lvl8pPr>
                <a:lvl9pPr marL="3886200" indent="-228600" fontAlgn="base">
                  <a:spcBef>
                    <a:spcPct val="20000"/>
                  </a:spcBef>
                  <a:spcAft>
                    <a:spcPct val="0"/>
                  </a:spcAft>
                  <a:buFont typeface="Arial" charset="0"/>
                  <a:buChar char="»"/>
                  <a:defRPr sz="1600">
                    <a:solidFill>
                      <a:schemeClr val="tx1"/>
                    </a:solidFill>
                    <a:latin typeface="Arial" charset="0"/>
                    <a:cs typeface="Arial" charset="0"/>
                  </a:defRPr>
                </a:lvl9pPr>
              </a:lstStyle>
              <a:p>
                <a:pPr>
                  <a:spcAft>
                    <a:spcPct val="0"/>
                  </a:spcAft>
                  <a:buSzTx/>
                  <a:buFont typeface="Arial" charset="0"/>
                  <a:buChar char="•"/>
                </a:pPr>
                <a:endParaRPr lang="fi-FI" altLang="fi-FI" sz="1400" dirty="0">
                  <a:solidFill>
                    <a:srgbClr val="000000"/>
                  </a:solidFill>
                  <a:latin typeface="Arial"/>
                </a:endParaRPr>
              </a:p>
            </p:txBody>
          </p:sp>
        </p:grpSp>
      </p:grpSp>
      <p:grpSp>
        <p:nvGrpSpPr>
          <p:cNvPr id="13" name="Group 41"/>
          <p:cNvGrpSpPr>
            <a:grpSpLocks/>
          </p:cNvGrpSpPr>
          <p:nvPr/>
        </p:nvGrpSpPr>
        <p:grpSpPr bwMode="auto">
          <a:xfrm>
            <a:off x="12634704" y="2001838"/>
            <a:ext cx="5945480" cy="7863131"/>
            <a:chOff x="2345856" y="2647169"/>
            <a:chExt cx="5288529" cy="3686175"/>
          </a:xfrm>
          <a:solidFill>
            <a:srgbClr val="CC99FF"/>
          </a:solidFill>
        </p:grpSpPr>
        <p:sp>
          <p:nvSpPr>
            <p:cNvPr id="14" name="Rounded Rectangle 26"/>
            <p:cNvSpPr/>
            <p:nvPr/>
          </p:nvSpPr>
          <p:spPr>
            <a:xfrm>
              <a:off x="2345856" y="2647169"/>
              <a:ext cx="5288529" cy="3686175"/>
            </a:xfrm>
            <a:prstGeom prst="roundRect">
              <a:avLst>
                <a:gd name="adj" fmla="val 4184"/>
              </a:avLst>
            </a:prstGeom>
            <a:grpFill/>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fi-FI" dirty="0">
                <a:solidFill>
                  <a:srgbClr val="000000"/>
                </a:solidFill>
                <a:cs typeface="Arial" panose="020B0604020202020204" pitchFamily="34" charset="0"/>
              </a:endParaRPr>
            </a:p>
          </p:txBody>
        </p:sp>
        <p:sp>
          <p:nvSpPr>
            <p:cNvPr id="15" name="Text Box 15"/>
            <p:cNvSpPr txBox="1">
              <a:spLocks noChangeArrowheads="1"/>
            </p:cNvSpPr>
            <p:nvPr/>
          </p:nvSpPr>
          <p:spPr bwMode="auto">
            <a:xfrm>
              <a:off x="2508950" y="2726257"/>
              <a:ext cx="4299235" cy="256437"/>
            </a:xfrm>
            <a:prstGeom prst="rect">
              <a:avLst/>
            </a:prstGeom>
            <a:noFill/>
            <a:ln/>
            <a:extLst/>
          </p:spPr>
          <p:style>
            <a:lnRef idx="0">
              <a:schemeClr val="accent5"/>
            </a:lnRef>
            <a:fillRef idx="3">
              <a:schemeClr val="accent5"/>
            </a:fillRef>
            <a:effectRef idx="3">
              <a:schemeClr val="accent5"/>
            </a:effectRef>
            <a:fontRef idx="minor">
              <a:schemeClr val="lt1"/>
            </a:fontRef>
          </p:style>
          <p:txBody>
            <a:bodyPr wrap="square" lIns="0" tIns="0" rIns="0" bIns="0">
              <a:spAutoFit/>
            </a:bodyPr>
            <a:lstStyle>
              <a:lvl1pPr>
                <a:spcAft>
                  <a:spcPts val="600"/>
                </a:spcAft>
                <a:buSzPct val="120000"/>
                <a:buFont typeface="Wingdings" pitchFamily="2" charset="2"/>
                <a:buChar char="§"/>
                <a:defRPr sz="2000">
                  <a:solidFill>
                    <a:schemeClr val="tx1"/>
                  </a:solidFill>
                  <a:latin typeface="Arial" charset="0"/>
                  <a:cs typeface="Arial" charset="0"/>
                </a:defRPr>
              </a:lvl1pPr>
              <a:lvl2pPr marL="742950" indent="-285750">
                <a:spcAft>
                  <a:spcPts val="600"/>
                </a:spcAft>
                <a:buSzPct val="120000"/>
                <a:buFont typeface="Wingdings" pitchFamily="2" charset="2"/>
                <a:buChar char="§"/>
                <a:defRPr>
                  <a:solidFill>
                    <a:schemeClr val="tx1"/>
                  </a:solidFill>
                  <a:latin typeface="Arial" charset="0"/>
                  <a:cs typeface="Arial" charset="0"/>
                </a:defRPr>
              </a:lvl2pPr>
              <a:lvl3pPr marL="1143000" indent="-228600">
                <a:spcAft>
                  <a:spcPts val="600"/>
                </a:spcAft>
                <a:buSzPct val="125000"/>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fontAlgn="base">
                <a:spcBef>
                  <a:spcPct val="20000"/>
                </a:spcBef>
                <a:spcAft>
                  <a:spcPct val="0"/>
                </a:spcAft>
                <a:buFont typeface="Arial" charset="0"/>
                <a:buChar char="»"/>
                <a:defRPr sz="1600">
                  <a:solidFill>
                    <a:schemeClr val="tx1"/>
                  </a:solidFill>
                  <a:latin typeface="Arial" charset="0"/>
                  <a:cs typeface="Arial" charset="0"/>
                </a:defRPr>
              </a:lvl6pPr>
              <a:lvl7pPr marL="2971800" indent="-228600" fontAlgn="base">
                <a:spcBef>
                  <a:spcPct val="20000"/>
                </a:spcBef>
                <a:spcAft>
                  <a:spcPct val="0"/>
                </a:spcAft>
                <a:buFont typeface="Arial" charset="0"/>
                <a:buChar char="»"/>
                <a:defRPr sz="1600">
                  <a:solidFill>
                    <a:schemeClr val="tx1"/>
                  </a:solidFill>
                  <a:latin typeface="Arial" charset="0"/>
                  <a:cs typeface="Arial" charset="0"/>
                </a:defRPr>
              </a:lvl7pPr>
              <a:lvl8pPr marL="3429000" indent="-228600" fontAlgn="base">
                <a:spcBef>
                  <a:spcPct val="20000"/>
                </a:spcBef>
                <a:spcAft>
                  <a:spcPct val="0"/>
                </a:spcAft>
                <a:buFont typeface="Arial" charset="0"/>
                <a:buChar char="»"/>
                <a:defRPr sz="1600">
                  <a:solidFill>
                    <a:schemeClr val="tx1"/>
                  </a:solidFill>
                  <a:latin typeface="Arial" charset="0"/>
                  <a:cs typeface="Arial" charset="0"/>
                </a:defRPr>
              </a:lvl8pPr>
              <a:lvl9pPr marL="3886200" indent="-228600" fontAlgn="base">
                <a:spcBef>
                  <a:spcPct val="20000"/>
                </a:spcBef>
                <a:spcAft>
                  <a:spcPct val="0"/>
                </a:spcAft>
                <a:buFont typeface="Arial" charset="0"/>
                <a:buChar char="»"/>
                <a:defRPr sz="1600">
                  <a:solidFill>
                    <a:schemeClr val="tx1"/>
                  </a:solidFill>
                  <a:latin typeface="Arial" charset="0"/>
                  <a:cs typeface="Arial" charset="0"/>
                </a:defRPr>
              </a:lvl9pPr>
            </a:lstStyle>
            <a:p>
              <a:pPr>
                <a:lnSpc>
                  <a:spcPct val="90000"/>
                </a:lnSpc>
                <a:spcAft>
                  <a:spcPct val="0"/>
                </a:spcAft>
                <a:buSzTx/>
                <a:buFontTx/>
                <a:buNone/>
              </a:pPr>
              <a:r>
                <a:rPr lang="fi-FI" altLang="fi-FI" sz="2400" b="1" dirty="0" smtClean="0">
                  <a:solidFill>
                    <a:srgbClr val="FFFFFF"/>
                  </a:solidFill>
                  <a:effectLst>
                    <a:outerShdw blurRad="38100" dist="38100" dir="2700000" algn="tl">
                      <a:srgbClr val="000000">
                        <a:alpha val="43137"/>
                      </a:srgbClr>
                    </a:outerShdw>
                  </a:effectLst>
                  <a:latin typeface="Arial"/>
                </a:rPr>
                <a:t>Out</a:t>
              </a:r>
              <a:r>
                <a:rPr lang="en-US" altLang="fi-FI" sz="2400" b="1" dirty="0" smtClean="0">
                  <a:solidFill>
                    <a:srgbClr val="FFFFFF"/>
                  </a:solidFill>
                  <a:effectLst>
                    <a:outerShdw blurRad="38100" dist="38100" dir="2700000" algn="tl">
                      <a:srgbClr val="000000">
                        <a:alpha val="43137"/>
                      </a:srgbClr>
                    </a:outerShdw>
                  </a:effectLst>
                  <a:latin typeface="Arial"/>
                </a:rPr>
                <a:t>puts / direct and indirect results</a:t>
              </a:r>
              <a:r>
                <a:rPr lang="fi-FI" altLang="fi-FI" sz="2400" b="1" dirty="0" smtClean="0">
                  <a:solidFill>
                    <a:srgbClr val="FFFFFF"/>
                  </a:solidFill>
                  <a:effectLst>
                    <a:outerShdw blurRad="38100" dist="38100" dir="2700000" algn="tl">
                      <a:srgbClr val="000000">
                        <a:alpha val="43137"/>
                      </a:srgbClr>
                    </a:outerShdw>
                  </a:effectLst>
                  <a:latin typeface="Arial"/>
                </a:rPr>
                <a:t> </a:t>
              </a:r>
              <a:r>
                <a:rPr lang="fi-FI" altLang="fi-FI" sz="2400" b="1" dirty="0">
                  <a:solidFill>
                    <a:srgbClr val="FFFFFF"/>
                  </a:solidFill>
                  <a:effectLst>
                    <a:outerShdw blurRad="38100" dist="38100" dir="2700000" algn="tl">
                      <a:srgbClr val="000000">
                        <a:alpha val="43137"/>
                      </a:srgbClr>
                    </a:outerShdw>
                  </a:effectLst>
                  <a:latin typeface="Arial"/>
                </a:rPr>
                <a:t>in </a:t>
              </a:r>
              <a:r>
                <a:rPr lang="fi-FI" altLang="fi-FI" sz="2400" b="1" dirty="0" smtClean="0">
                  <a:solidFill>
                    <a:srgbClr val="FFFFFF"/>
                  </a:solidFill>
                  <a:effectLst>
                    <a:outerShdw blurRad="38100" dist="38100" dir="2700000" algn="tl">
                      <a:srgbClr val="000000">
                        <a:alpha val="43137"/>
                      </a:srgbClr>
                    </a:outerShdw>
                  </a:effectLst>
                  <a:latin typeface="Arial"/>
                </a:rPr>
                <a:t>Finland</a:t>
              </a:r>
              <a:endParaRPr lang="fi-FI" altLang="fi-FI" sz="2400" b="1" dirty="0">
                <a:solidFill>
                  <a:srgbClr val="FFFFFF"/>
                </a:solidFill>
                <a:effectLst>
                  <a:outerShdw blurRad="38100" dist="38100" dir="2700000" algn="tl">
                    <a:srgbClr val="000000">
                      <a:alpha val="43137"/>
                    </a:srgbClr>
                  </a:outerShdw>
                </a:effectLst>
                <a:latin typeface="Arial"/>
              </a:endParaRPr>
            </a:p>
          </p:txBody>
        </p:sp>
      </p:grpSp>
      <p:grpSp>
        <p:nvGrpSpPr>
          <p:cNvPr id="16" name="Group 40"/>
          <p:cNvGrpSpPr>
            <a:grpSpLocks/>
          </p:cNvGrpSpPr>
          <p:nvPr/>
        </p:nvGrpSpPr>
        <p:grpSpPr bwMode="auto">
          <a:xfrm rot="5400000">
            <a:off x="5751769" y="3656426"/>
            <a:ext cx="7182170" cy="6697986"/>
            <a:chOff x="2380393" y="3913215"/>
            <a:chExt cx="5172622" cy="2312959"/>
          </a:xfrm>
          <a:solidFill>
            <a:srgbClr val="A1D947"/>
          </a:solidFill>
        </p:grpSpPr>
        <p:sp>
          <p:nvSpPr>
            <p:cNvPr id="17" name="Rounded Rectangle 27"/>
            <p:cNvSpPr/>
            <p:nvPr/>
          </p:nvSpPr>
          <p:spPr>
            <a:xfrm>
              <a:off x="2380393" y="4064000"/>
              <a:ext cx="5172622" cy="2162174"/>
            </a:xfrm>
            <a:prstGeom prst="roundRect">
              <a:avLst>
                <a:gd name="adj" fmla="val 5488"/>
              </a:avLst>
            </a:prstGeom>
            <a:grp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i-FI" dirty="0">
                <a:solidFill>
                  <a:srgbClr val="000000"/>
                </a:solidFill>
                <a:cs typeface="Arial" panose="020B0604020202020204" pitchFamily="34" charset="0"/>
              </a:endParaRPr>
            </a:p>
          </p:txBody>
        </p:sp>
        <p:sp>
          <p:nvSpPr>
            <p:cNvPr id="18" name="Text Box 16"/>
            <p:cNvSpPr txBox="1">
              <a:spLocks noChangeArrowheads="1"/>
            </p:cNvSpPr>
            <p:nvPr/>
          </p:nvSpPr>
          <p:spPr bwMode="auto">
            <a:xfrm rot="16200000">
              <a:off x="1523613" y="4923991"/>
              <a:ext cx="2239319" cy="217768"/>
            </a:xfrm>
            <a:prstGeom prst="rect">
              <a:avLst/>
            </a:prstGeom>
            <a:noFill/>
            <a:ln/>
            <a:extLst/>
          </p:spPr>
          <p:style>
            <a:lnRef idx="0">
              <a:schemeClr val="accent1"/>
            </a:lnRef>
            <a:fillRef idx="3">
              <a:schemeClr val="accent1"/>
            </a:fillRef>
            <a:effectRef idx="3">
              <a:schemeClr val="accent1"/>
            </a:effectRef>
            <a:fontRef idx="minor">
              <a:schemeClr val="lt1"/>
            </a:fontRef>
          </p:style>
          <p:txBody>
            <a:bodyPr wrap="none" lIns="0" tIns="0" rIns="0" bIns="0">
              <a:spAutoFit/>
            </a:bodyPr>
            <a:lstStyle>
              <a:lvl1pPr>
                <a:spcAft>
                  <a:spcPts val="600"/>
                </a:spcAft>
                <a:buSzPct val="120000"/>
                <a:buFont typeface="Wingdings" pitchFamily="2" charset="2"/>
                <a:buChar char="§"/>
                <a:defRPr sz="2000">
                  <a:solidFill>
                    <a:schemeClr val="tx1"/>
                  </a:solidFill>
                  <a:latin typeface="Arial" charset="0"/>
                  <a:cs typeface="Arial" charset="0"/>
                </a:defRPr>
              </a:lvl1pPr>
              <a:lvl2pPr marL="742950" indent="-285750">
                <a:spcAft>
                  <a:spcPts val="600"/>
                </a:spcAft>
                <a:buSzPct val="120000"/>
                <a:buFont typeface="Wingdings" pitchFamily="2" charset="2"/>
                <a:buChar char="§"/>
                <a:defRPr>
                  <a:solidFill>
                    <a:schemeClr val="tx1"/>
                  </a:solidFill>
                  <a:latin typeface="Arial" charset="0"/>
                  <a:cs typeface="Arial" charset="0"/>
                </a:defRPr>
              </a:lvl2pPr>
              <a:lvl3pPr marL="1143000" indent="-228600">
                <a:spcAft>
                  <a:spcPts val="600"/>
                </a:spcAft>
                <a:buSzPct val="125000"/>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fontAlgn="base">
                <a:spcBef>
                  <a:spcPct val="20000"/>
                </a:spcBef>
                <a:spcAft>
                  <a:spcPct val="0"/>
                </a:spcAft>
                <a:buFont typeface="Arial" charset="0"/>
                <a:buChar char="»"/>
                <a:defRPr sz="1600">
                  <a:solidFill>
                    <a:schemeClr val="tx1"/>
                  </a:solidFill>
                  <a:latin typeface="Arial" charset="0"/>
                  <a:cs typeface="Arial" charset="0"/>
                </a:defRPr>
              </a:lvl6pPr>
              <a:lvl7pPr marL="2971800" indent="-228600" fontAlgn="base">
                <a:spcBef>
                  <a:spcPct val="20000"/>
                </a:spcBef>
                <a:spcAft>
                  <a:spcPct val="0"/>
                </a:spcAft>
                <a:buFont typeface="Arial" charset="0"/>
                <a:buChar char="»"/>
                <a:defRPr sz="1600">
                  <a:solidFill>
                    <a:schemeClr val="tx1"/>
                  </a:solidFill>
                  <a:latin typeface="Arial" charset="0"/>
                  <a:cs typeface="Arial" charset="0"/>
                </a:defRPr>
              </a:lvl7pPr>
              <a:lvl8pPr marL="3429000" indent="-228600" fontAlgn="base">
                <a:spcBef>
                  <a:spcPct val="20000"/>
                </a:spcBef>
                <a:spcAft>
                  <a:spcPct val="0"/>
                </a:spcAft>
                <a:buFont typeface="Arial" charset="0"/>
                <a:buChar char="»"/>
                <a:defRPr sz="1600">
                  <a:solidFill>
                    <a:schemeClr val="tx1"/>
                  </a:solidFill>
                  <a:latin typeface="Arial" charset="0"/>
                  <a:cs typeface="Arial" charset="0"/>
                </a:defRPr>
              </a:lvl8pPr>
              <a:lvl9pPr marL="3886200" indent="-228600" fontAlgn="base">
                <a:spcBef>
                  <a:spcPct val="20000"/>
                </a:spcBef>
                <a:spcAft>
                  <a:spcPct val="0"/>
                </a:spcAft>
                <a:buFont typeface="Arial" charset="0"/>
                <a:buChar char="»"/>
                <a:defRPr sz="1600">
                  <a:solidFill>
                    <a:schemeClr val="tx1"/>
                  </a:solidFill>
                  <a:latin typeface="Arial" charset="0"/>
                  <a:cs typeface="Arial" charset="0"/>
                </a:defRPr>
              </a:lvl9pPr>
            </a:lstStyle>
            <a:p>
              <a:pPr>
                <a:lnSpc>
                  <a:spcPct val="90000"/>
                </a:lnSpc>
                <a:spcAft>
                  <a:spcPct val="0"/>
                </a:spcAft>
                <a:buSzTx/>
                <a:buFontTx/>
                <a:buNone/>
              </a:pPr>
              <a:r>
                <a:rPr lang="en-US" altLang="fi-FI" sz="2400" b="1" dirty="0" smtClean="0">
                  <a:solidFill>
                    <a:srgbClr val="FFFFFF"/>
                  </a:solidFill>
                  <a:effectLst>
                    <a:outerShdw blurRad="38100" dist="38100" dir="2700000" algn="tl">
                      <a:srgbClr val="000000">
                        <a:alpha val="43137"/>
                      </a:srgbClr>
                    </a:outerShdw>
                  </a:effectLst>
                  <a:latin typeface="Arial"/>
                </a:rPr>
                <a:t>Innovation</a:t>
              </a:r>
              <a:r>
                <a:rPr lang="fi-FI" altLang="fi-FI" sz="2400" b="1" dirty="0" smtClean="0">
                  <a:solidFill>
                    <a:srgbClr val="FFFFFF"/>
                  </a:solidFill>
                  <a:effectLst>
                    <a:outerShdw blurRad="38100" dist="38100" dir="2700000" algn="tl">
                      <a:srgbClr val="000000">
                        <a:alpha val="43137"/>
                      </a:srgbClr>
                    </a:outerShdw>
                  </a:effectLst>
                  <a:latin typeface="Arial"/>
                </a:rPr>
                <a:t> </a:t>
              </a:r>
              <a:r>
                <a:rPr lang="en-US" altLang="fi-FI" sz="2400" b="1" dirty="0" smtClean="0">
                  <a:solidFill>
                    <a:srgbClr val="FFFFFF"/>
                  </a:solidFill>
                  <a:effectLst>
                    <a:outerShdw blurRad="38100" dist="38100" dir="2700000" algn="tl">
                      <a:srgbClr val="000000">
                        <a:alpha val="43137"/>
                      </a:srgbClr>
                    </a:outerShdw>
                  </a:effectLst>
                  <a:latin typeface="Arial"/>
                </a:rPr>
                <a:t>research</a:t>
              </a:r>
              <a:r>
                <a:rPr lang="fi-FI" altLang="fi-FI" sz="2400" b="1" dirty="0" smtClean="0">
                  <a:solidFill>
                    <a:srgbClr val="FFFFFF"/>
                  </a:solidFill>
                  <a:effectLst>
                    <a:outerShdw blurRad="38100" dist="38100" dir="2700000" algn="tl">
                      <a:srgbClr val="000000">
                        <a:alpha val="43137"/>
                      </a:srgbClr>
                    </a:outerShdw>
                  </a:effectLst>
                  <a:latin typeface="Arial"/>
                </a:rPr>
                <a:t> / </a:t>
              </a:r>
              <a:r>
                <a:rPr lang="en-US" altLang="fi-FI" sz="2400" b="1" dirty="0" smtClean="0">
                  <a:solidFill>
                    <a:srgbClr val="FFFFFF"/>
                  </a:solidFill>
                  <a:effectLst>
                    <a:outerShdw blurRad="38100" dist="38100" dir="2700000" algn="tl">
                      <a:srgbClr val="000000">
                        <a:alpha val="43137"/>
                      </a:srgbClr>
                    </a:outerShdw>
                  </a:effectLst>
                  <a:latin typeface="Arial"/>
                </a:rPr>
                <a:t>Project activities</a:t>
              </a:r>
              <a:endParaRPr lang="en-US" altLang="fi-FI" sz="2400" b="1" dirty="0">
                <a:solidFill>
                  <a:srgbClr val="FFFFFF"/>
                </a:solidFill>
                <a:effectLst>
                  <a:outerShdw blurRad="38100" dist="38100" dir="2700000" algn="tl">
                    <a:srgbClr val="000000">
                      <a:alpha val="43137"/>
                    </a:srgbClr>
                  </a:outerShdw>
                </a:effectLst>
                <a:latin typeface="Arial"/>
              </a:endParaRPr>
            </a:p>
          </p:txBody>
        </p:sp>
      </p:grpSp>
      <p:grpSp>
        <p:nvGrpSpPr>
          <p:cNvPr id="19" name="Group 39"/>
          <p:cNvGrpSpPr>
            <a:grpSpLocks/>
          </p:cNvGrpSpPr>
          <p:nvPr/>
        </p:nvGrpSpPr>
        <p:grpSpPr bwMode="auto">
          <a:xfrm>
            <a:off x="511175" y="5443898"/>
            <a:ext cx="5186815" cy="5405809"/>
            <a:chOff x="2828652" y="5490245"/>
            <a:chExt cx="4332997" cy="597144"/>
          </a:xfrm>
          <a:solidFill>
            <a:srgbClr val="FFC000"/>
          </a:solidFill>
        </p:grpSpPr>
        <p:sp>
          <p:nvSpPr>
            <p:cNvPr id="20" name="Rounded Rectangle 28"/>
            <p:cNvSpPr/>
            <p:nvPr/>
          </p:nvSpPr>
          <p:spPr>
            <a:xfrm>
              <a:off x="2828652" y="5490245"/>
              <a:ext cx="4332997" cy="597144"/>
            </a:xfrm>
            <a:prstGeom prst="roundRect">
              <a:avLst>
                <a:gd name="adj" fmla="val 10434"/>
              </a:avLst>
            </a:prstGeom>
            <a:grpFill/>
            <a:ln/>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fi-FI" dirty="0">
                <a:solidFill>
                  <a:srgbClr val="000000"/>
                </a:solidFill>
                <a:cs typeface="Arial" panose="020B0604020202020204" pitchFamily="34" charset="0"/>
              </a:endParaRPr>
            </a:p>
          </p:txBody>
        </p:sp>
        <p:sp>
          <p:nvSpPr>
            <p:cNvPr id="21" name="Text Box 17"/>
            <p:cNvSpPr txBox="1">
              <a:spLocks noChangeArrowheads="1"/>
            </p:cNvSpPr>
            <p:nvPr/>
          </p:nvSpPr>
          <p:spPr bwMode="auto">
            <a:xfrm>
              <a:off x="3180184" y="5531192"/>
              <a:ext cx="769999" cy="40620"/>
            </a:xfrm>
            <a:prstGeom prst="rect">
              <a:avLst/>
            </a:prstGeom>
            <a:grpFill/>
            <a:ln/>
            <a:extLst/>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lvl1pPr>
                <a:spcAft>
                  <a:spcPts val="600"/>
                </a:spcAft>
                <a:buSzPct val="120000"/>
                <a:buFont typeface="Wingdings" pitchFamily="2" charset="2"/>
                <a:buChar char="§"/>
                <a:defRPr sz="2000">
                  <a:solidFill>
                    <a:schemeClr val="tx1"/>
                  </a:solidFill>
                  <a:latin typeface="Arial" charset="0"/>
                  <a:cs typeface="Arial" charset="0"/>
                </a:defRPr>
              </a:lvl1pPr>
              <a:lvl2pPr marL="742950" indent="-285750">
                <a:spcAft>
                  <a:spcPts val="600"/>
                </a:spcAft>
                <a:buSzPct val="120000"/>
                <a:buFont typeface="Wingdings" pitchFamily="2" charset="2"/>
                <a:buChar char="§"/>
                <a:defRPr>
                  <a:solidFill>
                    <a:schemeClr val="tx1"/>
                  </a:solidFill>
                  <a:latin typeface="Arial" charset="0"/>
                  <a:cs typeface="Arial" charset="0"/>
                </a:defRPr>
              </a:lvl2pPr>
              <a:lvl3pPr marL="1143000" indent="-228600">
                <a:spcAft>
                  <a:spcPts val="600"/>
                </a:spcAft>
                <a:buSzPct val="125000"/>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fontAlgn="base">
                <a:spcBef>
                  <a:spcPct val="20000"/>
                </a:spcBef>
                <a:spcAft>
                  <a:spcPct val="0"/>
                </a:spcAft>
                <a:buFont typeface="Arial" charset="0"/>
                <a:buChar char="»"/>
                <a:defRPr sz="1600">
                  <a:solidFill>
                    <a:schemeClr val="tx1"/>
                  </a:solidFill>
                  <a:latin typeface="Arial" charset="0"/>
                  <a:cs typeface="Arial" charset="0"/>
                </a:defRPr>
              </a:lvl6pPr>
              <a:lvl7pPr marL="2971800" indent="-228600" fontAlgn="base">
                <a:spcBef>
                  <a:spcPct val="20000"/>
                </a:spcBef>
                <a:spcAft>
                  <a:spcPct val="0"/>
                </a:spcAft>
                <a:buFont typeface="Arial" charset="0"/>
                <a:buChar char="»"/>
                <a:defRPr sz="1600">
                  <a:solidFill>
                    <a:schemeClr val="tx1"/>
                  </a:solidFill>
                  <a:latin typeface="Arial" charset="0"/>
                  <a:cs typeface="Arial" charset="0"/>
                </a:defRPr>
              </a:lvl7pPr>
              <a:lvl8pPr marL="3429000" indent="-228600" fontAlgn="base">
                <a:spcBef>
                  <a:spcPct val="20000"/>
                </a:spcBef>
                <a:spcAft>
                  <a:spcPct val="0"/>
                </a:spcAft>
                <a:buFont typeface="Arial" charset="0"/>
                <a:buChar char="»"/>
                <a:defRPr sz="1600">
                  <a:solidFill>
                    <a:schemeClr val="tx1"/>
                  </a:solidFill>
                  <a:latin typeface="Arial" charset="0"/>
                  <a:cs typeface="Arial" charset="0"/>
                </a:defRPr>
              </a:lvl8pPr>
              <a:lvl9pPr marL="3886200" indent="-228600" fontAlgn="base">
                <a:spcBef>
                  <a:spcPct val="20000"/>
                </a:spcBef>
                <a:spcAft>
                  <a:spcPct val="0"/>
                </a:spcAft>
                <a:buFont typeface="Arial" charset="0"/>
                <a:buChar char="»"/>
                <a:defRPr sz="1600">
                  <a:solidFill>
                    <a:schemeClr val="tx1"/>
                  </a:solidFill>
                  <a:latin typeface="Arial" charset="0"/>
                  <a:cs typeface="Arial" charset="0"/>
                </a:defRPr>
              </a:lvl9pPr>
            </a:lstStyle>
            <a:p>
              <a:pPr>
                <a:lnSpc>
                  <a:spcPct val="90000"/>
                </a:lnSpc>
                <a:spcAft>
                  <a:spcPct val="0"/>
                </a:spcAft>
                <a:buSzTx/>
                <a:buFontTx/>
                <a:buNone/>
              </a:pPr>
              <a:r>
                <a:rPr lang="en-US" altLang="fi-FI" sz="2400" b="1" dirty="0" smtClean="0">
                  <a:solidFill>
                    <a:srgbClr val="FFFFFF"/>
                  </a:solidFill>
                  <a:effectLst>
                    <a:outerShdw blurRad="38100" dist="38100" dir="2700000" algn="tl">
                      <a:srgbClr val="000000">
                        <a:alpha val="43137"/>
                      </a:srgbClr>
                    </a:outerShdw>
                  </a:effectLst>
                </a:rPr>
                <a:t>Inputs</a:t>
              </a:r>
              <a:endParaRPr lang="en-US" altLang="fi-FI" sz="2400" b="1" dirty="0">
                <a:solidFill>
                  <a:srgbClr val="FFFFFF"/>
                </a:solidFill>
                <a:effectLst>
                  <a:outerShdw blurRad="38100" dist="38100" dir="2700000" algn="tl">
                    <a:srgbClr val="000000">
                      <a:alpha val="43137"/>
                    </a:srgbClr>
                  </a:outerShdw>
                </a:effectLst>
              </a:endParaRPr>
            </a:p>
          </p:txBody>
        </p:sp>
      </p:grpSp>
      <p:sp>
        <p:nvSpPr>
          <p:cNvPr id="22" name="Tekstiruutu 6"/>
          <p:cNvSpPr txBox="1">
            <a:spLocks noChangeArrowheads="1"/>
          </p:cNvSpPr>
          <p:nvPr/>
        </p:nvSpPr>
        <p:spPr bwMode="auto">
          <a:xfrm>
            <a:off x="807047" y="6251821"/>
            <a:ext cx="474760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Aft>
                <a:spcPts val="600"/>
              </a:spcAft>
              <a:buSzPct val="120000"/>
              <a:buFont typeface="Wingdings" pitchFamily="2" charset="2"/>
              <a:buChar char="§"/>
              <a:defRPr sz="2000">
                <a:solidFill>
                  <a:schemeClr val="tx1"/>
                </a:solidFill>
                <a:latin typeface="Arial" charset="0"/>
                <a:cs typeface="Arial" charset="0"/>
              </a:defRPr>
            </a:lvl1pPr>
            <a:lvl2pPr marL="742950" indent="-285750">
              <a:spcAft>
                <a:spcPts val="600"/>
              </a:spcAft>
              <a:buSzPct val="120000"/>
              <a:buFont typeface="Wingdings" pitchFamily="2" charset="2"/>
              <a:buChar char="§"/>
              <a:defRPr>
                <a:solidFill>
                  <a:schemeClr val="tx1"/>
                </a:solidFill>
                <a:latin typeface="Arial" charset="0"/>
                <a:cs typeface="Arial" charset="0"/>
              </a:defRPr>
            </a:lvl2pPr>
            <a:lvl3pPr marL="1143000" indent="-228600">
              <a:spcAft>
                <a:spcPts val="600"/>
              </a:spcAft>
              <a:buSzPct val="125000"/>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fontAlgn="base">
              <a:spcBef>
                <a:spcPct val="20000"/>
              </a:spcBef>
              <a:spcAft>
                <a:spcPct val="0"/>
              </a:spcAft>
              <a:buFont typeface="Arial" charset="0"/>
              <a:buChar char="»"/>
              <a:defRPr sz="1600">
                <a:solidFill>
                  <a:schemeClr val="tx1"/>
                </a:solidFill>
                <a:latin typeface="Arial" charset="0"/>
                <a:cs typeface="Arial" charset="0"/>
              </a:defRPr>
            </a:lvl6pPr>
            <a:lvl7pPr marL="2971800" indent="-228600" fontAlgn="base">
              <a:spcBef>
                <a:spcPct val="20000"/>
              </a:spcBef>
              <a:spcAft>
                <a:spcPct val="0"/>
              </a:spcAft>
              <a:buFont typeface="Arial" charset="0"/>
              <a:buChar char="»"/>
              <a:defRPr sz="1600">
                <a:solidFill>
                  <a:schemeClr val="tx1"/>
                </a:solidFill>
                <a:latin typeface="Arial" charset="0"/>
                <a:cs typeface="Arial" charset="0"/>
              </a:defRPr>
            </a:lvl7pPr>
            <a:lvl8pPr marL="3429000" indent="-228600" fontAlgn="base">
              <a:spcBef>
                <a:spcPct val="20000"/>
              </a:spcBef>
              <a:spcAft>
                <a:spcPct val="0"/>
              </a:spcAft>
              <a:buFont typeface="Arial" charset="0"/>
              <a:buChar char="»"/>
              <a:defRPr sz="1600">
                <a:solidFill>
                  <a:schemeClr val="tx1"/>
                </a:solidFill>
                <a:latin typeface="Arial" charset="0"/>
                <a:cs typeface="Arial" charset="0"/>
              </a:defRPr>
            </a:lvl8pPr>
            <a:lvl9pPr marL="3886200" indent="-228600" fontAlgn="base">
              <a:spcBef>
                <a:spcPct val="20000"/>
              </a:spcBef>
              <a:spcAft>
                <a:spcPct val="0"/>
              </a:spcAft>
              <a:buFont typeface="Arial" charset="0"/>
              <a:buChar char="»"/>
              <a:defRPr sz="1600">
                <a:solidFill>
                  <a:schemeClr val="tx1"/>
                </a:solidFill>
                <a:latin typeface="Arial" charset="0"/>
                <a:cs typeface="Arial" charset="0"/>
              </a:defRPr>
            </a:lvl9pPr>
          </a:lstStyle>
          <a:p>
            <a:pPr>
              <a:spcAft>
                <a:spcPct val="0"/>
              </a:spcAft>
              <a:buSzTx/>
              <a:buFont typeface="Arial" charset="0"/>
              <a:buChar char="•"/>
            </a:pPr>
            <a:r>
              <a:rPr lang="en-US" altLang="fi-FI" sz="2400" b="1" dirty="0" smtClean="0">
                <a:solidFill>
                  <a:srgbClr val="000000"/>
                </a:solidFill>
                <a:latin typeface="Arial"/>
              </a:rPr>
              <a:t>Innovation funding  with annual total volume is 1 </a:t>
            </a:r>
            <a:r>
              <a:rPr lang="en-US" altLang="fi-FI" sz="2400" b="1" dirty="0" err="1" smtClean="0">
                <a:solidFill>
                  <a:srgbClr val="000000"/>
                </a:solidFill>
                <a:latin typeface="Arial"/>
              </a:rPr>
              <a:t>Meur</a:t>
            </a:r>
            <a:endParaRPr lang="en-US" altLang="fi-FI" sz="2400" b="1" dirty="0" smtClean="0">
              <a:solidFill>
                <a:srgbClr val="000000"/>
              </a:solidFill>
              <a:latin typeface="Arial"/>
            </a:endParaRPr>
          </a:p>
          <a:p>
            <a:pPr>
              <a:spcAft>
                <a:spcPct val="0"/>
              </a:spcAft>
              <a:buSzTx/>
              <a:buFont typeface="Arial" charset="0"/>
              <a:buChar char="•"/>
            </a:pPr>
            <a:endParaRPr lang="en-US" altLang="fi-FI" sz="2400" b="1" dirty="0">
              <a:solidFill>
                <a:srgbClr val="000000"/>
              </a:solidFill>
              <a:latin typeface="Arial"/>
            </a:endParaRPr>
          </a:p>
          <a:p>
            <a:pPr>
              <a:spcAft>
                <a:spcPct val="0"/>
              </a:spcAft>
              <a:buSzTx/>
              <a:buFont typeface="Arial" charset="0"/>
              <a:buChar char="•"/>
            </a:pPr>
            <a:r>
              <a:rPr lang="en-US" altLang="fi-FI" sz="2400" b="1" dirty="0" smtClean="0">
                <a:solidFill>
                  <a:srgbClr val="000000"/>
                </a:solidFill>
                <a:latin typeface="Arial"/>
              </a:rPr>
              <a:t>Competence base sourced from</a:t>
            </a:r>
            <a:r>
              <a:rPr lang="en-US" altLang="fi-FI" sz="2400" b="1" dirty="0">
                <a:solidFill>
                  <a:srgbClr val="000000"/>
                </a:solidFill>
                <a:latin typeface="Arial"/>
              </a:rPr>
              <a:t> </a:t>
            </a:r>
            <a:r>
              <a:rPr lang="en-US" altLang="fi-FI" sz="2400" b="1" dirty="0" smtClean="0">
                <a:solidFill>
                  <a:srgbClr val="000000"/>
                </a:solidFill>
                <a:latin typeface="Arial"/>
              </a:rPr>
              <a:t>innovation environment actors, Business Finland’s strategy and impact assessment</a:t>
            </a:r>
          </a:p>
        </p:txBody>
      </p:sp>
      <p:sp>
        <p:nvSpPr>
          <p:cNvPr id="23" name="Suorakulmio 7"/>
          <p:cNvSpPr>
            <a:spLocks noChangeArrowheads="1"/>
          </p:cNvSpPr>
          <p:nvPr/>
        </p:nvSpPr>
        <p:spPr bwMode="auto">
          <a:xfrm>
            <a:off x="511175" y="905632"/>
            <a:ext cx="21601570" cy="35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Aft>
                <a:spcPts val="600"/>
              </a:spcAft>
              <a:buSzPct val="120000"/>
              <a:buFont typeface="Wingdings" pitchFamily="2" charset="2"/>
              <a:buChar char="§"/>
              <a:defRPr sz="2000">
                <a:solidFill>
                  <a:schemeClr val="tx1"/>
                </a:solidFill>
                <a:latin typeface="Arial" charset="0"/>
                <a:cs typeface="Arial" charset="0"/>
              </a:defRPr>
            </a:lvl1pPr>
            <a:lvl2pPr marL="742950" indent="-285750">
              <a:spcAft>
                <a:spcPts val="600"/>
              </a:spcAft>
              <a:buSzPct val="120000"/>
              <a:buFont typeface="Wingdings" pitchFamily="2" charset="2"/>
              <a:buChar char="§"/>
              <a:defRPr>
                <a:solidFill>
                  <a:schemeClr val="tx1"/>
                </a:solidFill>
                <a:latin typeface="Arial" charset="0"/>
                <a:cs typeface="Arial" charset="0"/>
              </a:defRPr>
            </a:lvl2pPr>
            <a:lvl3pPr marL="1143000" indent="-228600">
              <a:spcAft>
                <a:spcPts val="600"/>
              </a:spcAft>
              <a:buSzPct val="125000"/>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fontAlgn="base">
              <a:spcBef>
                <a:spcPct val="20000"/>
              </a:spcBef>
              <a:spcAft>
                <a:spcPct val="0"/>
              </a:spcAft>
              <a:buFont typeface="Arial" charset="0"/>
              <a:buChar char="»"/>
              <a:defRPr sz="1600">
                <a:solidFill>
                  <a:schemeClr val="tx1"/>
                </a:solidFill>
                <a:latin typeface="Arial" charset="0"/>
                <a:cs typeface="Arial" charset="0"/>
              </a:defRPr>
            </a:lvl6pPr>
            <a:lvl7pPr marL="2971800" indent="-228600" fontAlgn="base">
              <a:spcBef>
                <a:spcPct val="20000"/>
              </a:spcBef>
              <a:spcAft>
                <a:spcPct val="0"/>
              </a:spcAft>
              <a:buFont typeface="Arial" charset="0"/>
              <a:buChar char="»"/>
              <a:defRPr sz="1600">
                <a:solidFill>
                  <a:schemeClr val="tx1"/>
                </a:solidFill>
                <a:latin typeface="Arial" charset="0"/>
                <a:cs typeface="Arial" charset="0"/>
              </a:defRPr>
            </a:lvl7pPr>
            <a:lvl8pPr marL="3429000" indent="-228600" fontAlgn="base">
              <a:spcBef>
                <a:spcPct val="20000"/>
              </a:spcBef>
              <a:spcAft>
                <a:spcPct val="0"/>
              </a:spcAft>
              <a:buFont typeface="Arial" charset="0"/>
              <a:buChar char="»"/>
              <a:defRPr sz="1600">
                <a:solidFill>
                  <a:schemeClr val="tx1"/>
                </a:solidFill>
                <a:latin typeface="Arial" charset="0"/>
                <a:cs typeface="Arial" charset="0"/>
              </a:defRPr>
            </a:lvl8pPr>
            <a:lvl9pPr marL="3886200" indent="-228600" fontAlgn="base">
              <a:spcBef>
                <a:spcPct val="20000"/>
              </a:spcBef>
              <a:spcAft>
                <a:spcPct val="0"/>
              </a:spcAft>
              <a:buFont typeface="Arial" charset="0"/>
              <a:buChar char="»"/>
              <a:defRPr sz="1600">
                <a:solidFill>
                  <a:schemeClr val="tx1"/>
                </a:solidFill>
                <a:latin typeface="Arial" charset="0"/>
                <a:cs typeface="Arial" charset="0"/>
              </a:defRPr>
            </a:lvl9pPr>
          </a:lstStyle>
          <a:p>
            <a:pPr>
              <a:spcAft>
                <a:spcPts val="300"/>
              </a:spcAft>
              <a:buSzTx/>
              <a:buFont typeface="Arial" charset="0"/>
              <a:buChar char="•"/>
            </a:pPr>
            <a:endParaRPr lang="fi-FI" altLang="fi-FI" sz="1200" dirty="0">
              <a:solidFill>
                <a:srgbClr val="000000"/>
              </a:solidFill>
            </a:endParaRPr>
          </a:p>
        </p:txBody>
      </p:sp>
      <p:sp>
        <p:nvSpPr>
          <p:cNvPr id="27" name="Tekstiruutu 26"/>
          <p:cNvSpPr txBox="1"/>
          <p:nvPr/>
        </p:nvSpPr>
        <p:spPr>
          <a:xfrm>
            <a:off x="6215335" y="4040863"/>
            <a:ext cx="5727447" cy="6555641"/>
          </a:xfrm>
          <a:prstGeom prst="rect">
            <a:avLst/>
          </a:prstGeom>
          <a:noFill/>
        </p:spPr>
        <p:txBody>
          <a:bodyPr wrap="square" rtlCol="0">
            <a:spAutoFit/>
          </a:bodyPr>
          <a:lstStyle/>
          <a:p>
            <a:r>
              <a:rPr lang="en-US" sz="2800" b="1" dirty="0" smtClean="0">
                <a:solidFill>
                  <a:srgbClr val="000000"/>
                </a:solidFill>
              </a:rPr>
              <a:t>Project activities / funding criteria</a:t>
            </a:r>
          </a:p>
          <a:p>
            <a:pPr marL="171450" indent="-171450">
              <a:buFont typeface="Arial" panose="020B0604020202020204" pitchFamily="34" charset="0"/>
              <a:buChar char="•"/>
            </a:pPr>
            <a:r>
              <a:rPr lang="en-US" sz="2800" dirty="0" smtClean="0">
                <a:solidFill>
                  <a:srgbClr val="000000"/>
                </a:solidFill>
              </a:rPr>
              <a:t>Challenge-based research agenda, which develops new methodologies for stakeholders</a:t>
            </a:r>
          </a:p>
          <a:p>
            <a:pPr marL="171450" indent="-171450">
              <a:buFont typeface="Arial" panose="020B0604020202020204" pitchFamily="34" charset="0"/>
              <a:buChar char="•"/>
            </a:pPr>
            <a:r>
              <a:rPr lang="en-US" sz="2800" dirty="0" smtClean="0">
                <a:solidFill>
                  <a:srgbClr val="000000"/>
                </a:solidFill>
              </a:rPr>
              <a:t>Utilization roadmaps with system level impact</a:t>
            </a:r>
          </a:p>
          <a:p>
            <a:pPr marL="171450" indent="-171450">
              <a:buFont typeface="Arial" panose="020B0604020202020204" pitchFamily="34" charset="0"/>
              <a:buChar char="•"/>
            </a:pPr>
            <a:r>
              <a:rPr lang="en-US" sz="2800" dirty="0" smtClean="0">
                <a:solidFill>
                  <a:srgbClr val="000000"/>
                </a:solidFill>
              </a:rPr>
              <a:t>Team CVs for credibility and development of research groups</a:t>
            </a:r>
          </a:p>
          <a:p>
            <a:pPr marL="171450" indent="-171450">
              <a:buFont typeface="Arial" panose="020B0604020202020204" pitchFamily="34" charset="0"/>
              <a:buChar char="•"/>
            </a:pPr>
            <a:r>
              <a:rPr lang="en-US" altLang="fi-FI" sz="2800" dirty="0" smtClean="0">
                <a:solidFill>
                  <a:srgbClr val="000000"/>
                </a:solidFill>
              </a:rPr>
              <a:t>Policy Briefs for creating basis for dialogue between stakeholder groups</a:t>
            </a:r>
          </a:p>
          <a:p>
            <a:pPr marL="171450" indent="-171450">
              <a:buFont typeface="Arial" panose="020B0604020202020204" pitchFamily="34" charset="0"/>
              <a:buChar char="•"/>
            </a:pPr>
            <a:r>
              <a:rPr lang="en-US" altLang="fi-FI" sz="2800" dirty="0" smtClean="0">
                <a:solidFill>
                  <a:srgbClr val="000000"/>
                </a:solidFill>
              </a:rPr>
              <a:t>Round Table Discussions for supporting the dialogue</a:t>
            </a:r>
          </a:p>
          <a:p>
            <a:pPr marL="171450" indent="-171450">
              <a:buFont typeface="Arial" panose="020B0604020202020204" pitchFamily="34" charset="0"/>
              <a:buChar char="•"/>
            </a:pPr>
            <a:r>
              <a:rPr lang="en-US" altLang="fi-FI" sz="2800" dirty="0" smtClean="0">
                <a:solidFill>
                  <a:srgbClr val="000000"/>
                </a:solidFill>
              </a:rPr>
              <a:t>Transition Arenas for creating  new  innovation ecosystems</a:t>
            </a:r>
            <a:endParaRPr lang="en-US" altLang="fi-FI" sz="2800" dirty="0">
              <a:solidFill>
                <a:srgbClr val="000000"/>
              </a:solidFill>
            </a:endParaRPr>
          </a:p>
        </p:txBody>
      </p:sp>
      <p:sp>
        <p:nvSpPr>
          <p:cNvPr id="29" name="Tekstiruutu 28"/>
          <p:cNvSpPr txBox="1"/>
          <p:nvPr/>
        </p:nvSpPr>
        <p:spPr>
          <a:xfrm>
            <a:off x="12809833" y="3081722"/>
            <a:ext cx="5517232" cy="6924973"/>
          </a:xfrm>
          <a:prstGeom prst="rect">
            <a:avLst/>
          </a:prstGeom>
          <a:noFill/>
        </p:spPr>
        <p:txBody>
          <a:bodyPr wrap="square" rtlCol="0">
            <a:spAutoFit/>
          </a:bodyPr>
          <a:lstStyle/>
          <a:p>
            <a:r>
              <a:rPr lang="fi-FI" sz="2800" b="1" dirty="0" smtClean="0">
                <a:solidFill>
                  <a:srgbClr val="000000"/>
                </a:solidFill>
              </a:rPr>
              <a:t>Project </a:t>
            </a:r>
            <a:r>
              <a:rPr lang="fi-FI" sz="2800" b="1" dirty="0" err="1" smtClean="0">
                <a:solidFill>
                  <a:srgbClr val="000000"/>
                </a:solidFill>
              </a:rPr>
              <a:t>activities</a:t>
            </a:r>
            <a:endParaRPr lang="en-US" sz="2800" b="1" dirty="0" smtClean="0">
              <a:solidFill>
                <a:srgbClr val="000000"/>
              </a:solidFill>
            </a:endParaRPr>
          </a:p>
          <a:p>
            <a:pPr marL="171450" indent="-171450">
              <a:buFont typeface="Arial" panose="020B0604020202020204" pitchFamily="34" charset="0"/>
              <a:buChar char="•"/>
            </a:pPr>
            <a:r>
              <a:rPr lang="fi-FI" sz="2800" dirty="0" err="1"/>
              <a:t>The</a:t>
            </a:r>
            <a:r>
              <a:rPr lang="fi-FI" sz="2800" dirty="0"/>
              <a:t> </a:t>
            </a:r>
            <a:r>
              <a:rPr lang="en-US" sz="2800" dirty="0"/>
              <a:t>quantity</a:t>
            </a:r>
            <a:r>
              <a:rPr lang="fi-FI" sz="2800" dirty="0"/>
              <a:t> and </a:t>
            </a:r>
            <a:r>
              <a:rPr lang="en-US" sz="2800" dirty="0"/>
              <a:t>quality of innovation </a:t>
            </a:r>
            <a:r>
              <a:rPr lang="en-US" sz="2800" dirty="0" smtClean="0"/>
              <a:t>and growth research increase  </a:t>
            </a:r>
            <a:r>
              <a:rPr lang="fi-FI" sz="2800" dirty="0"/>
              <a:t>and  </a:t>
            </a:r>
            <a:r>
              <a:rPr lang="en-US" sz="2800" dirty="0"/>
              <a:t>meets  the global </a:t>
            </a:r>
            <a:r>
              <a:rPr lang="en-US" sz="2800" dirty="0" smtClean="0"/>
              <a:t>context</a:t>
            </a:r>
          </a:p>
          <a:p>
            <a:pPr marL="171450" indent="-171450">
              <a:buFont typeface="Arial" panose="020B0604020202020204" pitchFamily="34" charset="0"/>
              <a:buChar char="•"/>
            </a:pPr>
            <a:r>
              <a:rPr lang="en-US" sz="2800" dirty="0" smtClean="0"/>
              <a:t>New innovation policy tools are established based on strong impact analysis</a:t>
            </a:r>
            <a:endParaRPr lang="en-US" sz="2800" dirty="0"/>
          </a:p>
          <a:p>
            <a:pPr marL="171450" indent="-171450">
              <a:buFont typeface="Arial" panose="020B0604020202020204" pitchFamily="34" charset="0"/>
              <a:buChar char="•"/>
            </a:pPr>
            <a:r>
              <a:rPr lang="en-US" sz="2800" dirty="0"/>
              <a:t>Exchange of know-how between research </a:t>
            </a:r>
            <a:r>
              <a:rPr lang="en-US" sz="2800" dirty="0" smtClean="0"/>
              <a:t>sector, innovation policy actors  </a:t>
            </a:r>
            <a:r>
              <a:rPr lang="en-US" sz="2800" dirty="0"/>
              <a:t>and companies is enhanced to support renewal of businesses</a:t>
            </a:r>
          </a:p>
          <a:p>
            <a:pPr marL="171450" indent="-171450">
              <a:buFont typeface="Arial" panose="020B0604020202020204" pitchFamily="34" charset="0"/>
              <a:buChar char="•"/>
            </a:pPr>
            <a:r>
              <a:rPr lang="en-US" sz="2800" dirty="0" smtClean="0"/>
              <a:t>Finnish </a:t>
            </a:r>
            <a:r>
              <a:rPr lang="en-US" sz="2800" dirty="0"/>
              <a:t>innovation </a:t>
            </a:r>
            <a:r>
              <a:rPr lang="en-US" sz="2800" dirty="0" smtClean="0"/>
              <a:t>environment’s </a:t>
            </a:r>
            <a:r>
              <a:rPr lang="en-US" sz="2800" dirty="0"/>
              <a:t>capabilities to catalyze emergence of new </a:t>
            </a:r>
            <a:r>
              <a:rPr lang="en-US" sz="2800" dirty="0" smtClean="0"/>
              <a:t>growth </a:t>
            </a:r>
            <a:r>
              <a:rPr lang="en-US" sz="2800" dirty="0"/>
              <a:t>increases </a:t>
            </a:r>
            <a:endParaRPr lang="en-US" sz="2800" dirty="0" smtClean="0"/>
          </a:p>
          <a:p>
            <a:pPr marL="171450" indent="-171450">
              <a:buFont typeface="Arial" panose="020B0604020202020204" pitchFamily="34" charset="0"/>
              <a:buChar char="•"/>
            </a:pPr>
            <a:endParaRPr lang="en-US" sz="2400" dirty="0"/>
          </a:p>
        </p:txBody>
      </p:sp>
      <p:sp>
        <p:nvSpPr>
          <p:cNvPr id="30" name="Tekstiruutu 29"/>
          <p:cNvSpPr txBox="1"/>
          <p:nvPr/>
        </p:nvSpPr>
        <p:spPr>
          <a:xfrm>
            <a:off x="19059242" y="2001838"/>
            <a:ext cx="4839471" cy="7417415"/>
          </a:xfrm>
          <a:prstGeom prst="rect">
            <a:avLst/>
          </a:prstGeom>
          <a:noFill/>
        </p:spPr>
        <p:txBody>
          <a:bodyPr wrap="square" rtlCol="0">
            <a:spAutoFit/>
          </a:bodyPr>
          <a:lstStyle/>
          <a:p>
            <a:pPr lvl="1" indent="0"/>
            <a:r>
              <a:rPr lang="en-GB" sz="2800" dirty="0">
                <a:solidFill>
                  <a:srgbClr val="FFFFFF"/>
                </a:solidFill>
                <a:latin typeface="Arial"/>
              </a:rPr>
              <a:t>Global growth of </a:t>
            </a:r>
            <a:r>
              <a:rPr lang="en-GB" sz="2800" dirty="0" smtClean="0">
                <a:solidFill>
                  <a:srgbClr val="FFFFFF"/>
                </a:solidFill>
                <a:latin typeface="Arial"/>
              </a:rPr>
              <a:t>companies – What are the sources of new economic growth?</a:t>
            </a:r>
            <a:endParaRPr lang="en-GB" sz="2800" dirty="0">
              <a:solidFill>
                <a:srgbClr val="FFFFFF"/>
              </a:solidFill>
              <a:latin typeface="Arial"/>
            </a:endParaRPr>
          </a:p>
          <a:p>
            <a:pPr marL="171450" lvl="6" indent="-171450">
              <a:buFont typeface="Arial" panose="020B0604020202020204" pitchFamily="34" charset="0"/>
              <a:buChar char="•"/>
            </a:pPr>
            <a:endParaRPr lang="en-US" altLang="fi-FI" sz="2800" dirty="0" smtClean="0">
              <a:solidFill>
                <a:srgbClr val="FFFFFF"/>
              </a:solidFill>
            </a:endParaRPr>
          </a:p>
          <a:p>
            <a:pPr marL="171450" lvl="6" indent="-171450">
              <a:buFont typeface="Arial" panose="020B0604020202020204" pitchFamily="34" charset="0"/>
              <a:buChar char="•"/>
            </a:pPr>
            <a:r>
              <a:rPr lang="en-US" altLang="fi-FI" sz="2800" dirty="0">
                <a:solidFill>
                  <a:srgbClr val="FFFFFF"/>
                </a:solidFill>
                <a:latin typeface="Arial" panose="020B0604020202020204" pitchFamily="34" charset="0"/>
                <a:cs typeface="Arial" panose="020B0604020202020204" pitchFamily="34" charset="0"/>
              </a:rPr>
              <a:t>Business scalability and economies of scale </a:t>
            </a:r>
            <a:r>
              <a:rPr lang="en-US" altLang="fi-FI" sz="2800" dirty="0" smtClean="0">
                <a:solidFill>
                  <a:srgbClr val="FFFFFF"/>
                </a:solidFill>
                <a:latin typeface="Arial" panose="020B0604020202020204" pitchFamily="34" charset="0"/>
                <a:cs typeface="Arial" panose="020B0604020202020204" pitchFamily="34" charset="0"/>
              </a:rPr>
              <a:t>improve</a:t>
            </a:r>
          </a:p>
          <a:p>
            <a:pPr marL="171450" lvl="6" indent="-171450">
              <a:buFont typeface="Arial" panose="020B0604020202020204" pitchFamily="34" charset="0"/>
              <a:buChar char="•"/>
            </a:pPr>
            <a:endParaRPr lang="en-US" altLang="fi-FI" sz="2800" dirty="0">
              <a:solidFill>
                <a:srgbClr val="FFFFFF"/>
              </a:solidFill>
              <a:latin typeface="Arial" panose="020B0604020202020204" pitchFamily="34" charset="0"/>
              <a:cs typeface="Arial" panose="020B0604020202020204" pitchFamily="34" charset="0"/>
            </a:endParaRPr>
          </a:p>
          <a:p>
            <a:pPr marL="171450" lvl="1" indent="-171450">
              <a:buFont typeface="Arial" panose="020B0604020202020204" pitchFamily="34" charset="0"/>
              <a:buChar char="•"/>
            </a:pPr>
            <a:r>
              <a:rPr lang="en-US" sz="2800" dirty="0" smtClean="0">
                <a:solidFill>
                  <a:srgbClr val="FFFFFF"/>
                </a:solidFill>
                <a:latin typeface="Arial" panose="020B0604020202020204" pitchFamily="34" charset="0"/>
                <a:cs typeface="Arial" panose="020B0604020202020204" pitchFamily="34" charset="0"/>
              </a:rPr>
              <a:t>Radical </a:t>
            </a:r>
            <a:r>
              <a:rPr lang="en-US" sz="2800" dirty="0">
                <a:solidFill>
                  <a:srgbClr val="FFFFFF"/>
                </a:solidFill>
                <a:latin typeface="Arial" panose="020B0604020202020204" pitchFamily="34" charset="0"/>
                <a:cs typeface="Arial" panose="020B0604020202020204" pitchFamily="34" charset="0"/>
              </a:rPr>
              <a:t>innovations and new business models renew economic structure </a:t>
            </a:r>
            <a:endParaRPr lang="en-US" sz="2800" dirty="0" smtClean="0">
              <a:solidFill>
                <a:srgbClr val="FFFFFF"/>
              </a:solidFill>
              <a:latin typeface="Arial" panose="020B0604020202020204" pitchFamily="34" charset="0"/>
              <a:cs typeface="Arial" panose="020B0604020202020204" pitchFamily="34" charset="0"/>
            </a:endParaRPr>
          </a:p>
          <a:p>
            <a:pPr marL="171450" lvl="1" indent="-171450">
              <a:buFont typeface="Arial" panose="020B0604020202020204" pitchFamily="34" charset="0"/>
              <a:buChar char="•"/>
            </a:pPr>
            <a:endParaRPr lang="en-US" sz="2800" dirty="0">
              <a:solidFill>
                <a:srgbClr val="FFFFFF"/>
              </a:solidFill>
              <a:latin typeface="Arial" panose="020B0604020202020204" pitchFamily="34" charset="0"/>
              <a:cs typeface="Arial" panose="020B0604020202020204" pitchFamily="34" charset="0"/>
            </a:endParaRPr>
          </a:p>
          <a:p>
            <a:pPr marL="171450" lvl="1" indent="-171450">
              <a:buFont typeface="Arial" panose="020B0604020202020204" pitchFamily="34" charset="0"/>
              <a:buChar char="•"/>
            </a:pPr>
            <a:r>
              <a:rPr lang="en-US" altLang="fi-FI" sz="2800" dirty="0" smtClean="0">
                <a:solidFill>
                  <a:srgbClr val="FFFFFF"/>
                </a:solidFill>
                <a:latin typeface="Arial" panose="020B0604020202020204" pitchFamily="34" charset="0"/>
                <a:cs typeface="Arial" panose="020B0604020202020204" pitchFamily="34" charset="0"/>
              </a:rPr>
              <a:t>New </a:t>
            </a:r>
            <a:r>
              <a:rPr lang="en-US" altLang="fi-FI" sz="2800" dirty="0">
                <a:solidFill>
                  <a:srgbClr val="FFFFFF"/>
                </a:solidFill>
                <a:latin typeface="Arial" panose="020B0604020202020204" pitchFamily="34" charset="0"/>
                <a:cs typeface="Arial" panose="020B0604020202020204" pitchFamily="34" charset="0"/>
              </a:rPr>
              <a:t>sources for growth are </a:t>
            </a:r>
            <a:r>
              <a:rPr lang="en-US" altLang="fi-FI" sz="2800" dirty="0" smtClean="0">
                <a:solidFill>
                  <a:srgbClr val="FFFFFF"/>
                </a:solidFill>
                <a:latin typeface="Arial" panose="020B0604020202020204" pitchFamily="34" charset="0"/>
                <a:cs typeface="Arial" panose="020B0604020202020204" pitchFamily="34" charset="0"/>
              </a:rPr>
              <a:t>developed by platforms </a:t>
            </a:r>
          </a:p>
          <a:p>
            <a:pPr marL="171450" lvl="1" indent="-171450">
              <a:buFont typeface="Arial" panose="020B0604020202020204" pitchFamily="34" charset="0"/>
              <a:buChar char="•"/>
            </a:pPr>
            <a:endParaRPr lang="en-US" altLang="fi-FI" sz="2800" dirty="0">
              <a:solidFill>
                <a:srgbClr val="FFFFFF"/>
              </a:solidFill>
              <a:latin typeface="Arial" panose="020B0604020202020204" pitchFamily="34" charset="0"/>
              <a:cs typeface="Arial" panose="020B0604020202020204" pitchFamily="34" charset="0"/>
            </a:endParaRPr>
          </a:p>
          <a:p>
            <a:pPr marL="171450" lvl="1" indent="-171450">
              <a:buFont typeface="Arial" panose="020B0604020202020204" pitchFamily="34" charset="0"/>
              <a:buChar char="•"/>
            </a:pPr>
            <a:r>
              <a:rPr lang="en-US" altLang="fi-FI" sz="2800" dirty="0">
                <a:solidFill>
                  <a:srgbClr val="FFFFFF"/>
                </a:solidFill>
                <a:latin typeface="Arial" panose="020B0604020202020204" pitchFamily="34" charset="0"/>
                <a:cs typeface="Arial" panose="020B0604020202020204" pitchFamily="34" charset="0"/>
              </a:rPr>
              <a:t>Overall increase in productivity and competence </a:t>
            </a:r>
          </a:p>
        </p:txBody>
      </p:sp>
    </p:spTree>
    <p:extLst>
      <p:ext uri="{BB962C8B-B14F-4D97-AF65-F5344CB8AC3E}">
        <p14:creationId xmlns:p14="http://schemas.microsoft.com/office/powerpoint/2010/main" val="1584767019"/>
      </p:ext>
    </p:extLst>
  </p:cSld>
  <p:clrMapOvr>
    <a:masterClrMapping/>
  </p:clrMapOvr>
</p:sld>
</file>

<file path=ppt/theme/theme1.xml><?xml version="1.0" encoding="utf-8"?>
<a:theme xmlns:a="http://schemas.openxmlformats.org/drawingml/2006/main" name="Business_Finland">
  <a:themeElements>
    <a:clrScheme name="Business_Finland 1">
      <a:dk1>
        <a:srgbClr val="002EA2"/>
      </a:dk1>
      <a:lt1>
        <a:srgbClr val="FFFFFF"/>
      </a:lt1>
      <a:dk2>
        <a:srgbClr val="191919"/>
      </a:dk2>
      <a:lt2>
        <a:srgbClr val="E7E6E6"/>
      </a:lt2>
      <a:accent1>
        <a:srgbClr val="D2D2D2"/>
      </a:accent1>
      <a:accent2>
        <a:srgbClr val="64DC3C"/>
      </a:accent2>
      <a:accent3>
        <a:srgbClr val="FFCD00"/>
      </a:accent3>
      <a:accent4>
        <a:srgbClr val="FF9B00"/>
      </a:accent4>
      <a:accent5>
        <a:srgbClr val="FF3232"/>
      </a:accent5>
      <a:accent6>
        <a:srgbClr val="FF64DC"/>
      </a:accent6>
      <a:hlink>
        <a:srgbClr val="00AAFF"/>
      </a:hlink>
      <a:folHlink>
        <a:srgbClr val="967D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F_TEMPLATE_19-2-2018_FINAL_PC.pptx [Vain luku]" id="{7976592E-3A77-494B-A7B9-4CF6CE896DF6}" vid="{BB0EDD9F-59B9-4A47-AADD-A80CCD9909BD}"/>
    </a:ext>
  </a:extLst>
</a:theme>
</file>

<file path=ppt/theme/theme2.xml><?xml version="1.0" encoding="utf-8"?>
<a:theme xmlns:a="http://schemas.openxmlformats.org/drawingml/2006/main" name="1_Business_Finland">
  <a:themeElements>
    <a:clrScheme name="Business_Finland 1">
      <a:dk1>
        <a:srgbClr val="002EA2"/>
      </a:dk1>
      <a:lt1>
        <a:srgbClr val="FFFFFF"/>
      </a:lt1>
      <a:dk2>
        <a:srgbClr val="191919"/>
      </a:dk2>
      <a:lt2>
        <a:srgbClr val="E7E6E6"/>
      </a:lt2>
      <a:accent1>
        <a:srgbClr val="D2D2D2"/>
      </a:accent1>
      <a:accent2>
        <a:srgbClr val="64DC3C"/>
      </a:accent2>
      <a:accent3>
        <a:srgbClr val="FFCD00"/>
      </a:accent3>
      <a:accent4>
        <a:srgbClr val="FF9B00"/>
      </a:accent4>
      <a:accent5>
        <a:srgbClr val="FF3232"/>
      </a:accent5>
      <a:accent6>
        <a:srgbClr val="FF64DC"/>
      </a:accent6>
      <a:hlink>
        <a:srgbClr val="00AAFF"/>
      </a:hlink>
      <a:folHlink>
        <a:srgbClr val="967D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BF.pptx" id="{2CF71EC3-9497-42E5-A2D4-5CA1698B5BB6}" vid="{975A7D3F-8E40-4B12-93D2-4E3DA232162B}"/>
    </a:ext>
  </a:ext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1864aca-05c3-4024-885c-0b54ac744562">
      <UserInfo>
        <DisplayName>Vieraileva osallistuja</DisplayName>
        <AccountId>255</AccountId>
        <AccountType/>
      </UserInfo>
      <UserInfo>
        <DisplayName>Ala-Kaila Maria</DisplayName>
        <AccountId>71</AccountId>
        <AccountType/>
      </UserInfo>
      <UserInfo>
        <DisplayName>NT AUTHORITY\authenticated users</DisplayName>
        <AccountId>80</AccountId>
        <AccountType/>
      </UserInfo>
      <UserInfo>
        <DisplayName>Kilpinen Kati</DisplayName>
        <AccountId>82</AccountId>
        <AccountType/>
      </UserInfo>
      <UserInfo>
        <DisplayName>Holappa Jukka</DisplayName>
        <AccountId>87</AccountId>
        <AccountType/>
      </UserInfo>
      <UserInfo>
        <DisplayName>Sharan Dharmesh</DisplayName>
        <AccountId>25</AccountId>
        <AccountType/>
      </UserInfo>
      <UserInfo>
        <DisplayName>Ivanova Victoria</DisplayName>
        <AccountId>61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C6417BE47A66D4786FD4ADBDF05571E" ma:contentTypeVersion="7" ma:contentTypeDescription="Create a new document." ma:contentTypeScope="" ma:versionID="6a9d93112a9d1ea692e78d03591e38b3">
  <xsd:schema xmlns:xsd="http://www.w3.org/2001/XMLSchema" xmlns:xs="http://www.w3.org/2001/XMLSchema" xmlns:p="http://schemas.microsoft.com/office/2006/metadata/properties" xmlns:ns2="e1864aca-05c3-4024-885c-0b54ac744562" xmlns:ns3="94bbf736-e629-41f2-aa7b-415ca2bb19ed" targetNamespace="http://schemas.microsoft.com/office/2006/metadata/properties" ma:root="true" ma:fieldsID="3bfb2ef0e7f51a451f713fc4a340f882" ns2:_="" ns3:_="">
    <xsd:import namespace="e1864aca-05c3-4024-885c-0b54ac744562"/>
    <xsd:import namespace="94bbf736-e629-41f2-aa7b-415ca2bb19e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864aca-05c3-4024-885c-0b54ac74456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4bbf736-e629-41f2-aa7b-415ca2bb19e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B22654-B7B1-4D4D-B266-AD67887D7626}">
  <ds:schemaRefs>
    <ds:schemaRef ds:uri="http://purl.org/dc/elements/1.1/"/>
    <ds:schemaRef ds:uri="http://schemas.openxmlformats.org/package/2006/metadata/core-properties"/>
    <ds:schemaRef ds:uri="http://schemas.microsoft.com/office/2006/documentManagement/types"/>
    <ds:schemaRef ds:uri="http://purl.org/dc/dcmitype/"/>
    <ds:schemaRef ds:uri="http://purl.org/dc/terms/"/>
    <ds:schemaRef ds:uri="http://schemas.microsoft.com/office/infopath/2007/PartnerControls"/>
    <ds:schemaRef ds:uri="94bbf736-e629-41f2-aa7b-415ca2bb19ed"/>
    <ds:schemaRef ds:uri="e1864aca-05c3-4024-885c-0b54ac744562"/>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AA4B2D1B-B232-4EB2-BE6A-CA792C35237A}">
  <ds:schemaRefs>
    <ds:schemaRef ds:uri="94bbf736-e629-41f2-aa7b-415ca2bb19ed"/>
    <ds:schemaRef ds:uri="e1864aca-05c3-4024-885c-0b54ac7445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61AD7BB-EDF6-406A-AAAF-B7BCB0EB98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template_BF</Template>
  <TotalTime>4140</TotalTime>
  <Words>1272</Words>
  <Application>Microsoft Office PowerPoint</Application>
  <PresentationFormat>Mukautettu</PresentationFormat>
  <Paragraphs>153</Paragraphs>
  <Slides>10</Slides>
  <Notes>2</Notes>
  <HiddenSlides>0</HiddenSlides>
  <MMClips>0</MMClips>
  <ScaleCrop>false</ScaleCrop>
  <HeadingPairs>
    <vt:vector size="6" baseType="variant">
      <vt:variant>
        <vt:lpstr>Käytetyt fontit</vt:lpstr>
      </vt:variant>
      <vt:variant>
        <vt:i4>10</vt:i4>
      </vt:variant>
      <vt:variant>
        <vt:lpstr>Teema</vt:lpstr>
      </vt:variant>
      <vt:variant>
        <vt:i4>2</vt:i4>
      </vt:variant>
      <vt:variant>
        <vt:lpstr>Dian otsikot</vt:lpstr>
      </vt:variant>
      <vt:variant>
        <vt:i4>10</vt:i4>
      </vt:variant>
    </vt:vector>
  </HeadingPairs>
  <TitlesOfParts>
    <vt:vector size="22" baseType="lpstr">
      <vt:lpstr>Arial</vt:lpstr>
      <vt:lpstr>Calibri Light</vt:lpstr>
      <vt:lpstr>Calibri</vt:lpstr>
      <vt:lpstr>Helvetica Regular</vt:lpstr>
      <vt:lpstr>ＭＳ Ｐゴシック</vt:lpstr>
      <vt:lpstr>Wingdings</vt:lpstr>
      <vt:lpstr>Verdana</vt:lpstr>
      <vt:lpstr>Helvetica</vt:lpstr>
      <vt:lpstr>Finlandica</vt:lpstr>
      <vt:lpstr>Helvetica Bold</vt:lpstr>
      <vt:lpstr>Business_Finland</vt:lpstr>
      <vt:lpstr>1_Business_Finland</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Impact Model in Business Finland </vt:lpstr>
    </vt:vector>
  </TitlesOfParts>
  <Company>TEKES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Mikkelä Ari</dc:creator>
  <cp:lastModifiedBy>Linnusmaa Miia</cp:lastModifiedBy>
  <cp:revision>119</cp:revision>
  <dcterms:created xsi:type="dcterms:W3CDTF">2018-02-26T11:56:47Z</dcterms:created>
  <dcterms:modified xsi:type="dcterms:W3CDTF">2019-01-21T14:22:52Z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0x010100DC6417BE47A66D4786FD4ADBDF05571E</vt:lpwstr>
  </property>
  <property fmtid="{D5CDD505-2E9C-101B-9397-08002B2CF9AE}" pid="3" name="TaxKeyword">
    <vt:lpwstr/>
  </property>
</Properties>
</file>