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945" r:id="rId3"/>
    <p:sldMasterId id="2147483963" r:id="rId4"/>
  </p:sldMasterIdLst>
  <p:notesMasterIdLst>
    <p:notesMasterId r:id="rId16"/>
  </p:notesMasterIdLst>
  <p:sldIdLst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1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250938-AE8B-4DEA-9091-EDE6D11F8080}" type="datetimeFigureOut">
              <a:rPr lang="fi-FI"/>
              <a:pPr>
                <a:defRPr/>
              </a:pPr>
              <a:t>11.10.2018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749952-CFFA-43B7-93C1-452E02267781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, sisältö,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ustakuva_harm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"/>
          <a:stretch>
            <a:fillRect/>
          </a:stretch>
        </p:blipFill>
        <p:spPr bwMode="auto">
          <a:xfrm>
            <a:off x="0" y="0"/>
            <a:ext cx="9144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100000" cy="900000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656000"/>
            <a:ext cx="8100000" cy="40971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600"/>
            </a:lvl5pPr>
            <a:lvl6pPr>
              <a:buFont typeface="Arial" pitchFamily="34" charset="0"/>
              <a:buChar char="−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7" name="Tekstin paikkamerkki 14"/>
          <p:cNvSpPr>
            <a:spLocks noGrp="1"/>
          </p:cNvSpPr>
          <p:nvPr>
            <p:ph type="body" sz="quarter" idx="14"/>
          </p:nvPr>
        </p:nvSpPr>
        <p:spPr>
          <a:xfrm>
            <a:off x="539999" y="5750775"/>
            <a:ext cx="8089651" cy="4284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chemeClr val="tx1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FCBC395-8D60-4A85-8E74-B27E3CE9C93C}" type="datetimeFigureOut">
              <a:rPr lang="en-US"/>
              <a:pPr>
                <a:defRPr/>
              </a:pPr>
              <a:t>10/11/2018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marL="0" algn="r" defTabSz="457200" rtl="0" eaLnBrk="1" latinLnBrk="0" hangingPunct="1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652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austakuva_harm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"/>
          <a:stretch>
            <a:fillRect/>
          </a:stretch>
        </p:blipFill>
        <p:spPr bwMode="auto">
          <a:xfrm>
            <a:off x="0" y="0"/>
            <a:ext cx="9144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47C7624-B5A6-46D7-9430-67A36F5F04A1}" type="datetimeFigureOut">
              <a:rPr lang="en-US"/>
              <a:pPr>
                <a:defRPr/>
              </a:pPr>
              <a:t>10/11/2018</a:t>
            </a:fld>
            <a:endParaRPr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18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,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Taustakuva_harm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"/>
          <a:stretch>
            <a:fillRect/>
          </a:stretch>
        </p:blipFill>
        <p:spPr bwMode="auto">
          <a:xfrm>
            <a:off x="0" y="0"/>
            <a:ext cx="9144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n paikkamerkki 14"/>
          <p:cNvSpPr>
            <a:spLocks noGrp="1"/>
          </p:cNvSpPr>
          <p:nvPr>
            <p:ph type="body" sz="quarter" idx="15"/>
          </p:nvPr>
        </p:nvSpPr>
        <p:spPr>
          <a:xfrm>
            <a:off x="539999" y="5750775"/>
            <a:ext cx="8089651" cy="4284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1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1C19F0A-276E-45B5-A693-0BC8071890E1}" type="datetimeFigureOut">
              <a:rPr lang="en-US"/>
              <a:pPr>
                <a:defRPr/>
              </a:pPr>
              <a:t>10/11/2018</a:t>
            </a:fld>
            <a:endParaRPr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45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austakuva_harm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"/>
          <a:stretch>
            <a:fillRect/>
          </a:stretch>
        </p:blipFill>
        <p:spPr bwMode="auto">
          <a:xfrm>
            <a:off x="0" y="0"/>
            <a:ext cx="9144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F38D834-B813-4A98-A60B-FCE12FBC3BF7}" type="datetimeFigureOut">
              <a:rPr lang="en-US"/>
              <a:pPr>
                <a:defRPr/>
              </a:pPr>
              <a:t>10/11/2018</a:t>
            </a:fld>
            <a:endParaRPr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025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oitussivu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720000" y="1602525"/>
            <a:ext cx="7560000" cy="1440000"/>
          </a:xfrm>
        </p:spPr>
        <p:txBody>
          <a:bodyPr/>
          <a:lstStyle>
            <a:lvl1pPr algn="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Alaotsikko 2"/>
          <p:cNvSpPr>
            <a:spLocks noGrp="1"/>
          </p:cNvSpPr>
          <p:nvPr>
            <p:ph type="subTitle" idx="1"/>
          </p:nvPr>
        </p:nvSpPr>
        <p:spPr>
          <a:xfrm>
            <a:off x="3095625" y="3213674"/>
            <a:ext cx="5184375" cy="1358325"/>
          </a:xfrm>
        </p:spPr>
        <p:txBody>
          <a:bodyPr tIns="0"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>
            <a:lvl1pPr marL="0" algn="r" defTabSz="457200" rtl="0" eaLnBrk="1" latinLnBrk="0" hangingPunct="1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t>xx-2013</a:t>
            </a: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t>DM  </a:t>
            </a:r>
          </a:p>
        </p:txBody>
      </p:sp>
    </p:spTree>
    <p:extLst>
      <p:ext uri="{BB962C8B-B14F-4D97-AF65-F5344CB8AC3E}">
        <p14:creationId xmlns:p14="http://schemas.microsoft.com/office/powerpoint/2010/main" val="1856515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sivu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usta_sinine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8"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720000" y="1602525"/>
            <a:ext cx="7560000" cy="1440000"/>
          </a:xfrm>
        </p:spPr>
        <p:txBody>
          <a:bodyPr/>
          <a:lstStyle>
            <a:lvl1pPr algn="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Alaotsikko 2"/>
          <p:cNvSpPr>
            <a:spLocks noGrp="1"/>
          </p:cNvSpPr>
          <p:nvPr>
            <p:ph type="subTitle" idx="1"/>
          </p:nvPr>
        </p:nvSpPr>
        <p:spPr>
          <a:xfrm>
            <a:off x="3095625" y="3213674"/>
            <a:ext cx="5184375" cy="1358325"/>
          </a:xfrm>
        </p:spPr>
        <p:txBody>
          <a:bodyPr tIns="0"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>
            <a:lvl1pPr marL="0" algn="r" defTabSz="457200" rtl="0" eaLnBrk="1" latinLnBrk="0" hangingPunct="1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t>xx-2013</a:t>
            </a: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t>DM  </a:t>
            </a:r>
          </a:p>
        </p:txBody>
      </p:sp>
    </p:spTree>
    <p:extLst>
      <p:ext uri="{BB962C8B-B14F-4D97-AF65-F5344CB8AC3E}">
        <p14:creationId xmlns:p14="http://schemas.microsoft.com/office/powerpoint/2010/main" val="101154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,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100000" cy="900000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656000"/>
            <a:ext cx="8100000" cy="40971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600"/>
            </a:lvl5pPr>
            <a:lvl6pPr>
              <a:buFont typeface="Arial" pitchFamily="34" charset="0"/>
              <a:buChar char="−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7" name="Tekstin paikkamerkki 14"/>
          <p:cNvSpPr>
            <a:spLocks noGrp="1"/>
          </p:cNvSpPr>
          <p:nvPr>
            <p:ph type="body" sz="quarter" idx="14"/>
          </p:nvPr>
        </p:nvSpPr>
        <p:spPr>
          <a:xfrm>
            <a:off x="539999" y="5750775"/>
            <a:ext cx="8089651" cy="428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chemeClr val="tx1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xx-2013</a:t>
            </a:r>
            <a:endParaRPr dirty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DM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9857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100000" cy="900000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656000"/>
            <a:ext cx="8100000" cy="40971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600"/>
            </a:lvl5pPr>
            <a:lvl6pPr>
              <a:buFont typeface="Arial" pitchFamily="34" charset="0"/>
              <a:buChar char="−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4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xx-2013</a:t>
            </a:r>
            <a:endParaRPr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DM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313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,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100000" cy="900000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656000"/>
            <a:ext cx="8100000" cy="40971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600"/>
            </a:lvl5pPr>
            <a:lvl6pPr>
              <a:buFont typeface="Arial" pitchFamily="34" charset="0"/>
              <a:buChar char="−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7" name="Tekstin paikkamerkki 14"/>
          <p:cNvSpPr>
            <a:spLocks noGrp="1"/>
          </p:cNvSpPr>
          <p:nvPr>
            <p:ph type="body" sz="quarter" idx="14"/>
          </p:nvPr>
        </p:nvSpPr>
        <p:spPr>
          <a:xfrm>
            <a:off x="539999" y="5750775"/>
            <a:ext cx="8089651" cy="428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chemeClr val="tx1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kstin paikkamerkki 6"/>
          <p:cNvSpPr>
            <a:spLocks noGrp="1"/>
          </p:cNvSpPr>
          <p:nvPr>
            <p:ph type="body" sz="quarter" idx="12"/>
          </p:nvPr>
        </p:nvSpPr>
        <p:spPr>
          <a:xfrm>
            <a:off x="539999" y="1303200"/>
            <a:ext cx="8099175" cy="309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 b="0">
                <a:solidFill>
                  <a:schemeClr val="accent2">
                    <a:lumMod val="75000"/>
                  </a:schemeClr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xx-2013</a:t>
            </a:r>
            <a:endParaRPr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DM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5623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100000" cy="900000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656000"/>
            <a:ext cx="8100000" cy="40971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600"/>
            </a:lvl5pPr>
            <a:lvl6pPr>
              <a:buFont typeface="Arial" pitchFamily="34" charset="0"/>
              <a:buChar char="−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9" name="Tekstin paikkamerkki 6"/>
          <p:cNvSpPr>
            <a:spLocks noGrp="1"/>
          </p:cNvSpPr>
          <p:nvPr>
            <p:ph type="body" sz="quarter" idx="12"/>
          </p:nvPr>
        </p:nvSpPr>
        <p:spPr>
          <a:xfrm>
            <a:off x="539999" y="1303200"/>
            <a:ext cx="8099175" cy="309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 b="0">
                <a:solidFill>
                  <a:schemeClr val="accent2">
                    <a:lumMod val="75000"/>
                  </a:schemeClr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xx-2013</a:t>
            </a:r>
            <a:endParaRPr dirty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DM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8099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1,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14"/>
          <p:cNvSpPr>
            <a:spLocks noGrp="1"/>
          </p:cNvSpPr>
          <p:nvPr>
            <p:ph type="body" sz="quarter" idx="14"/>
          </p:nvPr>
        </p:nvSpPr>
        <p:spPr>
          <a:xfrm>
            <a:off x="539999" y="5750775"/>
            <a:ext cx="8089651" cy="428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100000" cy="90000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9999" y="1656000"/>
            <a:ext cx="4032000" cy="40685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buFont typeface="Arial" pitchFamily="34" charset="0"/>
              <a:buChar char="−"/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08000" y="1656000"/>
            <a:ext cx="4032000" cy="406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buFont typeface="Arial" pitchFamily="34" charset="0"/>
              <a:buChar char="−"/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xx-2013</a:t>
            </a:r>
            <a:endParaRPr dirty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DM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41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austakuva_harm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"/>
          <a:stretch>
            <a:fillRect/>
          </a:stretch>
        </p:blipFill>
        <p:spPr bwMode="auto">
          <a:xfrm>
            <a:off x="0" y="0"/>
            <a:ext cx="9144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100000" cy="900000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656000"/>
            <a:ext cx="8100000" cy="40971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600"/>
            </a:lvl5pPr>
            <a:lvl6pPr>
              <a:buFont typeface="Arial" pitchFamily="34" charset="0"/>
              <a:buChar char="−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r" defTabSz="457200" rtl="0" eaLnBrk="1" latinLnBrk="0" hangingPunct="1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149C3E-E2BB-4E2C-A6E6-99D6C9D21CF1}" type="datetimeFigureOut">
              <a:rPr lang="en-US"/>
              <a:pPr>
                <a:defRPr/>
              </a:pPr>
              <a:t>10/11/2018</a:t>
            </a:fld>
            <a:endParaRPr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457200" rtl="0" eaLnBrk="1" latinLnBrk="0" hangingPunct="1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014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2,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100000" cy="936000"/>
          </a:xfrm>
        </p:spPr>
        <p:txBody>
          <a:bodyPr rtlCol="0">
            <a:noAutofit/>
          </a:bodyPr>
          <a:lstStyle>
            <a:lvl1pPr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535113"/>
            <a:ext cx="4040188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2174875"/>
            <a:ext cx="4040188" cy="3549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49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40000" y="5751613"/>
            <a:ext cx="8146800" cy="4270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xx-2013</a:t>
            </a:r>
            <a:endParaRPr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DM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8270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estykse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100000" cy="900000"/>
          </a:xfrm>
        </p:spPr>
        <p:txBody>
          <a:bodyPr/>
          <a:lstStyle>
            <a:lvl1pPr algn="l">
              <a:spcAft>
                <a:spcPts val="600"/>
              </a:spcAft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695950" y="1656000"/>
            <a:ext cx="2944050" cy="406852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40000" y="1656000"/>
            <a:ext cx="5106225" cy="40685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/>
            </a:lvl1pPr>
            <a:lvl2pPr marL="0" indent="0">
              <a:buFontTx/>
              <a:buNone/>
              <a:defRPr sz="1600"/>
            </a:lvl2pPr>
            <a:lvl3pPr>
              <a:buFontTx/>
              <a:buNone/>
              <a:defRPr sz="14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2"/>
          </p:nvPr>
        </p:nvSpPr>
        <p:spPr>
          <a:xfrm>
            <a:off x="539999" y="1303200"/>
            <a:ext cx="8099175" cy="309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 b="0">
                <a:solidFill>
                  <a:schemeClr val="accent2">
                    <a:lumMod val="75000"/>
                  </a:schemeClr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Date Placeholder 15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xx-2013</a:t>
            </a:r>
            <a:endParaRPr dirty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DM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4854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estykse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100000" cy="90000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39999" y="1656000"/>
            <a:ext cx="2936625" cy="4059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533775" y="1656000"/>
            <a:ext cx="5106225" cy="40494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/>
            </a:lvl1pPr>
            <a:lvl2pPr marL="0" indent="0" defTabSz="180975">
              <a:buFontTx/>
              <a:buNone/>
              <a:defRPr sz="1600"/>
            </a:lvl2pPr>
            <a:lvl3pPr>
              <a:buFontTx/>
              <a:buNone/>
              <a:defRPr sz="14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2"/>
          </p:nvPr>
        </p:nvSpPr>
        <p:spPr>
          <a:xfrm>
            <a:off x="539999" y="1303200"/>
            <a:ext cx="8099175" cy="309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 b="0">
                <a:solidFill>
                  <a:schemeClr val="accent2">
                    <a:lumMod val="75000"/>
                  </a:schemeClr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Date Placeholder 15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xx-2013</a:t>
            </a:r>
            <a:endParaRPr dirty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DM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1876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8" name="Tekstin paikkamerkki 14"/>
          <p:cNvSpPr>
            <a:spLocks noGrp="1"/>
          </p:cNvSpPr>
          <p:nvPr>
            <p:ph type="body" sz="quarter" idx="15"/>
          </p:nvPr>
        </p:nvSpPr>
        <p:spPr>
          <a:xfrm>
            <a:off x="539999" y="5750775"/>
            <a:ext cx="8089651" cy="428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1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xx-2013</a:t>
            </a:r>
            <a:endParaRPr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DM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5724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xx-2013</a:t>
            </a:r>
            <a:endParaRPr dirty="0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DM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8435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xx-2013</a:t>
            </a:r>
            <a:endParaRPr dirty="0"/>
          </a:p>
        </p:txBody>
      </p:sp>
      <p:sp>
        <p:nvSpPr>
          <p:cNvPr id="3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DM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0467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austa_sininen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xx-2013</a:t>
            </a:r>
            <a:endParaRPr dirty="0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t>DM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3523512"/>
      </p:ext>
    </p:extLst>
  </p:cSld>
  <p:clrMapOvr>
    <a:masterClrMapping/>
  </p:clrMapOvr>
  <p:hf sldNum="0"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, Teke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austa_sininen_logoll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3"/>
          <a:stretch>
            <a:fillRect/>
          </a:stretch>
        </p:blipFill>
        <p:spPr bwMode="auto">
          <a:xfrm>
            <a:off x="0" y="0"/>
            <a:ext cx="91440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xx-2013</a:t>
            </a:r>
            <a:endParaRPr dirty="0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t>DM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9704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,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100000" cy="900000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656000"/>
            <a:ext cx="8100000" cy="40971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600"/>
            </a:lvl5pPr>
            <a:lvl6pPr>
              <a:buFont typeface="Arial" pitchFamily="34" charset="0"/>
              <a:buChar char="−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4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xx-2013</a:t>
            </a:r>
            <a:endParaRPr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DM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2445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F Title with Full Siz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2F09D-3260-4B4D-8A06-5599C28A7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6857999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4ED9-1814-44F1-BE84-BE106472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032" y="2100084"/>
            <a:ext cx="3959798" cy="1600200"/>
          </a:xfrm>
        </p:spPr>
        <p:txBody>
          <a:bodyPr anchor="ctr">
            <a:noAutofit/>
          </a:bodyPr>
          <a:lstStyle>
            <a:lvl1pPr>
              <a:defRPr sz="33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EEDD7-7AD1-46D3-A2B6-CDCDA98BF0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0031" y="3957817"/>
            <a:ext cx="3983157" cy="22452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470032" y="435595"/>
            <a:ext cx="1135385" cy="623972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88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, alaotsikko, sisältö,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Taustakuva_harm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"/>
          <a:stretch>
            <a:fillRect/>
          </a:stretch>
        </p:blipFill>
        <p:spPr bwMode="auto">
          <a:xfrm>
            <a:off x="0" y="0"/>
            <a:ext cx="9144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100000" cy="900000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656000"/>
            <a:ext cx="8100000" cy="40971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600"/>
            </a:lvl5pPr>
            <a:lvl6pPr>
              <a:buFont typeface="Arial" pitchFamily="34" charset="0"/>
              <a:buChar char="−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7" name="Tekstin paikkamerkki 14"/>
          <p:cNvSpPr>
            <a:spLocks noGrp="1"/>
          </p:cNvSpPr>
          <p:nvPr>
            <p:ph type="body" sz="quarter" idx="14"/>
          </p:nvPr>
        </p:nvSpPr>
        <p:spPr>
          <a:xfrm>
            <a:off x="539999" y="5750775"/>
            <a:ext cx="8089651" cy="4284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chemeClr val="tx1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kstin paikkamerkki 6"/>
          <p:cNvSpPr>
            <a:spLocks noGrp="1"/>
          </p:cNvSpPr>
          <p:nvPr>
            <p:ph type="body" sz="quarter" idx="12"/>
          </p:nvPr>
        </p:nvSpPr>
        <p:spPr>
          <a:xfrm>
            <a:off x="539999" y="1303200"/>
            <a:ext cx="8099175" cy="3096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 b="0">
                <a:solidFill>
                  <a:schemeClr val="accent2">
                    <a:lumMod val="75000"/>
                  </a:schemeClr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C1835AE-AFF6-40EE-B4CE-32FEB17C43A9}" type="datetimeFigureOut">
              <a:rPr lang="en-US"/>
              <a:pPr>
                <a:defRPr/>
              </a:pPr>
              <a:t>10/11/2018</a:t>
            </a:fld>
            <a:endParaRPr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95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F Title Blue B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1212-0C71-4614-94A6-E9EAB4340A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007054"/>
            <a:ext cx="6858000" cy="2387600"/>
          </a:xfrm>
        </p:spPr>
        <p:txBody>
          <a:bodyPr anchor="ctr">
            <a:normAutofit/>
          </a:bodyPr>
          <a:lstStyle>
            <a:lvl1pPr algn="ctr">
              <a:defRPr sz="405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BA1CC-927F-42D5-A74D-74F2044B56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4486729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D4303-35CA-450A-BF76-21E73D52E2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32" y="434799"/>
            <a:ext cx="1131485" cy="6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40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F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4D8F-D7C2-4C54-9A9D-F8E65AF0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F94C-5E9A-4B0D-B971-3FBA0A400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19" y="1825625"/>
            <a:ext cx="8401049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EEDB4-B169-4811-B365-D796A545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xx-2013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A39FF-35EA-4C57-B869-2075E687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DM  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77D70-C82D-4833-9745-ACCED838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57ACC8-8468-4294-A2A5-4F162ADCE377}"/>
              </a:ext>
            </a:extLst>
          </p:cNvPr>
          <p:cNvCxnSpPr>
            <a:cxnSpLocks/>
          </p:cNvCxnSpPr>
          <p:nvPr/>
        </p:nvCxnSpPr>
        <p:spPr>
          <a:xfrm>
            <a:off x="378619" y="6176963"/>
            <a:ext cx="84010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942128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F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3306E-34B0-4724-9FA3-8AA01536A3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7869B-BDDC-4295-8442-9DDD5EFE2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619" y="1825625"/>
            <a:ext cx="4136231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6A6CE-4909-45DE-923A-39B28B5F4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136231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14660-7CAA-473C-ACEB-F020455CF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xx-2013</a:t>
            </a:r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023F2-EC1B-4D11-A19E-75B5DD83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DM  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EF327-87F2-4395-A01B-FDDDA3BA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4A812F-B1AD-43E6-B5FC-B4D1E79CE90A}"/>
              </a:ext>
            </a:extLst>
          </p:cNvPr>
          <p:cNvCxnSpPr>
            <a:cxnSpLocks/>
          </p:cNvCxnSpPr>
          <p:nvPr/>
        </p:nvCxnSpPr>
        <p:spPr>
          <a:xfrm>
            <a:off x="378619" y="6176963"/>
            <a:ext cx="84010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705348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F Text +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620" y="544011"/>
            <a:ext cx="4036671" cy="1053299"/>
          </a:xfrm>
        </p:spPr>
        <p:txBody>
          <a:bodyPr>
            <a:noAutofit/>
          </a:bodyPr>
          <a:lstStyle>
            <a:lvl1pPr>
              <a:defRPr sz="21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965" y="1597311"/>
            <a:ext cx="4040016" cy="907765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638" y="2510632"/>
            <a:ext cx="4036671" cy="3684588"/>
          </a:xfrm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350"/>
            </a:lvl1pPr>
            <a:lvl2pPr marL="514350" indent="-171450">
              <a:buFont typeface="Wingdings" panose="05000000000000000000" pitchFamily="2" charset="2"/>
              <a:buChar char="§"/>
              <a:defRPr sz="1350"/>
            </a:lvl2pPr>
            <a:lvl3pPr marL="857250" indent="-171450">
              <a:buFont typeface="Wingdings" panose="05000000000000000000" pitchFamily="2" charset="2"/>
              <a:buChar char="§"/>
              <a:defRPr sz="1350"/>
            </a:lvl3pPr>
            <a:lvl4pPr marL="1200150" indent="-171450">
              <a:buFont typeface="Wingdings" panose="05000000000000000000" pitchFamily="2" charset="2"/>
              <a:buChar char="§"/>
              <a:defRPr sz="1200"/>
            </a:lvl4pPr>
            <a:lvl5pPr marL="15430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xx-2013</a:t>
            </a:r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DM  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35DDE2-3C30-44D7-A4A0-E67F215A38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87949" y="1"/>
            <a:ext cx="4556051" cy="61896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0A580-413B-4637-BE51-0273E20C2C60}"/>
              </a:ext>
            </a:extLst>
          </p:cNvPr>
          <p:cNvCxnSpPr>
            <a:cxnSpLocks/>
          </p:cNvCxnSpPr>
          <p:nvPr/>
        </p:nvCxnSpPr>
        <p:spPr>
          <a:xfrm>
            <a:off x="378619" y="6176963"/>
            <a:ext cx="40400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689595"/>
      </p:ext>
    </p:extLst>
  </p:cSld>
  <p:clrMapOvr>
    <a:masterClrMapping/>
  </p:clrMapOvr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F Text +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9832" y="555586"/>
            <a:ext cx="4036671" cy="1018575"/>
          </a:xfrm>
        </p:spPr>
        <p:txBody>
          <a:bodyPr>
            <a:noAutofit/>
          </a:bodyPr>
          <a:lstStyle>
            <a:lvl1pPr>
              <a:defRPr sz="21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39833" y="1574160"/>
            <a:ext cx="4036671" cy="923038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9833" y="2497197"/>
            <a:ext cx="4036671" cy="3684588"/>
          </a:xfrm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350"/>
            </a:lvl1pPr>
            <a:lvl2pPr marL="514350" indent="-171450">
              <a:buFont typeface="Wingdings" panose="05000000000000000000" pitchFamily="2" charset="2"/>
              <a:buChar char="§"/>
              <a:defRPr sz="1350"/>
            </a:lvl2pPr>
            <a:lvl3pPr marL="857250" indent="-171450">
              <a:buFont typeface="Wingdings" panose="05000000000000000000" pitchFamily="2" charset="2"/>
              <a:buChar char="§"/>
              <a:defRPr sz="1350"/>
            </a:lvl3pPr>
            <a:lvl4pPr marL="1200150" indent="-171450">
              <a:buFont typeface="Wingdings" panose="05000000000000000000" pitchFamily="2" charset="2"/>
              <a:buChar char="§"/>
              <a:defRPr sz="1200"/>
            </a:lvl4pPr>
            <a:lvl5pPr marL="15430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xx-2013</a:t>
            </a:r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DM  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35DDE2-3C30-44D7-A4A0-E67F215A38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1"/>
            <a:ext cx="4547357" cy="62012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0A580-413B-4637-BE51-0273E20C2C60}"/>
              </a:ext>
            </a:extLst>
          </p:cNvPr>
          <p:cNvCxnSpPr>
            <a:cxnSpLocks/>
          </p:cNvCxnSpPr>
          <p:nvPr/>
        </p:nvCxnSpPr>
        <p:spPr>
          <a:xfrm>
            <a:off x="4736487" y="6169085"/>
            <a:ext cx="40400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150077"/>
      </p:ext>
    </p:extLst>
  </p:cSld>
  <p:clrMapOvr>
    <a:masterClrMapping/>
  </p:clrMapOvr>
  <p:hf sldNum="0"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F Text + 4 Image Mosa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620" y="544011"/>
            <a:ext cx="4036671" cy="1053299"/>
          </a:xfrm>
        </p:spPr>
        <p:txBody>
          <a:bodyPr>
            <a:noAutofit/>
          </a:bodyPr>
          <a:lstStyle>
            <a:lvl1pPr>
              <a:defRPr sz="21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965" y="1597311"/>
            <a:ext cx="4040016" cy="907765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965" y="2505075"/>
            <a:ext cx="4036671" cy="3684588"/>
          </a:xfrm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350"/>
            </a:lvl1pPr>
            <a:lvl2pPr marL="514350" indent="-171450">
              <a:buFont typeface="Wingdings" panose="05000000000000000000" pitchFamily="2" charset="2"/>
              <a:buChar char="§"/>
              <a:defRPr sz="1350"/>
            </a:lvl2pPr>
            <a:lvl3pPr marL="857250" indent="-171450">
              <a:buFont typeface="Wingdings" panose="05000000000000000000" pitchFamily="2" charset="2"/>
              <a:buChar char="§"/>
              <a:defRPr sz="1350"/>
            </a:lvl3pPr>
            <a:lvl4pPr marL="1200150" indent="-171450">
              <a:buFont typeface="Wingdings" panose="05000000000000000000" pitchFamily="2" charset="2"/>
              <a:buChar char="§"/>
              <a:defRPr sz="1200"/>
            </a:lvl4pPr>
            <a:lvl5pPr marL="15430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xx-2013</a:t>
            </a:r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DM  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35DDE2-3C30-44D7-A4A0-E67F215A38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000" y="1"/>
            <a:ext cx="2998258" cy="31286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0A580-413B-4637-BE51-0273E20C2C60}"/>
              </a:ext>
            </a:extLst>
          </p:cNvPr>
          <p:cNvCxnSpPr>
            <a:cxnSpLocks/>
          </p:cNvCxnSpPr>
          <p:nvPr/>
        </p:nvCxnSpPr>
        <p:spPr>
          <a:xfrm>
            <a:off x="378619" y="6176963"/>
            <a:ext cx="40400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37235BE-FC83-46EE-9EB3-8DAA9E213CD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145743" y="3126125"/>
            <a:ext cx="2998258" cy="30508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205515B-679D-41B5-A429-BBB957E7A78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576570" y="1"/>
            <a:ext cx="1567430" cy="31286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53E46F-A8A7-4C0F-9D4F-51934AA9F2D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84625" y="3128631"/>
            <a:ext cx="1567430" cy="30483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5717207"/>
      </p:ext>
    </p:extLst>
  </p:cSld>
  <p:clrMapOvr>
    <a:masterClrMapping/>
  </p:clrMapOvr>
  <p:hf sldNum="0"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F 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4EB10C-B346-4720-A089-D387F941B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E7ED7-D780-4FCF-AF7E-430144B13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137328"/>
            <a:ext cx="8401049" cy="1325563"/>
          </a:xfrm>
        </p:spPr>
        <p:txBody>
          <a:bodyPr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05FEC-5967-4AED-88BF-EFF04B47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xx-2013</a:t>
            </a: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4AA5C-37EA-4535-937F-AE38B2BC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DM  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4E6EB-2E71-43F3-A629-8BFABB86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DF9B117-7EF5-4677-9C7F-D18C402A3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3429000"/>
            <a:ext cx="2046872" cy="2548606"/>
          </a:xfrm>
          <a:solidFill>
            <a:schemeClr val="bg1">
              <a:alpha val="62000"/>
            </a:schemeClr>
          </a:solidFill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500"/>
            </a:lvl1pPr>
            <a:lvl2pPr marL="514350" indent="-171450">
              <a:buFont typeface="Wingdings" panose="05000000000000000000" pitchFamily="2" charset="2"/>
              <a:buChar char="§"/>
              <a:defRPr sz="1350"/>
            </a:lvl2pPr>
            <a:lvl3pPr marL="857250" indent="-171450">
              <a:buFont typeface="Wingdings" panose="05000000000000000000" pitchFamily="2" charset="2"/>
              <a:buChar char="§"/>
              <a:defRPr sz="1350"/>
            </a:lvl3pPr>
            <a:lvl4pPr marL="1200150" indent="-171450">
              <a:buFont typeface="Wingdings" panose="05000000000000000000" pitchFamily="2" charset="2"/>
              <a:buChar char="§"/>
              <a:defRPr sz="1200"/>
            </a:lvl4pPr>
            <a:lvl5pPr marL="15430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785B199-DB2C-4BF5-BD6A-0AD75315608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72001" y="3429000"/>
            <a:ext cx="2046872" cy="2548606"/>
          </a:xfrm>
          <a:solidFill>
            <a:schemeClr val="bg1">
              <a:alpha val="62000"/>
            </a:schemeClr>
          </a:solidFill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500"/>
            </a:lvl1pPr>
            <a:lvl2pPr marL="514350" indent="-171450">
              <a:buFont typeface="Wingdings" panose="05000000000000000000" pitchFamily="2" charset="2"/>
              <a:buChar char="§"/>
              <a:defRPr sz="1350"/>
            </a:lvl2pPr>
            <a:lvl3pPr marL="857250" indent="-171450">
              <a:buFont typeface="Wingdings" panose="05000000000000000000" pitchFamily="2" charset="2"/>
              <a:buChar char="§"/>
              <a:defRPr sz="1350"/>
            </a:lvl3pPr>
            <a:lvl4pPr marL="1200150" indent="-171450">
              <a:buFont typeface="Wingdings" panose="05000000000000000000" pitchFamily="2" charset="2"/>
              <a:buChar char="§"/>
              <a:defRPr sz="1200"/>
            </a:lvl4pPr>
            <a:lvl5pPr marL="15430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0880302"/>
      </p:ext>
    </p:extLst>
  </p:cSld>
  <p:clrMapOvr>
    <a:masterClrMapping/>
  </p:clrMapOvr>
  <p:hf sldNum="0"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F World Map with Fin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937B65-7F2A-4ADE-9EEE-EABC81F527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6" y="81664"/>
            <a:ext cx="8603846" cy="6133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965" y="701542"/>
            <a:ext cx="4036671" cy="1053299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965" y="2045369"/>
            <a:ext cx="4036671" cy="4144295"/>
          </a:xfrm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500"/>
            </a:lvl1pPr>
            <a:lvl2pPr marL="514350" indent="-171450">
              <a:buFont typeface="Wingdings" panose="05000000000000000000" pitchFamily="2" charset="2"/>
              <a:buChar char="§"/>
              <a:defRPr sz="1350"/>
            </a:lvl2pPr>
            <a:lvl3pPr marL="857250" indent="-171450">
              <a:buFont typeface="Wingdings" panose="05000000000000000000" pitchFamily="2" charset="2"/>
              <a:buChar char="§"/>
              <a:defRPr sz="1350"/>
            </a:lvl3pPr>
            <a:lvl4pPr marL="1200150" indent="-171450">
              <a:buFont typeface="Wingdings" panose="05000000000000000000" pitchFamily="2" charset="2"/>
              <a:buChar char="§"/>
              <a:defRPr sz="1200"/>
            </a:lvl4pPr>
            <a:lvl5pPr marL="15430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xx-2013</a:t>
            </a:r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DM  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8150400"/>
      </p:ext>
    </p:extLst>
  </p:cSld>
  <p:clrMapOvr>
    <a:masterClrMapping/>
  </p:clrMapOvr>
  <p:hf sldNum="0"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F Finlan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620" y="544011"/>
            <a:ext cx="4036671" cy="1053299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965" y="1597311"/>
            <a:ext cx="4040016" cy="907765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965" y="2505075"/>
            <a:ext cx="4036671" cy="3684588"/>
          </a:xfrm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350"/>
            </a:lvl1pPr>
            <a:lvl2pPr marL="514350" indent="-171450">
              <a:buFont typeface="Wingdings" panose="05000000000000000000" pitchFamily="2" charset="2"/>
              <a:buChar char="§"/>
              <a:defRPr sz="1350"/>
            </a:lvl2pPr>
            <a:lvl3pPr marL="857250" indent="-171450">
              <a:buFont typeface="Wingdings" panose="05000000000000000000" pitchFamily="2" charset="2"/>
              <a:buChar char="§"/>
              <a:defRPr sz="1350"/>
            </a:lvl3pPr>
            <a:lvl4pPr marL="1200150" indent="-171450">
              <a:buFont typeface="Wingdings" panose="05000000000000000000" pitchFamily="2" charset="2"/>
              <a:buChar char="§"/>
              <a:defRPr sz="1200"/>
            </a:lvl4pPr>
            <a:lvl5pPr marL="15430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xx-2013</a:t>
            </a:r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DM  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FF6E6-899B-4597-AEB0-E40070F4F4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839" y="541505"/>
            <a:ext cx="1940419" cy="526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14948"/>
      </p:ext>
    </p:extLst>
  </p:cSld>
  <p:clrMapOvr>
    <a:masterClrMapping/>
  </p:clrMapOvr>
  <p:hf sldNum="0"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F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1869A-B68D-4A1A-A3F8-F45AD778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xx-2013</a:t>
            </a: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A5B8B-41B7-454C-9864-057AC40E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DM  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1D6AB-C47F-4578-82E7-CA66E470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8E7DDB80-284A-4FFF-80C7-3E96AD55E23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Insert video/media by clicking icon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727310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alaotsikko,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ustakuva_harm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"/>
          <a:stretch>
            <a:fillRect/>
          </a:stretch>
        </p:blipFill>
        <p:spPr bwMode="auto">
          <a:xfrm>
            <a:off x="0" y="0"/>
            <a:ext cx="9144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100000" cy="900000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656000"/>
            <a:ext cx="8100000" cy="40971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600"/>
            </a:lvl5pPr>
            <a:lvl6pPr>
              <a:buFont typeface="Arial" pitchFamily="34" charset="0"/>
              <a:buChar char="−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9" name="Tekstin paikkamerkki 6"/>
          <p:cNvSpPr>
            <a:spLocks noGrp="1"/>
          </p:cNvSpPr>
          <p:nvPr>
            <p:ph type="body" sz="quarter" idx="12"/>
          </p:nvPr>
        </p:nvSpPr>
        <p:spPr>
          <a:xfrm>
            <a:off x="539999" y="1303200"/>
            <a:ext cx="8099175" cy="3096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 b="0">
                <a:solidFill>
                  <a:schemeClr val="accent2">
                    <a:lumMod val="75000"/>
                  </a:schemeClr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Date Placeholder 15"/>
          <p:cNvSpPr>
            <a:spLocks noGrp="1" noChangeAspect="1"/>
          </p:cNvSpPr>
          <p:nvPr>
            <p:ph type="dt" sz="half" idx="13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84A61CA-BFEC-4338-A0A4-39476975DDBB}" type="datetimeFigureOut">
              <a:rPr lang="en-US"/>
              <a:pPr>
                <a:defRPr/>
              </a:pPr>
              <a:t>10/11/2018</a:t>
            </a:fld>
            <a:endParaRPr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468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F Onl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D94E3-637A-4AAE-B337-1C98BED7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xx-2013</a:t>
            </a:r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63689-53BF-4D2A-AAD4-F1D77184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DM  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54EEC-2883-43E3-8755-D6870F46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02CCCE-40C4-4E44-9E8A-4318253FB6AC}"/>
              </a:ext>
            </a:extLst>
          </p:cNvPr>
          <p:cNvCxnSpPr>
            <a:cxnSpLocks/>
          </p:cNvCxnSpPr>
          <p:nvPr/>
        </p:nvCxnSpPr>
        <p:spPr>
          <a:xfrm>
            <a:off x="378619" y="6176963"/>
            <a:ext cx="84010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634001"/>
      </p:ext>
    </p:extLst>
  </p:cSld>
  <p:clrMapOvr>
    <a:masterClrMapping/>
  </p:clrMapOvr>
  <p:hf sldNum="0"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F 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0C0768-4D08-4E53-BD90-2A9515DAA2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20" y="432134"/>
            <a:ext cx="1038048" cy="5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35459"/>
      </p:ext>
    </p:extLst>
  </p:cSld>
  <p:clrMapOvr>
    <a:masterClrMapping/>
  </p:clrMapOvr>
  <p:hf sldNum="0"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F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841452"/>
      </p:ext>
    </p:extLst>
  </p:cSld>
  <p:clrMapOvr>
    <a:masterClrMapping/>
  </p:clrMapOvr>
  <p:hf sldNum="0"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+ Conta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53B59-958D-4DB8-B462-2146F23CE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121" y="2103438"/>
            <a:ext cx="7812404" cy="1325563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5100D-3775-4CC0-933D-691D032F0B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89" y="434799"/>
            <a:ext cx="1131485" cy="64240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E6D42D-DCA6-4859-8367-56D450A27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120" y="3838751"/>
            <a:ext cx="4848606" cy="25844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35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/>
                </a:solidFill>
              </a:defRPr>
            </a:lvl4pPr>
            <a:lvl5pPr marL="13716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7746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,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100000" cy="900000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656000"/>
            <a:ext cx="8100000" cy="40971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600"/>
            </a:lvl5pPr>
            <a:lvl6pPr>
              <a:buFont typeface="Arial" pitchFamily="34" charset="0"/>
              <a:buChar char="−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4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xx-2013</a:t>
            </a:r>
            <a:endParaRPr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DM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97720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F Title with Full Siz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2F09D-3260-4B4D-8A06-5599C28A7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6857999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4ED9-1814-44F1-BE84-BE106472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032" y="2100084"/>
            <a:ext cx="3959798" cy="1600200"/>
          </a:xfrm>
        </p:spPr>
        <p:txBody>
          <a:bodyPr anchor="ctr">
            <a:noAutofit/>
          </a:bodyPr>
          <a:lstStyle>
            <a:lvl1pPr>
              <a:defRPr sz="33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EEDD7-7AD1-46D3-A2B6-CDCDA98BF0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0031" y="3957817"/>
            <a:ext cx="3983157" cy="22452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470032" y="435595"/>
            <a:ext cx="1135385" cy="623972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41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F Title Blue B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1212-0C71-4614-94A6-E9EAB4340A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007054"/>
            <a:ext cx="6858000" cy="2387600"/>
          </a:xfrm>
        </p:spPr>
        <p:txBody>
          <a:bodyPr anchor="ctr">
            <a:normAutofit/>
          </a:bodyPr>
          <a:lstStyle>
            <a:lvl1pPr algn="ctr">
              <a:defRPr sz="405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BA1CC-927F-42D5-A74D-74F2044B56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4486729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D4303-35CA-450A-BF76-21E73D52E2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32" y="434799"/>
            <a:ext cx="1131485" cy="6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96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F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4D8F-D7C2-4C54-9A9D-F8E65AF0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F94C-5E9A-4B0D-B971-3FBA0A400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19" y="1825625"/>
            <a:ext cx="8401049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EEDB4-B169-4811-B365-D796A545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11.10.2018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A39FF-35EA-4C57-B869-2075E687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77D70-C82D-4833-9745-ACCED838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57ACC8-8468-4294-A2A5-4F162ADCE377}"/>
              </a:ext>
            </a:extLst>
          </p:cNvPr>
          <p:cNvCxnSpPr>
            <a:cxnSpLocks/>
          </p:cNvCxnSpPr>
          <p:nvPr userDrawn="1"/>
        </p:nvCxnSpPr>
        <p:spPr>
          <a:xfrm>
            <a:off x="378619" y="6176963"/>
            <a:ext cx="84010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6943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F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3306E-34B0-4724-9FA3-8AA01536A3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7869B-BDDC-4295-8442-9DDD5EFE2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619" y="1825625"/>
            <a:ext cx="4136231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6A6CE-4909-45DE-923A-39B28B5F4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136231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14660-7CAA-473C-ACEB-F020455CF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11.10.2018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023F2-EC1B-4D11-A19E-75B5DD83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EF327-87F2-4395-A01B-FDDDA3BA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4A812F-B1AD-43E6-B5FC-B4D1E79CE90A}"/>
              </a:ext>
            </a:extLst>
          </p:cNvPr>
          <p:cNvCxnSpPr>
            <a:cxnSpLocks/>
          </p:cNvCxnSpPr>
          <p:nvPr userDrawn="1"/>
        </p:nvCxnSpPr>
        <p:spPr>
          <a:xfrm>
            <a:off x="378619" y="6176963"/>
            <a:ext cx="84010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962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F Text +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620" y="544011"/>
            <a:ext cx="4036671" cy="1053299"/>
          </a:xfrm>
        </p:spPr>
        <p:txBody>
          <a:bodyPr>
            <a:noAutofit/>
          </a:bodyPr>
          <a:lstStyle>
            <a:lvl1pPr>
              <a:defRPr sz="21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965" y="1597311"/>
            <a:ext cx="4040016" cy="907765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638" y="2510632"/>
            <a:ext cx="4036671" cy="3684588"/>
          </a:xfrm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350"/>
            </a:lvl1pPr>
            <a:lvl2pPr marL="514350" indent="-171450">
              <a:buFont typeface="Wingdings" panose="05000000000000000000" pitchFamily="2" charset="2"/>
              <a:buChar char="§"/>
              <a:defRPr sz="1350"/>
            </a:lvl2pPr>
            <a:lvl3pPr marL="857250" indent="-171450">
              <a:buFont typeface="Wingdings" panose="05000000000000000000" pitchFamily="2" charset="2"/>
              <a:buChar char="§"/>
              <a:defRPr sz="1350"/>
            </a:lvl3pPr>
            <a:lvl4pPr marL="1200150" indent="-171450">
              <a:buFont typeface="Wingdings" panose="05000000000000000000" pitchFamily="2" charset="2"/>
              <a:buChar char="§"/>
              <a:defRPr sz="1200"/>
            </a:lvl4pPr>
            <a:lvl5pPr marL="15430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11.10.2018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35DDE2-3C30-44D7-A4A0-E67F215A38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87949" y="1"/>
            <a:ext cx="4556051" cy="61896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0A580-413B-4637-BE51-0273E20C2C60}"/>
              </a:ext>
            </a:extLst>
          </p:cNvPr>
          <p:cNvCxnSpPr>
            <a:cxnSpLocks/>
          </p:cNvCxnSpPr>
          <p:nvPr userDrawn="1"/>
        </p:nvCxnSpPr>
        <p:spPr>
          <a:xfrm>
            <a:off x="378619" y="6176963"/>
            <a:ext cx="40400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84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ailu 1,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Taustakuva_harm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"/>
          <a:stretch>
            <a:fillRect/>
          </a:stretch>
        </p:blipFill>
        <p:spPr bwMode="auto">
          <a:xfrm>
            <a:off x="0" y="0"/>
            <a:ext cx="9144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in paikkamerkki 14"/>
          <p:cNvSpPr>
            <a:spLocks noGrp="1"/>
          </p:cNvSpPr>
          <p:nvPr>
            <p:ph type="body" sz="quarter" idx="14"/>
          </p:nvPr>
        </p:nvSpPr>
        <p:spPr>
          <a:xfrm>
            <a:off x="539999" y="5750775"/>
            <a:ext cx="8089651" cy="4284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100000" cy="90000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9999" y="1656000"/>
            <a:ext cx="4032000" cy="40685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buFont typeface="Arial" pitchFamily="34" charset="0"/>
              <a:buChar char="−"/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08000" y="1656000"/>
            <a:ext cx="4032000" cy="4068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buFont typeface="Arial" pitchFamily="34" charset="0"/>
              <a:buChar char="−"/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FD24258-8C0B-4DC3-83B5-25CF91D58BB0}" type="datetimeFigureOut">
              <a:rPr lang="en-US"/>
              <a:pPr>
                <a:defRPr/>
              </a:pPr>
              <a:t>10/11/2018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1830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F Text +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9832" y="555586"/>
            <a:ext cx="4036671" cy="1018575"/>
          </a:xfrm>
        </p:spPr>
        <p:txBody>
          <a:bodyPr>
            <a:noAutofit/>
          </a:bodyPr>
          <a:lstStyle>
            <a:lvl1pPr>
              <a:defRPr sz="21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39833" y="1574160"/>
            <a:ext cx="4036671" cy="923038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9833" y="2497197"/>
            <a:ext cx="4036671" cy="3684588"/>
          </a:xfrm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350"/>
            </a:lvl1pPr>
            <a:lvl2pPr marL="514350" indent="-171450">
              <a:buFont typeface="Wingdings" panose="05000000000000000000" pitchFamily="2" charset="2"/>
              <a:buChar char="§"/>
              <a:defRPr sz="1350"/>
            </a:lvl2pPr>
            <a:lvl3pPr marL="857250" indent="-171450">
              <a:buFont typeface="Wingdings" panose="05000000000000000000" pitchFamily="2" charset="2"/>
              <a:buChar char="§"/>
              <a:defRPr sz="1350"/>
            </a:lvl3pPr>
            <a:lvl4pPr marL="1200150" indent="-171450">
              <a:buFont typeface="Wingdings" panose="05000000000000000000" pitchFamily="2" charset="2"/>
              <a:buChar char="§"/>
              <a:defRPr sz="1200"/>
            </a:lvl4pPr>
            <a:lvl5pPr marL="15430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11.10.2018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35DDE2-3C30-44D7-A4A0-E67F215A38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1"/>
            <a:ext cx="4547357" cy="62012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0A580-413B-4637-BE51-0273E20C2C60}"/>
              </a:ext>
            </a:extLst>
          </p:cNvPr>
          <p:cNvCxnSpPr>
            <a:cxnSpLocks/>
          </p:cNvCxnSpPr>
          <p:nvPr userDrawn="1"/>
        </p:nvCxnSpPr>
        <p:spPr>
          <a:xfrm>
            <a:off x="4736487" y="6169085"/>
            <a:ext cx="40400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310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F Text + 4 Image Mosa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620" y="544011"/>
            <a:ext cx="4036671" cy="1053299"/>
          </a:xfrm>
        </p:spPr>
        <p:txBody>
          <a:bodyPr>
            <a:noAutofit/>
          </a:bodyPr>
          <a:lstStyle>
            <a:lvl1pPr>
              <a:defRPr sz="21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965" y="1597311"/>
            <a:ext cx="4040016" cy="907765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965" y="2505075"/>
            <a:ext cx="4036671" cy="3684588"/>
          </a:xfrm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350"/>
            </a:lvl1pPr>
            <a:lvl2pPr marL="514350" indent="-171450">
              <a:buFont typeface="Wingdings" panose="05000000000000000000" pitchFamily="2" charset="2"/>
              <a:buChar char="§"/>
              <a:defRPr sz="1350"/>
            </a:lvl2pPr>
            <a:lvl3pPr marL="857250" indent="-171450">
              <a:buFont typeface="Wingdings" panose="05000000000000000000" pitchFamily="2" charset="2"/>
              <a:buChar char="§"/>
              <a:defRPr sz="1350"/>
            </a:lvl3pPr>
            <a:lvl4pPr marL="1200150" indent="-171450">
              <a:buFont typeface="Wingdings" panose="05000000000000000000" pitchFamily="2" charset="2"/>
              <a:buChar char="§"/>
              <a:defRPr sz="1200"/>
            </a:lvl4pPr>
            <a:lvl5pPr marL="15430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11.10.2018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35DDE2-3C30-44D7-A4A0-E67F215A38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000" y="1"/>
            <a:ext cx="2998258" cy="31286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0A580-413B-4637-BE51-0273E20C2C60}"/>
              </a:ext>
            </a:extLst>
          </p:cNvPr>
          <p:cNvCxnSpPr>
            <a:cxnSpLocks/>
          </p:cNvCxnSpPr>
          <p:nvPr userDrawn="1"/>
        </p:nvCxnSpPr>
        <p:spPr>
          <a:xfrm>
            <a:off x="378619" y="6176963"/>
            <a:ext cx="40400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37235BE-FC83-46EE-9EB3-8DAA9E213CD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145743" y="3126125"/>
            <a:ext cx="2998258" cy="30508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205515B-679D-41B5-A429-BBB957E7A78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576570" y="1"/>
            <a:ext cx="1567430" cy="31286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53E46F-A8A7-4C0F-9D4F-51934AA9F2D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84625" y="3128631"/>
            <a:ext cx="1567430" cy="30483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84657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F 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4EB10C-B346-4720-A089-D387F941BC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E7ED7-D780-4FCF-AF7E-430144B13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137328"/>
            <a:ext cx="8401049" cy="1325563"/>
          </a:xfrm>
        </p:spPr>
        <p:txBody>
          <a:bodyPr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05FEC-5967-4AED-88BF-EFF04B47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11.10.2018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4AA5C-37EA-4535-937F-AE38B2BC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4E6EB-2E71-43F3-A629-8BFABB86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DF9B117-7EF5-4677-9C7F-D18C402A3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3429000"/>
            <a:ext cx="2046872" cy="2548606"/>
          </a:xfrm>
          <a:solidFill>
            <a:schemeClr val="bg1">
              <a:alpha val="62000"/>
            </a:schemeClr>
          </a:solidFill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500"/>
            </a:lvl1pPr>
            <a:lvl2pPr marL="514350" indent="-171450">
              <a:buFont typeface="Wingdings" panose="05000000000000000000" pitchFamily="2" charset="2"/>
              <a:buChar char="§"/>
              <a:defRPr sz="1350"/>
            </a:lvl2pPr>
            <a:lvl3pPr marL="857250" indent="-171450">
              <a:buFont typeface="Wingdings" panose="05000000000000000000" pitchFamily="2" charset="2"/>
              <a:buChar char="§"/>
              <a:defRPr sz="1350"/>
            </a:lvl3pPr>
            <a:lvl4pPr marL="1200150" indent="-171450">
              <a:buFont typeface="Wingdings" panose="05000000000000000000" pitchFamily="2" charset="2"/>
              <a:buChar char="§"/>
              <a:defRPr sz="1200"/>
            </a:lvl4pPr>
            <a:lvl5pPr marL="15430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785B199-DB2C-4BF5-BD6A-0AD75315608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72001" y="3429000"/>
            <a:ext cx="2046872" cy="2548606"/>
          </a:xfrm>
          <a:solidFill>
            <a:schemeClr val="bg1">
              <a:alpha val="62000"/>
            </a:schemeClr>
          </a:solidFill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500"/>
            </a:lvl1pPr>
            <a:lvl2pPr marL="514350" indent="-171450">
              <a:buFont typeface="Wingdings" panose="05000000000000000000" pitchFamily="2" charset="2"/>
              <a:buChar char="§"/>
              <a:defRPr sz="1350"/>
            </a:lvl2pPr>
            <a:lvl3pPr marL="857250" indent="-171450">
              <a:buFont typeface="Wingdings" panose="05000000000000000000" pitchFamily="2" charset="2"/>
              <a:buChar char="§"/>
              <a:defRPr sz="1350"/>
            </a:lvl3pPr>
            <a:lvl4pPr marL="1200150" indent="-171450">
              <a:buFont typeface="Wingdings" panose="05000000000000000000" pitchFamily="2" charset="2"/>
              <a:buChar char="§"/>
              <a:defRPr sz="1200"/>
            </a:lvl4pPr>
            <a:lvl5pPr marL="15430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83156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F World Map with Fin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937B65-7F2A-4ADE-9EEE-EABC81F527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6" y="81664"/>
            <a:ext cx="8603846" cy="6133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965" y="701542"/>
            <a:ext cx="4036671" cy="1053299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965" y="2045369"/>
            <a:ext cx="4036671" cy="4144295"/>
          </a:xfrm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500"/>
            </a:lvl1pPr>
            <a:lvl2pPr marL="514350" indent="-171450">
              <a:buFont typeface="Wingdings" panose="05000000000000000000" pitchFamily="2" charset="2"/>
              <a:buChar char="§"/>
              <a:defRPr sz="1350"/>
            </a:lvl2pPr>
            <a:lvl3pPr marL="857250" indent="-171450">
              <a:buFont typeface="Wingdings" panose="05000000000000000000" pitchFamily="2" charset="2"/>
              <a:buChar char="§"/>
              <a:defRPr sz="1350"/>
            </a:lvl3pPr>
            <a:lvl4pPr marL="1200150" indent="-171450">
              <a:buFont typeface="Wingdings" panose="05000000000000000000" pitchFamily="2" charset="2"/>
              <a:buChar char="§"/>
              <a:defRPr sz="1200"/>
            </a:lvl4pPr>
            <a:lvl5pPr marL="15430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11.10.2018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192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F Finlan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620" y="544011"/>
            <a:ext cx="4036671" cy="1053299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965" y="1597311"/>
            <a:ext cx="4040016" cy="907765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965" y="2505075"/>
            <a:ext cx="4036671" cy="3684588"/>
          </a:xfrm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350"/>
            </a:lvl1pPr>
            <a:lvl2pPr marL="514350" indent="-171450">
              <a:buFont typeface="Wingdings" panose="05000000000000000000" pitchFamily="2" charset="2"/>
              <a:buChar char="§"/>
              <a:defRPr sz="1350"/>
            </a:lvl2pPr>
            <a:lvl3pPr marL="857250" indent="-171450">
              <a:buFont typeface="Wingdings" panose="05000000000000000000" pitchFamily="2" charset="2"/>
              <a:buChar char="§"/>
              <a:defRPr sz="1350"/>
            </a:lvl3pPr>
            <a:lvl4pPr marL="1200150" indent="-171450">
              <a:buFont typeface="Wingdings" panose="05000000000000000000" pitchFamily="2" charset="2"/>
              <a:buChar char="§"/>
              <a:defRPr sz="1200"/>
            </a:lvl4pPr>
            <a:lvl5pPr marL="15430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11.10.2018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FF6E6-899B-4597-AEB0-E40070F4F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839" y="541505"/>
            <a:ext cx="1940419" cy="526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196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F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1869A-B68D-4A1A-A3F8-F45AD778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pPr/>
              <a:t>11.10.2018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A5B8B-41B7-454C-9864-057AC40E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1D6AB-C47F-4578-82E7-CA66E470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8E7DDB80-284A-4FFF-80C7-3E96AD55E23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Insert video/media by clicking icon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61784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F Onl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D94E3-637A-4AAE-B337-1C98BED7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11.10.2018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63689-53BF-4D2A-AAD4-F1D77184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54EEC-2883-43E3-8755-D6870F46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02CCCE-40C4-4E44-9E8A-4318253FB6AC}"/>
              </a:ext>
            </a:extLst>
          </p:cNvPr>
          <p:cNvCxnSpPr>
            <a:cxnSpLocks/>
          </p:cNvCxnSpPr>
          <p:nvPr userDrawn="1"/>
        </p:nvCxnSpPr>
        <p:spPr>
          <a:xfrm>
            <a:off x="378619" y="6176963"/>
            <a:ext cx="84010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2950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F 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0C0768-4D08-4E53-BD90-2A9515DA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20" y="432134"/>
            <a:ext cx="1038048" cy="5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721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F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8380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+ Conta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53B59-958D-4DB8-B462-2146F23CE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121" y="2103438"/>
            <a:ext cx="7812404" cy="1325563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5100D-3775-4CC0-933D-691D032F0B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89" y="434799"/>
            <a:ext cx="1131485" cy="64240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E6D42D-DCA6-4859-8367-56D450A27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120" y="3838751"/>
            <a:ext cx="4848606" cy="25844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35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/>
                </a:solidFill>
              </a:defRPr>
            </a:lvl4pPr>
            <a:lvl5pPr marL="13716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3867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 2,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100000" cy="936000"/>
          </a:xfrm>
        </p:spPr>
        <p:txBody>
          <a:bodyPr rtlCol="0">
            <a:noAutofit/>
          </a:bodyPr>
          <a:lstStyle>
            <a:lvl1pPr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535113"/>
            <a:ext cx="4040188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2174875"/>
            <a:ext cx="4040188" cy="3549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49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40000" y="5752575"/>
            <a:ext cx="8146800" cy="4270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B549-4FD6-4E07-AB60-BE198706F072}" type="datetimeFigureOut">
              <a:rPr lang="en-US"/>
              <a:pPr>
                <a:defRPr/>
              </a:pPr>
              <a:t>10/11/2018</a:t>
            </a:fld>
            <a:endParaRPr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51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nestykse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Taustakuva_harm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"/>
          <a:stretch>
            <a:fillRect/>
          </a:stretch>
        </p:blipFill>
        <p:spPr bwMode="auto">
          <a:xfrm>
            <a:off x="0" y="0"/>
            <a:ext cx="9144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100000" cy="900000"/>
          </a:xfrm>
        </p:spPr>
        <p:txBody>
          <a:bodyPr/>
          <a:lstStyle>
            <a:lvl1pPr algn="l">
              <a:spcAft>
                <a:spcPts val="600"/>
              </a:spcAft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695950" y="1656000"/>
            <a:ext cx="2944050" cy="4068525"/>
          </a:xfrm>
        </p:spPr>
        <p:txBody>
          <a:bodyPr rtlCol="0">
            <a:no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40000" y="1656000"/>
            <a:ext cx="5106225" cy="4068525"/>
          </a:xfrm>
        </p:spPr>
        <p:txBody>
          <a:bodyPr/>
          <a:lstStyle>
            <a:lvl1pPr>
              <a:buFontTx/>
              <a:buNone/>
              <a:defRPr sz="1800"/>
            </a:lvl1pPr>
            <a:lvl2pPr marL="180975" indent="-180975">
              <a:buFontTx/>
              <a:buNone/>
              <a:defRPr sz="1600"/>
            </a:lvl2pPr>
            <a:lvl3pPr>
              <a:defRPr sz="14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2"/>
          </p:nvPr>
        </p:nvSpPr>
        <p:spPr>
          <a:xfrm>
            <a:off x="539999" y="1303200"/>
            <a:ext cx="8099175" cy="3096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 b="0">
                <a:solidFill>
                  <a:schemeClr val="accent2">
                    <a:lumMod val="75000"/>
                  </a:schemeClr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42E234C-DB65-46D9-8D16-F5857D4B920C}" type="datetimeFigureOut">
              <a:rPr lang="en-US"/>
              <a:pPr>
                <a:defRPr/>
              </a:pPr>
              <a:t>10/11/2018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03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nestykse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Taustakuva_harm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"/>
          <a:stretch>
            <a:fillRect/>
          </a:stretch>
        </p:blipFill>
        <p:spPr bwMode="auto">
          <a:xfrm>
            <a:off x="0" y="0"/>
            <a:ext cx="9144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100000" cy="90000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39999" y="1656000"/>
            <a:ext cx="2936625" cy="4059000"/>
          </a:xfrm>
        </p:spPr>
        <p:txBody>
          <a:bodyPr rtlCol="0">
            <a:no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533775" y="1656000"/>
            <a:ext cx="5106225" cy="4049475"/>
          </a:xfrm>
        </p:spPr>
        <p:txBody>
          <a:bodyPr/>
          <a:lstStyle>
            <a:lvl1pPr>
              <a:buNone/>
              <a:defRPr sz="1800"/>
            </a:lvl1pPr>
            <a:lvl2pPr marL="0" indent="0" defTabSz="180975">
              <a:buNone/>
              <a:defRPr sz="1600"/>
            </a:lvl2pPr>
            <a:lvl3pPr>
              <a:buNone/>
              <a:defRPr sz="14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2"/>
          </p:nvPr>
        </p:nvSpPr>
        <p:spPr>
          <a:xfrm>
            <a:off x="539999" y="1303200"/>
            <a:ext cx="8099175" cy="3096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 b="0">
                <a:solidFill>
                  <a:schemeClr val="accent2">
                    <a:lumMod val="75000"/>
                  </a:schemeClr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2147CB5-7A91-494C-830B-B723D84DE21D}" type="datetimeFigureOut">
              <a:rPr lang="en-US"/>
              <a:pPr>
                <a:defRPr/>
              </a:pPr>
              <a:t>10/11/2018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9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austakuva_harm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"/>
          <a:stretch>
            <a:fillRect/>
          </a:stretch>
        </p:blipFill>
        <p:spPr bwMode="auto">
          <a:xfrm>
            <a:off x="0" y="0"/>
            <a:ext cx="9144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8" name="Tekstin paikkamerkki 14"/>
          <p:cNvSpPr>
            <a:spLocks noGrp="1"/>
          </p:cNvSpPr>
          <p:nvPr>
            <p:ph type="body" sz="quarter" idx="15"/>
          </p:nvPr>
        </p:nvSpPr>
        <p:spPr>
          <a:xfrm>
            <a:off x="539999" y="5750775"/>
            <a:ext cx="8089651" cy="4284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EF39204-B1D4-4876-8C14-5C0A578A8FBE}" type="datetimeFigureOut">
              <a:rPr lang="en-US"/>
              <a:pPr>
                <a:defRPr/>
              </a:pPr>
              <a:t>10/11/2018</a:t>
            </a:fld>
            <a:endParaRPr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12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Taustakuva_harmaa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"/>
          <a:stretch>
            <a:fillRect/>
          </a:stretch>
        </p:blipFill>
        <p:spPr bwMode="auto">
          <a:xfrm>
            <a:off x="0" y="0"/>
            <a:ext cx="9144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360363"/>
            <a:ext cx="81010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  <a:endParaRPr lang="en-US" altLang="fi-FI" smtClean="0"/>
          </a:p>
        </p:txBody>
      </p:sp>
      <p:pic>
        <p:nvPicPr>
          <p:cNvPr id="1028" name="Picture 6" descr="Alapalkki_logo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1"/>
          <a:stretch>
            <a:fillRect/>
          </a:stretch>
        </p:blipFill>
        <p:spPr bwMode="auto">
          <a:xfrm>
            <a:off x="539750" y="6391275"/>
            <a:ext cx="1692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Placeholder 7"/>
          <p:cNvSpPr>
            <a:spLocks noGrp="1" noChangeAspect="1"/>
          </p:cNvSpPr>
          <p:nvPr>
            <p:ph type="body" idx="1"/>
          </p:nvPr>
        </p:nvSpPr>
        <p:spPr bwMode="auto">
          <a:xfrm>
            <a:off x="539750" y="1655763"/>
            <a:ext cx="810101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  <a:endParaRPr lang="fi-FI" altLang="fi-FI" smtClean="0"/>
          </a:p>
        </p:txBody>
      </p:sp>
      <p:pic>
        <p:nvPicPr>
          <p:cNvPr id="1030" name="Picture 5" descr="Alapalkki_logo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1"/>
          <a:stretch>
            <a:fillRect/>
          </a:stretch>
        </p:blipFill>
        <p:spPr bwMode="auto">
          <a:xfrm>
            <a:off x="539750" y="6391275"/>
            <a:ext cx="1692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4611688" y="6708775"/>
            <a:ext cx="503237" cy="144463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43D1074-33A7-4C36-845C-6E401888F360}" type="datetimeFigureOut">
              <a:rPr lang="en-US"/>
              <a:pPr>
                <a:defRPr/>
              </a:pPr>
              <a:t>10/11/2018</a:t>
            </a:fld>
            <a:endParaRPr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2881313" y="6708775"/>
            <a:ext cx="1619250" cy="14287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64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90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lang="en-US"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6700" indent="-266700" algn="l" defTabSz="457200" rtl="0" eaLnBrk="0" fontAlgn="base" hangingPunct="0">
        <a:spcBef>
          <a:spcPct val="0"/>
        </a:spcBef>
        <a:spcAft>
          <a:spcPts val="600"/>
        </a:spcAft>
        <a:buSzPct val="120000"/>
        <a:buFont typeface="Wingdings" panose="05000000000000000000" pitchFamily="2" charset="2"/>
        <a:buChar char="§"/>
        <a:defRPr lang="fi-FI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7675" indent="-180975" algn="l" defTabSz="457200" rtl="0" eaLnBrk="0" fontAlgn="base" hangingPunct="0">
        <a:spcBef>
          <a:spcPct val="0"/>
        </a:spcBef>
        <a:spcAft>
          <a:spcPts val="600"/>
        </a:spcAft>
        <a:buSzPct val="120000"/>
        <a:buFont typeface="Wingdings" panose="05000000000000000000" pitchFamily="2" charset="2"/>
        <a:buChar char="§"/>
        <a:defRPr lang="fi-FI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8650" indent="-180975" algn="l" defTabSz="457200" rtl="0" eaLnBrk="0" fontAlgn="base" hangingPunct="0">
        <a:spcBef>
          <a:spcPct val="0"/>
        </a:spcBef>
        <a:spcAft>
          <a:spcPts val="600"/>
        </a:spcAft>
        <a:buSzPct val="125000"/>
        <a:buFont typeface="Wingdings" panose="05000000000000000000" pitchFamily="2" charset="2"/>
        <a:buChar char="§"/>
        <a:defRPr lang="en-US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360363"/>
            <a:ext cx="81010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  <a:endParaRPr lang="en-US" altLang="fi-FI" smtClean="0"/>
          </a:p>
        </p:txBody>
      </p:sp>
      <p:pic>
        <p:nvPicPr>
          <p:cNvPr id="2051" name="Picture 6" descr="Alapalkki_logo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1"/>
          <a:stretch>
            <a:fillRect/>
          </a:stretch>
        </p:blipFill>
        <p:spPr bwMode="auto">
          <a:xfrm>
            <a:off x="539750" y="6391275"/>
            <a:ext cx="1692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Alapalkki_logo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1"/>
          <a:stretch>
            <a:fillRect/>
          </a:stretch>
        </p:blipFill>
        <p:spPr bwMode="auto">
          <a:xfrm>
            <a:off x="539750" y="6391275"/>
            <a:ext cx="1692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4611688" y="6708775"/>
            <a:ext cx="503237" cy="144463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xx-2013</a:t>
            </a:r>
            <a:endParaRPr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2881313" y="6708775"/>
            <a:ext cx="1619250" cy="14287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t>DM  </a:t>
            </a:r>
            <a:endParaRPr dirty="0"/>
          </a:p>
        </p:txBody>
      </p:sp>
      <p:sp>
        <p:nvSpPr>
          <p:cNvPr id="2055" name="Text Placeholder 9"/>
          <p:cNvSpPr>
            <a:spLocks noGrp="1" noChangeAspect="1"/>
          </p:cNvSpPr>
          <p:nvPr>
            <p:ph type="body" idx="1"/>
          </p:nvPr>
        </p:nvSpPr>
        <p:spPr bwMode="auto">
          <a:xfrm>
            <a:off x="539750" y="1655763"/>
            <a:ext cx="810101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  <a:endParaRPr lang="fi-FI" altLang="fi-FI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88" r:id="rId13"/>
    <p:sldLayoutId id="2147483889" r:id="rId14"/>
    <p:sldLayoutId id="2147483944" r:id="rId15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lang="en-US"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6700" indent="-266700" algn="l" defTabSz="457200" rtl="0" eaLnBrk="0" fontAlgn="base" hangingPunct="0">
        <a:spcBef>
          <a:spcPct val="0"/>
        </a:spcBef>
        <a:spcAft>
          <a:spcPts val="600"/>
        </a:spcAft>
        <a:buSzPct val="120000"/>
        <a:buFont typeface="Wingdings" panose="05000000000000000000" pitchFamily="2" charset="2"/>
        <a:buChar char="§"/>
        <a:defRPr lang="fi-FI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7675" indent="-180975" algn="l" defTabSz="457200" rtl="0" eaLnBrk="0" fontAlgn="base" hangingPunct="0">
        <a:spcBef>
          <a:spcPct val="0"/>
        </a:spcBef>
        <a:spcAft>
          <a:spcPts val="600"/>
        </a:spcAft>
        <a:buSzPct val="120000"/>
        <a:buFont typeface="Wingdings" panose="05000000000000000000" pitchFamily="2" charset="2"/>
        <a:buChar char="§"/>
        <a:defRPr lang="fi-FI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8650" indent="-180975" algn="l" defTabSz="457200" rtl="0" eaLnBrk="0" fontAlgn="base" hangingPunct="0">
        <a:spcBef>
          <a:spcPct val="0"/>
        </a:spcBef>
        <a:spcAft>
          <a:spcPts val="600"/>
        </a:spcAft>
        <a:buSzPct val="125000"/>
        <a:buFont typeface="Wingdings" panose="05000000000000000000" pitchFamily="2" charset="2"/>
        <a:buChar char="§"/>
        <a:defRPr lang="en-US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79B77-01E8-4551-8537-64358CB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19" y="365126"/>
            <a:ext cx="84010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7B3C2-2514-49B1-8E70-2C895FDC9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619" y="1825625"/>
            <a:ext cx="83867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0B737-5E1C-4689-972B-798DC4282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571" y="6355549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3D1074-33A7-4C36-845C-6E401888F360}" type="datetimeFigureOut">
              <a:rPr lang="en-US" smtClean="0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5B1EA-A315-434C-A852-7591FEA6C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6715" y="63555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0F770-DB2D-422D-B973-C476D754E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70258" y="6355549"/>
            <a:ext cx="1193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4ACF3F-8258-4B2F-B1AC-C6BB07A5E39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9" y="6350964"/>
            <a:ext cx="571501" cy="32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2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2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Tx/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Tx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Tx/>
        <a:buFont typeface="Wingdings" panose="05000000000000000000" pitchFamily="2" charset="2"/>
        <a:buChar char="§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Tx/>
        <a:buFont typeface="Wingdings" panose="05000000000000000000" pitchFamily="2" charset="2"/>
        <a:buChar char="§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Tx/>
        <a:buFont typeface="Wingdings" panose="05000000000000000000" pitchFamily="2" charset="2"/>
        <a:buChar char="§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79B77-01E8-4551-8537-64358CB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19" y="365126"/>
            <a:ext cx="84010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7B3C2-2514-49B1-8E70-2C895FDC9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619" y="1825625"/>
            <a:ext cx="83867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0B737-5E1C-4689-972B-798DC4282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571" y="6355549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A65E1-DB82-40CA-A1D3-A69BC475BA6E}" type="datetimeFigureOut">
              <a:rPr lang="fi-FI" smtClean="0"/>
              <a:pPr/>
              <a:t>11.10.2018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5B1EA-A315-434C-A852-7591FEA6C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6715" y="63555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0F770-DB2D-422D-B973-C476D754E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70258" y="6355549"/>
            <a:ext cx="1193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4ACF3F-8258-4B2F-B1AC-C6BB07A5E39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9" y="6350964"/>
            <a:ext cx="571501" cy="32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Tx/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Tx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Tx/>
        <a:buFont typeface="Wingdings" panose="05000000000000000000" pitchFamily="2" charset="2"/>
        <a:buChar char="§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Tx/>
        <a:buFont typeface="Wingdings" panose="05000000000000000000" pitchFamily="2" charset="2"/>
        <a:buChar char="§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Tx/>
        <a:buFont typeface="Wingdings" panose="05000000000000000000" pitchFamily="2" charset="2"/>
        <a:buChar char="§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2369-072A-41C1-8FA9-B1782FD7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altLang="fi-FI" sz="4400" dirty="0"/>
              <a:t>Company </a:t>
            </a:r>
            <a:r>
              <a:rPr lang="fi-FI" altLang="fi-FI" sz="4400" dirty="0" smtClean="0"/>
              <a:t>Oy</a:t>
            </a:r>
            <a:r>
              <a:rPr lang="fi-FI" altLang="fi-FI" sz="2800" dirty="0" smtClean="0"/>
              <a:t/>
            </a:r>
            <a:br>
              <a:rPr lang="fi-FI" altLang="fi-FI" sz="2800" dirty="0" smtClean="0"/>
            </a:br>
            <a:r>
              <a:rPr lang="en-US" altLang="fi-FI" sz="2800" dirty="0"/>
              <a:t/>
            </a:r>
            <a:br>
              <a:rPr lang="en-US" altLang="fi-FI" sz="2800" dirty="0"/>
            </a:b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456C2-2DAF-4070-9731-B1E54936F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fi-FI" sz="2400" noProof="1"/>
              <a:t>example structure and content instructions for NIY pitch. </a:t>
            </a:r>
            <a:br>
              <a:rPr lang="en-US" altLang="fi-FI" sz="2400" noProof="1"/>
            </a:br>
            <a:r>
              <a:rPr lang="en-US" altLang="fi-FI" sz="2400" noProof="1"/>
              <a:t/>
            </a:r>
            <a:br>
              <a:rPr lang="en-US" altLang="fi-FI" sz="2400" noProof="1"/>
            </a:br>
            <a:r>
              <a:rPr lang="en-US" altLang="fi-FI" sz="2400" noProof="1"/>
              <a:t>Use your own slide template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7463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noProof="1" smtClean="0"/>
              <a:t>Team</a:t>
            </a:r>
          </a:p>
        </p:txBody>
      </p:sp>
      <p:sp>
        <p:nvSpPr>
          <p:cNvPr id="27651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fi-FI" smtClean="0">
                <a:ea typeface="Arial" panose="020B0604020202020204" pitchFamily="34" charset="0"/>
                <a:cs typeface="Times New Roman" panose="02020603050405020304" pitchFamily="18" charset="0"/>
              </a:rPr>
              <a:t>Describe the team and how their experience is relevant?</a:t>
            </a:r>
          </a:p>
          <a:p>
            <a:pPr eaLnBrk="1" hangingPunct="1"/>
            <a:r>
              <a:rPr lang="en-US" altLang="fi-FI" smtClean="0">
                <a:ea typeface="Arial" panose="020B0604020202020204" pitchFamily="34" charset="0"/>
                <a:cs typeface="Times New Roman" panose="02020603050405020304" pitchFamily="18" charset="0"/>
              </a:rPr>
              <a:t>Describe the extended team (Board, Advisors, Investors, etc.)?</a:t>
            </a:r>
          </a:p>
          <a:p>
            <a:pPr eaLnBrk="1" hangingPunct="1"/>
            <a:r>
              <a:rPr lang="en-US" altLang="fi-FI" smtClean="0">
                <a:ea typeface="Arial" panose="020B0604020202020204" pitchFamily="34" charset="0"/>
                <a:cs typeface="Times New Roman" panose="02020603050405020304" pitchFamily="18" charset="0"/>
              </a:rPr>
              <a:t>What gaps exist and how will they be filled?</a:t>
            </a:r>
          </a:p>
          <a:p>
            <a:pPr eaLnBrk="1" hangingPunct="1"/>
            <a:endParaRPr altLang="en-US" smtClean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Exit strategy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en-US" altLang="fi-FI" dirty="0">
                <a:latin typeface="+mn-lt"/>
                <a:ea typeface="Arial" charset="0"/>
                <a:cs typeface="Times New Roman" pitchFamily="18" charset="0"/>
              </a:rPr>
              <a:t>Provide short description of possible exits for the </a:t>
            </a:r>
            <a:r>
              <a:rPr lang="en-US" altLang="fi-FI" dirty="0" smtClean="0">
                <a:latin typeface="+mn-lt"/>
                <a:ea typeface="Arial" charset="0"/>
                <a:cs typeface="Times New Roman" pitchFamily="18" charset="0"/>
              </a:rPr>
              <a:t>investors?</a:t>
            </a:r>
            <a:endParaRPr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fi-FI" smtClean="0"/>
              <a:t>Instructions</a:t>
            </a:r>
            <a:endParaRPr lang="fi-FI" altLang="fi-FI" smtClean="0"/>
          </a:p>
        </p:txBody>
      </p:sp>
      <p:sp>
        <p:nvSpPr>
          <p:cNvPr id="19459" name="Sisällön paikkamerkki 2"/>
          <p:cNvSpPr>
            <a:spLocks noGrp="1"/>
          </p:cNvSpPr>
          <p:nvPr>
            <p:ph idx="1"/>
          </p:nvPr>
        </p:nvSpPr>
        <p:spPr>
          <a:xfrm>
            <a:off x="539750" y="1196975"/>
            <a:ext cx="8424863" cy="5184775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900"/>
              </a:spcAft>
            </a:pPr>
            <a:r>
              <a:rPr lang="en-US" altLang="fi-FI" smtClean="0"/>
              <a:t>Prepare slides to support a </a:t>
            </a:r>
            <a:r>
              <a:rPr lang="en-US" altLang="fi-FI" u="sng" smtClean="0"/>
              <a:t>10 minute investor presentation </a:t>
            </a:r>
          </a:p>
          <a:p>
            <a:pPr eaLnBrk="1" hangingPunct="1">
              <a:spcAft>
                <a:spcPts val="900"/>
              </a:spcAft>
            </a:pPr>
            <a:r>
              <a:rPr lang="en-US" altLang="fi-FI" smtClean="0"/>
              <a:t>Apply following slide structure/order and topics </a:t>
            </a:r>
            <a:r>
              <a:rPr lang="en-US" altLang="fi-FI" u="sng" smtClean="0"/>
              <a:t>as suitable </a:t>
            </a:r>
            <a:r>
              <a:rPr lang="en-US" altLang="fi-FI" smtClean="0"/>
              <a:t>for your case. </a:t>
            </a:r>
          </a:p>
          <a:p>
            <a:pPr eaLnBrk="1" hangingPunct="1">
              <a:spcAft>
                <a:spcPts val="900"/>
              </a:spcAft>
            </a:pPr>
            <a:r>
              <a:rPr lang="en-US" altLang="fi-FI" smtClean="0"/>
              <a:t>Questions listed will help you in building content and work as a checklist for relevant issues, but </a:t>
            </a:r>
            <a:r>
              <a:rPr lang="en-US" altLang="fi-FI" u="sng" smtClean="0"/>
              <a:t>do not limit yourself to these questions</a:t>
            </a:r>
            <a:r>
              <a:rPr lang="en-US" altLang="fi-FI" smtClean="0"/>
              <a:t>. </a:t>
            </a:r>
          </a:p>
          <a:p>
            <a:pPr eaLnBrk="1" hangingPunct="1">
              <a:spcAft>
                <a:spcPts val="900"/>
              </a:spcAft>
            </a:pPr>
            <a:r>
              <a:rPr lang="en-US" altLang="fi-FI" smtClean="0"/>
              <a:t>Check that you are able to give answer to questions in </a:t>
            </a:r>
            <a:r>
              <a:rPr lang="en-US" altLang="fi-FI" u="sng" smtClean="0"/>
              <a:t>written or verbally,</a:t>
            </a:r>
            <a:r>
              <a:rPr lang="en-US" altLang="fi-FI" smtClean="0"/>
              <a:t> but do NOT write out direct answers as a bullet point list into your presentation</a:t>
            </a:r>
          </a:p>
          <a:p>
            <a:pPr eaLnBrk="1" hangingPunct="1">
              <a:spcAft>
                <a:spcPts val="900"/>
              </a:spcAft>
            </a:pPr>
            <a:r>
              <a:rPr lang="en-US" altLang="fi-FI" smtClean="0"/>
              <a:t>You may use text, graphics, tables etc. – illustrations are recommended</a:t>
            </a:r>
          </a:p>
          <a:p>
            <a:pPr eaLnBrk="1" hangingPunct="1">
              <a:spcAft>
                <a:spcPts val="900"/>
              </a:spcAft>
            </a:pPr>
            <a:endParaRPr lang="en-US" altLang="fi-FI" smtClean="0"/>
          </a:p>
          <a:p>
            <a:pPr eaLnBrk="1" hangingPunct="1">
              <a:spcAft>
                <a:spcPts val="900"/>
              </a:spcAft>
            </a:pPr>
            <a:endParaRPr lang="en-US" altLang="fi-FI" smtClean="0"/>
          </a:p>
          <a:p>
            <a:pPr eaLnBrk="1" hangingPunct="1">
              <a:spcAft>
                <a:spcPts val="900"/>
              </a:spcAft>
            </a:pPr>
            <a:r>
              <a:rPr lang="en-US" altLang="fi-FI" smtClean="0"/>
              <a:t>USE YOUR OWN SLIDE TEMPLATE / LOGOS / PICTURES AS NEEDED</a:t>
            </a:r>
          </a:p>
          <a:p>
            <a:pPr eaLnBrk="1" hangingPunct="1"/>
            <a:endParaRPr alt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altLang="fi-FI" dirty="0">
                <a:latin typeface="+mn-lt"/>
              </a:rPr>
              <a:t>Problem/Need statement</a:t>
            </a:r>
            <a:r>
              <a:rPr altLang="fi-FI" b="1" dirty="0">
                <a:latin typeface="Georgia" pitchFamily="18" charset="0"/>
              </a:rPr>
              <a:t/>
            </a:r>
            <a:br>
              <a:rPr altLang="fi-FI" b="1" dirty="0">
                <a:latin typeface="Georgia" pitchFamily="18" charset="0"/>
              </a:rPr>
            </a:br>
            <a:endParaRPr lang="fi-FI" dirty="0"/>
          </a:p>
        </p:txBody>
      </p:sp>
      <p:sp>
        <p:nvSpPr>
          <p:cNvPr id="2048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fi-FI" smtClean="0">
                <a:ea typeface="Arial" panose="020B0604020202020204" pitchFamily="34" charset="0"/>
                <a:cs typeface="Times New Roman" panose="02020603050405020304" pitchFamily="18" charset="0"/>
              </a:rPr>
              <a:t>W</a:t>
            </a:r>
            <a:r>
              <a:rPr lang="en-US" altLang="fi-FI" smtClean="0">
                <a:ea typeface="Arial" panose="020B0604020202020204" pitchFamily="34" charset="0"/>
                <a:cs typeface="Times New Roman" panose="02020603050405020304" pitchFamily="18" charset="0"/>
              </a:rPr>
              <a:t>hat is the problem you are solving, or the need you are filling?  </a:t>
            </a:r>
          </a:p>
          <a:p>
            <a:r>
              <a:rPr lang="en-US" altLang="fi-FI" smtClean="0">
                <a:ea typeface="Arial" panose="020B0604020202020204" pitchFamily="34" charset="0"/>
                <a:cs typeface="Times New Roman" panose="02020603050405020304" pitchFamily="18" charset="0"/>
              </a:rPr>
              <a:t>How urgent and important is this problem to be solved?</a:t>
            </a:r>
          </a:p>
          <a:p>
            <a:r>
              <a:rPr lang="en-US" altLang="fi-FI" smtClean="0">
                <a:ea typeface="Arial" panose="020B0604020202020204" pitchFamily="34" charset="0"/>
                <a:cs typeface="Times New Roman" panose="02020603050405020304" pitchFamily="18" charset="0"/>
              </a:rPr>
              <a:t>What evidence do you have that this problem/need exists? </a:t>
            </a:r>
          </a:p>
          <a:p>
            <a:pPr eaLnBrk="1" hangingPunct="1"/>
            <a:endParaRPr altLang="fi-FI" smtClean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Market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en-US" altLang="fi-FI" dirty="0">
                <a:latin typeface="+mn-lt"/>
                <a:ea typeface="Arial" charset="0"/>
                <a:cs typeface="Times New Roman" pitchFamily="18" charset="0"/>
              </a:rPr>
              <a:t>Which markets have this problem / need?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altLang="fi-FI" dirty="0">
                <a:latin typeface="+mn-lt"/>
                <a:ea typeface="Arial" charset="0"/>
                <a:cs typeface="Times New Roman" pitchFamily="18" charset="0"/>
              </a:rPr>
              <a:t>What is the size of each market? Provide quantifiable data.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altLang="fi-FI" dirty="0">
                <a:latin typeface="+mn-lt"/>
                <a:ea typeface="Arial" charset="0"/>
                <a:cs typeface="Times New Roman" pitchFamily="18" charset="0"/>
              </a:rPr>
              <a:t>What is the sense of urgency among the customers in this market to solve this problem?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altLang="fi-FI" dirty="0">
                <a:latin typeface="+mn-lt"/>
                <a:ea typeface="Arial" charset="0"/>
                <a:cs typeface="Times New Roman" pitchFamily="18" charset="0"/>
              </a:rPr>
              <a:t>How do customers currently solve this problem, if at all?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altLang="fi-FI" dirty="0">
                <a:latin typeface="+mn-lt"/>
                <a:ea typeface="Arial" charset="0"/>
                <a:cs typeface="Times New Roman" pitchFamily="18" charset="0"/>
              </a:rPr>
              <a:t>What is the growth rate of these markets and what is driving this growth?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noProof="1" smtClean="0"/>
              <a:t>Approach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en-US" altLang="fi-FI" dirty="0">
                <a:latin typeface="+mn-lt"/>
                <a:ea typeface="Arial" charset="0"/>
                <a:cs typeface="Times New Roman" pitchFamily="18" charset="0"/>
              </a:rPr>
              <a:t>Describe your approach (solution / service / product) to solve this problem?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altLang="fi-FI" dirty="0">
                <a:latin typeface="+mn-lt"/>
                <a:ea typeface="Arial" charset="0"/>
                <a:cs typeface="Times New Roman" pitchFamily="18" charset="0"/>
              </a:rPr>
              <a:t>What is unique, innovative and defensible about this approach?  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altLang="fi-FI" dirty="0">
                <a:latin typeface="+mn-lt"/>
                <a:ea typeface="Arial" charset="0"/>
                <a:cs typeface="Times New Roman" pitchFamily="18" charset="0"/>
              </a:rPr>
              <a:t>What important and quantifiable benefits does the customer realize?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noProof="1" smtClean="0"/>
              <a:t>Go to Market strategy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en-US" altLang="fi-FI" dirty="0">
                <a:latin typeface="+mn-lt"/>
                <a:ea typeface="Arial" charset="0"/>
                <a:cs typeface="Times New Roman" pitchFamily="18" charset="0"/>
              </a:rPr>
              <a:t>How will you reach your targeted markets (</a:t>
            </a:r>
            <a:r>
              <a:rPr lang="en-US" altLang="fi-FI" dirty="0" err="1">
                <a:latin typeface="+mn-lt"/>
                <a:ea typeface="Arial" charset="0"/>
                <a:cs typeface="Times New Roman" pitchFamily="18" charset="0"/>
              </a:rPr>
              <a:t>eg</a:t>
            </a:r>
            <a:r>
              <a:rPr lang="en-US" altLang="fi-FI" dirty="0">
                <a:latin typeface="+mn-lt"/>
                <a:ea typeface="Arial" charset="0"/>
                <a:cs typeface="Times New Roman" pitchFamily="18" charset="0"/>
              </a:rPr>
              <a:t>. Marketing, Sales, Channels, Distribution)?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altLang="fi-FI" dirty="0">
                <a:latin typeface="+mn-lt"/>
                <a:ea typeface="Arial" charset="0"/>
                <a:cs typeface="Times New Roman" pitchFamily="18" charset="0"/>
              </a:rPr>
              <a:t>What is the cost to reach and service these markets?  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altLang="fi-FI" dirty="0">
                <a:latin typeface="+mn-lt"/>
                <a:ea typeface="Arial" charset="0"/>
                <a:cs typeface="Times New Roman" pitchFamily="18" charset="0"/>
              </a:rPr>
              <a:t>What investments (Sales, Marketing and Business development etc.) are required? 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altLang="fi-FI" dirty="0" smtClean="0">
                <a:latin typeface="+mn-lt"/>
                <a:ea typeface="Arial" charset="0"/>
                <a:cs typeface="Times New Roman" pitchFamily="18" charset="0"/>
              </a:rPr>
              <a:t>Describe </a:t>
            </a:r>
            <a:r>
              <a:rPr lang="en-US" altLang="fi-FI" dirty="0">
                <a:latin typeface="+mn-lt"/>
                <a:ea typeface="Arial" charset="0"/>
                <a:cs typeface="Times New Roman" pitchFamily="18" charset="0"/>
              </a:rPr>
              <a:t>your Customer Development and Market Development strategies.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Business </a:t>
            </a:r>
            <a:r>
              <a:rPr lang="fi-FI" altLang="fi-FI" noProof="1" smtClean="0"/>
              <a:t>model</a:t>
            </a:r>
          </a:p>
        </p:txBody>
      </p:sp>
      <p:sp>
        <p:nvSpPr>
          <p:cNvPr id="2457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fi-FI" smtClean="0">
                <a:ea typeface="Arial" panose="020B0604020202020204" pitchFamily="34" charset="0"/>
                <a:cs typeface="Times New Roman" panose="02020603050405020304" pitchFamily="18" charset="0"/>
              </a:rPr>
              <a:t>What is your strategy for monetizing your product / service?</a:t>
            </a:r>
          </a:p>
          <a:p>
            <a:pPr eaLnBrk="1" hangingPunct="1"/>
            <a:r>
              <a:rPr lang="en-US" altLang="fi-FI" smtClean="0">
                <a:ea typeface="Arial" panose="020B0604020202020204" pitchFamily="34" charset="0"/>
                <a:cs typeface="Times New Roman" panose="02020603050405020304" pitchFamily="18" charset="0"/>
              </a:rPr>
              <a:t>Describe the value chain of these markets and your position in it?</a:t>
            </a:r>
          </a:p>
          <a:p>
            <a:pPr eaLnBrk="1" hangingPunct="1"/>
            <a:r>
              <a:rPr lang="en-US" altLang="fi-FI" smtClean="0">
                <a:ea typeface="Arial" panose="020B0604020202020204" pitchFamily="34" charset="0"/>
                <a:cs typeface="Times New Roman" panose="02020603050405020304" pitchFamily="18" charset="0"/>
              </a:rPr>
              <a:t>How have/will you validate this strategy with your customers?</a:t>
            </a:r>
          </a:p>
          <a:p>
            <a:pPr eaLnBrk="1" hangingPunct="1"/>
            <a:r>
              <a:rPr lang="en-US" altLang="fi-FI" smtClean="0">
                <a:ea typeface="Arial" panose="020B0604020202020204" pitchFamily="34" charset="0"/>
                <a:cs typeface="Times New Roman" panose="02020603050405020304" pitchFamily="18" charset="0"/>
              </a:rPr>
              <a:t>How will this business model scale?</a:t>
            </a:r>
          </a:p>
          <a:p>
            <a:pPr eaLnBrk="1" hangingPunct="1"/>
            <a:r>
              <a:rPr lang="en-US" altLang="fi-FI" smtClean="0">
                <a:ea typeface="Arial" panose="020B0604020202020204" pitchFamily="34" charset="0"/>
                <a:cs typeface="Times New Roman" panose="02020603050405020304" pitchFamily="18" charset="0"/>
              </a:rPr>
              <a:t>What are your expected operating margins and of your business partners?</a:t>
            </a:r>
          </a:p>
          <a:p>
            <a:pPr eaLnBrk="1" hangingPunct="1"/>
            <a:endParaRPr altLang="en-US" smtClean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noProof="1" smtClean="0"/>
              <a:t>Competition &amp; Freedom-to-Operate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en-US" altLang="fi-FI" dirty="0">
                <a:latin typeface="+mn-lt"/>
                <a:ea typeface="Arial" charset="0"/>
                <a:cs typeface="Times New Roman" pitchFamily="18" charset="0"/>
              </a:rPr>
              <a:t>Describe your IPR / patent protection rights?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altLang="fi-FI" dirty="0">
                <a:latin typeface="+mn-lt"/>
                <a:ea typeface="Arial" charset="0"/>
                <a:cs typeface="Times New Roman" pitchFamily="18" charset="0"/>
              </a:rPr>
              <a:t>Who else is, will be, or could be competing in this space?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altLang="fi-FI" dirty="0">
                <a:latin typeface="+mn-lt"/>
                <a:ea typeface="Arial" charset="0"/>
                <a:cs typeface="Times New Roman" pitchFamily="18" charset="0"/>
              </a:rPr>
              <a:t>What are potential barriers to execution (companies, regulations, patent rights etc.)?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altLang="fi-FI" dirty="0">
                <a:latin typeface="+mn-lt"/>
                <a:ea typeface="Arial" charset="0"/>
                <a:cs typeface="Times New Roman" pitchFamily="18" charset="0"/>
              </a:rPr>
              <a:t>What is your unfair competitive advantage and how is this sustainable?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Financing</a:t>
            </a:r>
          </a:p>
        </p:txBody>
      </p:sp>
      <p:sp>
        <p:nvSpPr>
          <p:cNvPr id="2662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fi-FI" smtClean="0">
                <a:ea typeface="Arial" panose="020B0604020202020204" pitchFamily="34" charset="0"/>
                <a:cs typeface="Times New Roman" panose="02020603050405020304" pitchFamily="18" charset="0"/>
              </a:rPr>
              <a:t>Provide a financial snapshot (capital raised, expenses, revenue)?</a:t>
            </a:r>
          </a:p>
          <a:p>
            <a:pPr eaLnBrk="1" hangingPunct="1"/>
            <a:r>
              <a:rPr lang="en-US" altLang="fi-FI" smtClean="0">
                <a:ea typeface="Arial" panose="020B0604020202020204" pitchFamily="34" charset="0"/>
                <a:cs typeface="Times New Roman" panose="02020603050405020304" pitchFamily="18" charset="0"/>
              </a:rPr>
              <a:t>Provide financial projections (3-5 years)?</a:t>
            </a:r>
          </a:p>
          <a:p>
            <a:pPr eaLnBrk="1" hangingPunct="1"/>
            <a:r>
              <a:rPr lang="en-US" altLang="fi-FI" smtClean="0">
                <a:ea typeface="Arial" panose="020B0604020202020204" pitchFamily="34" charset="0"/>
                <a:cs typeface="Times New Roman" panose="02020603050405020304" pitchFamily="18" charset="0"/>
              </a:rPr>
              <a:t>How has the company been financed to date?  </a:t>
            </a:r>
          </a:p>
          <a:p>
            <a:pPr eaLnBrk="1" hangingPunct="1"/>
            <a:r>
              <a:rPr lang="en-US" altLang="fi-FI" smtClean="0">
                <a:ea typeface="Arial" panose="020B0604020202020204" pitchFamily="34" charset="0"/>
                <a:cs typeface="Times New Roman" panose="02020603050405020304" pitchFamily="18" charset="0"/>
              </a:rPr>
              <a:t>What financing is needed now?  </a:t>
            </a:r>
          </a:p>
          <a:p>
            <a:pPr eaLnBrk="1" hangingPunct="1"/>
            <a:r>
              <a:rPr lang="en-US" altLang="fi-FI" smtClean="0">
                <a:ea typeface="Arial" panose="020B0604020202020204" pitchFamily="34" charset="0"/>
                <a:cs typeface="Times New Roman" panose="02020603050405020304" pitchFamily="18" charset="0"/>
              </a:rPr>
              <a:t>What milestones have been accomplished so far, and what will be accomplished next?  </a:t>
            </a:r>
          </a:p>
          <a:p>
            <a:pPr eaLnBrk="1" hangingPunct="1"/>
            <a:endParaRPr altLang="en-US" smtClean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es2013">
  <a:themeElements>
    <a:clrScheme name="Tekes2013">
      <a:dk1>
        <a:srgbClr val="000000"/>
      </a:dk1>
      <a:lt1>
        <a:srgbClr val="FFFFFF"/>
      </a:lt1>
      <a:dk2>
        <a:srgbClr val="0085CA"/>
      </a:dk2>
      <a:lt2>
        <a:srgbClr val="BABBB1"/>
      </a:lt2>
      <a:accent1>
        <a:srgbClr val="009FDF"/>
      </a:accent1>
      <a:accent2>
        <a:srgbClr val="0085CA"/>
      </a:accent2>
      <a:accent3>
        <a:srgbClr val="FFA300"/>
      </a:accent3>
      <a:accent4>
        <a:srgbClr val="97D700"/>
      </a:accent4>
      <a:accent5>
        <a:srgbClr val="F9423A"/>
      </a:accent5>
      <a:accent6>
        <a:srgbClr val="00965E"/>
      </a:accent6>
      <a:hlink>
        <a:srgbClr val="0085CA"/>
      </a:hlink>
      <a:folHlink>
        <a:srgbClr val="7D7D7D"/>
      </a:folHlink>
    </a:clrScheme>
    <a:fontScheme name="Tekes 2013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/>
        </a:defPPr>
      </a:lstStyle>
    </a:txDef>
  </a:objectDefaults>
  <a:extraClrSchemeLst/>
</a:theme>
</file>

<file path=ppt/theme/theme2.xml><?xml version="1.0" encoding="utf-8"?>
<a:theme xmlns:a="http://schemas.openxmlformats.org/drawingml/2006/main" name="Tekes 2013 Valk.">
  <a:themeElements>
    <a:clrScheme name="Tekes 2013">
      <a:dk1>
        <a:srgbClr val="000000"/>
      </a:dk1>
      <a:lt1>
        <a:srgbClr val="FFFFFF"/>
      </a:lt1>
      <a:dk2>
        <a:srgbClr val="0085CA"/>
      </a:dk2>
      <a:lt2>
        <a:srgbClr val="BABBB1"/>
      </a:lt2>
      <a:accent1>
        <a:srgbClr val="009FDF"/>
      </a:accent1>
      <a:accent2>
        <a:srgbClr val="0085CA"/>
      </a:accent2>
      <a:accent3>
        <a:srgbClr val="FFA300"/>
      </a:accent3>
      <a:accent4>
        <a:srgbClr val="F9423A"/>
      </a:accent4>
      <a:accent5>
        <a:srgbClr val="97D700"/>
      </a:accent5>
      <a:accent6>
        <a:srgbClr val="00965E"/>
      </a:accent6>
      <a:hlink>
        <a:srgbClr val="0085CA"/>
      </a:hlink>
      <a:folHlink>
        <a:srgbClr val="7D7D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ema1">
  <a:themeElements>
    <a:clrScheme name="Business Finland">
      <a:dk1>
        <a:srgbClr val="002EA2"/>
      </a:dk1>
      <a:lt1>
        <a:sysClr val="window" lastClr="FFFFFF"/>
      </a:lt1>
      <a:dk2>
        <a:srgbClr val="3A3838"/>
      </a:dk2>
      <a:lt2>
        <a:srgbClr val="E7E6E6"/>
      </a:lt2>
      <a:accent1>
        <a:srgbClr val="00AAFF"/>
      </a:accent1>
      <a:accent2>
        <a:srgbClr val="64DC3C"/>
      </a:accent2>
      <a:accent3>
        <a:srgbClr val="FFCD00"/>
      </a:accent3>
      <a:accent4>
        <a:srgbClr val="FF9B00"/>
      </a:accent4>
      <a:accent5>
        <a:srgbClr val="967DFF"/>
      </a:accent5>
      <a:accent6>
        <a:srgbClr val="F04AC1"/>
      </a:accent6>
      <a:hlink>
        <a:srgbClr val="2E69FF"/>
      </a:hlink>
      <a:folHlink>
        <a:srgbClr val="967DFF"/>
      </a:folHlink>
    </a:clrScheme>
    <a:fontScheme name="Business Finlan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ema1" id="{87FF069B-8152-4B67-8E2D-F0F1D01FC167}" vid="{B98E6957-E06B-4A11-B08E-E596D1EE3D48}"/>
    </a:ext>
  </a:extLst>
</a:theme>
</file>

<file path=ppt/theme/theme4.xml><?xml version="1.0" encoding="utf-8"?>
<a:theme xmlns:a="http://schemas.openxmlformats.org/drawingml/2006/main" name="Business Finland">
  <a:themeElements>
    <a:clrScheme name="Business Finland">
      <a:dk1>
        <a:srgbClr val="002EA2"/>
      </a:dk1>
      <a:lt1>
        <a:sysClr val="window" lastClr="FFFFFF"/>
      </a:lt1>
      <a:dk2>
        <a:srgbClr val="3A3838"/>
      </a:dk2>
      <a:lt2>
        <a:srgbClr val="E7E6E6"/>
      </a:lt2>
      <a:accent1>
        <a:srgbClr val="00AAFF"/>
      </a:accent1>
      <a:accent2>
        <a:srgbClr val="64DC3C"/>
      </a:accent2>
      <a:accent3>
        <a:srgbClr val="FFCD00"/>
      </a:accent3>
      <a:accent4>
        <a:srgbClr val="FF9B00"/>
      </a:accent4>
      <a:accent5>
        <a:srgbClr val="967DFF"/>
      </a:accent5>
      <a:accent6>
        <a:srgbClr val="F04AC1"/>
      </a:accent6>
      <a:hlink>
        <a:srgbClr val="2E69FF"/>
      </a:hlink>
      <a:folHlink>
        <a:srgbClr val="967DFF"/>
      </a:folHlink>
    </a:clrScheme>
    <a:fontScheme name="Business Finlan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Finland_ppt-template_16-9" id="{01B5423C-B2CC-4E34-BE27-F490EA31DB18}" vid="{A437982F-9A25-4920-9298-5F4612E203C0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Tekes2013</Template>
  <TotalTime>29</TotalTime>
  <Words>440</Words>
  <Application>Microsoft Office PowerPoint</Application>
  <PresentationFormat>Näytössä katseltava diaesitys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11</vt:i4>
      </vt:variant>
    </vt:vector>
  </HeadingPairs>
  <TitlesOfParts>
    <vt:vector size="20" baseType="lpstr">
      <vt:lpstr>Arial</vt:lpstr>
      <vt:lpstr>Wingdings</vt:lpstr>
      <vt:lpstr>Calibri</vt:lpstr>
      <vt:lpstr>Georgia</vt:lpstr>
      <vt:lpstr>Times New Roman</vt:lpstr>
      <vt:lpstr>Tekes2013</vt:lpstr>
      <vt:lpstr>Tekes 2013 Valk.</vt:lpstr>
      <vt:lpstr>Teema1</vt:lpstr>
      <vt:lpstr>Business Finland</vt:lpstr>
      <vt:lpstr>Company Oy  </vt:lpstr>
      <vt:lpstr>Instructions</vt:lpstr>
      <vt:lpstr>Problem/Need statement </vt:lpstr>
      <vt:lpstr>Market</vt:lpstr>
      <vt:lpstr>Approach</vt:lpstr>
      <vt:lpstr>Go to Market strategy</vt:lpstr>
      <vt:lpstr>Business model</vt:lpstr>
      <vt:lpstr>Competition &amp; Freedom-to-Operate</vt:lpstr>
      <vt:lpstr>Financing</vt:lpstr>
      <vt:lpstr>Team</vt:lpstr>
      <vt:lpstr>Exit strategy</vt:lpstr>
    </vt:vector>
  </TitlesOfParts>
  <Company>TEKES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Oy</dc:title>
  <dc:creator>Andersson Laura</dc:creator>
  <cp:lastModifiedBy>Virkki Ninni</cp:lastModifiedBy>
  <cp:revision>6</cp:revision>
  <dcterms:created xsi:type="dcterms:W3CDTF">2014-09-24T11:45:28Z</dcterms:created>
  <dcterms:modified xsi:type="dcterms:W3CDTF">2018-10-11T10:03:49Z</dcterms:modified>
</cp:coreProperties>
</file>