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1"/>
  </p:notesMasterIdLst>
  <p:sldIdLst>
    <p:sldId id="3506" r:id="rId3"/>
    <p:sldId id="3509" r:id="rId4"/>
    <p:sldId id="3510" r:id="rId5"/>
    <p:sldId id="3511" r:id="rId6"/>
    <p:sldId id="3507" r:id="rId7"/>
    <p:sldId id="3512" r:id="rId8"/>
    <p:sldId id="3513" r:id="rId9"/>
    <p:sldId id="3514"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BB5E5-9521-4D2A-9399-687EAF1ED3D1}" type="datetimeFigureOut">
              <a:rPr lang="fi-FI" smtClean="0"/>
              <a:t>26.8.2025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08146-28EA-4759-9472-35A2E9B62DFD}" type="slidenum">
              <a:rPr lang="fi-FI" smtClean="0"/>
              <a:t>‹#›</a:t>
            </a:fld>
            <a:endParaRPr lang="fi-FI"/>
          </a:p>
        </p:txBody>
      </p:sp>
    </p:spTree>
    <p:extLst>
      <p:ext uri="{BB962C8B-B14F-4D97-AF65-F5344CB8AC3E}">
        <p14:creationId xmlns:p14="http://schemas.microsoft.com/office/powerpoint/2010/main" val="2140886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0593D-7627-CF88-CAD5-1BBD66945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ADCEE-CEDF-2F3F-FEF7-DB050E262F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39275-361F-495B-B3F2-44AA5706A53C}"/>
              </a:ext>
            </a:extLst>
          </p:cNvPr>
          <p:cNvSpPr>
            <a:spLocks noGrp="1"/>
          </p:cNvSpPr>
          <p:nvPr>
            <p:ph type="body" idx="1"/>
          </p:nvPr>
        </p:nvSpPr>
        <p:spPr>
          <a:xfrm>
            <a:off x="685800" y="4400550"/>
            <a:ext cx="5486400" cy="456282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194D299B-4210-515D-FD08-9266BEDAE1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ADDED5-CB5B-4312-974A-33E51249E2A3}"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3955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F Title with Full Size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62F09D-3260-4B4D-8A06-5599C28A745E}"/>
              </a:ext>
            </a:extLst>
          </p:cNvPr>
          <p:cNvSpPr>
            <a:spLocks noGrp="1"/>
          </p:cNvSpPr>
          <p:nvPr>
            <p:ph type="pic" idx="1"/>
          </p:nvPr>
        </p:nvSpPr>
        <p:spPr>
          <a:xfrm>
            <a:off x="0" y="0"/>
            <a:ext cx="12192000" cy="6857999"/>
          </a:xfrm>
          <a:blipFill>
            <a:blip r:embed="rId2"/>
            <a:stretch>
              <a:fillRect/>
            </a:stretch>
          </a:blip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2" name="Title 1">
            <a:extLst>
              <a:ext uri="{FF2B5EF4-FFF2-40B4-BE49-F238E27FC236}">
                <a16:creationId xmlns:a16="http://schemas.microsoft.com/office/drawing/2014/main" id="{D9D94ED9-1814-44F1-BE84-BE1064723206}"/>
              </a:ext>
            </a:extLst>
          </p:cNvPr>
          <p:cNvSpPr>
            <a:spLocks noGrp="1"/>
          </p:cNvSpPr>
          <p:nvPr>
            <p:ph type="title" hasCustomPrompt="1"/>
          </p:nvPr>
        </p:nvSpPr>
        <p:spPr>
          <a:xfrm>
            <a:off x="626708" y="2100084"/>
            <a:ext cx="5279731" cy="1600200"/>
          </a:xfrm>
        </p:spPr>
        <p:txBody>
          <a:bodyPr anchor="ctr">
            <a:noAutofit/>
          </a:bodyPr>
          <a:lstStyle>
            <a:lvl1pPr>
              <a:defRPr sz="4400" b="1">
                <a:solidFill>
                  <a:schemeClr val="tx1"/>
                </a:solidFill>
                <a:latin typeface="+mj-lt"/>
              </a:defRPr>
            </a:lvl1pPr>
          </a:lstStyle>
          <a:p>
            <a:r>
              <a:rPr lang="en-US" dirty="0"/>
              <a:t>CLICK TO EDIT MASTER TITLE STYLE</a:t>
            </a:r>
            <a:endParaRPr lang="fi-FI" dirty="0"/>
          </a:p>
        </p:txBody>
      </p:sp>
      <p:sp>
        <p:nvSpPr>
          <p:cNvPr id="4" name="Text Placeholder 3">
            <a:extLst>
              <a:ext uri="{FF2B5EF4-FFF2-40B4-BE49-F238E27FC236}">
                <a16:creationId xmlns:a16="http://schemas.microsoft.com/office/drawing/2014/main" id="{1EEEEDD7-7AD1-46D3-A2B6-CDCDA98BF0CC}"/>
              </a:ext>
            </a:extLst>
          </p:cNvPr>
          <p:cNvSpPr>
            <a:spLocks noGrp="1"/>
          </p:cNvSpPr>
          <p:nvPr>
            <p:ph type="body" sz="half" idx="2" hasCustomPrompt="1"/>
          </p:nvPr>
        </p:nvSpPr>
        <p:spPr>
          <a:xfrm>
            <a:off x="626708" y="3957816"/>
            <a:ext cx="5310876" cy="2245255"/>
          </a:xfrm>
        </p:spPr>
        <p:txBody>
          <a:bodyPr>
            <a:normAutofit/>
          </a:bodyPr>
          <a:lstStyle>
            <a:lvl1pPr marL="0" indent="0">
              <a:buNone/>
              <a:defRPr sz="2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CLICK TO EDIT MASTER SUBTITLE STYLE</a:t>
            </a:r>
            <a:endParaRPr lang="fi-FI" dirty="0"/>
          </a:p>
        </p:txBody>
      </p:sp>
      <p:sp>
        <p:nvSpPr>
          <p:cNvPr id="7" name="Kuvan paikkamerkki 6"/>
          <p:cNvSpPr>
            <a:spLocks noGrp="1"/>
          </p:cNvSpPr>
          <p:nvPr>
            <p:ph type="pic" sz="quarter" idx="10" hasCustomPrompt="1"/>
          </p:nvPr>
        </p:nvSpPr>
        <p:spPr>
          <a:xfrm>
            <a:off x="626708" y="435595"/>
            <a:ext cx="1513847" cy="623972"/>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baseline="0"/>
            </a:lvl1pPr>
          </a:lstStyle>
          <a:p>
            <a:r>
              <a:rPr lang="fi-FI" dirty="0"/>
              <a:t> </a:t>
            </a:r>
            <a:endParaRPr lang="en-US" dirty="0"/>
          </a:p>
        </p:txBody>
      </p:sp>
    </p:spTree>
    <p:extLst>
      <p:ext uri="{BB962C8B-B14F-4D97-AF65-F5344CB8AC3E}">
        <p14:creationId xmlns:p14="http://schemas.microsoft.com/office/powerpoint/2010/main" val="5402201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F Finlan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32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26.8.2025</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pic>
        <p:nvPicPr>
          <p:cNvPr id="6" name="Picture 5">
            <a:extLst>
              <a:ext uri="{FF2B5EF4-FFF2-40B4-BE49-F238E27FC236}">
                <a16:creationId xmlns:a16="http://schemas.microsoft.com/office/drawing/2014/main" id="{1B9FF6E6-899B-4597-AEB0-E40070F4F4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6452" y="541504"/>
            <a:ext cx="2587225" cy="5260691"/>
          </a:xfrm>
          <a:prstGeom prst="rect">
            <a:avLst/>
          </a:prstGeom>
        </p:spPr>
      </p:pic>
    </p:spTree>
    <p:extLst>
      <p:ext uri="{BB962C8B-B14F-4D97-AF65-F5344CB8AC3E}">
        <p14:creationId xmlns:p14="http://schemas.microsoft.com/office/powerpoint/2010/main" val="280682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F 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E1869A-B68D-4A1A-A3F8-F45AD778BE00}"/>
              </a:ext>
            </a:extLst>
          </p:cNvPr>
          <p:cNvSpPr>
            <a:spLocks noGrp="1"/>
          </p:cNvSpPr>
          <p:nvPr>
            <p:ph type="dt" sz="half" idx="10"/>
          </p:nvPr>
        </p:nvSpPr>
        <p:spPr/>
        <p:txBody>
          <a:bodyPr/>
          <a:lstStyle/>
          <a:p>
            <a:fld id="{06AA65E1-DB82-40CA-A1D3-A69BC475BA6E}" type="datetimeFigureOut">
              <a:rPr lang="fi-FI" smtClean="0"/>
              <a:pPr/>
              <a:t>26.8.2025</a:t>
            </a:fld>
            <a:endParaRPr lang="fi-FI"/>
          </a:p>
        </p:txBody>
      </p:sp>
      <p:sp>
        <p:nvSpPr>
          <p:cNvPr id="4" name="Footer Placeholder 3">
            <a:extLst>
              <a:ext uri="{FF2B5EF4-FFF2-40B4-BE49-F238E27FC236}">
                <a16:creationId xmlns:a16="http://schemas.microsoft.com/office/drawing/2014/main" id="{4D9A5B8B-41B7-454C-9864-057AC40E51A4}"/>
              </a:ext>
            </a:extLst>
          </p:cNvPr>
          <p:cNvSpPr>
            <a:spLocks noGrp="1"/>
          </p:cNvSpPr>
          <p:nvPr>
            <p:ph type="ftr" sz="quarter" idx="11"/>
          </p:nvPr>
        </p:nvSpPr>
        <p:spPr/>
        <p:txBody>
          <a:bodyPr/>
          <a:lstStyle/>
          <a:p>
            <a:endParaRPr lang="fi-FI" dirty="0"/>
          </a:p>
        </p:txBody>
      </p:sp>
      <p:sp>
        <p:nvSpPr>
          <p:cNvPr id="5" name="Slide Number Placeholder 4">
            <a:extLst>
              <a:ext uri="{FF2B5EF4-FFF2-40B4-BE49-F238E27FC236}">
                <a16:creationId xmlns:a16="http://schemas.microsoft.com/office/drawing/2014/main" id="{58F1D6AB-C47F-4578-82E7-CA66E470A677}"/>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Media Placeholder 9">
            <a:extLst>
              <a:ext uri="{FF2B5EF4-FFF2-40B4-BE49-F238E27FC236}">
                <a16:creationId xmlns:a16="http://schemas.microsoft.com/office/drawing/2014/main" id="{8E7DDB80-284A-4FFF-80C7-3E96AD55E233}"/>
              </a:ext>
            </a:extLst>
          </p:cNvPr>
          <p:cNvSpPr>
            <a:spLocks noGrp="1"/>
          </p:cNvSpPr>
          <p:nvPr>
            <p:ph type="media" sz="quarter" idx="13" hasCustomPrompt="1"/>
          </p:nvPr>
        </p:nvSpPr>
        <p:spPr>
          <a:xfrm>
            <a:off x="0" y="0"/>
            <a:ext cx="12192000" cy="6858000"/>
          </a:xfrm>
        </p:spPr>
        <p:txBody>
          <a:bodyPr anchor="t"/>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dirty="0"/>
              <a:t>Insert video/media by clicking icon</a:t>
            </a:r>
            <a:endParaRPr lang="en-US" dirty="0"/>
          </a:p>
          <a:p>
            <a:endParaRPr lang="fi-FI" dirty="0"/>
          </a:p>
        </p:txBody>
      </p:sp>
    </p:spTree>
    <p:extLst>
      <p:ext uri="{BB962C8B-B14F-4D97-AF65-F5344CB8AC3E}">
        <p14:creationId xmlns:p14="http://schemas.microsoft.com/office/powerpoint/2010/main" val="3790512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F Only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D94E3-637A-4AAE-B337-1C98BED7276E}"/>
              </a:ext>
            </a:extLst>
          </p:cNvPr>
          <p:cNvSpPr>
            <a:spLocks noGrp="1"/>
          </p:cNvSpPr>
          <p:nvPr>
            <p:ph type="dt" sz="half" idx="10"/>
          </p:nvPr>
        </p:nvSpPr>
        <p:spPr/>
        <p:txBody>
          <a:bodyPr/>
          <a:lstStyle/>
          <a:p>
            <a:fld id="{06AA65E1-DB82-40CA-A1D3-A69BC475BA6E}" type="datetimeFigureOut">
              <a:rPr lang="fi-FI" smtClean="0"/>
              <a:t>26.8.2025</a:t>
            </a:fld>
            <a:endParaRPr lang="fi-FI"/>
          </a:p>
        </p:txBody>
      </p:sp>
      <p:sp>
        <p:nvSpPr>
          <p:cNvPr id="3" name="Footer Placeholder 2">
            <a:extLst>
              <a:ext uri="{FF2B5EF4-FFF2-40B4-BE49-F238E27FC236}">
                <a16:creationId xmlns:a16="http://schemas.microsoft.com/office/drawing/2014/main" id="{EC863689-53BF-4D2A-AAD4-F1D771844943}"/>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F5B54EEC-2883-43E3-8755-D6870F467106}"/>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5" name="Straight Connector 4">
            <a:extLst>
              <a:ext uri="{FF2B5EF4-FFF2-40B4-BE49-F238E27FC236}">
                <a16:creationId xmlns:a16="http://schemas.microsoft.com/office/drawing/2014/main" id="{4402CCCE-40C4-4E44-9E8A-4318253FB6AC}"/>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32184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F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C0768-4D08-4E53-BD90-2A9515DAA2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6" y="432134"/>
            <a:ext cx="1384064" cy="589358"/>
          </a:xfrm>
          <a:prstGeom prst="rect">
            <a:avLst/>
          </a:prstGeom>
        </p:spPr>
      </p:pic>
    </p:spTree>
    <p:extLst>
      <p:ext uri="{BB962C8B-B14F-4D97-AF65-F5344CB8AC3E}">
        <p14:creationId xmlns:p14="http://schemas.microsoft.com/office/powerpoint/2010/main" val="678716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F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16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 Contac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3B59-958D-4DB8-B462-2146F23CEAE6}"/>
              </a:ext>
            </a:extLst>
          </p:cNvPr>
          <p:cNvSpPr>
            <a:spLocks noGrp="1"/>
          </p:cNvSpPr>
          <p:nvPr>
            <p:ph type="title" hasCustomPrompt="1"/>
          </p:nvPr>
        </p:nvSpPr>
        <p:spPr>
          <a:xfrm>
            <a:off x="1280160" y="2103437"/>
            <a:ext cx="10416539" cy="1325563"/>
          </a:xfrm>
        </p:spPr>
        <p:txBody>
          <a:bodyPr>
            <a:normAutofit/>
          </a:bodyPr>
          <a:lstStyle>
            <a:lvl1pPr>
              <a:defRPr sz="4000" b="1"/>
            </a:lvl1pPr>
          </a:lstStyle>
          <a:p>
            <a:r>
              <a:rPr lang="en-US" dirty="0"/>
              <a:t>CLICK TO EDIT MASTER TITLE STYLE</a:t>
            </a:r>
            <a:endParaRPr lang="fi-FI" dirty="0"/>
          </a:p>
        </p:txBody>
      </p:sp>
      <p:pic>
        <p:nvPicPr>
          <p:cNvPr id="6" name="Picture 5">
            <a:extLst>
              <a:ext uri="{FF2B5EF4-FFF2-40B4-BE49-F238E27FC236}">
                <a16:creationId xmlns:a16="http://schemas.microsoft.com/office/drawing/2014/main" id="{1E45100D-3775-4CC0-933D-691D032F0B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3984" y="434799"/>
            <a:ext cx="1508647" cy="642408"/>
          </a:xfrm>
          <a:prstGeom prst="rect">
            <a:avLst/>
          </a:prstGeom>
        </p:spPr>
      </p:pic>
      <p:sp>
        <p:nvSpPr>
          <p:cNvPr id="8" name="Text Placeholder 7">
            <a:extLst>
              <a:ext uri="{FF2B5EF4-FFF2-40B4-BE49-F238E27FC236}">
                <a16:creationId xmlns:a16="http://schemas.microsoft.com/office/drawing/2014/main" id="{E7E6D42D-DCA6-4859-8367-56D450A2725D}"/>
              </a:ext>
            </a:extLst>
          </p:cNvPr>
          <p:cNvSpPr>
            <a:spLocks noGrp="1"/>
          </p:cNvSpPr>
          <p:nvPr>
            <p:ph type="body" sz="quarter" idx="10"/>
          </p:nvPr>
        </p:nvSpPr>
        <p:spPr>
          <a:xfrm>
            <a:off x="1280160" y="3838751"/>
            <a:ext cx="6464808" cy="2584450"/>
          </a:xfrm>
        </p:spPr>
        <p:txBody>
          <a:bodyPr>
            <a:normAutofit/>
          </a:bodyPr>
          <a:lstStyle>
            <a:lvl1pPr marL="0" indent="0">
              <a:buNone/>
              <a:defRPr sz="2400">
                <a:solidFill>
                  <a:schemeClr val="tx1"/>
                </a:solidFill>
              </a:defRPr>
            </a:lvl1pPr>
            <a:lvl2pPr marL="457200" indent="0">
              <a:buNone/>
              <a:defRPr sz="2000">
                <a:solidFill>
                  <a:schemeClr val="tx1"/>
                </a:solidFill>
              </a:defRPr>
            </a:lvl2pPr>
            <a:lvl3pPr marL="914400" indent="0">
              <a:buNone/>
              <a:defRPr sz="18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21076479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F Title with Full Size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62F09D-3260-4B4D-8A06-5599C28A745E}"/>
              </a:ext>
            </a:extLst>
          </p:cNvPr>
          <p:cNvSpPr>
            <a:spLocks noGrp="1"/>
          </p:cNvSpPr>
          <p:nvPr>
            <p:ph type="pic" idx="1"/>
          </p:nvPr>
        </p:nvSpPr>
        <p:spPr>
          <a:xfrm>
            <a:off x="0" y="0"/>
            <a:ext cx="12192000" cy="6857999"/>
          </a:xfrm>
          <a:blipFill>
            <a:blip r:embed="rId2" cstate="screen">
              <a:extLst>
                <a:ext uri="{28A0092B-C50C-407E-A947-70E740481C1C}">
                  <a14:useLocalDpi xmlns:a14="http://schemas.microsoft.com/office/drawing/2010/main"/>
                </a:ext>
              </a:extLst>
            </a:blip>
            <a:stretch>
              <a:fillRect/>
            </a:stretch>
          </a:blip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2" name="Title 1">
            <a:extLst>
              <a:ext uri="{FF2B5EF4-FFF2-40B4-BE49-F238E27FC236}">
                <a16:creationId xmlns:a16="http://schemas.microsoft.com/office/drawing/2014/main" id="{D9D94ED9-1814-44F1-BE84-BE1064723206}"/>
              </a:ext>
            </a:extLst>
          </p:cNvPr>
          <p:cNvSpPr>
            <a:spLocks noGrp="1"/>
          </p:cNvSpPr>
          <p:nvPr>
            <p:ph type="title" hasCustomPrompt="1"/>
          </p:nvPr>
        </p:nvSpPr>
        <p:spPr>
          <a:xfrm>
            <a:off x="626708" y="2100084"/>
            <a:ext cx="5279731" cy="1600200"/>
          </a:xfrm>
        </p:spPr>
        <p:txBody>
          <a:bodyPr anchor="ctr">
            <a:noAutofit/>
          </a:bodyPr>
          <a:lstStyle>
            <a:lvl1pPr>
              <a:defRPr sz="4400" b="1">
                <a:solidFill>
                  <a:schemeClr val="tx1"/>
                </a:solidFill>
                <a:latin typeface="+mj-lt"/>
              </a:defRPr>
            </a:lvl1pPr>
          </a:lstStyle>
          <a:p>
            <a:r>
              <a:rPr lang="en-US" dirty="0"/>
              <a:t>CLICK TO EDIT MASTER TITLE STYLE</a:t>
            </a:r>
            <a:endParaRPr lang="fi-FI" dirty="0"/>
          </a:p>
        </p:txBody>
      </p:sp>
      <p:sp>
        <p:nvSpPr>
          <p:cNvPr id="4" name="Text Placeholder 3">
            <a:extLst>
              <a:ext uri="{FF2B5EF4-FFF2-40B4-BE49-F238E27FC236}">
                <a16:creationId xmlns:a16="http://schemas.microsoft.com/office/drawing/2014/main" id="{1EEEEDD7-7AD1-46D3-A2B6-CDCDA98BF0CC}"/>
              </a:ext>
            </a:extLst>
          </p:cNvPr>
          <p:cNvSpPr>
            <a:spLocks noGrp="1"/>
          </p:cNvSpPr>
          <p:nvPr>
            <p:ph type="body" sz="half" idx="2" hasCustomPrompt="1"/>
          </p:nvPr>
        </p:nvSpPr>
        <p:spPr>
          <a:xfrm>
            <a:off x="626708" y="3957816"/>
            <a:ext cx="5310876" cy="2245255"/>
          </a:xfrm>
        </p:spPr>
        <p:txBody>
          <a:bodyPr>
            <a:normAutofit/>
          </a:bodyPr>
          <a:lstStyle>
            <a:lvl1pPr marL="0" indent="0">
              <a:buNone/>
              <a:defRPr sz="2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CLICK TO EDIT MASTER SUBTITLE STYLE</a:t>
            </a:r>
            <a:endParaRPr lang="fi-FI" dirty="0"/>
          </a:p>
        </p:txBody>
      </p:sp>
      <p:sp>
        <p:nvSpPr>
          <p:cNvPr id="7" name="Kuvan paikkamerkki 6"/>
          <p:cNvSpPr>
            <a:spLocks noGrp="1"/>
          </p:cNvSpPr>
          <p:nvPr>
            <p:ph type="pic" sz="quarter" idx="10" hasCustomPrompt="1"/>
          </p:nvPr>
        </p:nvSpPr>
        <p:spPr>
          <a:xfrm>
            <a:off x="626708" y="435595"/>
            <a:ext cx="1513847" cy="623972"/>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baseline="0"/>
            </a:lvl1pPr>
          </a:lstStyle>
          <a:p>
            <a:r>
              <a:rPr lang="fi-FI" dirty="0"/>
              <a:t> </a:t>
            </a:r>
            <a:endParaRPr lang="en-US" dirty="0"/>
          </a:p>
        </p:txBody>
      </p:sp>
    </p:spTree>
    <p:extLst>
      <p:ext uri="{BB962C8B-B14F-4D97-AF65-F5344CB8AC3E}">
        <p14:creationId xmlns:p14="http://schemas.microsoft.com/office/powerpoint/2010/main" val="7265613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BF Title Blue BG">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1212-0C71-4614-94A6-E9EAB4340A0F}"/>
              </a:ext>
            </a:extLst>
          </p:cNvPr>
          <p:cNvSpPr>
            <a:spLocks noGrp="1"/>
          </p:cNvSpPr>
          <p:nvPr>
            <p:ph type="ctrTitle" hasCustomPrompt="1"/>
          </p:nvPr>
        </p:nvSpPr>
        <p:spPr>
          <a:xfrm>
            <a:off x="1524000" y="2007054"/>
            <a:ext cx="9144000" cy="2387600"/>
          </a:xfrm>
        </p:spPr>
        <p:txBody>
          <a:bodyPr anchor="ctr">
            <a:normAutofit/>
          </a:bodyPr>
          <a:lstStyle>
            <a:lvl1pPr algn="ctr">
              <a:defRPr sz="5400" b="1"/>
            </a:lvl1pPr>
          </a:lstStyle>
          <a:p>
            <a:r>
              <a:rPr lang="en-US" dirty="0"/>
              <a:t>CLICK TO EDIT MASTER TITLE STYLE</a:t>
            </a:r>
            <a:endParaRPr lang="fi-FI" dirty="0"/>
          </a:p>
        </p:txBody>
      </p:sp>
      <p:sp>
        <p:nvSpPr>
          <p:cNvPr id="3" name="Subtitle 2">
            <a:extLst>
              <a:ext uri="{FF2B5EF4-FFF2-40B4-BE49-F238E27FC236}">
                <a16:creationId xmlns:a16="http://schemas.microsoft.com/office/drawing/2014/main" id="{FE8BA1CC-927F-42D5-A74D-74F2044B560A}"/>
              </a:ext>
            </a:extLst>
          </p:cNvPr>
          <p:cNvSpPr>
            <a:spLocks noGrp="1"/>
          </p:cNvSpPr>
          <p:nvPr>
            <p:ph type="subTitle" idx="1" hasCustomPrompt="1"/>
          </p:nvPr>
        </p:nvSpPr>
        <p:spPr>
          <a:xfrm>
            <a:off x="1524000" y="4486729"/>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pic>
        <p:nvPicPr>
          <p:cNvPr id="4" name="Picture 3">
            <a:extLst>
              <a:ext uri="{FF2B5EF4-FFF2-40B4-BE49-F238E27FC236}">
                <a16:creationId xmlns:a16="http://schemas.microsoft.com/office/drawing/2014/main" id="{D9FD4303-35CA-450A-BF76-21E73D52E2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509" y="434799"/>
            <a:ext cx="1508647" cy="642408"/>
          </a:xfrm>
          <a:prstGeom prst="rect">
            <a:avLst/>
          </a:prstGeom>
        </p:spPr>
      </p:pic>
    </p:spTree>
    <p:extLst>
      <p:ext uri="{BB962C8B-B14F-4D97-AF65-F5344CB8AC3E}">
        <p14:creationId xmlns:p14="http://schemas.microsoft.com/office/powerpoint/2010/main" val="157156067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F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4D8F-D7C2-4C54-9A9D-F8E65AF040F9}"/>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2881F94C-5E9A-4B0D-B971-3FBA0A400B1E}"/>
              </a:ext>
            </a:extLst>
          </p:cNvPr>
          <p:cNvSpPr>
            <a:spLocks noGrp="1"/>
          </p:cNvSpPr>
          <p:nvPr>
            <p:ph idx="1"/>
          </p:nvPr>
        </p:nvSpPr>
        <p:spPr>
          <a:xfrm>
            <a:off x="504825" y="1825625"/>
            <a:ext cx="11201399"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2FEEDB4-B169-4811-B365-D796A5450FDF}"/>
              </a:ext>
            </a:extLst>
          </p:cNvPr>
          <p:cNvSpPr>
            <a:spLocks noGrp="1"/>
          </p:cNvSpPr>
          <p:nvPr>
            <p:ph type="dt" sz="half" idx="10"/>
          </p:nvPr>
        </p:nvSpPr>
        <p:spPr/>
        <p:txBody>
          <a:bodyPr/>
          <a:lstStyle/>
          <a:p>
            <a:fld id="{B3019760-8066-4D85-98AC-3DABB22DF02B}" type="datetimeFigureOut">
              <a:rPr lang="en-US" smtClean="0"/>
              <a:t>8/26/2025</a:t>
            </a:fld>
            <a:endParaRPr lang="en-US"/>
          </a:p>
        </p:txBody>
      </p:sp>
      <p:sp>
        <p:nvSpPr>
          <p:cNvPr id="5" name="Footer Placeholder 4">
            <a:extLst>
              <a:ext uri="{FF2B5EF4-FFF2-40B4-BE49-F238E27FC236}">
                <a16:creationId xmlns:a16="http://schemas.microsoft.com/office/drawing/2014/main" id="{4F2A39FF-35EA-4C57-B869-2075E687F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77D70-C82D-4833-9745-ACCED8389148}"/>
              </a:ext>
            </a:extLst>
          </p:cNvPr>
          <p:cNvSpPr>
            <a:spLocks noGrp="1"/>
          </p:cNvSpPr>
          <p:nvPr>
            <p:ph type="sldNum" sz="quarter" idx="12"/>
          </p:nvPr>
        </p:nvSpPr>
        <p:spPr/>
        <p:txBody>
          <a:bodyPr/>
          <a:lstStyle/>
          <a:p>
            <a:fld id="{F1F38AB4-1327-41A2-835A-9C57C47A13A6}" type="slidenum">
              <a:rPr lang="en-US" smtClean="0"/>
              <a:t>‹#›</a:t>
            </a:fld>
            <a:endParaRPr lang="en-US"/>
          </a:p>
        </p:txBody>
      </p:sp>
      <p:cxnSp>
        <p:nvCxnSpPr>
          <p:cNvPr id="7" name="Straight Connector 6">
            <a:extLst>
              <a:ext uri="{FF2B5EF4-FFF2-40B4-BE49-F238E27FC236}">
                <a16:creationId xmlns:a16="http://schemas.microsoft.com/office/drawing/2014/main" id="{E857ACC8-8468-4294-A2A5-4F162ADCE377}"/>
              </a:ext>
            </a:extLst>
          </p:cNvPr>
          <p:cNvCxnSpPr>
            <a:cxnSpLocks/>
          </p:cNvCxnSpPr>
          <p:nvPr/>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921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BF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306E-34B0-4724-9FA3-8AA01536A35A}"/>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F877869B-BDDC-4295-8442-9DDD5EFE2F05}"/>
              </a:ext>
            </a:extLst>
          </p:cNvPr>
          <p:cNvSpPr>
            <a:spLocks noGrp="1"/>
          </p:cNvSpPr>
          <p:nvPr>
            <p:ph sz="half" idx="1"/>
          </p:nvPr>
        </p:nvSpPr>
        <p:spPr>
          <a:xfrm>
            <a:off x="504825"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2FE6A6CE-4909-45DE-923A-39B28B5F4EE9}"/>
              </a:ext>
            </a:extLst>
          </p:cNvPr>
          <p:cNvSpPr>
            <a:spLocks noGrp="1"/>
          </p:cNvSpPr>
          <p:nvPr>
            <p:ph sz="half" idx="2"/>
          </p:nvPr>
        </p:nvSpPr>
        <p:spPr>
          <a:xfrm>
            <a:off x="6172199"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D6314660-7CAA-473C-ACEB-F020455CF7AD}"/>
              </a:ext>
            </a:extLst>
          </p:cNvPr>
          <p:cNvSpPr>
            <a:spLocks noGrp="1"/>
          </p:cNvSpPr>
          <p:nvPr>
            <p:ph type="dt" sz="half" idx="10"/>
          </p:nvPr>
        </p:nvSpPr>
        <p:spPr/>
        <p:txBody>
          <a:bodyPr/>
          <a:lstStyle/>
          <a:p>
            <a:fld id="{B3019760-8066-4D85-98AC-3DABB22DF02B}" type="datetimeFigureOut">
              <a:rPr lang="en-US" smtClean="0"/>
              <a:t>8/26/2025</a:t>
            </a:fld>
            <a:endParaRPr lang="en-US"/>
          </a:p>
        </p:txBody>
      </p:sp>
      <p:sp>
        <p:nvSpPr>
          <p:cNvPr id="6" name="Footer Placeholder 5">
            <a:extLst>
              <a:ext uri="{FF2B5EF4-FFF2-40B4-BE49-F238E27FC236}">
                <a16:creationId xmlns:a16="http://schemas.microsoft.com/office/drawing/2014/main" id="{7E3023F2-EC1B-4D11-A19E-75B5DD832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AEF327-87F2-4395-A01B-FDDDA3BA47FE}"/>
              </a:ext>
            </a:extLst>
          </p:cNvPr>
          <p:cNvSpPr>
            <a:spLocks noGrp="1"/>
          </p:cNvSpPr>
          <p:nvPr>
            <p:ph type="sldNum" sz="quarter" idx="12"/>
          </p:nvPr>
        </p:nvSpPr>
        <p:spPr/>
        <p:txBody>
          <a:bodyPr/>
          <a:lstStyle/>
          <a:p>
            <a:fld id="{F1F38AB4-1327-41A2-835A-9C57C47A13A6}" type="slidenum">
              <a:rPr lang="en-US" smtClean="0"/>
              <a:t>‹#›</a:t>
            </a:fld>
            <a:endParaRPr lang="en-US"/>
          </a:p>
        </p:txBody>
      </p:sp>
      <p:cxnSp>
        <p:nvCxnSpPr>
          <p:cNvPr id="8" name="Straight Connector 7">
            <a:extLst>
              <a:ext uri="{FF2B5EF4-FFF2-40B4-BE49-F238E27FC236}">
                <a16:creationId xmlns:a16="http://schemas.microsoft.com/office/drawing/2014/main" id="{924A812F-B1AD-43E6-B5FC-B4D1E79CE90A}"/>
              </a:ext>
            </a:extLst>
          </p:cNvPr>
          <p:cNvCxnSpPr>
            <a:cxnSpLocks/>
          </p:cNvCxnSpPr>
          <p:nvPr/>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5824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F Title Blue BG">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1212-0C71-4614-94A6-E9EAB4340A0F}"/>
              </a:ext>
            </a:extLst>
          </p:cNvPr>
          <p:cNvSpPr>
            <a:spLocks noGrp="1"/>
          </p:cNvSpPr>
          <p:nvPr>
            <p:ph type="ctrTitle" hasCustomPrompt="1"/>
          </p:nvPr>
        </p:nvSpPr>
        <p:spPr>
          <a:xfrm>
            <a:off x="1524000" y="2007054"/>
            <a:ext cx="9144000" cy="2387600"/>
          </a:xfrm>
        </p:spPr>
        <p:txBody>
          <a:bodyPr anchor="ctr">
            <a:normAutofit/>
          </a:bodyPr>
          <a:lstStyle>
            <a:lvl1pPr algn="ctr">
              <a:defRPr sz="5400" b="1"/>
            </a:lvl1pPr>
          </a:lstStyle>
          <a:p>
            <a:r>
              <a:rPr lang="en-US" dirty="0"/>
              <a:t>CLICK TO EDIT MASTER TITLE STYLE</a:t>
            </a:r>
            <a:endParaRPr lang="fi-FI" dirty="0"/>
          </a:p>
        </p:txBody>
      </p:sp>
      <p:sp>
        <p:nvSpPr>
          <p:cNvPr id="3" name="Subtitle 2">
            <a:extLst>
              <a:ext uri="{FF2B5EF4-FFF2-40B4-BE49-F238E27FC236}">
                <a16:creationId xmlns:a16="http://schemas.microsoft.com/office/drawing/2014/main" id="{FE8BA1CC-927F-42D5-A74D-74F2044B560A}"/>
              </a:ext>
            </a:extLst>
          </p:cNvPr>
          <p:cNvSpPr>
            <a:spLocks noGrp="1"/>
          </p:cNvSpPr>
          <p:nvPr>
            <p:ph type="subTitle" idx="1" hasCustomPrompt="1"/>
          </p:nvPr>
        </p:nvSpPr>
        <p:spPr>
          <a:xfrm>
            <a:off x="1524000" y="4486729"/>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pic>
        <p:nvPicPr>
          <p:cNvPr id="4" name="Picture 3">
            <a:extLst>
              <a:ext uri="{FF2B5EF4-FFF2-40B4-BE49-F238E27FC236}">
                <a16:creationId xmlns:a16="http://schemas.microsoft.com/office/drawing/2014/main" id="{D9FD4303-35CA-450A-BF76-21E73D52E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509" y="434799"/>
            <a:ext cx="1508647" cy="642408"/>
          </a:xfrm>
          <a:prstGeom prst="rect">
            <a:avLst/>
          </a:prstGeom>
        </p:spPr>
      </p:pic>
    </p:spTree>
    <p:extLst>
      <p:ext uri="{BB962C8B-B14F-4D97-AF65-F5344CB8AC3E}">
        <p14:creationId xmlns:p14="http://schemas.microsoft.com/office/powerpoint/2010/main" val="418995846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F Text + Imag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11517" y="2510632"/>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B3019760-8066-4D85-98AC-3DABB22DF02B}" type="datetimeFigureOut">
              <a:rPr lang="en-US" smtClean="0"/>
              <a:t>8/26/2025</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F1F38AB4-1327-41A2-835A-9C57C47A13A6}" type="slidenum">
              <a:rPr lang="en-US" smtClean="0"/>
              <a:t>‹#›</a:t>
            </a:fld>
            <a:endParaRPr lang="en-US"/>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117265" y="0"/>
            <a:ext cx="6074735" cy="6189663"/>
          </a:xfrm>
        </p:spPr>
        <p:txBody>
          <a:bodyPr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87690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F Text + Imag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6319776" y="555585"/>
            <a:ext cx="5382228" cy="1018575"/>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6319777" y="1574160"/>
            <a:ext cx="5382228" cy="923038"/>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6319777" y="2497197"/>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B3019760-8066-4D85-98AC-3DABB22DF02B}" type="datetimeFigureOut">
              <a:rPr lang="en-US" smtClean="0"/>
              <a:t>8/26/2025</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F1F38AB4-1327-41A2-835A-9C57C47A13A6}" type="slidenum">
              <a:rPr lang="en-US" smtClean="0"/>
              <a:t>‹#›</a:t>
            </a:fld>
            <a:endParaRPr lang="en-US"/>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0" y="0"/>
            <a:ext cx="6063142" cy="6201239"/>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p:nvCxnSpPr>
        <p:spPr>
          <a:xfrm>
            <a:off x="6315315" y="6169085"/>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84064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BF Text + 4 Image Mosaic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B3019760-8066-4D85-98AC-3DABB22DF02B}" type="datetimeFigureOut">
              <a:rPr lang="en-US" smtClean="0"/>
              <a:t>8/26/2025</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F1F38AB4-1327-41A2-835A-9C57C47A13A6}" type="slidenum">
              <a:rPr lang="en-US" smtClean="0"/>
              <a:t>‹#›</a:t>
            </a:fld>
            <a:endParaRPr lang="en-US"/>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095999" y="1"/>
            <a:ext cx="399767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
        <p:nvSpPr>
          <p:cNvPr id="12" name="Picture Placeholder 2">
            <a:extLst>
              <a:ext uri="{FF2B5EF4-FFF2-40B4-BE49-F238E27FC236}">
                <a16:creationId xmlns:a16="http://schemas.microsoft.com/office/drawing/2014/main" id="{937235BE-FC83-46EE-9EB3-8DAA9E213CDF}"/>
              </a:ext>
            </a:extLst>
          </p:cNvPr>
          <p:cNvSpPr>
            <a:spLocks noGrp="1"/>
          </p:cNvSpPr>
          <p:nvPr>
            <p:ph type="pic" idx="14"/>
          </p:nvPr>
        </p:nvSpPr>
        <p:spPr>
          <a:xfrm>
            <a:off x="8194323" y="3126125"/>
            <a:ext cx="3997677" cy="3050838"/>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13" name="Picture Placeholder 2">
            <a:extLst>
              <a:ext uri="{FF2B5EF4-FFF2-40B4-BE49-F238E27FC236}">
                <a16:creationId xmlns:a16="http://schemas.microsoft.com/office/drawing/2014/main" id="{1205515B-679D-41B5-A429-BBB957E7A78B}"/>
              </a:ext>
            </a:extLst>
          </p:cNvPr>
          <p:cNvSpPr>
            <a:spLocks noGrp="1"/>
          </p:cNvSpPr>
          <p:nvPr>
            <p:ph type="pic" idx="15"/>
          </p:nvPr>
        </p:nvSpPr>
        <p:spPr>
          <a:xfrm>
            <a:off x="10102093" y="1"/>
            <a:ext cx="208990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14" name="Picture Placeholder 2">
            <a:extLst>
              <a:ext uri="{FF2B5EF4-FFF2-40B4-BE49-F238E27FC236}">
                <a16:creationId xmlns:a16="http://schemas.microsoft.com/office/drawing/2014/main" id="{B653E46F-A8A7-4C0F-9D4F-51934AA9F2DA}"/>
              </a:ext>
            </a:extLst>
          </p:cNvPr>
          <p:cNvSpPr>
            <a:spLocks noGrp="1"/>
          </p:cNvSpPr>
          <p:nvPr>
            <p:ph type="pic" idx="16"/>
          </p:nvPr>
        </p:nvSpPr>
        <p:spPr>
          <a:xfrm>
            <a:off x="6112833" y="3128631"/>
            <a:ext cx="2089907" cy="3048332"/>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Tree>
    <p:extLst>
      <p:ext uri="{BB962C8B-B14F-4D97-AF65-F5344CB8AC3E}">
        <p14:creationId xmlns:p14="http://schemas.microsoft.com/office/powerpoint/2010/main" val="1998714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F World Map">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4EB10C-B346-4720-A089-D387F941BC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CCE7ED7-D780-4FCF-AF7E-430144B13DBB}"/>
              </a:ext>
            </a:extLst>
          </p:cNvPr>
          <p:cNvSpPr>
            <a:spLocks noGrp="1"/>
          </p:cNvSpPr>
          <p:nvPr>
            <p:ph type="title" hasCustomPrompt="1"/>
          </p:nvPr>
        </p:nvSpPr>
        <p:spPr>
          <a:xfrm>
            <a:off x="495300" y="137327"/>
            <a:ext cx="11201399" cy="1325563"/>
          </a:xfrm>
        </p:spPr>
        <p:txBody>
          <a:bodyPr>
            <a:normAutofit/>
          </a:bodyPr>
          <a:lstStyle>
            <a:lvl1pPr algn="ctr">
              <a:defRPr sz="4000" b="1"/>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6E405FEC-5967-4AED-88BF-EFF04B470239}"/>
              </a:ext>
            </a:extLst>
          </p:cNvPr>
          <p:cNvSpPr>
            <a:spLocks noGrp="1"/>
          </p:cNvSpPr>
          <p:nvPr>
            <p:ph type="dt" sz="half" idx="10"/>
          </p:nvPr>
        </p:nvSpPr>
        <p:spPr/>
        <p:txBody>
          <a:bodyPr/>
          <a:lstStyle/>
          <a:p>
            <a:fld id="{B3019760-8066-4D85-98AC-3DABB22DF02B}" type="datetimeFigureOut">
              <a:rPr lang="en-US" smtClean="0"/>
              <a:t>8/26/2025</a:t>
            </a:fld>
            <a:endParaRPr lang="en-US"/>
          </a:p>
        </p:txBody>
      </p:sp>
      <p:sp>
        <p:nvSpPr>
          <p:cNvPr id="4" name="Footer Placeholder 3">
            <a:extLst>
              <a:ext uri="{FF2B5EF4-FFF2-40B4-BE49-F238E27FC236}">
                <a16:creationId xmlns:a16="http://schemas.microsoft.com/office/drawing/2014/main" id="{9A54AA5C-37EA-4535-937F-AE38B2BC2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94E6EB-2E71-43F3-A629-8BFABB865144}"/>
              </a:ext>
            </a:extLst>
          </p:cNvPr>
          <p:cNvSpPr>
            <a:spLocks noGrp="1"/>
          </p:cNvSpPr>
          <p:nvPr>
            <p:ph type="sldNum" sz="quarter" idx="12"/>
          </p:nvPr>
        </p:nvSpPr>
        <p:spPr/>
        <p:txBody>
          <a:bodyPr/>
          <a:lstStyle/>
          <a:p>
            <a:fld id="{F1F38AB4-1327-41A2-835A-9C57C47A13A6}" type="slidenum">
              <a:rPr lang="en-US" smtClean="0"/>
              <a:t>‹#›</a:t>
            </a:fld>
            <a:endParaRPr lang="en-US"/>
          </a:p>
        </p:txBody>
      </p:sp>
      <p:sp>
        <p:nvSpPr>
          <p:cNvPr id="8" name="Content Placeholder 3">
            <a:extLst>
              <a:ext uri="{FF2B5EF4-FFF2-40B4-BE49-F238E27FC236}">
                <a16:creationId xmlns:a16="http://schemas.microsoft.com/office/drawing/2014/main" id="{BDF9B117-7EF5-4677-9C7F-D18C402A3FDE}"/>
              </a:ext>
            </a:extLst>
          </p:cNvPr>
          <p:cNvSpPr>
            <a:spLocks noGrp="1"/>
          </p:cNvSpPr>
          <p:nvPr>
            <p:ph sz="half" idx="2"/>
          </p:nvPr>
        </p:nvSpPr>
        <p:spPr>
          <a:xfrm>
            <a:off x="4953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Content Placeholder 3">
            <a:extLst>
              <a:ext uri="{FF2B5EF4-FFF2-40B4-BE49-F238E27FC236}">
                <a16:creationId xmlns:a16="http://schemas.microsoft.com/office/drawing/2014/main" id="{C785B199-DB2C-4BF5-BD6A-0AD75315608B}"/>
              </a:ext>
            </a:extLst>
          </p:cNvPr>
          <p:cNvSpPr>
            <a:spLocks noGrp="1"/>
          </p:cNvSpPr>
          <p:nvPr>
            <p:ph sz="half" idx="13"/>
          </p:nvPr>
        </p:nvSpPr>
        <p:spPr>
          <a:xfrm>
            <a:off x="60960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996583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F World Map with Finl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937B65-7F2A-4ADE-9EEE-EABC81F527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0020" y="81664"/>
            <a:ext cx="11471795" cy="6133602"/>
          </a:xfrm>
          <a:prstGeom prst="rect">
            <a:avLst/>
          </a:prstGeom>
        </p:spPr>
      </p:pic>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9287" y="701541"/>
            <a:ext cx="5382228" cy="1053299"/>
          </a:xfrm>
        </p:spPr>
        <p:txBody>
          <a:bodyPr>
            <a:noAutofit/>
          </a:bodyPr>
          <a:lstStyle>
            <a:lvl1pPr>
              <a:defRPr sz="3200" b="1"/>
            </a:lvl1pPr>
          </a:lstStyle>
          <a:p>
            <a:r>
              <a:rPr lang="en-US" dirty="0"/>
              <a:t>CLICK TO EDIT MASTER TITLE STYLE</a:t>
            </a:r>
            <a:endParaRPr lang="fi-FI" dirty="0"/>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045368"/>
            <a:ext cx="5382228" cy="4144295"/>
          </a:xfrm>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B3019760-8066-4D85-98AC-3DABB22DF02B}" type="datetimeFigureOut">
              <a:rPr lang="en-US" smtClean="0"/>
              <a:t>8/26/2025</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F1F38AB4-1327-41A2-835A-9C57C47A13A6}" type="slidenum">
              <a:rPr lang="en-US" smtClean="0"/>
              <a:t>‹#›</a:t>
            </a:fld>
            <a:endParaRPr lang="en-US"/>
          </a:p>
        </p:txBody>
      </p:sp>
    </p:spTree>
    <p:extLst>
      <p:ext uri="{BB962C8B-B14F-4D97-AF65-F5344CB8AC3E}">
        <p14:creationId xmlns:p14="http://schemas.microsoft.com/office/powerpoint/2010/main" val="4158965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BF Finlan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32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B3019760-8066-4D85-98AC-3DABB22DF02B}" type="datetimeFigureOut">
              <a:rPr lang="en-US" smtClean="0"/>
              <a:t>8/26/2025</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F1F38AB4-1327-41A2-835A-9C57C47A13A6}" type="slidenum">
              <a:rPr lang="en-US" smtClean="0"/>
              <a:t>‹#›</a:t>
            </a:fld>
            <a:endParaRPr lang="en-US"/>
          </a:p>
        </p:txBody>
      </p:sp>
      <p:pic>
        <p:nvPicPr>
          <p:cNvPr id="6" name="Picture 5">
            <a:extLst>
              <a:ext uri="{FF2B5EF4-FFF2-40B4-BE49-F238E27FC236}">
                <a16:creationId xmlns:a16="http://schemas.microsoft.com/office/drawing/2014/main" id="{1B9FF6E6-899B-4597-AEB0-E40070F4F4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06452" y="541504"/>
            <a:ext cx="2587225" cy="5260691"/>
          </a:xfrm>
          <a:prstGeom prst="rect">
            <a:avLst/>
          </a:prstGeom>
        </p:spPr>
      </p:pic>
    </p:spTree>
    <p:extLst>
      <p:ext uri="{BB962C8B-B14F-4D97-AF65-F5344CB8AC3E}">
        <p14:creationId xmlns:p14="http://schemas.microsoft.com/office/powerpoint/2010/main" val="3859332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F 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E1869A-B68D-4A1A-A3F8-F45AD778BE00}"/>
              </a:ext>
            </a:extLst>
          </p:cNvPr>
          <p:cNvSpPr>
            <a:spLocks noGrp="1"/>
          </p:cNvSpPr>
          <p:nvPr>
            <p:ph type="dt" sz="half" idx="10"/>
          </p:nvPr>
        </p:nvSpPr>
        <p:spPr/>
        <p:txBody>
          <a:bodyPr/>
          <a:lstStyle/>
          <a:p>
            <a:fld id="{B3019760-8066-4D85-98AC-3DABB22DF02B}" type="datetimeFigureOut">
              <a:rPr lang="en-US" smtClean="0"/>
              <a:t>8/26/2025</a:t>
            </a:fld>
            <a:endParaRPr lang="en-US"/>
          </a:p>
        </p:txBody>
      </p:sp>
      <p:sp>
        <p:nvSpPr>
          <p:cNvPr id="4" name="Footer Placeholder 3">
            <a:extLst>
              <a:ext uri="{FF2B5EF4-FFF2-40B4-BE49-F238E27FC236}">
                <a16:creationId xmlns:a16="http://schemas.microsoft.com/office/drawing/2014/main" id="{4D9A5B8B-41B7-454C-9864-057AC40E51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F1D6AB-C47F-4578-82E7-CA66E470A677}"/>
              </a:ext>
            </a:extLst>
          </p:cNvPr>
          <p:cNvSpPr>
            <a:spLocks noGrp="1"/>
          </p:cNvSpPr>
          <p:nvPr>
            <p:ph type="sldNum" sz="quarter" idx="12"/>
          </p:nvPr>
        </p:nvSpPr>
        <p:spPr/>
        <p:txBody>
          <a:bodyPr/>
          <a:lstStyle/>
          <a:p>
            <a:fld id="{F1F38AB4-1327-41A2-835A-9C57C47A13A6}" type="slidenum">
              <a:rPr lang="en-US" smtClean="0"/>
              <a:t>‹#›</a:t>
            </a:fld>
            <a:endParaRPr lang="en-US"/>
          </a:p>
        </p:txBody>
      </p:sp>
      <p:sp>
        <p:nvSpPr>
          <p:cNvPr id="10" name="Media Placeholder 9">
            <a:extLst>
              <a:ext uri="{FF2B5EF4-FFF2-40B4-BE49-F238E27FC236}">
                <a16:creationId xmlns:a16="http://schemas.microsoft.com/office/drawing/2014/main" id="{8E7DDB80-284A-4FFF-80C7-3E96AD55E233}"/>
              </a:ext>
            </a:extLst>
          </p:cNvPr>
          <p:cNvSpPr>
            <a:spLocks noGrp="1"/>
          </p:cNvSpPr>
          <p:nvPr>
            <p:ph type="media" sz="quarter" idx="13" hasCustomPrompt="1"/>
          </p:nvPr>
        </p:nvSpPr>
        <p:spPr>
          <a:xfrm>
            <a:off x="0" y="0"/>
            <a:ext cx="12192000" cy="6858000"/>
          </a:xfrm>
        </p:spPr>
        <p:txBody>
          <a:bodyPr anchor="t"/>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dirty="0"/>
              <a:t>Insert video/media by clicking icon</a:t>
            </a:r>
            <a:endParaRPr lang="en-US" dirty="0"/>
          </a:p>
          <a:p>
            <a:endParaRPr lang="fi-FI" dirty="0"/>
          </a:p>
        </p:txBody>
      </p:sp>
    </p:spTree>
    <p:extLst>
      <p:ext uri="{BB962C8B-B14F-4D97-AF65-F5344CB8AC3E}">
        <p14:creationId xmlns:p14="http://schemas.microsoft.com/office/powerpoint/2010/main" val="1456025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F Only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D94E3-637A-4AAE-B337-1C98BED7276E}"/>
              </a:ext>
            </a:extLst>
          </p:cNvPr>
          <p:cNvSpPr>
            <a:spLocks noGrp="1"/>
          </p:cNvSpPr>
          <p:nvPr>
            <p:ph type="dt" sz="half" idx="10"/>
          </p:nvPr>
        </p:nvSpPr>
        <p:spPr/>
        <p:txBody>
          <a:bodyPr/>
          <a:lstStyle/>
          <a:p>
            <a:fld id="{B3019760-8066-4D85-98AC-3DABB22DF02B}" type="datetimeFigureOut">
              <a:rPr lang="en-US" smtClean="0"/>
              <a:t>8/26/2025</a:t>
            </a:fld>
            <a:endParaRPr lang="en-US"/>
          </a:p>
        </p:txBody>
      </p:sp>
      <p:sp>
        <p:nvSpPr>
          <p:cNvPr id="3" name="Footer Placeholder 2">
            <a:extLst>
              <a:ext uri="{FF2B5EF4-FFF2-40B4-BE49-F238E27FC236}">
                <a16:creationId xmlns:a16="http://schemas.microsoft.com/office/drawing/2014/main" id="{EC863689-53BF-4D2A-AAD4-F1D7718449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B54EEC-2883-43E3-8755-D6870F467106}"/>
              </a:ext>
            </a:extLst>
          </p:cNvPr>
          <p:cNvSpPr>
            <a:spLocks noGrp="1"/>
          </p:cNvSpPr>
          <p:nvPr>
            <p:ph type="sldNum" sz="quarter" idx="12"/>
          </p:nvPr>
        </p:nvSpPr>
        <p:spPr/>
        <p:txBody>
          <a:bodyPr/>
          <a:lstStyle/>
          <a:p>
            <a:fld id="{F1F38AB4-1327-41A2-835A-9C57C47A13A6}" type="slidenum">
              <a:rPr lang="en-US" smtClean="0"/>
              <a:t>‹#›</a:t>
            </a:fld>
            <a:endParaRPr lang="en-US"/>
          </a:p>
        </p:txBody>
      </p:sp>
      <p:cxnSp>
        <p:nvCxnSpPr>
          <p:cNvPr id="5" name="Straight Connector 4">
            <a:extLst>
              <a:ext uri="{FF2B5EF4-FFF2-40B4-BE49-F238E27FC236}">
                <a16:creationId xmlns:a16="http://schemas.microsoft.com/office/drawing/2014/main" id="{4402CCCE-40C4-4E44-9E8A-4318253FB6AC}"/>
              </a:ext>
            </a:extLst>
          </p:cNvPr>
          <p:cNvCxnSpPr>
            <a:cxnSpLocks/>
          </p:cNvCxnSpPr>
          <p:nvPr/>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09343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F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C0768-4D08-4E53-BD90-2A9515DAA2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826" y="432134"/>
            <a:ext cx="1384064" cy="589358"/>
          </a:xfrm>
          <a:prstGeom prst="rect">
            <a:avLst/>
          </a:prstGeom>
        </p:spPr>
      </p:pic>
    </p:spTree>
    <p:extLst>
      <p:ext uri="{BB962C8B-B14F-4D97-AF65-F5344CB8AC3E}">
        <p14:creationId xmlns:p14="http://schemas.microsoft.com/office/powerpoint/2010/main" val="1280828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F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96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F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4D8F-D7C2-4C54-9A9D-F8E65AF040F9}"/>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2881F94C-5E9A-4B0D-B971-3FBA0A400B1E}"/>
              </a:ext>
            </a:extLst>
          </p:cNvPr>
          <p:cNvSpPr>
            <a:spLocks noGrp="1"/>
          </p:cNvSpPr>
          <p:nvPr>
            <p:ph idx="1"/>
          </p:nvPr>
        </p:nvSpPr>
        <p:spPr>
          <a:xfrm>
            <a:off x="504825" y="1825625"/>
            <a:ext cx="11201399"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2FEEDB4-B169-4811-B365-D796A5450FDF}"/>
              </a:ext>
            </a:extLst>
          </p:cNvPr>
          <p:cNvSpPr>
            <a:spLocks noGrp="1"/>
          </p:cNvSpPr>
          <p:nvPr>
            <p:ph type="dt" sz="half" idx="10"/>
          </p:nvPr>
        </p:nvSpPr>
        <p:spPr/>
        <p:txBody>
          <a:bodyPr/>
          <a:lstStyle/>
          <a:p>
            <a:fld id="{06AA65E1-DB82-40CA-A1D3-A69BC475BA6E}" type="datetimeFigureOut">
              <a:rPr lang="fi-FI" smtClean="0"/>
              <a:t>26.8.2025</a:t>
            </a:fld>
            <a:endParaRPr lang="fi-FI"/>
          </a:p>
        </p:txBody>
      </p:sp>
      <p:sp>
        <p:nvSpPr>
          <p:cNvPr id="5" name="Footer Placeholder 4">
            <a:extLst>
              <a:ext uri="{FF2B5EF4-FFF2-40B4-BE49-F238E27FC236}">
                <a16:creationId xmlns:a16="http://schemas.microsoft.com/office/drawing/2014/main" id="{4F2A39FF-35EA-4C57-B869-2075E687F7A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1977D70-C82D-4833-9745-ACCED8389148}"/>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7" name="Straight Connector 6">
            <a:extLst>
              <a:ext uri="{FF2B5EF4-FFF2-40B4-BE49-F238E27FC236}">
                <a16:creationId xmlns:a16="http://schemas.microsoft.com/office/drawing/2014/main" id="{E857ACC8-8468-4294-A2A5-4F162ADCE377}"/>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6644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ank you + Contac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3B59-958D-4DB8-B462-2146F23CEAE6}"/>
              </a:ext>
            </a:extLst>
          </p:cNvPr>
          <p:cNvSpPr>
            <a:spLocks noGrp="1"/>
          </p:cNvSpPr>
          <p:nvPr>
            <p:ph type="title" hasCustomPrompt="1"/>
          </p:nvPr>
        </p:nvSpPr>
        <p:spPr>
          <a:xfrm>
            <a:off x="1280160" y="2103437"/>
            <a:ext cx="10416539" cy="1325563"/>
          </a:xfrm>
        </p:spPr>
        <p:txBody>
          <a:bodyPr>
            <a:normAutofit/>
          </a:bodyPr>
          <a:lstStyle>
            <a:lvl1pPr>
              <a:defRPr sz="4000" b="1"/>
            </a:lvl1pPr>
          </a:lstStyle>
          <a:p>
            <a:r>
              <a:rPr lang="en-US" dirty="0"/>
              <a:t>CLICK TO EDIT MASTER TITLE STYLE</a:t>
            </a:r>
            <a:endParaRPr lang="fi-FI" dirty="0"/>
          </a:p>
        </p:txBody>
      </p:sp>
      <p:pic>
        <p:nvPicPr>
          <p:cNvPr id="6" name="Picture 5">
            <a:extLst>
              <a:ext uri="{FF2B5EF4-FFF2-40B4-BE49-F238E27FC236}">
                <a16:creationId xmlns:a16="http://schemas.microsoft.com/office/drawing/2014/main" id="{1E45100D-3775-4CC0-933D-691D032F0B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3984" y="434799"/>
            <a:ext cx="1508647" cy="642408"/>
          </a:xfrm>
          <a:prstGeom prst="rect">
            <a:avLst/>
          </a:prstGeom>
        </p:spPr>
      </p:pic>
      <p:sp>
        <p:nvSpPr>
          <p:cNvPr id="8" name="Text Placeholder 7">
            <a:extLst>
              <a:ext uri="{FF2B5EF4-FFF2-40B4-BE49-F238E27FC236}">
                <a16:creationId xmlns:a16="http://schemas.microsoft.com/office/drawing/2014/main" id="{E7E6D42D-DCA6-4859-8367-56D450A2725D}"/>
              </a:ext>
            </a:extLst>
          </p:cNvPr>
          <p:cNvSpPr>
            <a:spLocks noGrp="1"/>
          </p:cNvSpPr>
          <p:nvPr>
            <p:ph type="body" sz="quarter" idx="10"/>
          </p:nvPr>
        </p:nvSpPr>
        <p:spPr>
          <a:xfrm>
            <a:off x="1280160" y="3838751"/>
            <a:ext cx="6464808" cy="2584450"/>
          </a:xfrm>
        </p:spPr>
        <p:txBody>
          <a:bodyPr>
            <a:normAutofit/>
          </a:bodyPr>
          <a:lstStyle>
            <a:lvl1pPr marL="0" indent="0">
              <a:buNone/>
              <a:defRPr sz="2400">
                <a:solidFill>
                  <a:schemeClr val="tx1"/>
                </a:solidFill>
              </a:defRPr>
            </a:lvl1pPr>
            <a:lvl2pPr marL="457200" indent="0">
              <a:buNone/>
              <a:defRPr sz="2000">
                <a:solidFill>
                  <a:schemeClr val="tx1"/>
                </a:solidFill>
              </a:defRPr>
            </a:lvl2pPr>
            <a:lvl3pPr marL="914400" indent="0">
              <a:buNone/>
              <a:defRPr sz="18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62053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BF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306E-34B0-4724-9FA3-8AA01536A35A}"/>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F877869B-BDDC-4295-8442-9DDD5EFE2F05}"/>
              </a:ext>
            </a:extLst>
          </p:cNvPr>
          <p:cNvSpPr>
            <a:spLocks noGrp="1"/>
          </p:cNvSpPr>
          <p:nvPr>
            <p:ph sz="half" idx="1"/>
          </p:nvPr>
        </p:nvSpPr>
        <p:spPr>
          <a:xfrm>
            <a:off x="504825"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2FE6A6CE-4909-45DE-923A-39B28B5F4EE9}"/>
              </a:ext>
            </a:extLst>
          </p:cNvPr>
          <p:cNvSpPr>
            <a:spLocks noGrp="1"/>
          </p:cNvSpPr>
          <p:nvPr>
            <p:ph sz="half" idx="2"/>
          </p:nvPr>
        </p:nvSpPr>
        <p:spPr>
          <a:xfrm>
            <a:off x="6172199"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D6314660-7CAA-473C-ACEB-F020455CF7AD}"/>
              </a:ext>
            </a:extLst>
          </p:cNvPr>
          <p:cNvSpPr>
            <a:spLocks noGrp="1"/>
          </p:cNvSpPr>
          <p:nvPr>
            <p:ph type="dt" sz="half" idx="10"/>
          </p:nvPr>
        </p:nvSpPr>
        <p:spPr/>
        <p:txBody>
          <a:bodyPr/>
          <a:lstStyle/>
          <a:p>
            <a:fld id="{06AA65E1-DB82-40CA-A1D3-A69BC475BA6E}" type="datetimeFigureOut">
              <a:rPr lang="fi-FI" smtClean="0"/>
              <a:t>26.8.2025</a:t>
            </a:fld>
            <a:endParaRPr lang="fi-FI"/>
          </a:p>
        </p:txBody>
      </p:sp>
      <p:sp>
        <p:nvSpPr>
          <p:cNvPr id="6" name="Footer Placeholder 5">
            <a:extLst>
              <a:ext uri="{FF2B5EF4-FFF2-40B4-BE49-F238E27FC236}">
                <a16:creationId xmlns:a16="http://schemas.microsoft.com/office/drawing/2014/main" id="{7E3023F2-EC1B-4D11-A19E-75B5DD8321B0}"/>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ACAEF327-87F2-4395-A01B-FDDDA3BA47FE}"/>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8" name="Straight Connector 7">
            <a:extLst>
              <a:ext uri="{FF2B5EF4-FFF2-40B4-BE49-F238E27FC236}">
                <a16:creationId xmlns:a16="http://schemas.microsoft.com/office/drawing/2014/main" id="{924A812F-B1AD-43E6-B5FC-B4D1E79CE90A}"/>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1647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F Text + Imag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11517" y="2510632"/>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26.8.2025</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117265" y="0"/>
            <a:ext cx="6074735" cy="6189663"/>
          </a:xfrm>
        </p:spPr>
        <p:txBody>
          <a:bodyPr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63782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F Text + Imag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6319776" y="555585"/>
            <a:ext cx="5382228" cy="1018575"/>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6319777" y="1574160"/>
            <a:ext cx="5382228" cy="923038"/>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6319777" y="2497197"/>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26.8.2025</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0" y="0"/>
            <a:ext cx="6063142" cy="6201239"/>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6315315" y="6169085"/>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0931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F Text + 4 Image Mosaic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26.8.2025</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095999" y="1"/>
            <a:ext cx="399767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
        <p:nvSpPr>
          <p:cNvPr id="12" name="Picture Placeholder 2">
            <a:extLst>
              <a:ext uri="{FF2B5EF4-FFF2-40B4-BE49-F238E27FC236}">
                <a16:creationId xmlns:a16="http://schemas.microsoft.com/office/drawing/2014/main" id="{937235BE-FC83-46EE-9EB3-8DAA9E213CDF}"/>
              </a:ext>
            </a:extLst>
          </p:cNvPr>
          <p:cNvSpPr>
            <a:spLocks noGrp="1"/>
          </p:cNvSpPr>
          <p:nvPr>
            <p:ph type="pic" idx="14"/>
          </p:nvPr>
        </p:nvSpPr>
        <p:spPr>
          <a:xfrm>
            <a:off x="8194323" y="3126125"/>
            <a:ext cx="3997677" cy="3050838"/>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13" name="Picture Placeholder 2">
            <a:extLst>
              <a:ext uri="{FF2B5EF4-FFF2-40B4-BE49-F238E27FC236}">
                <a16:creationId xmlns:a16="http://schemas.microsoft.com/office/drawing/2014/main" id="{1205515B-679D-41B5-A429-BBB957E7A78B}"/>
              </a:ext>
            </a:extLst>
          </p:cNvPr>
          <p:cNvSpPr>
            <a:spLocks noGrp="1"/>
          </p:cNvSpPr>
          <p:nvPr>
            <p:ph type="pic" idx="15"/>
          </p:nvPr>
        </p:nvSpPr>
        <p:spPr>
          <a:xfrm>
            <a:off x="10102093" y="1"/>
            <a:ext cx="208990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14" name="Picture Placeholder 2">
            <a:extLst>
              <a:ext uri="{FF2B5EF4-FFF2-40B4-BE49-F238E27FC236}">
                <a16:creationId xmlns:a16="http://schemas.microsoft.com/office/drawing/2014/main" id="{B653E46F-A8A7-4C0F-9D4F-51934AA9F2DA}"/>
              </a:ext>
            </a:extLst>
          </p:cNvPr>
          <p:cNvSpPr>
            <a:spLocks noGrp="1"/>
          </p:cNvSpPr>
          <p:nvPr>
            <p:ph type="pic" idx="16"/>
          </p:nvPr>
        </p:nvSpPr>
        <p:spPr>
          <a:xfrm>
            <a:off x="6112833" y="3128631"/>
            <a:ext cx="2089907" cy="3048332"/>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Tree>
    <p:extLst>
      <p:ext uri="{BB962C8B-B14F-4D97-AF65-F5344CB8AC3E}">
        <p14:creationId xmlns:p14="http://schemas.microsoft.com/office/powerpoint/2010/main" val="232543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F World Map">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4EB10C-B346-4720-A089-D387F941BC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0" y="0"/>
            <a:ext cx="12180864" cy="6852498"/>
          </a:xfrm>
          <a:prstGeom prst="rect">
            <a:avLst/>
          </a:prstGeom>
        </p:spPr>
      </p:pic>
      <p:sp>
        <p:nvSpPr>
          <p:cNvPr id="2" name="Title 1">
            <a:extLst>
              <a:ext uri="{FF2B5EF4-FFF2-40B4-BE49-F238E27FC236}">
                <a16:creationId xmlns:a16="http://schemas.microsoft.com/office/drawing/2014/main" id="{7CCE7ED7-D780-4FCF-AF7E-430144B13DBB}"/>
              </a:ext>
            </a:extLst>
          </p:cNvPr>
          <p:cNvSpPr>
            <a:spLocks noGrp="1"/>
          </p:cNvSpPr>
          <p:nvPr>
            <p:ph type="title" hasCustomPrompt="1"/>
          </p:nvPr>
        </p:nvSpPr>
        <p:spPr>
          <a:xfrm>
            <a:off x="495300" y="137327"/>
            <a:ext cx="11201399" cy="1325563"/>
          </a:xfrm>
        </p:spPr>
        <p:txBody>
          <a:bodyPr>
            <a:normAutofit/>
          </a:bodyPr>
          <a:lstStyle>
            <a:lvl1pPr algn="ctr">
              <a:defRPr sz="4000" b="1"/>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6E405FEC-5967-4AED-88BF-EFF04B470239}"/>
              </a:ext>
            </a:extLst>
          </p:cNvPr>
          <p:cNvSpPr>
            <a:spLocks noGrp="1"/>
          </p:cNvSpPr>
          <p:nvPr>
            <p:ph type="dt" sz="half" idx="10"/>
          </p:nvPr>
        </p:nvSpPr>
        <p:spPr/>
        <p:txBody>
          <a:bodyPr/>
          <a:lstStyle/>
          <a:p>
            <a:fld id="{06AA65E1-DB82-40CA-A1D3-A69BC475BA6E}" type="datetimeFigureOut">
              <a:rPr lang="fi-FI" smtClean="0"/>
              <a:t>26.8.2025</a:t>
            </a:fld>
            <a:endParaRPr lang="fi-FI"/>
          </a:p>
        </p:txBody>
      </p:sp>
      <p:sp>
        <p:nvSpPr>
          <p:cNvPr id="4" name="Footer Placeholder 3">
            <a:extLst>
              <a:ext uri="{FF2B5EF4-FFF2-40B4-BE49-F238E27FC236}">
                <a16:creationId xmlns:a16="http://schemas.microsoft.com/office/drawing/2014/main" id="{9A54AA5C-37EA-4535-937F-AE38B2BC2447}"/>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D394E6EB-2E71-43F3-A629-8BFABB865144}"/>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8" name="Content Placeholder 3">
            <a:extLst>
              <a:ext uri="{FF2B5EF4-FFF2-40B4-BE49-F238E27FC236}">
                <a16:creationId xmlns:a16="http://schemas.microsoft.com/office/drawing/2014/main" id="{BDF9B117-7EF5-4677-9C7F-D18C402A3FDE}"/>
              </a:ext>
            </a:extLst>
          </p:cNvPr>
          <p:cNvSpPr>
            <a:spLocks noGrp="1"/>
          </p:cNvSpPr>
          <p:nvPr>
            <p:ph sz="half" idx="2"/>
          </p:nvPr>
        </p:nvSpPr>
        <p:spPr>
          <a:xfrm>
            <a:off x="4953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Content Placeholder 3">
            <a:extLst>
              <a:ext uri="{FF2B5EF4-FFF2-40B4-BE49-F238E27FC236}">
                <a16:creationId xmlns:a16="http://schemas.microsoft.com/office/drawing/2014/main" id="{C785B199-DB2C-4BF5-BD6A-0AD75315608B}"/>
              </a:ext>
            </a:extLst>
          </p:cNvPr>
          <p:cNvSpPr>
            <a:spLocks noGrp="1"/>
          </p:cNvSpPr>
          <p:nvPr>
            <p:ph sz="half" idx="13"/>
          </p:nvPr>
        </p:nvSpPr>
        <p:spPr>
          <a:xfrm>
            <a:off x="60960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46581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F World Map with Finl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937B65-7F2A-4ADE-9EEE-EABC81F527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0020" y="81664"/>
            <a:ext cx="11467570" cy="6133108"/>
          </a:xfrm>
          <a:prstGeom prst="rect">
            <a:avLst/>
          </a:prstGeom>
        </p:spPr>
      </p:pic>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9287" y="701541"/>
            <a:ext cx="5382228" cy="1053299"/>
          </a:xfrm>
        </p:spPr>
        <p:txBody>
          <a:bodyPr>
            <a:noAutofit/>
          </a:bodyPr>
          <a:lstStyle>
            <a:lvl1pPr>
              <a:defRPr sz="3200" b="1"/>
            </a:lvl1pPr>
          </a:lstStyle>
          <a:p>
            <a:r>
              <a:rPr lang="en-US" dirty="0"/>
              <a:t>CLICK TO EDIT MASTER TITLE STYLE</a:t>
            </a:r>
            <a:endParaRPr lang="fi-FI" dirty="0"/>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045368"/>
            <a:ext cx="5382228" cy="4144295"/>
          </a:xfrm>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26.8.2025</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Tree>
    <p:extLst>
      <p:ext uri="{BB962C8B-B14F-4D97-AF65-F5344CB8AC3E}">
        <p14:creationId xmlns:p14="http://schemas.microsoft.com/office/powerpoint/2010/main" val="415036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79B77-01E8-4551-8537-64358CBB8C7F}"/>
              </a:ext>
            </a:extLst>
          </p:cNvPr>
          <p:cNvSpPr>
            <a:spLocks noGrp="1"/>
          </p:cNvSpPr>
          <p:nvPr>
            <p:ph type="title"/>
          </p:nvPr>
        </p:nvSpPr>
        <p:spPr>
          <a:xfrm>
            <a:off x="504825" y="365125"/>
            <a:ext cx="11201399"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xt Placeholder 2">
            <a:extLst>
              <a:ext uri="{FF2B5EF4-FFF2-40B4-BE49-F238E27FC236}">
                <a16:creationId xmlns:a16="http://schemas.microsoft.com/office/drawing/2014/main" id="{4697B3C2-2514-49B1-8E70-2C895FDC96A9}"/>
              </a:ext>
            </a:extLst>
          </p:cNvPr>
          <p:cNvSpPr>
            <a:spLocks noGrp="1"/>
          </p:cNvSpPr>
          <p:nvPr>
            <p:ph type="body" idx="1"/>
          </p:nvPr>
        </p:nvSpPr>
        <p:spPr>
          <a:xfrm>
            <a:off x="504825" y="1825625"/>
            <a:ext cx="11182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50C0B737-5E1C-4689-972B-798DC4282FF0}"/>
              </a:ext>
            </a:extLst>
          </p:cNvPr>
          <p:cNvSpPr>
            <a:spLocks noGrp="1"/>
          </p:cNvSpPr>
          <p:nvPr>
            <p:ph type="dt" sz="half" idx="2"/>
          </p:nvPr>
        </p:nvSpPr>
        <p:spPr>
          <a:xfrm>
            <a:off x="7331428" y="6355548"/>
            <a:ext cx="25336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6AA65E1-DB82-40CA-A1D3-A69BC475BA6E}" type="datetimeFigureOut">
              <a:rPr lang="fi-FI" smtClean="0"/>
              <a:pPr/>
              <a:t>26.8.2025</a:t>
            </a:fld>
            <a:endParaRPr lang="fi-FI"/>
          </a:p>
        </p:txBody>
      </p:sp>
      <p:sp>
        <p:nvSpPr>
          <p:cNvPr id="5" name="Footer Placeholder 4">
            <a:extLst>
              <a:ext uri="{FF2B5EF4-FFF2-40B4-BE49-F238E27FC236}">
                <a16:creationId xmlns:a16="http://schemas.microsoft.com/office/drawing/2014/main" id="{1255B1EA-A315-434C-A852-7591FEA6C9BA}"/>
              </a:ext>
            </a:extLst>
          </p:cNvPr>
          <p:cNvSpPr>
            <a:spLocks noGrp="1"/>
          </p:cNvSpPr>
          <p:nvPr>
            <p:ph type="ftr" sz="quarter" idx="3"/>
          </p:nvPr>
        </p:nvSpPr>
        <p:spPr>
          <a:xfrm>
            <a:off x="2768953" y="635554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Slide Number Placeholder 5">
            <a:extLst>
              <a:ext uri="{FF2B5EF4-FFF2-40B4-BE49-F238E27FC236}">
                <a16:creationId xmlns:a16="http://schemas.microsoft.com/office/drawing/2014/main" id="{0AF0F770-DB2D-422D-B973-C476D754EF35}"/>
              </a:ext>
            </a:extLst>
          </p:cNvPr>
          <p:cNvSpPr>
            <a:spLocks noGrp="1"/>
          </p:cNvSpPr>
          <p:nvPr>
            <p:ph type="sldNum" sz="quarter" idx="4"/>
          </p:nvPr>
        </p:nvSpPr>
        <p:spPr>
          <a:xfrm>
            <a:off x="10093677" y="6355548"/>
            <a:ext cx="15906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EB0C6-1A45-4C71-BA82-57E64F836A39}" type="slidenum">
              <a:rPr lang="fi-FI" smtClean="0"/>
              <a:t>‹#›</a:t>
            </a:fld>
            <a:endParaRPr lang="fi-FI"/>
          </a:p>
        </p:txBody>
      </p:sp>
      <p:pic>
        <p:nvPicPr>
          <p:cNvPr id="7" name="Picture 6"/>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521219" y="6353740"/>
            <a:ext cx="743850" cy="314401"/>
          </a:xfrm>
          <a:prstGeom prst="rect">
            <a:avLst/>
          </a:prstGeom>
        </p:spPr>
      </p:pic>
    </p:spTree>
    <p:extLst>
      <p:ext uri="{BB962C8B-B14F-4D97-AF65-F5344CB8AC3E}">
        <p14:creationId xmlns:p14="http://schemas.microsoft.com/office/powerpoint/2010/main" val="112753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79B77-01E8-4551-8537-64358CBB8C7F}"/>
              </a:ext>
            </a:extLst>
          </p:cNvPr>
          <p:cNvSpPr>
            <a:spLocks noGrp="1"/>
          </p:cNvSpPr>
          <p:nvPr>
            <p:ph type="title"/>
          </p:nvPr>
        </p:nvSpPr>
        <p:spPr>
          <a:xfrm>
            <a:off x="504825" y="365125"/>
            <a:ext cx="11201399" cy="1325563"/>
          </a:xfrm>
          <a:prstGeom prst="rect">
            <a:avLst/>
          </a:prstGeom>
        </p:spPr>
        <p:txBody>
          <a:bodyPr vert="horz" lIns="91440" tIns="45720" rIns="91440" bIns="45720" rtlCol="0" anchor="ctr">
            <a:normAutofit/>
          </a:bodyPr>
          <a:lstStyle/>
          <a:p>
            <a:r>
              <a:rPr lang="fi-FI"/>
              <a:t>Muokkaa perustyyl. napsautt.</a:t>
            </a:r>
            <a:endParaRPr lang="fi-FI" dirty="0"/>
          </a:p>
        </p:txBody>
      </p:sp>
      <p:sp>
        <p:nvSpPr>
          <p:cNvPr id="3" name="Text Placeholder 2">
            <a:extLst>
              <a:ext uri="{FF2B5EF4-FFF2-40B4-BE49-F238E27FC236}">
                <a16:creationId xmlns:a16="http://schemas.microsoft.com/office/drawing/2014/main" id="{4697B3C2-2514-49B1-8E70-2C895FDC96A9}"/>
              </a:ext>
            </a:extLst>
          </p:cNvPr>
          <p:cNvSpPr>
            <a:spLocks noGrp="1"/>
          </p:cNvSpPr>
          <p:nvPr>
            <p:ph type="body" idx="1"/>
          </p:nvPr>
        </p:nvSpPr>
        <p:spPr>
          <a:xfrm>
            <a:off x="504825" y="1825625"/>
            <a:ext cx="1118235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50C0B737-5E1C-4689-972B-798DC4282FF0}"/>
              </a:ext>
            </a:extLst>
          </p:cNvPr>
          <p:cNvSpPr>
            <a:spLocks noGrp="1"/>
          </p:cNvSpPr>
          <p:nvPr>
            <p:ph type="dt" sz="half" idx="2"/>
          </p:nvPr>
        </p:nvSpPr>
        <p:spPr>
          <a:xfrm>
            <a:off x="7331428" y="6355548"/>
            <a:ext cx="25336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3019760-8066-4D85-98AC-3DABB22DF02B}" type="datetimeFigureOut">
              <a:rPr lang="en-US" smtClean="0"/>
              <a:t>8/26/2025</a:t>
            </a:fld>
            <a:endParaRPr lang="en-US"/>
          </a:p>
        </p:txBody>
      </p:sp>
      <p:sp>
        <p:nvSpPr>
          <p:cNvPr id="5" name="Footer Placeholder 4">
            <a:extLst>
              <a:ext uri="{FF2B5EF4-FFF2-40B4-BE49-F238E27FC236}">
                <a16:creationId xmlns:a16="http://schemas.microsoft.com/office/drawing/2014/main" id="{1255B1EA-A315-434C-A852-7591FEA6C9BA}"/>
              </a:ext>
            </a:extLst>
          </p:cNvPr>
          <p:cNvSpPr>
            <a:spLocks noGrp="1"/>
          </p:cNvSpPr>
          <p:nvPr>
            <p:ph type="ftr" sz="quarter" idx="3"/>
          </p:nvPr>
        </p:nvSpPr>
        <p:spPr>
          <a:xfrm>
            <a:off x="2768953" y="635554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F0F770-DB2D-422D-B973-C476D754EF35}"/>
              </a:ext>
            </a:extLst>
          </p:cNvPr>
          <p:cNvSpPr>
            <a:spLocks noGrp="1"/>
          </p:cNvSpPr>
          <p:nvPr>
            <p:ph type="sldNum" sz="quarter" idx="4"/>
          </p:nvPr>
        </p:nvSpPr>
        <p:spPr>
          <a:xfrm>
            <a:off x="10093677" y="6355548"/>
            <a:ext cx="15906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38AB4-1327-41A2-835A-9C57C47A13A6}" type="slidenum">
              <a:rPr lang="en-US" smtClean="0"/>
              <a:t>‹#›</a:t>
            </a:fld>
            <a:endParaRPr lang="en-US"/>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1219" y="6353740"/>
            <a:ext cx="743850" cy="314401"/>
          </a:xfrm>
          <a:prstGeom prst="rect">
            <a:avLst/>
          </a:prstGeom>
        </p:spPr>
      </p:pic>
    </p:spTree>
    <p:extLst>
      <p:ext uri="{BB962C8B-B14F-4D97-AF65-F5344CB8AC3E}">
        <p14:creationId xmlns:p14="http://schemas.microsoft.com/office/powerpoint/2010/main" val="51773202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ecure.businessfinland.fi/suojaposti"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A6591-43D2-7971-04E6-E69DF1C0F35F}"/>
            </a:ext>
          </a:extLst>
        </p:cNvPr>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4891ED2-2E42-1864-08F9-2ACD18E97F42}"/>
              </a:ext>
            </a:extLst>
          </p:cNvPr>
          <p:cNvSpPr txBox="1">
            <a:spLocks/>
          </p:cNvSpPr>
          <p:nvPr/>
        </p:nvSpPr>
        <p:spPr>
          <a:xfrm>
            <a:off x="618743" y="427748"/>
            <a:ext cx="5753181" cy="530669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000" b="1" i="0" u="none" strike="noStrike" kern="1200" cap="none" spc="0" normalizeH="0" baseline="0" noProof="0" dirty="0">
                <a:ln>
                  <a:noFill/>
                </a:ln>
                <a:solidFill>
                  <a:srgbClr val="00B050"/>
                </a:solidFill>
                <a:effectLst/>
                <a:uLnTx/>
                <a:uFillTx/>
                <a:latin typeface="Tahoma"/>
                <a:ea typeface="+mn-ea"/>
                <a:cs typeface="+mn-cs"/>
              </a:rPr>
              <a:t>Projekti-idean </a:t>
            </a:r>
            <a:r>
              <a:rPr kumimoji="0" lang="fi-FI" sz="3000" b="1" i="0" u="none" strike="noStrike" kern="1200" cap="none" spc="0" normalizeH="0" baseline="0" noProof="0">
                <a:ln>
                  <a:noFill/>
                </a:ln>
                <a:solidFill>
                  <a:srgbClr val="00B050"/>
                </a:solidFill>
                <a:effectLst/>
                <a:uLnTx/>
                <a:uFillTx/>
                <a:latin typeface="Tahoma"/>
                <a:ea typeface="+mn-ea"/>
                <a:cs typeface="+mn-cs"/>
              </a:rPr>
              <a:t>esittely 31.10</a:t>
            </a:r>
            <a:r>
              <a:rPr kumimoji="0" lang="fi-FI" sz="3000" b="1" i="0" u="none" strike="noStrike" kern="1200" cap="none" spc="0" normalizeH="0" baseline="0" noProof="0" dirty="0">
                <a:ln>
                  <a:noFill/>
                </a:ln>
                <a:solidFill>
                  <a:srgbClr val="00B050"/>
                </a:solidFill>
                <a:effectLst/>
                <a:uLnTx/>
                <a:uFillTx/>
                <a:latin typeface="Tahoma"/>
                <a:ea typeface="+mn-ea"/>
                <a:cs typeface="+mn-cs"/>
              </a:rPr>
              <a:t>. mennessä sekä mahdollisen </a:t>
            </a:r>
            <a:r>
              <a:rPr kumimoji="0" lang="fi-FI" sz="3000" b="1" i="0" u="none" strike="noStrike" kern="1200" cap="none" spc="0" normalizeH="0" baseline="0" noProof="0" dirty="0" err="1">
                <a:ln>
                  <a:noFill/>
                </a:ln>
                <a:solidFill>
                  <a:srgbClr val="00B050"/>
                </a:solidFill>
                <a:effectLst/>
                <a:uLnTx/>
                <a:uFillTx/>
                <a:latin typeface="Tahoma"/>
                <a:ea typeface="+mn-ea"/>
                <a:cs typeface="+mn-cs"/>
              </a:rPr>
              <a:t>pitchauksen</a:t>
            </a:r>
            <a:r>
              <a:rPr kumimoji="0" lang="fi-FI" sz="3000" b="1" i="0" u="none" strike="noStrike" kern="1200" cap="none" spc="0" normalizeH="0" baseline="0" noProof="0" dirty="0">
                <a:ln>
                  <a:noFill/>
                </a:ln>
                <a:solidFill>
                  <a:srgbClr val="00B050"/>
                </a:solidFill>
                <a:effectLst/>
                <a:uLnTx/>
                <a:uFillTx/>
                <a:latin typeface="Tahoma"/>
                <a:ea typeface="+mn-ea"/>
                <a:cs typeface="+mn-cs"/>
              </a:rPr>
              <a:t> agenda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400" b="0" i="0" u="none" strike="noStrike" kern="1200" cap="none" spc="0" normalizeH="0" baseline="0" noProof="0" dirty="0">
              <a:ln>
                <a:noFill/>
              </a:ln>
              <a:solidFill>
                <a:srgbClr val="000000"/>
              </a:solidFill>
              <a:effectLst/>
              <a:uLnTx/>
              <a:uFillTx/>
              <a:latin typeface="Tahoma"/>
              <a:ea typeface="+mn-ea"/>
              <a:cs typeface="+mn-cs"/>
            </a:endParaRPr>
          </a:p>
          <a:p>
            <a:pPr marL="0" indent="0">
              <a:buNone/>
            </a:pPr>
            <a:r>
              <a:rPr lang="fi-FI" sz="1900" dirty="0">
                <a:solidFill>
                  <a:srgbClr val="000000"/>
                </a:solidFill>
              </a:rPr>
              <a:t>Tämä aineisto on toimitettava viimeistään pe 31.10.2025 mennessä suojapostilla kirjaamoon </a:t>
            </a:r>
            <a:r>
              <a:rPr lang="fi-FI" sz="1900" dirty="0">
                <a:solidFill>
                  <a:srgbClr val="000000"/>
                </a:solidFill>
                <a:hlinkClick r:id="rId3"/>
              </a:rPr>
              <a:t>https://secure.businessfinland.fi/suojaposti</a:t>
            </a:r>
            <a:r>
              <a:rPr lang="fi-FI" sz="1900" dirty="0">
                <a:solidFill>
                  <a:srgbClr val="000000"/>
                </a:solidFill>
              </a:rPr>
              <a:t> Aihekenttään “Näytönpaikka-tutkimushaku, BFRK/7/910/2025”</a:t>
            </a:r>
          </a:p>
          <a:p>
            <a:pPr marL="0" indent="0">
              <a:buNone/>
            </a:pPr>
            <a:r>
              <a:rPr lang="fi-FI" sz="1900" dirty="0">
                <a:solidFill>
                  <a:srgbClr val="000000"/>
                </a:solidFill>
              </a:rPr>
              <a:t>Aineisto ppt-muodossa, viereisen palstan rakenteen mukaisesti. Konsortiolta 1 yhteinen aineisto. Max sivumäärä 20. </a:t>
            </a:r>
          </a:p>
          <a:p>
            <a:pPr marL="0" indent="0">
              <a:buNone/>
            </a:pPr>
            <a:r>
              <a:rPr lang="fi-FI" sz="1900" b="1" dirty="0">
                <a:solidFill>
                  <a:srgbClr val="000000"/>
                </a:solidFill>
              </a:rPr>
              <a:t>Aineiston perusteella valitaan </a:t>
            </a:r>
            <a:r>
              <a:rPr lang="fi-FI" sz="1900" b="1" dirty="0" err="1">
                <a:solidFill>
                  <a:srgbClr val="000000"/>
                </a:solidFill>
              </a:rPr>
              <a:t>pitchauksiin</a:t>
            </a:r>
            <a:r>
              <a:rPr lang="fi-FI" sz="1900" b="1" dirty="0">
                <a:solidFill>
                  <a:srgbClr val="000000"/>
                </a:solidFill>
              </a:rPr>
              <a:t> kutsuttavat projektit</a:t>
            </a:r>
            <a:r>
              <a:rPr lang="fi-FI" sz="1900" dirty="0">
                <a:solidFill>
                  <a:srgbClr val="000000"/>
                </a:solidFill>
              </a:rPr>
              <a:t>. </a:t>
            </a:r>
          </a:p>
          <a:p>
            <a:pPr marL="0" indent="0">
              <a:buNone/>
            </a:pPr>
            <a:r>
              <a:rPr kumimoji="0" lang="fi-FI" sz="1900" b="0" i="0" u="none" strike="noStrike" kern="1200" cap="none" spc="0" normalizeH="0" baseline="0" noProof="0" dirty="0">
                <a:ln>
                  <a:noFill/>
                </a:ln>
                <a:solidFill>
                  <a:srgbClr val="000000"/>
                </a:solidFill>
                <a:effectLst/>
                <a:uLnTx/>
                <a:uFillTx/>
                <a:latin typeface="Tahoma"/>
                <a:ea typeface="+mn-ea"/>
                <a:cs typeface="+mn-cs"/>
              </a:rPr>
              <a:t>Mahdollisen </a:t>
            </a:r>
            <a:r>
              <a:rPr kumimoji="0" lang="fi-FI" sz="1900" b="0" i="0" u="none" strike="noStrike" kern="1200" cap="none" spc="0" normalizeH="0" baseline="0" noProof="0" dirty="0" err="1">
                <a:ln>
                  <a:noFill/>
                </a:ln>
                <a:solidFill>
                  <a:srgbClr val="000000"/>
                </a:solidFill>
                <a:effectLst/>
                <a:uLnTx/>
                <a:uFillTx/>
                <a:latin typeface="Tahoma"/>
                <a:ea typeface="+mn-ea"/>
                <a:cs typeface="+mn-cs"/>
              </a:rPr>
              <a:t>pitchauksen</a:t>
            </a:r>
            <a:r>
              <a:rPr kumimoji="0" lang="fi-FI" sz="1900" b="0" i="0" u="none" strike="noStrike" kern="1200" cap="none" spc="0" normalizeH="0" baseline="0" noProof="0" dirty="0">
                <a:ln>
                  <a:noFill/>
                </a:ln>
                <a:solidFill>
                  <a:srgbClr val="000000"/>
                </a:solidFill>
                <a:effectLst/>
                <a:uLnTx/>
                <a:uFillTx/>
                <a:latin typeface="Tahoma"/>
                <a:ea typeface="+mn-ea"/>
                <a:cs typeface="+mn-cs"/>
              </a:rPr>
              <a:t> aikavaraus </a:t>
            </a:r>
            <a:r>
              <a:rPr lang="fi-FI" sz="1900" dirty="0">
                <a:solidFill>
                  <a:srgbClr val="000000"/>
                </a:solidFill>
                <a:latin typeface="Tahoma"/>
              </a:rPr>
              <a:t>30</a:t>
            </a:r>
            <a:r>
              <a:rPr kumimoji="0" lang="fi-FI" sz="1900" b="0" i="0" u="none" strike="noStrike" kern="1200" cap="none" spc="0" normalizeH="0" baseline="0" noProof="0" dirty="0">
                <a:ln>
                  <a:noFill/>
                </a:ln>
                <a:solidFill>
                  <a:srgbClr val="000000"/>
                </a:solidFill>
                <a:effectLst/>
                <a:uLnTx/>
                <a:uFillTx/>
                <a:latin typeface="Tahoma"/>
                <a:ea typeface="+mn-ea"/>
                <a:cs typeface="+mn-cs"/>
              </a:rPr>
              <a:t> minuuttia (marras-joulukuu), agenda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sz="1700" dirty="0">
                <a:solidFill>
                  <a:srgbClr val="000000"/>
                </a:solidFill>
                <a:latin typeface="Tahoma"/>
              </a:rPr>
              <a:t>15 </a:t>
            </a:r>
            <a:r>
              <a:rPr kumimoji="0" lang="fi-FI" sz="1700" b="0" i="0" u="none" strike="noStrike" kern="1200" cap="none" spc="0" normalizeH="0" baseline="0" noProof="0" dirty="0">
                <a:ln>
                  <a:noFill/>
                </a:ln>
                <a:solidFill>
                  <a:srgbClr val="000000"/>
                </a:solidFill>
                <a:effectLst/>
                <a:uLnTx/>
                <a:uFillTx/>
                <a:latin typeface="Tahoma"/>
                <a:ea typeface="+mn-ea"/>
                <a:cs typeface="+mn-cs"/>
              </a:rPr>
              <a:t>minuuttia projekti-idean esittelyyn aiemmin toimitetun ppt-setin mukaisesti (settiä voi muokata ennen </a:t>
            </a:r>
            <a:r>
              <a:rPr kumimoji="0" lang="fi-FI" sz="1700" b="0" i="0" u="none" strike="noStrike" kern="1200" cap="none" spc="0" normalizeH="0" baseline="0" noProof="0" dirty="0" err="1">
                <a:ln>
                  <a:noFill/>
                </a:ln>
                <a:solidFill>
                  <a:srgbClr val="000000"/>
                </a:solidFill>
                <a:effectLst/>
                <a:uLnTx/>
                <a:uFillTx/>
                <a:latin typeface="Tahoma"/>
                <a:ea typeface="+mn-ea"/>
                <a:cs typeface="+mn-cs"/>
              </a:rPr>
              <a:t>pitchausta</a:t>
            </a:r>
            <a:r>
              <a:rPr kumimoji="0" lang="fi-FI" sz="1700" b="0" i="0" u="none" strike="noStrike" kern="1200" cap="none" spc="0" normalizeH="0" baseline="0" noProof="0" dirty="0">
                <a:ln>
                  <a:noFill/>
                </a:ln>
                <a:solidFill>
                  <a:srgbClr val="000000"/>
                </a:solidFill>
                <a:effectLst/>
                <a:uLnTx/>
                <a:uFillTx/>
                <a:latin typeface="Tahoma"/>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sz="1700" dirty="0">
                <a:solidFill>
                  <a:srgbClr val="000000"/>
                </a:solidFill>
                <a:latin typeface="Tahoma"/>
              </a:rPr>
              <a:t>15 </a:t>
            </a:r>
            <a:r>
              <a:rPr kumimoji="0" lang="fi-FI" sz="1700" b="0" i="0" u="none" strike="noStrike" kern="1200" cap="none" spc="0" normalizeH="0" baseline="0" noProof="0" dirty="0">
                <a:ln>
                  <a:noFill/>
                </a:ln>
                <a:solidFill>
                  <a:srgbClr val="000000"/>
                </a:solidFill>
                <a:effectLst/>
                <a:uLnTx/>
                <a:uFillTx/>
                <a:latin typeface="Tahoma"/>
                <a:ea typeface="+mn-ea"/>
                <a:cs typeface="+mn-cs"/>
              </a:rPr>
              <a:t>minuuttia kysymyksille ja keskustelulle </a:t>
            </a:r>
          </a:p>
        </p:txBody>
      </p:sp>
      <p:sp>
        <p:nvSpPr>
          <p:cNvPr id="14" name="Content Placeholder 2">
            <a:extLst>
              <a:ext uri="{FF2B5EF4-FFF2-40B4-BE49-F238E27FC236}">
                <a16:creationId xmlns:a16="http://schemas.microsoft.com/office/drawing/2014/main" id="{E7399B0D-D0EA-E434-CC78-A999F5013D1E}"/>
              </a:ext>
            </a:extLst>
          </p:cNvPr>
          <p:cNvSpPr txBox="1">
            <a:spLocks/>
          </p:cNvSpPr>
          <p:nvPr/>
        </p:nvSpPr>
        <p:spPr>
          <a:xfrm>
            <a:off x="6699182" y="427748"/>
            <a:ext cx="4874073" cy="5618722"/>
          </a:xfrm>
          <a:prstGeom prst="rect">
            <a:avLst/>
          </a:prstGeom>
          <a:solidFill>
            <a:schemeClr val="accent6">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fi-FI" sz="1200" i="0" u="none" strike="noStrike" kern="1200" cap="none" spc="0" normalizeH="0" baseline="0" noProof="0" dirty="0">
              <a:ln>
                <a:noFill/>
              </a:ln>
              <a:solidFill>
                <a:sysClr val="windowText" lastClr="000000"/>
              </a:solidFill>
              <a:effectLst/>
              <a:uLnTx/>
              <a:uFillTx/>
              <a:latin typeface="Tahoma"/>
              <a:ea typeface="+mn-ea"/>
              <a:cs typeface="+mn-cs"/>
            </a:endParaRPr>
          </a:p>
          <a:p>
            <a:pPr marL="514350" marR="0" lvl="0" indent="-514350" fontAlgn="auto">
              <a:spcAft>
                <a:spcPts val="0"/>
              </a:spcAft>
              <a:buClrTx/>
              <a:buSzTx/>
              <a:buFont typeface="+mj-lt"/>
              <a:buAutoNum type="arabicPeriod"/>
              <a:tabLst/>
              <a:defRPr/>
            </a:pPr>
            <a:endParaRPr lang="fi-FI" sz="1100" dirty="0">
              <a:solidFill>
                <a:sysClr val="windowText" lastClr="000000"/>
              </a:solidFill>
            </a:endParaRPr>
          </a:p>
          <a:p>
            <a:pPr marL="514350" marR="0" lvl="0" indent="-514350" fontAlgn="auto">
              <a:spcAft>
                <a:spcPts val="0"/>
              </a:spcAft>
              <a:buClrTx/>
              <a:buSzTx/>
              <a:buFont typeface="+mj-lt"/>
              <a:buAutoNum type="arabicPeriod"/>
              <a:tabLst/>
              <a:defRPr/>
            </a:pPr>
            <a:r>
              <a:rPr lang="fi-FI" sz="2400" dirty="0">
                <a:solidFill>
                  <a:sysClr val="windowText" lastClr="000000"/>
                </a:solidFill>
              </a:rPr>
              <a:t>Missio ja tilannekuva</a:t>
            </a:r>
          </a:p>
          <a:p>
            <a:pPr marL="514350" indent="-514350">
              <a:buFont typeface="+mj-lt"/>
              <a:buAutoNum type="arabicPeriod"/>
              <a:defRPr/>
            </a:pPr>
            <a:r>
              <a:rPr lang="fi-FI" sz="2400" dirty="0">
                <a:solidFill>
                  <a:sysClr val="windowText" lastClr="000000"/>
                </a:solidFill>
              </a:rPr>
              <a:t>Visualisoitu tiekartta vuosille 2020-2035</a:t>
            </a:r>
          </a:p>
          <a:p>
            <a:pPr marL="514350" indent="-514350">
              <a:buFont typeface="+mj-lt"/>
              <a:buAutoNum type="arabicPeriod"/>
              <a:defRPr/>
            </a:pPr>
            <a:r>
              <a:rPr lang="fi-FI" sz="2400" dirty="0">
                <a:solidFill>
                  <a:sysClr val="windowText" lastClr="000000"/>
                </a:solidFill>
              </a:rPr>
              <a:t>Vaikuttavuus </a:t>
            </a:r>
          </a:p>
          <a:p>
            <a:pPr marL="514350" indent="-514350">
              <a:buFont typeface="+mj-lt"/>
              <a:buAutoNum type="arabicPeriod"/>
              <a:defRPr/>
            </a:pPr>
            <a:r>
              <a:rPr lang="fi-FI" sz="2400" dirty="0">
                <a:solidFill>
                  <a:sysClr val="windowText" lastClr="000000"/>
                </a:solidFill>
              </a:rPr>
              <a:t>Mittarit </a:t>
            </a:r>
          </a:p>
          <a:p>
            <a:pPr marL="514350" indent="-514350">
              <a:buFont typeface="+mj-lt"/>
              <a:buAutoNum type="arabicPeriod"/>
              <a:defRPr/>
            </a:pPr>
            <a:r>
              <a:rPr lang="fi-FI" sz="2400" dirty="0">
                <a:solidFill>
                  <a:sysClr val="windowText" lastClr="000000"/>
                </a:solidFill>
              </a:rPr>
              <a:t>Tiimi ja johtaminen</a:t>
            </a:r>
          </a:p>
          <a:p>
            <a:pPr marL="514350" indent="-514350">
              <a:buFont typeface="+mj-lt"/>
              <a:buAutoNum type="arabicPeriod"/>
              <a:defRPr/>
            </a:pPr>
            <a:r>
              <a:rPr kumimoji="0" lang="fi-FI" sz="2400" i="0" u="none" strike="noStrike" kern="1200" cap="none" spc="0" normalizeH="0" baseline="0" noProof="0" dirty="0">
                <a:ln>
                  <a:noFill/>
                </a:ln>
                <a:solidFill>
                  <a:sysClr val="windowText" lastClr="000000"/>
                </a:solidFill>
                <a:effectLst/>
                <a:uLnTx/>
                <a:uFillTx/>
                <a:latin typeface="Tahoma"/>
                <a:ea typeface="+mn-ea"/>
                <a:cs typeface="+mn-cs"/>
              </a:rPr>
              <a:t>Projektin </a:t>
            </a:r>
            <a:r>
              <a:rPr lang="fi-FI" sz="2400" dirty="0">
                <a:solidFill>
                  <a:sysClr val="windowText" lastClr="000000"/>
                </a:solidFill>
                <a:latin typeface="Tahoma"/>
              </a:rPr>
              <a:t>sisältö</a:t>
            </a:r>
            <a:r>
              <a:rPr kumimoji="0" lang="fi-FI" sz="2400" i="0" u="none" strike="noStrike" kern="1200" cap="none" spc="0" normalizeH="0" baseline="0" noProof="0" dirty="0">
                <a:ln>
                  <a:noFill/>
                </a:ln>
                <a:solidFill>
                  <a:sysClr val="windowText" lastClr="000000"/>
                </a:solidFill>
                <a:effectLst/>
                <a:uLnTx/>
                <a:uFillTx/>
                <a:latin typeface="Tahoma"/>
                <a:ea typeface="+mn-ea"/>
                <a:cs typeface="+mn-cs"/>
              </a:rPr>
              <a:t> ja kustannusarvio </a:t>
            </a:r>
          </a:p>
          <a:p>
            <a:pPr marL="514350" indent="-514350">
              <a:buFont typeface="+mj-lt"/>
              <a:buAutoNum type="arabicPeriod"/>
              <a:defRPr/>
            </a:pPr>
            <a:r>
              <a:rPr lang="fi-FI" sz="2400" dirty="0">
                <a:solidFill>
                  <a:sysClr val="windowText" lastClr="000000"/>
                </a:solidFill>
              </a:rPr>
              <a:t>Hakijaorganisaation sitoutuminen</a:t>
            </a:r>
          </a:p>
          <a:p>
            <a:pPr marL="514350" indent="-514350">
              <a:buFont typeface="+mj-lt"/>
              <a:buAutoNum type="arabicPeriod"/>
              <a:defRPr/>
            </a:pPr>
            <a:endParaRPr lang="fi-FI" sz="2400" dirty="0">
              <a:solidFill>
                <a:sysClr val="windowText" lastClr="000000"/>
              </a:solidFill>
            </a:endParaRPr>
          </a:p>
          <a:p>
            <a:pPr marL="0" indent="0">
              <a:buNone/>
              <a:defRPr/>
            </a:pPr>
            <a:r>
              <a:rPr lang="fi-FI" sz="2400" dirty="0">
                <a:solidFill>
                  <a:sysClr val="windowText" lastClr="000000"/>
                </a:solidFill>
              </a:rPr>
              <a:t>Väliotsikoita ei saa poistaa tai muokata.</a:t>
            </a:r>
            <a:endParaRPr lang="fi-FI" sz="1400" dirty="0">
              <a:solidFill>
                <a:sysClr val="windowText" lastClr="000000"/>
              </a:solidFill>
            </a:endParaRPr>
          </a:p>
        </p:txBody>
      </p:sp>
    </p:spTree>
    <p:extLst>
      <p:ext uri="{BB962C8B-B14F-4D97-AF65-F5344CB8AC3E}">
        <p14:creationId xmlns:p14="http://schemas.microsoft.com/office/powerpoint/2010/main" val="422509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4132-D9B1-1851-17F5-07F54E1AF8D9}"/>
              </a:ext>
            </a:extLst>
          </p:cNvPr>
          <p:cNvSpPr>
            <a:spLocks noGrp="1"/>
          </p:cNvSpPr>
          <p:nvPr>
            <p:ph type="title"/>
          </p:nvPr>
        </p:nvSpPr>
        <p:spPr/>
        <p:txBody>
          <a:bodyPr/>
          <a:lstStyle/>
          <a:p>
            <a:r>
              <a:rPr lang="fi-FI" dirty="0"/>
              <a:t>1. Missio ja tilannekuva</a:t>
            </a:r>
          </a:p>
        </p:txBody>
      </p:sp>
      <p:sp>
        <p:nvSpPr>
          <p:cNvPr id="3" name="Content Placeholder 2">
            <a:extLst>
              <a:ext uri="{FF2B5EF4-FFF2-40B4-BE49-F238E27FC236}">
                <a16:creationId xmlns:a16="http://schemas.microsoft.com/office/drawing/2014/main" id="{38A27187-B2FA-453C-DBF8-A2679FFE4726}"/>
              </a:ext>
            </a:extLst>
          </p:cNvPr>
          <p:cNvSpPr>
            <a:spLocks noGrp="1"/>
          </p:cNvSpPr>
          <p:nvPr>
            <p:ph idx="1"/>
          </p:nvPr>
        </p:nvSpPr>
        <p:spPr/>
        <p:txBody>
          <a:bodyPr>
            <a:normAutofit/>
          </a:bodyPr>
          <a:lstStyle/>
          <a:p>
            <a:pPr>
              <a:defRPr/>
            </a:pPr>
            <a:r>
              <a:rPr lang="fi-FI" dirty="0"/>
              <a:t>Mission ytimekäs kuvaus. Mihin haasteeseen/tulevaisuuden tarpeeseen vastataan, idean ainutlaatuisuus, merkittävyys ja relevanssi suomalaiselle yhteiskunnalle. </a:t>
            </a:r>
          </a:p>
          <a:p>
            <a:pPr>
              <a:defRPr/>
            </a:pPr>
            <a:r>
              <a:rPr lang="fi-FI" dirty="0"/>
              <a:t>Missä mennään maailmalla ja Suomessa, osaamisen taso ja osaamispuutteet, tutkitaanko vastaavia ratkaisuja muualla? Vaihtoehtoiset/kilpailevat lähestymistavat. Mikä on Suomen kilpailukyky ja tavoiteltu kilpailuetu, miksi tämä on Suomelle relevantti aihe?</a:t>
            </a:r>
          </a:p>
          <a:p>
            <a:pPr marL="514350" lvl="0" indent="-514350">
              <a:buFont typeface="+mj-lt"/>
              <a:buAutoNum type="arabicPeriod"/>
              <a:defRPr/>
            </a:pPr>
            <a:endParaRPr lang="fi-FI" dirty="0"/>
          </a:p>
        </p:txBody>
      </p:sp>
    </p:spTree>
    <p:extLst>
      <p:ext uri="{BB962C8B-B14F-4D97-AF65-F5344CB8AC3E}">
        <p14:creationId xmlns:p14="http://schemas.microsoft.com/office/powerpoint/2010/main" val="1421444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F0F0-7152-3A63-B24C-D00400ADF9F7}"/>
              </a:ext>
            </a:extLst>
          </p:cNvPr>
          <p:cNvSpPr>
            <a:spLocks noGrp="1"/>
          </p:cNvSpPr>
          <p:nvPr>
            <p:ph type="title"/>
          </p:nvPr>
        </p:nvSpPr>
        <p:spPr>
          <a:xfrm>
            <a:off x="504825" y="365125"/>
            <a:ext cx="11555630" cy="1325563"/>
          </a:xfrm>
        </p:spPr>
        <p:txBody>
          <a:bodyPr/>
          <a:lstStyle/>
          <a:p>
            <a:r>
              <a:rPr lang="fi-FI" dirty="0"/>
              <a:t>2. Visualisoitu tiekartta vuosille 2020-2035</a:t>
            </a:r>
          </a:p>
        </p:txBody>
      </p:sp>
      <p:sp>
        <p:nvSpPr>
          <p:cNvPr id="3" name="Content Placeholder 2">
            <a:extLst>
              <a:ext uri="{FF2B5EF4-FFF2-40B4-BE49-F238E27FC236}">
                <a16:creationId xmlns:a16="http://schemas.microsoft.com/office/drawing/2014/main" id="{3B93BA5E-FF56-3C5D-5100-245F0AC73DA7}"/>
              </a:ext>
            </a:extLst>
          </p:cNvPr>
          <p:cNvSpPr>
            <a:spLocks noGrp="1"/>
          </p:cNvSpPr>
          <p:nvPr>
            <p:ph idx="1"/>
          </p:nvPr>
        </p:nvSpPr>
        <p:spPr/>
        <p:txBody>
          <a:bodyPr>
            <a:normAutofit/>
          </a:bodyPr>
          <a:lstStyle/>
          <a:p>
            <a:pPr marL="0" indent="0">
              <a:buNone/>
            </a:pPr>
            <a:r>
              <a:rPr lang="fi-FI" dirty="0"/>
              <a:t>Visualisoi idean tiekartta vuosille 2020-2035:</a:t>
            </a:r>
          </a:p>
          <a:p>
            <a:r>
              <a:rPr lang="fi-FI" dirty="0"/>
              <a:t>Minkä osaamisen päälle projekti rakentuu?</a:t>
            </a:r>
          </a:p>
          <a:p>
            <a:r>
              <a:rPr lang="fi-FI" dirty="0"/>
              <a:t>Mitä projektin aikana saadaan aikaan?</a:t>
            </a:r>
          </a:p>
          <a:p>
            <a:r>
              <a:rPr lang="fi-FI" dirty="0"/>
              <a:t>Potentiaaliset tulosten hyödyntämispolut, hyödyntämisen aikajänne? </a:t>
            </a:r>
          </a:p>
          <a:p>
            <a:r>
              <a:rPr lang="fi-FI" dirty="0"/>
              <a:t>Miten muita tieteenaloja mahdollisesti otetaan myöhemmin mukaan, miten kansainvälistä yhteistyötä kaavaillaan rakennettavan, mitä ja miten sidosryhmäyhteistyötä rakennetaan. Mitä muuta Business Finlandin projektin lisäksi asian edistämiseksi tehdään ja miten toimintaympäristön pitäisi muuttua?</a:t>
            </a:r>
          </a:p>
          <a:p>
            <a:endParaRPr lang="fi-FI" dirty="0"/>
          </a:p>
          <a:p>
            <a:endParaRPr lang="fi-FI" dirty="0"/>
          </a:p>
        </p:txBody>
      </p:sp>
    </p:spTree>
    <p:extLst>
      <p:ext uri="{BB962C8B-B14F-4D97-AF65-F5344CB8AC3E}">
        <p14:creationId xmlns:p14="http://schemas.microsoft.com/office/powerpoint/2010/main" val="424104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17E3-0FAB-45A9-A98F-9DCE17E01EDE}"/>
              </a:ext>
            </a:extLst>
          </p:cNvPr>
          <p:cNvSpPr>
            <a:spLocks noGrp="1"/>
          </p:cNvSpPr>
          <p:nvPr>
            <p:ph type="title"/>
          </p:nvPr>
        </p:nvSpPr>
        <p:spPr/>
        <p:txBody>
          <a:bodyPr/>
          <a:lstStyle/>
          <a:p>
            <a:r>
              <a:rPr lang="fi-FI" dirty="0"/>
              <a:t>3. Vaikuttavuus</a:t>
            </a:r>
          </a:p>
        </p:txBody>
      </p:sp>
      <p:sp>
        <p:nvSpPr>
          <p:cNvPr id="3" name="Content Placeholder 2">
            <a:extLst>
              <a:ext uri="{FF2B5EF4-FFF2-40B4-BE49-F238E27FC236}">
                <a16:creationId xmlns:a16="http://schemas.microsoft.com/office/drawing/2014/main" id="{29C87C51-B107-1C8F-D2A2-61D26DFDB40E}"/>
              </a:ext>
            </a:extLst>
          </p:cNvPr>
          <p:cNvSpPr>
            <a:spLocks noGrp="1"/>
          </p:cNvSpPr>
          <p:nvPr>
            <p:ph idx="1"/>
          </p:nvPr>
        </p:nvSpPr>
        <p:spPr/>
        <p:txBody>
          <a:bodyPr>
            <a:normAutofit/>
          </a:bodyPr>
          <a:lstStyle/>
          <a:p>
            <a:r>
              <a:rPr lang="fi-FI" dirty="0"/>
              <a:t>Arvioi projektin vaikutuksia (esim. vaikutuksia </a:t>
            </a:r>
            <a:r>
              <a:rPr lang="fi-FI" dirty="0" err="1"/>
              <a:t>tki</a:t>
            </a:r>
            <a:r>
              <a:rPr lang="fi-FI" dirty="0"/>
              <a:t>-investointeihin/ uuteen osaamiseen ja osaamiskeskittymiin/ opinnäytetöihin/ alan opiskelijoiden määrään/ työllisyyteen/ tuottavuuteen/ patentteihin/ puhtaaseen siirtymään/ digitalisaatioon/ yms.)</a:t>
            </a:r>
          </a:p>
          <a:p>
            <a:r>
              <a:rPr lang="fi-FI" dirty="0"/>
              <a:t>Esitä näkemys tutkimuksesta potentiaalisesti syntyvästä uudesta liiketoiminnasta ja hyödyntäjistä, tulosten hyödyntämisen arvioitu aikajänne.</a:t>
            </a:r>
          </a:p>
          <a:p>
            <a:endParaRPr lang="fi-FI" dirty="0"/>
          </a:p>
          <a:p>
            <a:pPr marL="0" indent="0">
              <a:buNone/>
            </a:pPr>
            <a:endParaRPr lang="fi-FI" dirty="0"/>
          </a:p>
        </p:txBody>
      </p:sp>
    </p:spTree>
    <p:extLst>
      <p:ext uri="{BB962C8B-B14F-4D97-AF65-F5344CB8AC3E}">
        <p14:creationId xmlns:p14="http://schemas.microsoft.com/office/powerpoint/2010/main" val="260081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B8840-DB60-ECFB-9210-D5CD280A5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FDADD1-EB8C-E4C7-7912-66E4FD457EF9}"/>
              </a:ext>
            </a:extLst>
          </p:cNvPr>
          <p:cNvSpPr>
            <a:spLocks noGrp="1"/>
          </p:cNvSpPr>
          <p:nvPr>
            <p:ph type="title"/>
          </p:nvPr>
        </p:nvSpPr>
        <p:spPr>
          <a:xfrm>
            <a:off x="395097" y="106705"/>
            <a:ext cx="11201399" cy="1325563"/>
          </a:xfrm>
        </p:spPr>
        <p:txBody>
          <a:bodyPr>
            <a:normAutofit/>
          </a:bodyPr>
          <a:lstStyle/>
          <a:p>
            <a:r>
              <a:rPr lang="en-US" sz="3200" b="1" dirty="0"/>
              <a:t>4. </a:t>
            </a:r>
            <a:r>
              <a:rPr lang="en-US" sz="3200" b="1" dirty="0" err="1"/>
              <a:t>Ensimmäiselle</a:t>
            </a:r>
            <a:r>
              <a:rPr lang="en-US" sz="3200" b="1" dirty="0"/>
              <a:t> </a:t>
            </a:r>
            <a:r>
              <a:rPr lang="en-US" sz="3200" b="1" dirty="0" err="1"/>
              <a:t>projektivaiheelle</a:t>
            </a:r>
            <a:r>
              <a:rPr lang="en-US" sz="3200" b="1" dirty="0"/>
              <a:t> </a:t>
            </a:r>
            <a:r>
              <a:rPr lang="en-US" sz="3200" b="1" dirty="0" err="1"/>
              <a:t>asetetut</a:t>
            </a:r>
            <a:r>
              <a:rPr lang="en-US" sz="3200" b="1" dirty="0"/>
              <a:t> </a:t>
            </a:r>
            <a:r>
              <a:rPr lang="en-US" sz="3200" b="1" dirty="0" err="1"/>
              <a:t>mittarit</a:t>
            </a:r>
            <a:endParaRPr lang="en-US" sz="3200" b="1" dirty="0"/>
          </a:p>
        </p:txBody>
      </p:sp>
      <p:sp>
        <p:nvSpPr>
          <p:cNvPr id="6" name="Slide Number Placeholder 5">
            <a:extLst>
              <a:ext uri="{FF2B5EF4-FFF2-40B4-BE49-F238E27FC236}">
                <a16:creationId xmlns:a16="http://schemas.microsoft.com/office/drawing/2014/main" id="{41FB60AD-8362-2AC5-5866-D465F2AF56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9873A-9F3D-47B2-A972-F6CCABB62205}" type="slidenum">
              <a:rPr kumimoji="0" lang="en-US" sz="1200" b="0" i="0" u="none" strike="noStrike" kern="1200" cap="none" spc="0" normalizeH="0" baseline="0" noProof="0" smtClean="0">
                <a:ln>
                  <a:noFill/>
                </a:ln>
                <a:solidFill>
                  <a:srgbClr val="002EA2">
                    <a:tint val="75000"/>
                  </a:srgbClr>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2EA2">
                  <a:tint val="75000"/>
                </a:srgbClr>
              </a:solidFill>
              <a:effectLst/>
              <a:uLnTx/>
              <a:uFillTx/>
              <a:latin typeface="Tahoma"/>
              <a:ea typeface="+mn-ea"/>
              <a:cs typeface="+mn-cs"/>
            </a:endParaRPr>
          </a:p>
        </p:txBody>
      </p:sp>
      <p:graphicFrame>
        <p:nvGraphicFramePr>
          <p:cNvPr id="12" name="Content Placeholder 5">
            <a:extLst>
              <a:ext uri="{FF2B5EF4-FFF2-40B4-BE49-F238E27FC236}">
                <a16:creationId xmlns:a16="http://schemas.microsoft.com/office/drawing/2014/main" id="{F8FF8002-C58F-B939-A322-B961EDA8A49E}"/>
              </a:ext>
            </a:extLst>
          </p:cNvPr>
          <p:cNvGraphicFramePr>
            <a:graphicFrameLocks/>
          </p:cNvGraphicFramePr>
          <p:nvPr>
            <p:extLst>
              <p:ext uri="{D42A27DB-BD31-4B8C-83A1-F6EECF244321}">
                <p14:modId xmlns:p14="http://schemas.microsoft.com/office/powerpoint/2010/main" val="1733259035"/>
              </p:ext>
            </p:extLst>
          </p:nvPr>
        </p:nvGraphicFramePr>
        <p:xfrm>
          <a:off x="493776" y="1097280"/>
          <a:ext cx="11190576" cy="4987929"/>
        </p:xfrm>
        <a:graphic>
          <a:graphicData uri="http://schemas.openxmlformats.org/drawingml/2006/table">
            <a:tbl>
              <a:tblPr firstRow="1" firstCol="1" bandRow="1">
                <a:tableStyleId>{F5AB1C69-6EDB-4FF4-983F-18BD219EF322}</a:tableStyleId>
              </a:tblPr>
              <a:tblGrid>
                <a:gridCol w="4720344">
                  <a:extLst>
                    <a:ext uri="{9D8B030D-6E8A-4147-A177-3AD203B41FA5}">
                      <a16:colId xmlns:a16="http://schemas.microsoft.com/office/drawing/2014/main" val="1359504644"/>
                    </a:ext>
                  </a:extLst>
                </a:gridCol>
                <a:gridCol w="6470232">
                  <a:extLst>
                    <a:ext uri="{9D8B030D-6E8A-4147-A177-3AD203B41FA5}">
                      <a16:colId xmlns:a16="http://schemas.microsoft.com/office/drawing/2014/main" val="4167861594"/>
                    </a:ext>
                  </a:extLst>
                </a:gridCol>
              </a:tblGrid>
              <a:tr h="731520">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i-FI" sz="2400" dirty="0"/>
                        <a:t>Mittari </a:t>
                      </a:r>
                    </a:p>
                  </a:txBody>
                  <a:tcPr marL="68580" marR="68580" marT="0" marB="0" anchor="ct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i-FI" sz="2400" dirty="0"/>
                        <a:t>Tavoite &amp; miten todennetaan </a:t>
                      </a:r>
                    </a:p>
                  </a:txBody>
                  <a:tcPr marL="68580" marR="68580" marT="0" marB="0" anchor="ctr"/>
                </a:tc>
                <a:extLst>
                  <a:ext uri="{0D108BD9-81ED-4DB2-BD59-A6C34878D82A}">
                    <a16:rowId xmlns:a16="http://schemas.microsoft.com/office/drawing/2014/main" val="4216416879"/>
                  </a:ext>
                </a:extLst>
              </a:tr>
              <a:tr h="1127798">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i-FI" sz="1800" dirty="0">
                          <a:solidFill>
                            <a:schemeClr val="tx2"/>
                          </a:solidFill>
                          <a:effectLst/>
                        </a:rPr>
                        <a:t>Tutkijaresurssit lähtötilanteessa ja suunnitelma niiden kehittämisestä</a:t>
                      </a:r>
                      <a:endParaRPr lang="fi-FI" sz="1400" dirty="0">
                        <a:solidFill>
                          <a:schemeClr val="tx2"/>
                        </a:solidFill>
                        <a:effectLst/>
                      </a:endParaRPr>
                    </a:p>
                    <a:p>
                      <a:r>
                        <a:rPr lang="fi-FI" sz="1400" dirty="0">
                          <a:solidFill>
                            <a:schemeClr val="tx2"/>
                          </a:solidFill>
                          <a:effectLst/>
                        </a:rPr>
                        <a:t> </a:t>
                      </a:r>
                      <a:endParaRPr lang="fi-FI" sz="11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fi-FI" sz="1100" dirty="0">
                          <a:solidFill>
                            <a:schemeClr val="tx2"/>
                          </a:solidFill>
                          <a:effectLst/>
                        </a:rPr>
                        <a:t> </a:t>
                      </a:r>
                      <a:r>
                        <a:rPr lang="fi-FI" sz="1800" i="1" kern="1200" dirty="0">
                          <a:solidFill>
                            <a:schemeClr val="dk1"/>
                          </a:solidFill>
                          <a:effectLst/>
                          <a:latin typeface="Aptos" panose="02110004020202020204"/>
                          <a:ea typeface="+mn-ea"/>
                          <a:cs typeface="+mn-cs"/>
                        </a:rPr>
                        <a:t>Esimerkiksi: tutkimusryhmissä on yhteensä vähintään x uutta henkilöä projektin 1. vaiheen loppuun mennessä, joista vähintään y postdoc-tasoisia. Lähtötilanne talvella 2026: tutkimusryhmissä yhteensä z henkilöä.</a:t>
                      </a:r>
                      <a:endParaRPr lang="fi-FI" sz="1000"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138138205"/>
                  </a:ext>
                </a:extLst>
              </a:tr>
              <a:tr h="899084">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i-FI" sz="1800" dirty="0">
                          <a:solidFill>
                            <a:schemeClr val="tx2"/>
                          </a:solidFill>
                          <a:effectLst/>
                        </a:rPr>
                        <a:t>Ensimmäisen vaiheen eteneminen kohti missiota eli toteutuminen tiekartan ja projektisuunnitelman mukaisesti</a:t>
                      </a:r>
                      <a:endParaRPr lang="fi-FI" sz="1400" dirty="0">
                        <a:solidFill>
                          <a:schemeClr val="tx2"/>
                        </a:solidFill>
                        <a:effectLst/>
                      </a:endParaRPr>
                    </a:p>
                    <a:p>
                      <a:r>
                        <a:rPr lang="fi-FI" sz="1800" dirty="0">
                          <a:solidFill>
                            <a:schemeClr val="tx2"/>
                          </a:solidFill>
                          <a:effectLst/>
                        </a:rPr>
                        <a:t> </a:t>
                      </a:r>
                      <a:endParaRPr lang="fi-FI" sz="14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fi-FI" sz="1100" dirty="0">
                          <a:solidFill>
                            <a:schemeClr val="tx2"/>
                          </a:solidFill>
                          <a:effectLst/>
                        </a:rPr>
                        <a:t> </a:t>
                      </a:r>
                      <a:r>
                        <a:rPr lang="fi-FI" sz="1800" i="1" kern="1200" dirty="0">
                          <a:solidFill>
                            <a:schemeClr val="dk1"/>
                          </a:solidFill>
                          <a:effectLst/>
                          <a:latin typeface="Aptos" panose="02110004020202020204"/>
                          <a:ea typeface="+mn-ea"/>
                          <a:cs typeface="+mn-cs"/>
                        </a:rPr>
                        <a:t>Projektin tärkeimpien tulosten saavuttaminen ja miten todennetaan, 3-5 alakohtaa</a:t>
                      </a:r>
                      <a:endParaRPr lang="fi-FI" sz="1000"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597485354"/>
                  </a:ext>
                </a:extLst>
              </a:tr>
              <a:tr h="1040731">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i-FI" sz="1800" dirty="0">
                          <a:solidFill>
                            <a:schemeClr val="tx2"/>
                          </a:solidFill>
                          <a:effectLst/>
                        </a:rPr>
                        <a:t>Hyödyntämispolkujen tunnistaminen ja näyttö hyödyntäjien sitouttamisesta tutkimuksen toiseen vaiheeseen</a:t>
                      </a:r>
                      <a:endParaRPr lang="fi-FI" sz="1400" dirty="0">
                        <a:solidFill>
                          <a:schemeClr val="tx2"/>
                        </a:solidFill>
                        <a:effectLst/>
                      </a:endParaRPr>
                    </a:p>
                    <a:p>
                      <a:r>
                        <a:rPr lang="fi-FI" sz="1400" dirty="0">
                          <a:solidFill>
                            <a:schemeClr val="tx2"/>
                          </a:solidFill>
                          <a:effectLst/>
                        </a:rPr>
                        <a:t> </a:t>
                      </a:r>
                      <a:endParaRPr lang="fi-FI" sz="11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fi-FI" sz="1100" dirty="0">
                          <a:solidFill>
                            <a:schemeClr val="tx2"/>
                          </a:solidFill>
                          <a:effectLst/>
                        </a:rPr>
                        <a:t> </a:t>
                      </a:r>
                      <a:r>
                        <a:rPr lang="fi-FI" sz="1800" i="1" kern="1200" dirty="0">
                          <a:solidFill>
                            <a:schemeClr val="dk1"/>
                          </a:solidFill>
                          <a:effectLst/>
                          <a:latin typeface="Aptos" panose="02110004020202020204"/>
                          <a:ea typeface="+mn-ea"/>
                          <a:cs typeface="+mn-cs"/>
                        </a:rPr>
                        <a:t>Esimerkiksi: sitoutettu vähintään x yritystä yhteistyökumppaneiksi projektin toiseen vaiheeseen, vähintään y PoC:ia yritysten kanssa, vähintään z keksintöilmoitusta</a:t>
                      </a:r>
                      <a:endParaRPr lang="fi-FI" sz="1800" kern="1200" dirty="0">
                        <a:solidFill>
                          <a:schemeClr val="dk1"/>
                        </a:solidFill>
                        <a:effectLst/>
                        <a:latin typeface="Aptos" panose="02110004020202020204"/>
                        <a:ea typeface="+mn-ea"/>
                        <a:cs typeface="+mn-cs"/>
                      </a:endParaRPr>
                    </a:p>
                    <a:p>
                      <a:endParaRPr lang="fi-FI" sz="1000"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543095631"/>
                  </a:ext>
                </a:extLst>
              </a:tr>
              <a:tr h="845848">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i-FI" sz="1800" dirty="0">
                          <a:solidFill>
                            <a:schemeClr val="tx2"/>
                          </a:solidFill>
                          <a:effectLst/>
                        </a:rPr>
                        <a:t>Vapaavalintainen mittari</a:t>
                      </a:r>
                      <a:endParaRPr lang="fi-FI" sz="1400" dirty="0">
                        <a:solidFill>
                          <a:schemeClr val="tx2"/>
                        </a:solidFill>
                        <a:effectLst/>
                      </a:endParaRPr>
                    </a:p>
                    <a:p>
                      <a:r>
                        <a:rPr lang="fi-FI" sz="1800" dirty="0">
                          <a:solidFill>
                            <a:schemeClr val="tx2"/>
                          </a:solidFill>
                          <a:effectLst/>
                        </a:rPr>
                        <a:t> </a:t>
                      </a:r>
                      <a:endParaRPr lang="fi-FI" sz="1400"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fi-FI" sz="1100" dirty="0">
                          <a:solidFill>
                            <a:schemeClr val="tx2"/>
                          </a:solidFill>
                          <a:effectLst/>
                        </a:rPr>
                        <a:t> </a:t>
                      </a:r>
                      <a:r>
                        <a:rPr lang="fi-FI" sz="1800" i="1" kern="1200" dirty="0">
                          <a:solidFill>
                            <a:schemeClr val="dk1"/>
                          </a:solidFill>
                          <a:effectLst/>
                          <a:latin typeface="Aptos" panose="02110004020202020204"/>
                          <a:ea typeface="+mn-ea"/>
                          <a:cs typeface="+mn-cs"/>
                        </a:rPr>
                        <a:t>Esimerkiksi: vähintään x vertaisarvioitua tieteellistä julkaisua julkaistu tai arvioitavana, vähintään y kansainvälistä rahoitushakemusta</a:t>
                      </a:r>
                      <a:endParaRPr lang="fi-FI" sz="1000" dirty="0">
                        <a:solidFill>
                          <a:schemeClr val="tx2"/>
                        </a:solidFill>
                        <a:effectLst/>
                      </a:endParaRPr>
                    </a:p>
                    <a:p>
                      <a:r>
                        <a:rPr lang="fi-FI" sz="1100" dirty="0">
                          <a:solidFill>
                            <a:schemeClr val="tx2"/>
                          </a:solidFill>
                          <a:effectLst/>
                        </a:rPr>
                        <a:t> </a:t>
                      </a:r>
                      <a:endParaRPr lang="fi-FI" dirty="0">
                        <a:solidFill>
                          <a:schemeClr val="tx2"/>
                        </a:solidFill>
                      </a:endParaRPr>
                    </a:p>
                  </a:txBody>
                  <a:tcPr marL="68580" marR="68580" marT="0" marB="0"/>
                </a:tc>
                <a:extLst>
                  <a:ext uri="{0D108BD9-81ED-4DB2-BD59-A6C34878D82A}">
                    <a16:rowId xmlns:a16="http://schemas.microsoft.com/office/drawing/2014/main" val="3178587372"/>
                  </a:ext>
                </a:extLst>
              </a:tr>
            </a:tbl>
          </a:graphicData>
        </a:graphic>
      </p:graphicFrame>
    </p:spTree>
    <p:extLst>
      <p:ext uri="{BB962C8B-B14F-4D97-AF65-F5344CB8AC3E}">
        <p14:creationId xmlns:p14="http://schemas.microsoft.com/office/powerpoint/2010/main" val="726385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C94C-20B4-4ABF-21B7-AA876A0B0083}"/>
              </a:ext>
            </a:extLst>
          </p:cNvPr>
          <p:cNvSpPr>
            <a:spLocks noGrp="1"/>
          </p:cNvSpPr>
          <p:nvPr>
            <p:ph type="title"/>
          </p:nvPr>
        </p:nvSpPr>
        <p:spPr/>
        <p:txBody>
          <a:bodyPr/>
          <a:lstStyle/>
          <a:p>
            <a:r>
              <a:rPr lang="fi-FI" dirty="0"/>
              <a:t>5. Tiimi ja projektin johtaminen</a:t>
            </a:r>
          </a:p>
        </p:txBody>
      </p:sp>
      <p:sp>
        <p:nvSpPr>
          <p:cNvPr id="3" name="Content Placeholder 2">
            <a:extLst>
              <a:ext uri="{FF2B5EF4-FFF2-40B4-BE49-F238E27FC236}">
                <a16:creationId xmlns:a16="http://schemas.microsoft.com/office/drawing/2014/main" id="{FB7594EE-5293-2B70-81DB-6C2F7A1FF5FF}"/>
              </a:ext>
            </a:extLst>
          </p:cNvPr>
          <p:cNvSpPr>
            <a:spLocks noGrp="1"/>
          </p:cNvSpPr>
          <p:nvPr>
            <p:ph idx="1"/>
          </p:nvPr>
        </p:nvSpPr>
        <p:spPr/>
        <p:txBody>
          <a:bodyPr/>
          <a:lstStyle/>
          <a:p>
            <a:endParaRPr lang="fi-FI" sz="1800" dirty="0"/>
          </a:p>
          <a:p>
            <a:r>
              <a:rPr lang="fi-FI" dirty="0"/>
              <a:t>Kuvaa projektitiimin resurssit, kyvykkyydet ja monipuolisuus. Kuvaa tutkimusryhmän osaamisen taso kansainvälisessä vertailussa. Kuvaa tutkimusryhmän merkittävimmät kansalliset ja kansainväliset verkostot</a:t>
            </a:r>
          </a:p>
          <a:p>
            <a:r>
              <a:rPr lang="fi-FI" dirty="0"/>
              <a:t>Kuvaa projektin johtajan kyvykkyyksiä ja kokemusta</a:t>
            </a:r>
          </a:p>
          <a:p>
            <a:pPr marL="0" indent="0">
              <a:buNone/>
            </a:pPr>
            <a:endParaRPr lang="fi-FI" dirty="0"/>
          </a:p>
        </p:txBody>
      </p:sp>
    </p:spTree>
    <p:extLst>
      <p:ext uri="{BB962C8B-B14F-4D97-AF65-F5344CB8AC3E}">
        <p14:creationId xmlns:p14="http://schemas.microsoft.com/office/powerpoint/2010/main" val="396255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F0F6A-B351-D4F1-6E77-C9B3321E79A9}"/>
              </a:ext>
            </a:extLst>
          </p:cNvPr>
          <p:cNvSpPr>
            <a:spLocks noGrp="1"/>
          </p:cNvSpPr>
          <p:nvPr>
            <p:ph type="title"/>
          </p:nvPr>
        </p:nvSpPr>
        <p:spPr/>
        <p:txBody>
          <a:bodyPr/>
          <a:lstStyle/>
          <a:p>
            <a:r>
              <a:rPr lang="fi-FI" dirty="0"/>
              <a:t>6. Projektisuunnitelma ja kustannusarvio</a:t>
            </a:r>
          </a:p>
        </p:txBody>
      </p:sp>
      <p:sp>
        <p:nvSpPr>
          <p:cNvPr id="3" name="Content Placeholder 2">
            <a:extLst>
              <a:ext uri="{FF2B5EF4-FFF2-40B4-BE49-F238E27FC236}">
                <a16:creationId xmlns:a16="http://schemas.microsoft.com/office/drawing/2014/main" id="{F93A8F02-5431-512F-44DD-BFCA38DEE33E}"/>
              </a:ext>
            </a:extLst>
          </p:cNvPr>
          <p:cNvSpPr>
            <a:spLocks noGrp="1"/>
          </p:cNvSpPr>
          <p:nvPr>
            <p:ph idx="1"/>
          </p:nvPr>
        </p:nvSpPr>
        <p:spPr/>
        <p:txBody>
          <a:bodyPr/>
          <a:lstStyle/>
          <a:p>
            <a:r>
              <a:rPr lang="fi-FI" dirty="0"/>
              <a:t>Projektin sisällön ja eri hakijaosapuolten roolien tiivis kuvaus</a:t>
            </a:r>
          </a:p>
          <a:p>
            <a:r>
              <a:rPr lang="fi-FI" dirty="0"/>
              <a:t>Alustava kustannusarvio</a:t>
            </a:r>
          </a:p>
          <a:p>
            <a:pPr marL="0" indent="0">
              <a:buNone/>
            </a:pPr>
            <a:r>
              <a:rPr lang="fi-FI" dirty="0"/>
              <a:t>Painopiste projektin ensimmäisessä kolmessa vuodessa</a:t>
            </a:r>
          </a:p>
        </p:txBody>
      </p:sp>
    </p:spTree>
    <p:extLst>
      <p:ext uri="{BB962C8B-B14F-4D97-AF65-F5344CB8AC3E}">
        <p14:creationId xmlns:p14="http://schemas.microsoft.com/office/powerpoint/2010/main" val="177380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36D71-9A79-F0BB-285B-CBDCFAD827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C6A2FE-BDA7-C8BF-D436-79606BFEA3D5}"/>
              </a:ext>
            </a:extLst>
          </p:cNvPr>
          <p:cNvSpPr>
            <a:spLocks noGrp="1"/>
          </p:cNvSpPr>
          <p:nvPr>
            <p:ph type="title"/>
          </p:nvPr>
        </p:nvSpPr>
        <p:spPr/>
        <p:txBody>
          <a:bodyPr/>
          <a:lstStyle/>
          <a:p>
            <a:r>
              <a:rPr lang="fi-FI" dirty="0"/>
              <a:t>7. Hakijaorganisaatioiden sitoutuminen</a:t>
            </a:r>
          </a:p>
        </p:txBody>
      </p:sp>
      <p:sp>
        <p:nvSpPr>
          <p:cNvPr id="3" name="Content Placeholder 2">
            <a:extLst>
              <a:ext uri="{FF2B5EF4-FFF2-40B4-BE49-F238E27FC236}">
                <a16:creationId xmlns:a16="http://schemas.microsoft.com/office/drawing/2014/main" id="{266113C0-3ABE-3202-521F-3238BFF8F311}"/>
              </a:ext>
            </a:extLst>
          </p:cNvPr>
          <p:cNvSpPr>
            <a:spLocks noGrp="1"/>
          </p:cNvSpPr>
          <p:nvPr>
            <p:ph idx="1"/>
          </p:nvPr>
        </p:nvSpPr>
        <p:spPr/>
        <p:txBody>
          <a:bodyPr/>
          <a:lstStyle/>
          <a:p>
            <a:endParaRPr lang="fi-FI" sz="1800" dirty="0"/>
          </a:p>
          <a:p>
            <a:r>
              <a:rPr lang="fi-FI" dirty="0"/>
              <a:t>Kuvaa hakijaorganisaation sitoutuminen resurssien vahvistamiseen ja projektikokonaisuuteen. </a:t>
            </a:r>
          </a:p>
          <a:p>
            <a:pPr marL="0" indent="0">
              <a:buNone/>
            </a:pPr>
            <a:endParaRPr lang="fi-FI" dirty="0"/>
          </a:p>
        </p:txBody>
      </p:sp>
    </p:spTree>
    <p:extLst>
      <p:ext uri="{BB962C8B-B14F-4D97-AF65-F5344CB8AC3E}">
        <p14:creationId xmlns:p14="http://schemas.microsoft.com/office/powerpoint/2010/main" val="1892087010"/>
      </p:ext>
    </p:extLst>
  </p:cSld>
  <p:clrMapOvr>
    <a:masterClrMapping/>
  </p:clrMapOvr>
</p:sld>
</file>

<file path=ppt/theme/theme1.xml><?xml version="1.0" encoding="utf-8"?>
<a:theme xmlns:a="http://schemas.openxmlformats.org/drawingml/2006/main" name="1_Business Finland">
  <a:themeElements>
    <a:clrScheme name="Business Finland">
      <a:dk1>
        <a:srgbClr val="000000"/>
      </a:dk1>
      <a:lt1>
        <a:srgbClr val="FFFFFF"/>
      </a:lt1>
      <a:dk2>
        <a:srgbClr val="002EA2"/>
      </a:dk2>
      <a:lt2>
        <a:srgbClr val="FFFFFF"/>
      </a:lt2>
      <a:accent1>
        <a:srgbClr val="002EA2"/>
      </a:accent1>
      <a:accent2>
        <a:srgbClr val="19B2FF"/>
      </a:accent2>
      <a:accent3>
        <a:srgbClr val="967DFF"/>
      </a:accent3>
      <a:accent4>
        <a:srgbClr val="C846A5"/>
      </a:accent4>
      <a:accent5>
        <a:srgbClr val="FFAA50"/>
      </a:accent5>
      <a:accent6>
        <a:srgbClr val="7DDC5A"/>
      </a:accent6>
      <a:hlink>
        <a:srgbClr val="739BFF"/>
      </a:hlink>
      <a:folHlink>
        <a:srgbClr val="2E69FF"/>
      </a:folHlink>
    </a:clrScheme>
    <a:fontScheme name="Business Finland">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F 16-9 2021" id="{116C0891-B64C-4DD4-A27D-07B42D73B10C}" vid="{88406AB1-E7AE-4B57-9A2A-8ECB8932CAE5}"/>
    </a:ext>
  </a:extLst>
</a:theme>
</file>

<file path=ppt/theme/theme2.xml><?xml version="1.0" encoding="utf-8"?>
<a:theme xmlns:a="http://schemas.openxmlformats.org/drawingml/2006/main" name="Business Finland">
  <a:themeElements>
    <a:clrScheme name="BF Colors 2020">
      <a:dk1>
        <a:srgbClr val="002EA2"/>
      </a:dk1>
      <a:lt1>
        <a:srgbClr val="FFFFFF"/>
      </a:lt1>
      <a:dk2>
        <a:srgbClr val="000000"/>
      </a:dk2>
      <a:lt2>
        <a:srgbClr val="FFFFFF"/>
      </a:lt2>
      <a:accent1>
        <a:srgbClr val="002EA2"/>
      </a:accent1>
      <a:accent2>
        <a:srgbClr val="19B2FF"/>
      </a:accent2>
      <a:accent3>
        <a:srgbClr val="7DDC5A"/>
      </a:accent3>
      <a:accent4>
        <a:srgbClr val="C846A5"/>
      </a:accent4>
      <a:accent5>
        <a:srgbClr val="967DFF"/>
      </a:accent5>
      <a:accent6>
        <a:srgbClr val="FFAA50"/>
      </a:accent6>
      <a:hlink>
        <a:srgbClr val="2E69FF"/>
      </a:hlink>
      <a:folHlink>
        <a:srgbClr val="7030A0"/>
      </a:folHlink>
    </a:clrScheme>
    <a:fontScheme name="Business Finland">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F_16-9" id="{F57D8C7C-655D-410E-9E1A-CABBA0E5207D}" vid="{A7B138A4-C4C8-4D48-A6F8-F0DAEFD08F8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353</TotalTime>
  <Words>485</Words>
  <Application>Microsoft Office PowerPoint</Application>
  <PresentationFormat>Laajakuva</PresentationFormat>
  <Paragraphs>60</Paragraphs>
  <Slides>8</Slides>
  <Notes>1</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8</vt:i4>
      </vt:variant>
    </vt:vector>
  </HeadingPairs>
  <TitlesOfParts>
    <vt:vector size="15" baseType="lpstr">
      <vt:lpstr>Aptos</vt:lpstr>
      <vt:lpstr>Arial</vt:lpstr>
      <vt:lpstr>Calibri</vt:lpstr>
      <vt:lpstr>Tahoma</vt:lpstr>
      <vt:lpstr>Wingdings</vt:lpstr>
      <vt:lpstr>1_Business Finland</vt:lpstr>
      <vt:lpstr>Business Finland</vt:lpstr>
      <vt:lpstr>PowerPoint-esitys</vt:lpstr>
      <vt:lpstr>1. Missio ja tilannekuva</vt:lpstr>
      <vt:lpstr>2. Visualisoitu tiekartta vuosille 2020-2035</vt:lpstr>
      <vt:lpstr>3. Vaikuttavuus</vt:lpstr>
      <vt:lpstr>4. Ensimmäiselle projektivaiheelle asetetut mittarit</vt:lpstr>
      <vt:lpstr>5. Tiimi ja projektin johtaminen</vt:lpstr>
      <vt:lpstr>6. Projektisuunnitelma ja kustannusarvio</vt:lpstr>
      <vt:lpstr>7. Hakijaorganisaatioiden sitoutuminen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Karin Wikman</dc:creator>
  <cp:lastModifiedBy>Didar Kaitasalo</cp:lastModifiedBy>
  <cp:revision>21</cp:revision>
  <dcterms:created xsi:type="dcterms:W3CDTF">2025-01-22T08:35:54Z</dcterms:created>
  <dcterms:modified xsi:type="dcterms:W3CDTF">2025-08-26T09:17:42Z</dcterms:modified>
</cp:coreProperties>
</file>