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notesMasterIdLst>
    <p:notesMasterId r:id="rId13"/>
  </p:notesMasterIdLst>
  <p:sldIdLst>
    <p:sldId id="2147472897" r:id="rId4"/>
    <p:sldId id="3506" r:id="rId5"/>
    <p:sldId id="3509" r:id="rId6"/>
    <p:sldId id="3510" r:id="rId7"/>
    <p:sldId id="3511" r:id="rId8"/>
    <p:sldId id="3507" r:id="rId9"/>
    <p:sldId id="3512" r:id="rId10"/>
    <p:sldId id="3513" r:id="rId11"/>
    <p:sldId id="3514"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50" d="100"/>
          <a:sy n="150" d="100"/>
        </p:scale>
        <p:origin x="63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BB5E5-9521-4D2A-9399-687EAF1ED3D1}" type="datetimeFigureOut">
              <a:rPr lang="fi-FI" smtClean="0"/>
              <a:t>1.4.2026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08146-28EA-4759-9472-35A2E9B62DFD}" type="slidenum">
              <a:rPr lang="fi-FI" smtClean="0"/>
              <a:t>‹#›</a:t>
            </a:fld>
            <a:endParaRPr lang="fi-FI"/>
          </a:p>
        </p:txBody>
      </p:sp>
    </p:spTree>
    <p:extLst>
      <p:ext uri="{BB962C8B-B14F-4D97-AF65-F5344CB8AC3E}">
        <p14:creationId xmlns:p14="http://schemas.microsoft.com/office/powerpoint/2010/main" val="21408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93D-7627-CF88-CAD5-1BBD6694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ADCEE-CEDF-2F3F-FEF7-DB050E262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9275-361F-495B-B3F2-44AA5706A53C}"/>
              </a:ext>
            </a:extLst>
          </p:cNvPr>
          <p:cNvSpPr>
            <a:spLocks noGrp="1"/>
          </p:cNvSpPr>
          <p:nvPr>
            <p:ph type="body" idx="1"/>
          </p:nvPr>
        </p:nvSpPr>
        <p:spPr>
          <a:xfrm>
            <a:off x="685800" y="4400550"/>
            <a:ext cx="5486400" cy="456282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94D299B-4210-515D-FD08-9266BEDAE1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DDED5-CB5B-4312-974A-33E51249E2A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5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37.pn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s://businessfinland.fi/" TargetMode="Externa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hyperlink" Target="https://businessfinland.fi/" TargetMode="Externa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14.svg"/><Relationship Id="rId7" Type="http://schemas.openxmlformats.org/officeDocument/2006/relationships/image" Target="../media/image12.svg"/><Relationship Id="rId12" Type="http://schemas.openxmlformats.org/officeDocument/2006/relationships/image" Target="../media/image4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46.svg"/><Relationship Id="rId5" Type="http://schemas.openxmlformats.org/officeDocument/2006/relationships/image" Target="../media/image42.sv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44.svg"/><Relationship Id="rId4" Type="http://schemas.openxmlformats.org/officeDocument/2006/relationships/image" Target="../media/image4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5402201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8068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1.4.2026</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379051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21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67871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6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107647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726561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5715606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41899584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769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406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1998714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99658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spTree>
    <p:extLst>
      <p:ext uri="{BB962C8B-B14F-4D97-AF65-F5344CB8AC3E}">
        <p14:creationId xmlns:p14="http://schemas.microsoft.com/office/powerpoint/2010/main" val="415896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F1F38AB4-1327-41A2-835A-9C57C47A13A6}" type="slidenum">
              <a:rPr lang="en-US" smtClean="0"/>
              <a:t>‹#›</a:t>
            </a:fld>
            <a:endParaRPr lang="en-US"/>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385933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F1F38AB4-1327-41A2-835A-9C57C47A13A6}" type="slidenum">
              <a:rPr lang="en-US" smtClean="0"/>
              <a:t>‹#›</a:t>
            </a:fld>
            <a:endParaRPr lang="en-US"/>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145602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B3019760-8066-4D85-98AC-3DABB22DF02B}" type="datetimeFigureOut">
              <a:rPr lang="en-US" smtClean="0"/>
              <a:t>4/1/2026</a:t>
            </a:fld>
            <a:endParaRPr lang="en-US"/>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F1F38AB4-1327-41A2-835A-9C57C47A13A6}" type="slidenum">
              <a:rPr lang="en-US" smtClean="0"/>
              <a:t>‹#›</a:t>
            </a:fld>
            <a:endParaRPr lang="en-US"/>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934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28082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4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620537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5480" y="5661247"/>
            <a:ext cx="6336704" cy="504057"/>
          </a:xfrm>
        </p:spPr>
        <p:txBody>
          <a:bodyPr/>
          <a:lstStyle>
            <a:lvl1pPr marL="0" indent="0" algn="l">
              <a:buNone/>
              <a:defRPr sz="1600" b="1">
                <a:solidFill>
                  <a:schemeClr val="bg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2"/>
                </a:solidFill>
              </a:defRPr>
            </a:lvl1pPr>
          </a:lstStyle>
          <a:p>
            <a:r>
              <a:rPr lang="en-US"/>
              <a:t>Click to edit Master title style</a:t>
            </a:r>
            <a:endParaRPr lang="fi-FI" dirty="0"/>
          </a:p>
        </p:txBody>
      </p:sp>
      <p:sp>
        <p:nvSpPr>
          <p:cNvPr id="2" name="Freeform 6">
            <a:extLst>
              <a:ext uri="{FF2B5EF4-FFF2-40B4-BE49-F238E27FC236}">
                <a16:creationId xmlns:a16="http://schemas.microsoft.com/office/drawing/2014/main" id="{9511F170-D6F3-2D29-2BE2-E5A3C2BB5788}"/>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8">
            <a:extLst>
              <a:ext uri="{FF2B5EF4-FFF2-40B4-BE49-F238E27FC236}">
                <a16:creationId xmlns:a16="http://schemas.microsoft.com/office/drawing/2014/main" id="{2C09766F-EDAA-325F-1831-22B8F6C681AB}"/>
              </a:ext>
            </a:extLst>
          </p:cNvPr>
          <p:cNvSpPr>
            <a:spLocks noChangeAspect="1"/>
          </p:cNvSpPr>
          <p:nvPr userDrawn="1"/>
        </p:nvSpPr>
        <p:spPr bwMode="auto">
          <a:xfrm>
            <a:off x="8113867" y="564260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7" name="Graphic 6">
            <a:extLst>
              <a:ext uri="{FF2B5EF4-FFF2-40B4-BE49-F238E27FC236}">
                <a16:creationId xmlns:a16="http://schemas.microsoft.com/office/drawing/2014/main" id="{F1E1AEC2-1CDA-3748-6674-1CF4F325E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sp>
        <p:nvSpPr>
          <p:cNvPr id="10" name="Freeform 6">
            <a:extLst>
              <a:ext uri="{FF2B5EF4-FFF2-40B4-BE49-F238E27FC236}">
                <a16:creationId xmlns:a16="http://schemas.microsoft.com/office/drawing/2014/main" id="{5A87EC26-0710-147A-F2F6-2CDEDD3E6564}"/>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5" name="Graphic 4">
            <a:extLst>
              <a:ext uri="{FF2B5EF4-FFF2-40B4-BE49-F238E27FC236}">
                <a16:creationId xmlns:a16="http://schemas.microsoft.com/office/drawing/2014/main" id="{5783F289-234C-2047-66DB-63D1884CCD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6280" y="2514664"/>
            <a:ext cx="1490400" cy="1490400"/>
          </a:xfrm>
          <a:prstGeom prst="rect">
            <a:avLst/>
          </a:prstGeom>
        </p:spPr>
      </p:pic>
    </p:spTree>
    <p:extLst>
      <p:ext uri="{BB962C8B-B14F-4D97-AF65-F5344CB8AC3E}">
        <p14:creationId xmlns:p14="http://schemas.microsoft.com/office/powerpoint/2010/main" val="14016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2 ">
    <p:bg>
      <p:bgPr>
        <a:solidFill>
          <a:schemeClr val="tx2"/>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2" name="Graphic 1">
            <a:extLst>
              <a:ext uri="{FF2B5EF4-FFF2-40B4-BE49-F238E27FC236}">
                <a16:creationId xmlns:a16="http://schemas.microsoft.com/office/drawing/2014/main" id="{C30210C4-94BC-3AF6-162B-F47DD0574D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0296" y="0"/>
            <a:ext cx="3455814" cy="3455814"/>
          </a:xfrm>
          <a:prstGeom prst="rect">
            <a:avLst/>
          </a:prstGeom>
        </p:spPr>
      </p:pic>
      <p:pic>
        <p:nvPicPr>
          <p:cNvPr id="3" name="Graphic 2">
            <a:extLst>
              <a:ext uri="{FF2B5EF4-FFF2-40B4-BE49-F238E27FC236}">
                <a16:creationId xmlns:a16="http://schemas.microsoft.com/office/drawing/2014/main" id="{316C3C19-C0EF-1FBA-4E81-AB48B3949D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4199" y="0"/>
            <a:ext cx="1356097" cy="1356097"/>
          </a:xfrm>
          <a:prstGeom prst="rect">
            <a:avLst/>
          </a:prstGeom>
        </p:spPr>
      </p:pic>
      <p:sp>
        <p:nvSpPr>
          <p:cNvPr id="5" name="Freeform 6">
            <a:extLst>
              <a:ext uri="{FF2B5EF4-FFF2-40B4-BE49-F238E27FC236}">
                <a16:creationId xmlns:a16="http://schemas.microsoft.com/office/drawing/2014/main" id="{C0E67F03-7F45-4FC6-7759-8A1A6D82CDAD}"/>
              </a:ext>
            </a:extLst>
          </p:cNvPr>
          <p:cNvSpPr>
            <a:spLocks noChangeAspect="1" noEditPoints="1"/>
          </p:cNvSpPr>
          <p:nvPr userDrawn="1"/>
        </p:nvSpPr>
        <p:spPr bwMode="auto">
          <a:xfrm>
            <a:off x="11496600" y="5661248"/>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400EDCDD-1D64-0A76-4C27-B3E174674BCE}"/>
              </a:ext>
            </a:extLst>
          </p:cNvPr>
          <p:cNvSpPr>
            <a:spLocks noChangeAspect="1"/>
          </p:cNvSpPr>
          <p:nvPr userDrawn="1"/>
        </p:nvSpPr>
        <p:spPr bwMode="auto">
          <a:xfrm>
            <a:off x="839416" y="5695204"/>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51916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21D69CD-6D0A-7E9E-24A8-AC62ADA43145}"/>
              </a:ext>
            </a:extLst>
          </p:cNvPr>
          <p:cNvSpPr>
            <a:spLocks noGrp="1"/>
          </p:cNvSpPr>
          <p:nvPr>
            <p:ph type="pic" sz="quarter" idx="14"/>
          </p:nvPr>
        </p:nvSpPr>
        <p:spPr>
          <a:xfrm>
            <a:off x="0" y="0"/>
            <a:ext cx="12192000" cy="6858000"/>
          </a:xfrm>
          <a:custGeom>
            <a:avLst/>
            <a:gdLst>
              <a:gd name="connsiteX0" fmla="*/ 8904378 w 12192000"/>
              <a:gd name="connsiteY0" fmla="*/ 188640 h 6858000"/>
              <a:gd name="connsiteX1" fmla="*/ 9291218 w 12192000"/>
              <a:gd name="connsiteY1" fmla="*/ 188640 h 6858000"/>
              <a:gd name="connsiteX2" fmla="*/ 9678058 w 12192000"/>
              <a:gd name="connsiteY2" fmla="*/ 188640 h 6858000"/>
              <a:gd name="connsiteX3" fmla="*/ 10064898 w 12192000"/>
              <a:gd name="connsiteY3" fmla="*/ 188640 h 6858000"/>
              <a:gd name="connsiteX4" fmla="*/ 10451738 w 12192000"/>
              <a:gd name="connsiteY4" fmla="*/ 188640 h 6858000"/>
              <a:gd name="connsiteX5" fmla="*/ 10838578 w 12192000"/>
              <a:gd name="connsiteY5" fmla="*/ 188640 h 6858000"/>
              <a:gd name="connsiteX6" fmla="*/ 11225418 w 12192000"/>
              <a:gd name="connsiteY6" fmla="*/ 188640 h 6858000"/>
              <a:gd name="connsiteX7" fmla="*/ 11612258 w 12192000"/>
              <a:gd name="connsiteY7" fmla="*/ 188640 h 6858000"/>
              <a:gd name="connsiteX8" fmla="*/ 11999640 w 12192000"/>
              <a:gd name="connsiteY8" fmla="*/ 188640 h 6858000"/>
              <a:gd name="connsiteX9" fmla="*/ 11999640 w 12192000"/>
              <a:gd name="connsiteY9" fmla="*/ 575480 h 6858000"/>
              <a:gd name="connsiteX10" fmla="*/ 11999640 w 12192000"/>
              <a:gd name="connsiteY10" fmla="*/ 962320 h 6858000"/>
              <a:gd name="connsiteX11" fmla="*/ 11999640 w 12192000"/>
              <a:gd name="connsiteY11" fmla="*/ 1349160 h 6858000"/>
              <a:gd name="connsiteX12" fmla="*/ 11999640 w 12192000"/>
              <a:gd name="connsiteY12" fmla="*/ 1736541 h 6858000"/>
              <a:gd name="connsiteX13" fmla="*/ 11999640 w 12192000"/>
              <a:gd name="connsiteY13" fmla="*/ 2123381 h 6858000"/>
              <a:gd name="connsiteX14" fmla="*/ 11999640 w 12192000"/>
              <a:gd name="connsiteY14" fmla="*/ 2510221 h 6858000"/>
              <a:gd name="connsiteX15" fmla="*/ 11999640 w 12192000"/>
              <a:gd name="connsiteY15" fmla="*/ 2897061 h 6858000"/>
              <a:gd name="connsiteX16" fmla="*/ 11999640 w 12192000"/>
              <a:gd name="connsiteY16" fmla="*/ 3284984 h 6858000"/>
              <a:gd name="connsiteX17" fmla="*/ 11488730 w 12192000"/>
              <a:gd name="connsiteY17" fmla="*/ 3284984 h 6858000"/>
              <a:gd name="connsiteX18" fmla="*/ 10978361 w 12192000"/>
              <a:gd name="connsiteY18" fmla="*/ 3284984 h 6858000"/>
              <a:gd name="connsiteX19" fmla="*/ 10970776 w 12192000"/>
              <a:gd name="connsiteY19" fmla="*/ 3284984 h 6858000"/>
              <a:gd name="connsiteX20" fmla="*/ 10962649 w 12192000"/>
              <a:gd name="connsiteY20" fmla="*/ 3283359 h 6858000"/>
              <a:gd name="connsiteX21" fmla="*/ 10956147 w 12192000"/>
              <a:gd name="connsiteY21" fmla="*/ 3281192 h 6858000"/>
              <a:gd name="connsiteX22" fmla="*/ 10949104 w 12192000"/>
              <a:gd name="connsiteY22" fmla="*/ 3279024 h 6858000"/>
              <a:gd name="connsiteX23" fmla="*/ 10942602 w 12192000"/>
              <a:gd name="connsiteY23" fmla="*/ 3276315 h 6858000"/>
              <a:gd name="connsiteX24" fmla="*/ 10939352 w 12192000"/>
              <a:gd name="connsiteY24" fmla="*/ 3274148 h 6858000"/>
              <a:gd name="connsiteX25" fmla="*/ 10936643 w 12192000"/>
              <a:gd name="connsiteY25" fmla="*/ 3272523 h 6858000"/>
              <a:gd name="connsiteX26" fmla="*/ 10933392 w 12192000"/>
              <a:gd name="connsiteY26" fmla="*/ 3270356 h 6858000"/>
              <a:gd name="connsiteX27" fmla="*/ 10930683 w 12192000"/>
              <a:gd name="connsiteY27" fmla="*/ 3268189 h 6858000"/>
              <a:gd name="connsiteX28" fmla="*/ 10927974 w 12192000"/>
              <a:gd name="connsiteY28" fmla="*/ 3265480 h 6858000"/>
              <a:gd name="connsiteX29" fmla="*/ 10924723 w 12192000"/>
              <a:gd name="connsiteY29" fmla="*/ 3262771 h 6858000"/>
              <a:gd name="connsiteX30" fmla="*/ 10920389 w 12192000"/>
              <a:gd name="connsiteY30" fmla="*/ 3257895 h 6858000"/>
              <a:gd name="connsiteX31" fmla="*/ 10916054 w 12192000"/>
              <a:gd name="connsiteY31" fmla="*/ 3251935 h 6858000"/>
              <a:gd name="connsiteX32" fmla="*/ 10912262 w 12192000"/>
              <a:gd name="connsiteY32" fmla="*/ 3245433 h 6858000"/>
              <a:gd name="connsiteX33" fmla="*/ 10909011 w 12192000"/>
              <a:gd name="connsiteY33" fmla="*/ 3238932 h 6858000"/>
              <a:gd name="connsiteX34" fmla="*/ 10906844 w 12192000"/>
              <a:gd name="connsiteY34" fmla="*/ 3232430 h 6858000"/>
              <a:gd name="connsiteX35" fmla="*/ 10904135 w 12192000"/>
              <a:gd name="connsiteY35" fmla="*/ 3224845 h 6858000"/>
              <a:gd name="connsiteX36" fmla="*/ 10903593 w 12192000"/>
              <a:gd name="connsiteY36" fmla="*/ 3221594 h 6858000"/>
              <a:gd name="connsiteX37" fmla="*/ 10903593 w 12192000"/>
              <a:gd name="connsiteY37" fmla="*/ 3217802 h 6858000"/>
              <a:gd name="connsiteX38" fmla="*/ 10903052 w 12192000"/>
              <a:gd name="connsiteY38" fmla="*/ 3209675 h 6858000"/>
              <a:gd name="connsiteX39" fmla="*/ 10903052 w 12192000"/>
              <a:gd name="connsiteY39" fmla="*/ 2873764 h 6858000"/>
              <a:gd name="connsiteX40" fmla="*/ 10903052 w 12192000"/>
              <a:gd name="connsiteY40" fmla="*/ 2538936 h 6858000"/>
              <a:gd name="connsiteX41" fmla="*/ 10903593 w 12192000"/>
              <a:gd name="connsiteY41" fmla="*/ 2530267 h 6858000"/>
              <a:gd name="connsiteX42" fmla="*/ 10905219 w 12192000"/>
              <a:gd name="connsiteY42" fmla="*/ 2521057 h 6858000"/>
              <a:gd name="connsiteX43" fmla="*/ 10907928 w 12192000"/>
              <a:gd name="connsiteY43" fmla="*/ 2512388 h 6858000"/>
              <a:gd name="connsiteX44" fmla="*/ 10909553 w 12192000"/>
              <a:gd name="connsiteY44" fmla="*/ 2508054 h 6858000"/>
              <a:gd name="connsiteX45" fmla="*/ 10911720 w 12192000"/>
              <a:gd name="connsiteY45" fmla="*/ 2504261 h 6858000"/>
              <a:gd name="connsiteX46" fmla="*/ 11110016 w 12192000"/>
              <a:gd name="connsiteY46" fmla="*/ 2119047 h 6858000"/>
              <a:gd name="connsiteX47" fmla="*/ 11308854 w 12192000"/>
              <a:gd name="connsiteY47" fmla="*/ 1733291 h 6858000"/>
              <a:gd name="connsiteX48" fmla="*/ 11310480 w 12192000"/>
              <a:gd name="connsiteY48" fmla="*/ 1728956 h 6858000"/>
              <a:gd name="connsiteX49" fmla="*/ 11311563 w 12192000"/>
              <a:gd name="connsiteY49" fmla="*/ 1724622 h 6858000"/>
              <a:gd name="connsiteX50" fmla="*/ 11312647 w 12192000"/>
              <a:gd name="connsiteY50" fmla="*/ 1719746 h 6858000"/>
              <a:gd name="connsiteX51" fmla="*/ 11313188 w 12192000"/>
              <a:gd name="connsiteY51" fmla="*/ 1715953 h 6858000"/>
              <a:gd name="connsiteX52" fmla="*/ 11312647 w 12192000"/>
              <a:gd name="connsiteY52" fmla="*/ 1711619 h 6858000"/>
              <a:gd name="connsiteX53" fmla="*/ 11311563 w 12192000"/>
              <a:gd name="connsiteY53" fmla="*/ 1707284 h 6858000"/>
              <a:gd name="connsiteX54" fmla="*/ 11311022 w 12192000"/>
              <a:gd name="connsiteY54" fmla="*/ 1703492 h 6858000"/>
              <a:gd name="connsiteX55" fmla="*/ 11308854 w 12192000"/>
              <a:gd name="connsiteY55" fmla="*/ 1699699 h 6858000"/>
              <a:gd name="connsiteX56" fmla="*/ 11307229 w 12192000"/>
              <a:gd name="connsiteY56" fmla="*/ 1695907 h 6858000"/>
              <a:gd name="connsiteX57" fmla="*/ 11304520 w 12192000"/>
              <a:gd name="connsiteY57" fmla="*/ 1693198 h 6858000"/>
              <a:gd name="connsiteX58" fmla="*/ 11302353 w 12192000"/>
              <a:gd name="connsiteY58" fmla="*/ 1690489 h 6858000"/>
              <a:gd name="connsiteX59" fmla="*/ 11299102 w 12192000"/>
              <a:gd name="connsiteY59" fmla="*/ 1687238 h 6858000"/>
              <a:gd name="connsiteX60" fmla="*/ 11295851 w 12192000"/>
              <a:gd name="connsiteY60" fmla="*/ 1685071 h 6858000"/>
              <a:gd name="connsiteX61" fmla="*/ 11292600 w 12192000"/>
              <a:gd name="connsiteY61" fmla="*/ 1682904 h 6858000"/>
              <a:gd name="connsiteX62" fmla="*/ 11288808 w 12192000"/>
              <a:gd name="connsiteY62" fmla="*/ 1680737 h 6858000"/>
              <a:gd name="connsiteX63" fmla="*/ 11284474 w 12192000"/>
              <a:gd name="connsiteY63" fmla="*/ 1680195 h 6858000"/>
              <a:gd name="connsiteX64" fmla="*/ 11280139 w 12192000"/>
              <a:gd name="connsiteY64" fmla="*/ 1678569 h 6858000"/>
              <a:gd name="connsiteX65" fmla="*/ 11275805 w 12192000"/>
              <a:gd name="connsiteY65" fmla="*/ 1678028 h 6858000"/>
              <a:gd name="connsiteX66" fmla="*/ 11270929 w 12192000"/>
              <a:gd name="connsiteY66" fmla="*/ 1678569 h 6858000"/>
              <a:gd name="connsiteX67" fmla="*/ 11268762 w 12192000"/>
              <a:gd name="connsiteY67" fmla="*/ 1678569 h 6858000"/>
              <a:gd name="connsiteX68" fmla="*/ 11265511 w 12192000"/>
              <a:gd name="connsiteY68" fmla="*/ 1679111 h 6858000"/>
              <a:gd name="connsiteX69" fmla="*/ 11261176 w 12192000"/>
              <a:gd name="connsiteY69" fmla="*/ 1680737 h 6858000"/>
              <a:gd name="connsiteX70" fmla="*/ 11256842 w 12192000"/>
              <a:gd name="connsiteY70" fmla="*/ 1682904 h 6858000"/>
              <a:gd name="connsiteX71" fmla="*/ 11251966 w 12192000"/>
              <a:gd name="connsiteY71" fmla="*/ 1685613 h 6858000"/>
              <a:gd name="connsiteX72" fmla="*/ 11249799 w 12192000"/>
              <a:gd name="connsiteY72" fmla="*/ 1688322 h 6858000"/>
              <a:gd name="connsiteX73" fmla="*/ 11248174 w 12192000"/>
              <a:gd name="connsiteY73" fmla="*/ 1690489 h 6858000"/>
              <a:gd name="connsiteX74" fmla="*/ 10946937 w 12192000"/>
              <a:gd name="connsiteY74" fmla="*/ 2004729 h 6858000"/>
              <a:gd name="connsiteX75" fmla="*/ 10645700 w 12192000"/>
              <a:gd name="connsiteY75" fmla="*/ 2319510 h 6858000"/>
              <a:gd name="connsiteX76" fmla="*/ 10173798 w 12192000"/>
              <a:gd name="connsiteY76" fmla="*/ 2791411 h 6858000"/>
              <a:gd name="connsiteX77" fmla="*/ 9702439 w 12192000"/>
              <a:gd name="connsiteY77" fmla="*/ 3262771 h 6858000"/>
              <a:gd name="connsiteX78" fmla="*/ 9696479 w 12192000"/>
              <a:gd name="connsiteY78" fmla="*/ 3268189 h 6858000"/>
              <a:gd name="connsiteX79" fmla="*/ 9690519 w 12192000"/>
              <a:gd name="connsiteY79" fmla="*/ 3272523 h 6858000"/>
              <a:gd name="connsiteX80" fmla="*/ 9686727 w 12192000"/>
              <a:gd name="connsiteY80" fmla="*/ 3274690 h 6858000"/>
              <a:gd name="connsiteX81" fmla="*/ 9684018 w 12192000"/>
              <a:gd name="connsiteY81" fmla="*/ 3276315 h 6858000"/>
              <a:gd name="connsiteX82" fmla="*/ 9677516 w 12192000"/>
              <a:gd name="connsiteY82" fmla="*/ 3280108 h 6858000"/>
              <a:gd name="connsiteX83" fmla="*/ 9669931 w 12192000"/>
              <a:gd name="connsiteY83" fmla="*/ 3282275 h 6858000"/>
              <a:gd name="connsiteX84" fmla="*/ 9663430 w 12192000"/>
              <a:gd name="connsiteY84" fmla="*/ 3283359 h 6858000"/>
              <a:gd name="connsiteX85" fmla="*/ 9656386 w 12192000"/>
              <a:gd name="connsiteY85" fmla="*/ 3284984 h 6858000"/>
              <a:gd name="connsiteX86" fmla="*/ 9648801 w 12192000"/>
              <a:gd name="connsiteY86" fmla="*/ 3284984 h 6858000"/>
              <a:gd name="connsiteX87" fmla="*/ 9641758 w 12192000"/>
              <a:gd name="connsiteY87" fmla="*/ 3284984 h 6858000"/>
              <a:gd name="connsiteX88" fmla="*/ 9634173 w 12192000"/>
              <a:gd name="connsiteY88" fmla="*/ 3283359 h 6858000"/>
              <a:gd name="connsiteX89" fmla="*/ 9627671 w 12192000"/>
              <a:gd name="connsiteY89" fmla="*/ 3282275 h 6858000"/>
              <a:gd name="connsiteX90" fmla="*/ 9620086 w 12192000"/>
              <a:gd name="connsiteY90" fmla="*/ 3280108 h 6858000"/>
              <a:gd name="connsiteX91" fmla="*/ 9613585 w 12192000"/>
              <a:gd name="connsiteY91" fmla="*/ 3276315 h 6858000"/>
              <a:gd name="connsiteX92" fmla="*/ 9610876 w 12192000"/>
              <a:gd name="connsiteY92" fmla="*/ 3274690 h 6858000"/>
              <a:gd name="connsiteX93" fmla="*/ 9607625 w 12192000"/>
              <a:gd name="connsiteY93" fmla="*/ 3272523 h 6858000"/>
              <a:gd name="connsiteX94" fmla="*/ 9604374 w 12192000"/>
              <a:gd name="connsiteY94" fmla="*/ 3270356 h 6858000"/>
              <a:gd name="connsiteX95" fmla="*/ 9601124 w 12192000"/>
              <a:gd name="connsiteY95" fmla="*/ 3268189 h 6858000"/>
              <a:gd name="connsiteX96" fmla="*/ 9595164 w 12192000"/>
              <a:gd name="connsiteY96" fmla="*/ 3262771 h 6858000"/>
              <a:gd name="connsiteX97" fmla="*/ 9260336 w 12192000"/>
              <a:gd name="connsiteY97" fmla="*/ 2927943 h 6858000"/>
              <a:gd name="connsiteX98" fmla="*/ 8926050 w 12192000"/>
              <a:gd name="connsiteY98" fmla="*/ 2593657 h 6858000"/>
              <a:gd name="connsiteX99" fmla="*/ 8921174 w 12192000"/>
              <a:gd name="connsiteY99" fmla="*/ 2587697 h 6858000"/>
              <a:gd name="connsiteX100" fmla="*/ 8916839 w 12192000"/>
              <a:gd name="connsiteY100" fmla="*/ 2581737 h 6858000"/>
              <a:gd name="connsiteX101" fmla="*/ 8914672 w 12192000"/>
              <a:gd name="connsiteY101" fmla="*/ 2578487 h 6858000"/>
              <a:gd name="connsiteX102" fmla="*/ 8913047 w 12192000"/>
              <a:gd name="connsiteY102" fmla="*/ 2575236 h 6858000"/>
              <a:gd name="connsiteX103" fmla="*/ 8910338 w 12192000"/>
              <a:gd name="connsiteY103" fmla="*/ 2568734 h 6858000"/>
              <a:gd name="connsiteX104" fmla="*/ 8907087 w 12192000"/>
              <a:gd name="connsiteY104" fmla="*/ 2561691 h 6858000"/>
              <a:gd name="connsiteX105" fmla="*/ 8906003 w 12192000"/>
              <a:gd name="connsiteY105" fmla="*/ 2555190 h 6858000"/>
              <a:gd name="connsiteX106" fmla="*/ 8904920 w 12192000"/>
              <a:gd name="connsiteY106" fmla="*/ 2547605 h 6858000"/>
              <a:gd name="connsiteX107" fmla="*/ 8904378 w 12192000"/>
              <a:gd name="connsiteY107" fmla="*/ 2540561 h 6858000"/>
              <a:gd name="connsiteX108" fmla="*/ 8904920 w 12192000"/>
              <a:gd name="connsiteY108" fmla="*/ 2532976 h 6858000"/>
              <a:gd name="connsiteX109" fmla="*/ 8906003 w 12192000"/>
              <a:gd name="connsiteY109" fmla="*/ 2525933 h 6858000"/>
              <a:gd name="connsiteX110" fmla="*/ 8907087 w 12192000"/>
              <a:gd name="connsiteY110" fmla="*/ 2518890 h 6858000"/>
              <a:gd name="connsiteX111" fmla="*/ 8910338 w 12192000"/>
              <a:gd name="connsiteY111" fmla="*/ 2511847 h 6858000"/>
              <a:gd name="connsiteX112" fmla="*/ 8913047 w 12192000"/>
              <a:gd name="connsiteY112" fmla="*/ 2505345 h 6858000"/>
              <a:gd name="connsiteX113" fmla="*/ 8914672 w 12192000"/>
              <a:gd name="connsiteY113" fmla="*/ 2502094 h 6858000"/>
              <a:gd name="connsiteX114" fmla="*/ 8916839 w 12192000"/>
              <a:gd name="connsiteY114" fmla="*/ 2498843 h 6858000"/>
              <a:gd name="connsiteX115" fmla="*/ 8919006 w 12192000"/>
              <a:gd name="connsiteY115" fmla="*/ 2495592 h 6858000"/>
              <a:gd name="connsiteX116" fmla="*/ 8921174 w 12192000"/>
              <a:gd name="connsiteY116" fmla="*/ 2492884 h 6858000"/>
              <a:gd name="connsiteX117" fmla="*/ 8926050 w 12192000"/>
              <a:gd name="connsiteY117" fmla="*/ 2486924 h 6858000"/>
              <a:gd name="connsiteX118" fmla="*/ 9397951 w 12192000"/>
              <a:gd name="connsiteY118" fmla="*/ 2015023 h 6858000"/>
              <a:gd name="connsiteX119" fmla="*/ 9869853 w 12192000"/>
              <a:gd name="connsiteY119" fmla="*/ 1543121 h 6858000"/>
              <a:gd name="connsiteX120" fmla="*/ 10184092 w 12192000"/>
              <a:gd name="connsiteY120" fmla="*/ 1241885 h 6858000"/>
              <a:gd name="connsiteX121" fmla="*/ 10498332 w 12192000"/>
              <a:gd name="connsiteY121" fmla="*/ 941190 h 6858000"/>
              <a:gd name="connsiteX122" fmla="*/ 10502667 w 12192000"/>
              <a:gd name="connsiteY122" fmla="*/ 936856 h 6858000"/>
              <a:gd name="connsiteX123" fmla="*/ 10505917 w 12192000"/>
              <a:gd name="connsiteY123" fmla="*/ 932521 h 6858000"/>
              <a:gd name="connsiteX124" fmla="*/ 10508084 w 12192000"/>
              <a:gd name="connsiteY124" fmla="*/ 927103 h 6858000"/>
              <a:gd name="connsiteX125" fmla="*/ 10509710 w 12192000"/>
              <a:gd name="connsiteY125" fmla="*/ 922769 h 6858000"/>
              <a:gd name="connsiteX126" fmla="*/ 10510794 w 12192000"/>
              <a:gd name="connsiteY126" fmla="*/ 917893 h 6858000"/>
              <a:gd name="connsiteX127" fmla="*/ 10510794 w 12192000"/>
              <a:gd name="connsiteY127" fmla="*/ 913558 h 6858000"/>
              <a:gd name="connsiteX128" fmla="*/ 10510252 w 12192000"/>
              <a:gd name="connsiteY128" fmla="*/ 908141 h 6858000"/>
              <a:gd name="connsiteX129" fmla="*/ 10510252 w 12192000"/>
              <a:gd name="connsiteY129" fmla="*/ 905973 h 6858000"/>
              <a:gd name="connsiteX130" fmla="*/ 10509710 w 12192000"/>
              <a:gd name="connsiteY130" fmla="*/ 903806 h 6858000"/>
              <a:gd name="connsiteX131" fmla="*/ 10508084 w 12192000"/>
              <a:gd name="connsiteY131" fmla="*/ 900014 h 6858000"/>
              <a:gd name="connsiteX132" fmla="*/ 10506459 w 12192000"/>
              <a:gd name="connsiteY132" fmla="*/ 896763 h 6858000"/>
              <a:gd name="connsiteX133" fmla="*/ 10504292 w 12192000"/>
              <a:gd name="connsiteY133" fmla="*/ 892970 h 6858000"/>
              <a:gd name="connsiteX134" fmla="*/ 10501583 w 12192000"/>
              <a:gd name="connsiteY134" fmla="*/ 889720 h 6858000"/>
              <a:gd name="connsiteX135" fmla="*/ 10499416 w 12192000"/>
              <a:gd name="connsiteY135" fmla="*/ 887011 h 6858000"/>
              <a:gd name="connsiteX136" fmla="*/ 10496165 w 12192000"/>
              <a:gd name="connsiteY136" fmla="*/ 884302 h 6858000"/>
              <a:gd name="connsiteX137" fmla="*/ 10492914 w 12192000"/>
              <a:gd name="connsiteY137" fmla="*/ 882135 h 6858000"/>
              <a:gd name="connsiteX138" fmla="*/ 10489122 w 12192000"/>
              <a:gd name="connsiteY138" fmla="*/ 879967 h 6858000"/>
              <a:gd name="connsiteX139" fmla="*/ 10485329 w 12192000"/>
              <a:gd name="connsiteY139" fmla="*/ 878342 h 6858000"/>
              <a:gd name="connsiteX140" fmla="*/ 10481537 w 12192000"/>
              <a:gd name="connsiteY140" fmla="*/ 876717 h 6858000"/>
              <a:gd name="connsiteX141" fmla="*/ 10477202 w 12192000"/>
              <a:gd name="connsiteY141" fmla="*/ 876175 h 6858000"/>
              <a:gd name="connsiteX142" fmla="*/ 10473410 w 12192000"/>
              <a:gd name="connsiteY142" fmla="*/ 876175 h 6858000"/>
              <a:gd name="connsiteX143" fmla="*/ 10469076 w 12192000"/>
              <a:gd name="connsiteY143" fmla="*/ 876175 h 6858000"/>
              <a:gd name="connsiteX144" fmla="*/ 10464741 w 12192000"/>
              <a:gd name="connsiteY144" fmla="*/ 876717 h 6858000"/>
              <a:gd name="connsiteX145" fmla="*/ 10460407 w 12192000"/>
              <a:gd name="connsiteY145" fmla="*/ 878342 h 6858000"/>
              <a:gd name="connsiteX146" fmla="*/ 10455531 w 12192000"/>
              <a:gd name="connsiteY146" fmla="*/ 880509 h 6858000"/>
              <a:gd name="connsiteX147" fmla="*/ 10069774 w 12192000"/>
              <a:gd name="connsiteY147" fmla="*/ 1078805 h 6858000"/>
              <a:gd name="connsiteX148" fmla="*/ 9684560 w 12192000"/>
              <a:gd name="connsiteY148" fmla="*/ 1277643 h 6858000"/>
              <a:gd name="connsiteX149" fmla="*/ 9680767 w 12192000"/>
              <a:gd name="connsiteY149" fmla="*/ 1279268 h 6858000"/>
              <a:gd name="connsiteX150" fmla="*/ 9676433 w 12192000"/>
              <a:gd name="connsiteY150" fmla="*/ 1281436 h 6858000"/>
              <a:gd name="connsiteX151" fmla="*/ 9672098 w 12192000"/>
              <a:gd name="connsiteY151" fmla="*/ 1283061 h 6858000"/>
              <a:gd name="connsiteX152" fmla="*/ 9668306 w 12192000"/>
              <a:gd name="connsiteY152" fmla="*/ 1283603 h 6858000"/>
              <a:gd name="connsiteX153" fmla="*/ 9659637 w 12192000"/>
              <a:gd name="connsiteY153" fmla="*/ 1285228 h 6858000"/>
              <a:gd name="connsiteX154" fmla="*/ 9650427 w 12192000"/>
              <a:gd name="connsiteY154" fmla="*/ 1285770 h 6858000"/>
              <a:gd name="connsiteX155" fmla="*/ 9314515 w 12192000"/>
              <a:gd name="connsiteY155" fmla="*/ 1285770 h 6858000"/>
              <a:gd name="connsiteX156" fmla="*/ 8979687 w 12192000"/>
              <a:gd name="connsiteY156" fmla="*/ 1285770 h 6858000"/>
              <a:gd name="connsiteX157" fmla="*/ 8972644 w 12192000"/>
              <a:gd name="connsiteY157" fmla="*/ 1285770 h 6858000"/>
              <a:gd name="connsiteX158" fmla="*/ 8964517 w 12192000"/>
              <a:gd name="connsiteY158" fmla="*/ 1284145 h 6858000"/>
              <a:gd name="connsiteX159" fmla="*/ 8956932 w 12192000"/>
              <a:gd name="connsiteY159" fmla="*/ 1281977 h 6858000"/>
              <a:gd name="connsiteX160" fmla="*/ 8950430 w 12192000"/>
              <a:gd name="connsiteY160" fmla="*/ 1279810 h 6858000"/>
              <a:gd name="connsiteX161" fmla="*/ 8943929 w 12192000"/>
              <a:gd name="connsiteY161" fmla="*/ 1277101 h 6858000"/>
              <a:gd name="connsiteX162" fmla="*/ 8940678 w 12192000"/>
              <a:gd name="connsiteY162" fmla="*/ 1274934 h 6858000"/>
              <a:gd name="connsiteX163" fmla="*/ 8937969 w 12192000"/>
              <a:gd name="connsiteY163" fmla="*/ 1272767 h 6858000"/>
              <a:gd name="connsiteX164" fmla="*/ 8934177 w 12192000"/>
              <a:gd name="connsiteY164" fmla="*/ 1271142 h 6858000"/>
              <a:gd name="connsiteX165" fmla="*/ 8932009 w 12192000"/>
              <a:gd name="connsiteY165" fmla="*/ 1268974 h 6858000"/>
              <a:gd name="connsiteX166" fmla="*/ 8929300 w 12192000"/>
              <a:gd name="connsiteY166" fmla="*/ 1265724 h 6858000"/>
              <a:gd name="connsiteX167" fmla="*/ 8926050 w 12192000"/>
              <a:gd name="connsiteY167" fmla="*/ 1263556 h 6858000"/>
              <a:gd name="connsiteX168" fmla="*/ 8921715 w 12192000"/>
              <a:gd name="connsiteY168" fmla="*/ 1258680 h 6858000"/>
              <a:gd name="connsiteX169" fmla="*/ 8917381 w 12192000"/>
              <a:gd name="connsiteY169" fmla="*/ 1252721 h 6858000"/>
              <a:gd name="connsiteX170" fmla="*/ 8914130 w 12192000"/>
              <a:gd name="connsiteY170" fmla="*/ 1246219 h 6858000"/>
              <a:gd name="connsiteX171" fmla="*/ 8910338 w 12192000"/>
              <a:gd name="connsiteY171" fmla="*/ 1239718 h 6858000"/>
              <a:gd name="connsiteX172" fmla="*/ 8908171 w 12192000"/>
              <a:gd name="connsiteY172" fmla="*/ 1233216 h 6858000"/>
              <a:gd name="connsiteX173" fmla="*/ 8906003 w 12192000"/>
              <a:gd name="connsiteY173" fmla="*/ 1225631 h 6858000"/>
              <a:gd name="connsiteX174" fmla="*/ 8904920 w 12192000"/>
              <a:gd name="connsiteY174" fmla="*/ 1221838 h 6858000"/>
              <a:gd name="connsiteX175" fmla="*/ 8904920 w 12192000"/>
              <a:gd name="connsiteY175" fmla="*/ 1218588 h 6858000"/>
              <a:gd name="connsiteX176" fmla="*/ 8904378 w 12192000"/>
              <a:gd name="connsiteY176" fmla="*/ 1210461 h 6858000"/>
              <a:gd name="connsiteX177" fmla="*/ 8904378 w 12192000"/>
              <a:gd name="connsiteY177" fmla="*/ 699009 h 6858000"/>
              <a:gd name="connsiteX178" fmla="*/ 7823421 w 12192000"/>
              <a:gd name="connsiteY178" fmla="*/ 182130 h 6858000"/>
              <a:gd name="connsiteX179" fmla="*/ 8329684 w 12192000"/>
              <a:gd name="connsiteY179" fmla="*/ 182130 h 6858000"/>
              <a:gd name="connsiteX180" fmla="*/ 8357621 w 12192000"/>
              <a:gd name="connsiteY180" fmla="*/ 201951 h 6858000"/>
              <a:gd name="connsiteX181" fmla="*/ 8683150 w 12192000"/>
              <a:gd name="connsiteY181" fmla="*/ 1131352 h 6858000"/>
              <a:gd name="connsiteX182" fmla="*/ 8655235 w 12192000"/>
              <a:gd name="connsiteY182" fmla="*/ 1170718 h 6858000"/>
              <a:gd name="connsiteX183" fmla="*/ 8325683 w 12192000"/>
              <a:gd name="connsiteY183" fmla="*/ 1170718 h 6858000"/>
              <a:gd name="connsiteX184" fmla="*/ 8297745 w 12192000"/>
              <a:gd name="connsiteY184" fmla="*/ 1150897 h 6858000"/>
              <a:gd name="connsiteX185" fmla="*/ 8128577 w 12192000"/>
              <a:gd name="connsiteY185" fmla="*/ 667927 h 6858000"/>
              <a:gd name="connsiteX186" fmla="*/ 8127404 w 12192000"/>
              <a:gd name="connsiteY186" fmla="*/ 663513 h 6858000"/>
              <a:gd name="connsiteX187" fmla="*/ 8096224 w 12192000"/>
              <a:gd name="connsiteY187" fmla="*/ 495034 h 6858000"/>
              <a:gd name="connsiteX188" fmla="*/ 8056904 w 12192000"/>
              <a:gd name="connsiteY188" fmla="*/ 495034 h 6858000"/>
              <a:gd name="connsiteX189" fmla="*/ 8026092 w 12192000"/>
              <a:gd name="connsiteY189" fmla="*/ 662455 h 6858000"/>
              <a:gd name="connsiteX190" fmla="*/ 8024919 w 12192000"/>
              <a:gd name="connsiteY190" fmla="*/ 666870 h 6858000"/>
              <a:gd name="connsiteX191" fmla="*/ 7855383 w 12192000"/>
              <a:gd name="connsiteY191" fmla="*/ 1150897 h 6858000"/>
              <a:gd name="connsiteX192" fmla="*/ 7827445 w 12192000"/>
              <a:gd name="connsiteY192" fmla="*/ 1170718 h 6858000"/>
              <a:gd name="connsiteX193" fmla="*/ 7497870 w 12192000"/>
              <a:gd name="connsiteY193" fmla="*/ 1170718 h 6858000"/>
              <a:gd name="connsiteX194" fmla="*/ 7469955 w 12192000"/>
              <a:gd name="connsiteY194" fmla="*/ 1131352 h 6858000"/>
              <a:gd name="connsiteX195" fmla="*/ 7795483 w 12192000"/>
              <a:gd name="connsiteY195" fmla="*/ 201951 h 6858000"/>
              <a:gd name="connsiteX196" fmla="*/ 7823421 w 12192000"/>
              <a:gd name="connsiteY196" fmla="*/ 182130 h 6858000"/>
              <a:gd name="connsiteX197" fmla="*/ 0 w 12192000"/>
              <a:gd name="connsiteY197" fmla="*/ 0 h 6858000"/>
              <a:gd name="connsiteX198" fmla="*/ 7404199 w 12192000"/>
              <a:gd name="connsiteY198" fmla="*/ 0 h 6858000"/>
              <a:gd name="connsiteX199" fmla="*/ 7404199 w 12192000"/>
              <a:gd name="connsiteY199" fmla="*/ 1356097 h 6858000"/>
              <a:gd name="connsiteX200" fmla="*/ 8760296 w 12192000"/>
              <a:gd name="connsiteY200" fmla="*/ 1356097 h 6858000"/>
              <a:gd name="connsiteX201" fmla="*/ 8760296 w 12192000"/>
              <a:gd name="connsiteY201" fmla="*/ 3429000 h 6858000"/>
              <a:gd name="connsiteX202" fmla="*/ 12192000 w 12192000"/>
              <a:gd name="connsiteY202" fmla="*/ 3429000 h 6858000"/>
              <a:gd name="connsiteX203" fmla="*/ 12192000 w 12192000"/>
              <a:gd name="connsiteY203" fmla="*/ 6858000 h 6858000"/>
              <a:gd name="connsiteX204" fmla="*/ 0 w 12192000"/>
              <a:gd name="connsiteY20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2192000" h="6858000">
                <a:moveTo>
                  <a:pt x="8904378" y="188640"/>
                </a:moveTo>
                <a:lnTo>
                  <a:pt x="9291218" y="188640"/>
                </a:lnTo>
                <a:lnTo>
                  <a:pt x="9678058" y="188640"/>
                </a:lnTo>
                <a:lnTo>
                  <a:pt x="10064898" y="188640"/>
                </a:lnTo>
                <a:lnTo>
                  <a:pt x="10451738" y="188640"/>
                </a:lnTo>
                <a:lnTo>
                  <a:pt x="10838578" y="188640"/>
                </a:lnTo>
                <a:lnTo>
                  <a:pt x="11225418" y="188640"/>
                </a:lnTo>
                <a:lnTo>
                  <a:pt x="11612258" y="188640"/>
                </a:lnTo>
                <a:lnTo>
                  <a:pt x="11999640" y="188640"/>
                </a:lnTo>
                <a:lnTo>
                  <a:pt x="11999640" y="575480"/>
                </a:lnTo>
                <a:lnTo>
                  <a:pt x="11999640" y="962320"/>
                </a:lnTo>
                <a:lnTo>
                  <a:pt x="11999640" y="1349160"/>
                </a:lnTo>
                <a:lnTo>
                  <a:pt x="11999640" y="1736541"/>
                </a:lnTo>
                <a:lnTo>
                  <a:pt x="11999640" y="2123381"/>
                </a:lnTo>
                <a:lnTo>
                  <a:pt x="11999640" y="2510221"/>
                </a:lnTo>
                <a:lnTo>
                  <a:pt x="11999640" y="2897061"/>
                </a:lnTo>
                <a:lnTo>
                  <a:pt x="11999640" y="3284984"/>
                </a:lnTo>
                <a:lnTo>
                  <a:pt x="11488730" y="3284984"/>
                </a:lnTo>
                <a:lnTo>
                  <a:pt x="10978361" y="3284984"/>
                </a:lnTo>
                <a:lnTo>
                  <a:pt x="10970776" y="3284984"/>
                </a:lnTo>
                <a:lnTo>
                  <a:pt x="10962649" y="3283359"/>
                </a:lnTo>
                <a:lnTo>
                  <a:pt x="10956147" y="3281192"/>
                </a:lnTo>
                <a:lnTo>
                  <a:pt x="10949104" y="3279024"/>
                </a:lnTo>
                <a:lnTo>
                  <a:pt x="10942602" y="3276315"/>
                </a:lnTo>
                <a:lnTo>
                  <a:pt x="10939352" y="3274148"/>
                </a:lnTo>
                <a:lnTo>
                  <a:pt x="10936643" y="3272523"/>
                </a:lnTo>
                <a:lnTo>
                  <a:pt x="10933392" y="3270356"/>
                </a:lnTo>
                <a:lnTo>
                  <a:pt x="10930683" y="3268189"/>
                </a:lnTo>
                <a:lnTo>
                  <a:pt x="10927974" y="3265480"/>
                </a:lnTo>
                <a:lnTo>
                  <a:pt x="10924723" y="3262771"/>
                </a:lnTo>
                <a:lnTo>
                  <a:pt x="10920389" y="3257895"/>
                </a:lnTo>
                <a:lnTo>
                  <a:pt x="10916054" y="3251935"/>
                </a:lnTo>
                <a:lnTo>
                  <a:pt x="10912262" y="3245433"/>
                </a:lnTo>
                <a:lnTo>
                  <a:pt x="10909011" y="3238932"/>
                </a:lnTo>
                <a:lnTo>
                  <a:pt x="10906844" y="3232430"/>
                </a:lnTo>
                <a:lnTo>
                  <a:pt x="10904135" y="3224845"/>
                </a:lnTo>
                <a:lnTo>
                  <a:pt x="10903593" y="3221594"/>
                </a:lnTo>
                <a:lnTo>
                  <a:pt x="10903593" y="3217802"/>
                </a:lnTo>
                <a:lnTo>
                  <a:pt x="10903052" y="3209675"/>
                </a:lnTo>
                <a:lnTo>
                  <a:pt x="10903052" y="2873764"/>
                </a:lnTo>
                <a:lnTo>
                  <a:pt x="10903052" y="2538936"/>
                </a:lnTo>
                <a:lnTo>
                  <a:pt x="10903593" y="2530267"/>
                </a:lnTo>
                <a:lnTo>
                  <a:pt x="10905219" y="2521057"/>
                </a:lnTo>
                <a:lnTo>
                  <a:pt x="10907928" y="2512388"/>
                </a:lnTo>
                <a:lnTo>
                  <a:pt x="10909553" y="2508054"/>
                </a:lnTo>
                <a:lnTo>
                  <a:pt x="10911720" y="2504261"/>
                </a:lnTo>
                <a:lnTo>
                  <a:pt x="11110016" y="2119047"/>
                </a:lnTo>
                <a:lnTo>
                  <a:pt x="11308854" y="1733291"/>
                </a:lnTo>
                <a:lnTo>
                  <a:pt x="11310480" y="1728956"/>
                </a:lnTo>
                <a:lnTo>
                  <a:pt x="11311563" y="1724622"/>
                </a:lnTo>
                <a:lnTo>
                  <a:pt x="11312647" y="1719746"/>
                </a:lnTo>
                <a:lnTo>
                  <a:pt x="11313188" y="1715953"/>
                </a:lnTo>
                <a:lnTo>
                  <a:pt x="11312647" y="1711619"/>
                </a:lnTo>
                <a:lnTo>
                  <a:pt x="11311563" y="1707284"/>
                </a:lnTo>
                <a:lnTo>
                  <a:pt x="11311022" y="1703492"/>
                </a:lnTo>
                <a:lnTo>
                  <a:pt x="11308854" y="1699699"/>
                </a:lnTo>
                <a:lnTo>
                  <a:pt x="11307229" y="1695907"/>
                </a:lnTo>
                <a:lnTo>
                  <a:pt x="11304520" y="1693198"/>
                </a:lnTo>
                <a:lnTo>
                  <a:pt x="11302353" y="1690489"/>
                </a:lnTo>
                <a:lnTo>
                  <a:pt x="11299102" y="1687238"/>
                </a:lnTo>
                <a:lnTo>
                  <a:pt x="11295851" y="1685071"/>
                </a:lnTo>
                <a:lnTo>
                  <a:pt x="11292600" y="1682904"/>
                </a:lnTo>
                <a:lnTo>
                  <a:pt x="11288808" y="1680737"/>
                </a:lnTo>
                <a:lnTo>
                  <a:pt x="11284474" y="1680195"/>
                </a:lnTo>
                <a:lnTo>
                  <a:pt x="11280139" y="1678569"/>
                </a:lnTo>
                <a:lnTo>
                  <a:pt x="11275805" y="1678028"/>
                </a:lnTo>
                <a:lnTo>
                  <a:pt x="11270929" y="1678569"/>
                </a:lnTo>
                <a:lnTo>
                  <a:pt x="11268762" y="1678569"/>
                </a:lnTo>
                <a:lnTo>
                  <a:pt x="11265511" y="1679111"/>
                </a:lnTo>
                <a:lnTo>
                  <a:pt x="11261176" y="1680737"/>
                </a:lnTo>
                <a:lnTo>
                  <a:pt x="11256842" y="1682904"/>
                </a:lnTo>
                <a:lnTo>
                  <a:pt x="11251966" y="1685613"/>
                </a:lnTo>
                <a:lnTo>
                  <a:pt x="11249799" y="1688322"/>
                </a:lnTo>
                <a:lnTo>
                  <a:pt x="11248174" y="1690489"/>
                </a:lnTo>
                <a:lnTo>
                  <a:pt x="10946937" y="2004729"/>
                </a:lnTo>
                <a:lnTo>
                  <a:pt x="10645700" y="2319510"/>
                </a:lnTo>
                <a:lnTo>
                  <a:pt x="10173798" y="2791411"/>
                </a:lnTo>
                <a:lnTo>
                  <a:pt x="9702439" y="3262771"/>
                </a:lnTo>
                <a:lnTo>
                  <a:pt x="9696479" y="3268189"/>
                </a:lnTo>
                <a:lnTo>
                  <a:pt x="9690519" y="3272523"/>
                </a:lnTo>
                <a:lnTo>
                  <a:pt x="9686727" y="3274690"/>
                </a:lnTo>
                <a:lnTo>
                  <a:pt x="9684018" y="3276315"/>
                </a:lnTo>
                <a:lnTo>
                  <a:pt x="9677516" y="3280108"/>
                </a:lnTo>
                <a:lnTo>
                  <a:pt x="9669931" y="3282275"/>
                </a:lnTo>
                <a:lnTo>
                  <a:pt x="9663430" y="3283359"/>
                </a:lnTo>
                <a:lnTo>
                  <a:pt x="9656386" y="3284984"/>
                </a:lnTo>
                <a:lnTo>
                  <a:pt x="9648801" y="3284984"/>
                </a:lnTo>
                <a:lnTo>
                  <a:pt x="9641758" y="3284984"/>
                </a:lnTo>
                <a:lnTo>
                  <a:pt x="9634173" y="3283359"/>
                </a:lnTo>
                <a:lnTo>
                  <a:pt x="9627671" y="3282275"/>
                </a:lnTo>
                <a:lnTo>
                  <a:pt x="9620086" y="3280108"/>
                </a:lnTo>
                <a:lnTo>
                  <a:pt x="9613585" y="3276315"/>
                </a:lnTo>
                <a:lnTo>
                  <a:pt x="9610876" y="3274690"/>
                </a:lnTo>
                <a:lnTo>
                  <a:pt x="9607625" y="3272523"/>
                </a:lnTo>
                <a:lnTo>
                  <a:pt x="9604374" y="3270356"/>
                </a:lnTo>
                <a:lnTo>
                  <a:pt x="9601124" y="3268189"/>
                </a:lnTo>
                <a:lnTo>
                  <a:pt x="9595164" y="3262771"/>
                </a:lnTo>
                <a:lnTo>
                  <a:pt x="9260336" y="2927943"/>
                </a:lnTo>
                <a:lnTo>
                  <a:pt x="8926050" y="2593657"/>
                </a:lnTo>
                <a:lnTo>
                  <a:pt x="8921174" y="2587697"/>
                </a:lnTo>
                <a:lnTo>
                  <a:pt x="8916839" y="2581737"/>
                </a:lnTo>
                <a:lnTo>
                  <a:pt x="8914672" y="2578487"/>
                </a:lnTo>
                <a:lnTo>
                  <a:pt x="8913047" y="2575236"/>
                </a:lnTo>
                <a:lnTo>
                  <a:pt x="8910338" y="2568734"/>
                </a:lnTo>
                <a:lnTo>
                  <a:pt x="8907087" y="2561691"/>
                </a:lnTo>
                <a:lnTo>
                  <a:pt x="8906003" y="2555190"/>
                </a:lnTo>
                <a:lnTo>
                  <a:pt x="8904920" y="2547605"/>
                </a:lnTo>
                <a:lnTo>
                  <a:pt x="8904378" y="2540561"/>
                </a:lnTo>
                <a:lnTo>
                  <a:pt x="8904920" y="2532976"/>
                </a:lnTo>
                <a:lnTo>
                  <a:pt x="8906003" y="2525933"/>
                </a:lnTo>
                <a:lnTo>
                  <a:pt x="8907087" y="2518890"/>
                </a:lnTo>
                <a:lnTo>
                  <a:pt x="8910338" y="2511847"/>
                </a:lnTo>
                <a:lnTo>
                  <a:pt x="8913047" y="2505345"/>
                </a:lnTo>
                <a:lnTo>
                  <a:pt x="8914672" y="2502094"/>
                </a:lnTo>
                <a:lnTo>
                  <a:pt x="8916839" y="2498843"/>
                </a:lnTo>
                <a:lnTo>
                  <a:pt x="8919006" y="2495592"/>
                </a:lnTo>
                <a:lnTo>
                  <a:pt x="8921174" y="2492884"/>
                </a:lnTo>
                <a:lnTo>
                  <a:pt x="8926050" y="2486924"/>
                </a:lnTo>
                <a:lnTo>
                  <a:pt x="9397951" y="2015023"/>
                </a:lnTo>
                <a:lnTo>
                  <a:pt x="9869853" y="1543121"/>
                </a:lnTo>
                <a:lnTo>
                  <a:pt x="10184092" y="1241885"/>
                </a:lnTo>
                <a:lnTo>
                  <a:pt x="10498332" y="941190"/>
                </a:lnTo>
                <a:lnTo>
                  <a:pt x="10502667" y="936856"/>
                </a:lnTo>
                <a:lnTo>
                  <a:pt x="10505917" y="932521"/>
                </a:lnTo>
                <a:lnTo>
                  <a:pt x="10508084" y="927103"/>
                </a:lnTo>
                <a:lnTo>
                  <a:pt x="10509710" y="922769"/>
                </a:lnTo>
                <a:lnTo>
                  <a:pt x="10510794" y="917893"/>
                </a:lnTo>
                <a:lnTo>
                  <a:pt x="10510794" y="913558"/>
                </a:lnTo>
                <a:lnTo>
                  <a:pt x="10510252" y="908141"/>
                </a:lnTo>
                <a:lnTo>
                  <a:pt x="10510252" y="905973"/>
                </a:lnTo>
                <a:lnTo>
                  <a:pt x="10509710" y="903806"/>
                </a:lnTo>
                <a:lnTo>
                  <a:pt x="10508084" y="900014"/>
                </a:lnTo>
                <a:lnTo>
                  <a:pt x="10506459" y="896763"/>
                </a:lnTo>
                <a:lnTo>
                  <a:pt x="10504292" y="892970"/>
                </a:lnTo>
                <a:lnTo>
                  <a:pt x="10501583" y="889720"/>
                </a:lnTo>
                <a:lnTo>
                  <a:pt x="10499416" y="887011"/>
                </a:lnTo>
                <a:lnTo>
                  <a:pt x="10496165" y="884302"/>
                </a:lnTo>
                <a:lnTo>
                  <a:pt x="10492914" y="882135"/>
                </a:lnTo>
                <a:lnTo>
                  <a:pt x="10489122" y="879967"/>
                </a:lnTo>
                <a:lnTo>
                  <a:pt x="10485329" y="878342"/>
                </a:lnTo>
                <a:lnTo>
                  <a:pt x="10481537" y="876717"/>
                </a:lnTo>
                <a:lnTo>
                  <a:pt x="10477202" y="876175"/>
                </a:lnTo>
                <a:lnTo>
                  <a:pt x="10473410" y="876175"/>
                </a:lnTo>
                <a:lnTo>
                  <a:pt x="10469076" y="876175"/>
                </a:lnTo>
                <a:lnTo>
                  <a:pt x="10464741" y="876717"/>
                </a:lnTo>
                <a:lnTo>
                  <a:pt x="10460407" y="878342"/>
                </a:lnTo>
                <a:lnTo>
                  <a:pt x="10455531" y="880509"/>
                </a:lnTo>
                <a:lnTo>
                  <a:pt x="10069774" y="1078805"/>
                </a:lnTo>
                <a:lnTo>
                  <a:pt x="9684560" y="1277643"/>
                </a:lnTo>
                <a:lnTo>
                  <a:pt x="9680767" y="1279268"/>
                </a:lnTo>
                <a:lnTo>
                  <a:pt x="9676433" y="1281436"/>
                </a:lnTo>
                <a:lnTo>
                  <a:pt x="9672098" y="1283061"/>
                </a:lnTo>
                <a:lnTo>
                  <a:pt x="9668306" y="1283603"/>
                </a:lnTo>
                <a:lnTo>
                  <a:pt x="9659637" y="1285228"/>
                </a:lnTo>
                <a:lnTo>
                  <a:pt x="9650427" y="1285770"/>
                </a:lnTo>
                <a:lnTo>
                  <a:pt x="9314515" y="1285770"/>
                </a:lnTo>
                <a:lnTo>
                  <a:pt x="8979687" y="1285770"/>
                </a:lnTo>
                <a:lnTo>
                  <a:pt x="8972644" y="1285770"/>
                </a:lnTo>
                <a:lnTo>
                  <a:pt x="8964517" y="1284145"/>
                </a:lnTo>
                <a:lnTo>
                  <a:pt x="8956932" y="1281977"/>
                </a:lnTo>
                <a:lnTo>
                  <a:pt x="8950430" y="1279810"/>
                </a:lnTo>
                <a:lnTo>
                  <a:pt x="8943929" y="1277101"/>
                </a:lnTo>
                <a:lnTo>
                  <a:pt x="8940678" y="1274934"/>
                </a:lnTo>
                <a:lnTo>
                  <a:pt x="8937969" y="1272767"/>
                </a:lnTo>
                <a:lnTo>
                  <a:pt x="8934177" y="1271142"/>
                </a:lnTo>
                <a:lnTo>
                  <a:pt x="8932009" y="1268974"/>
                </a:lnTo>
                <a:lnTo>
                  <a:pt x="8929300" y="1265724"/>
                </a:lnTo>
                <a:lnTo>
                  <a:pt x="8926050" y="1263556"/>
                </a:lnTo>
                <a:lnTo>
                  <a:pt x="8921715" y="1258680"/>
                </a:lnTo>
                <a:lnTo>
                  <a:pt x="8917381" y="1252721"/>
                </a:lnTo>
                <a:lnTo>
                  <a:pt x="8914130" y="1246219"/>
                </a:lnTo>
                <a:lnTo>
                  <a:pt x="8910338" y="1239718"/>
                </a:lnTo>
                <a:lnTo>
                  <a:pt x="8908171" y="1233216"/>
                </a:lnTo>
                <a:lnTo>
                  <a:pt x="8906003" y="1225631"/>
                </a:lnTo>
                <a:lnTo>
                  <a:pt x="8904920" y="1221838"/>
                </a:lnTo>
                <a:lnTo>
                  <a:pt x="8904920" y="1218588"/>
                </a:lnTo>
                <a:lnTo>
                  <a:pt x="8904378" y="1210461"/>
                </a:lnTo>
                <a:lnTo>
                  <a:pt x="8904378" y="699009"/>
                </a:lnTo>
                <a:close/>
                <a:moveTo>
                  <a:pt x="7823421" y="182130"/>
                </a:moveTo>
                <a:lnTo>
                  <a:pt x="8329684" y="182130"/>
                </a:lnTo>
                <a:cubicBezTo>
                  <a:pt x="8342261" y="182130"/>
                  <a:pt x="8353460" y="190063"/>
                  <a:pt x="8357621" y="201951"/>
                </a:cubicBezTo>
                <a:lnTo>
                  <a:pt x="8683150" y="1131352"/>
                </a:lnTo>
                <a:cubicBezTo>
                  <a:pt x="8689887" y="1150575"/>
                  <a:pt x="8675608" y="1170718"/>
                  <a:pt x="8655235" y="1170718"/>
                </a:cubicBezTo>
                <a:lnTo>
                  <a:pt x="8325683" y="1170718"/>
                </a:lnTo>
                <a:cubicBezTo>
                  <a:pt x="8313105" y="1170718"/>
                  <a:pt x="8301907" y="1162785"/>
                  <a:pt x="8297745" y="1150897"/>
                </a:cubicBezTo>
                <a:lnTo>
                  <a:pt x="8128577" y="667927"/>
                </a:lnTo>
                <a:cubicBezTo>
                  <a:pt x="8128071" y="666479"/>
                  <a:pt x="8127680" y="665007"/>
                  <a:pt x="8127404" y="663513"/>
                </a:cubicBezTo>
                <a:lnTo>
                  <a:pt x="8096224" y="495034"/>
                </a:lnTo>
                <a:cubicBezTo>
                  <a:pt x="8092177" y="473236"/>
                  <a:pt x="8060928" y="473236"/>
                  <a:pt x="8056904" y="495034"/>
                </a:cubicBezTo>
                <a:lnTo>
                  <a:pt x="8026092" y="662455"/>
                </a:lnTo>
                <a:cubicBezTo>
                  <a:pt x="8025816" y="663949"/>
                  <a:pt x="8025425" y="665444"/>
                  <a:pt x="8024919" y="666870"/>
                </a:cubicBezTo>
                <a:lnTo>
                  <a:pt x="7855383" y="1150897"/>
                </a:lnTo>
                <a:cubicBezTo>
                  <a:pt x="7851221" y="1162785"/>
                  <a:pt x="7840023" y="1170718"/>
                  <a:pt x="7827445" y="1170718"/>
                </a:cubicBezTo>
                <a:lnTo>
                  <a:pt x="7497870" y="1170718"/>
                </a:lnTo>
                <a:cubicBezTo>
                  <a:pt x="7477497" y="1170718"/>
                  <a:pt x="7463218" y="1150575"/>
                  <a:pt x="7469955" y="1131352"/>
                </a:cubicBezTo>
                <a:lnTo>
                  <a:pt x="7795483" y="201951"/>
                </a:lnTo>
                <a:cubicBezTo>
                  <a:pt x="7799645" y="190063"/>
                  <a:pt x="7810844" y="182130"/>
                  <a:pt x="7823421" y="182130"/>
                </a:cubicBezTo>
                <a:close/>
                <a:moveTo>
                  <a:pt x="0" y="0"/>
                </a:moveTo>
                <a:lnTo>
                  <a:pt x="7404199" y="0"/>
                </a:lnTo>
                <a:lnTo>
                  <a:pt x="7404199" y="1356097"/>
                </a:lnTo>
                <a:lnTo>
                  <a:pt x="8760296" y="1356097"/>
                </a:lnTo>
                <a:lnTo>
                  <a:pt x="8760296" y="3429000"/>
                </a:lnTo>
                <a:lnTo>
                  <a:pt x="12192000" y="3429000"/>
                </a:lnTo>
                <a:lnTo>
                  <a:pt x="12192000" y="6858000"/>
                </a:lnTo>
                <a:lnTo>
                  <a:pt x="0" y="685800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22" name="shape 9">
            <a:extLst>
              <a:ext uri="{FF2B5EF4-FFF2-40B4-BE49-F238E27FC236}">
                <a16:creationId xmlns:a16="http://schemas.microsoft.com/office/drawing/2014/main" id="{8F41E3B8-3A02-487F-AF3D-68F9FC6264EB}"/>
              </a:ext>
            </a:extLst>
          </p:cNvPr>
          <p:cNvSpPr>
            <a:spLocks noGrp="1" noChangeAspect="1"/>
          </p:cNvSpPr>
          <p:nvPr>
            <p:ph type="body" sz="quarter" idx="20"/>
          </p:nvPr>
        </p:nvSpPr>
        <p:spPr>
          <a:xfrm>
            <a:off x="839416" y="5698824"/>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C25875EC-48D9-0297-32E3-70DE3BD150A4}"/>
              </a:ext>
            </a:extLst>
          </p:cNvPr>
          <p:cNvSpPr>
            <a:spLocks noGrp="1" noChangeAspect="1"/>
          </p:cNvSpPr>
          <p:nvPr>
            <p:ph type="body" sz="quarter" idx="19"/>
          </p:nvPr>
        </p:nvSpPr>
        <p:spPr>
          <a:xfrm>
            <a:off x="11496600" y="5674844"/>
            <a:ext cx="360000" cy="8505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919211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2">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21D69CD-6D0A-7E9E-24A8-AC62ADA43145}"/>
              </a:ext>
            </a:extLst>
          </p:cNvPr>
          <p:cNvSpPr>
            <a:spLocks noGrp="1"/>
          </p:cNvSpPr>
          <p:nvPr>
            <p:ph type="pic" sz="quarter" idx="14"/>
          </p:nvPr>
        </p:nvSpPr>
        <p:spPr>
          <a:xfrm>
            <a:off x="0" y="0"/>
            <a:ext cx="12192000" cy="6858000"/>
          </a:xfrm>
          <a:custGeom>
            <a:avLst/>
            <a:gdLst>
              <a:gd name="connsiteX0" fmla="*/ 8904378 w 12192000"/>
              <a:gd name="connsiteY0" fmla="*/ 188640 h 6858000"/>
              <a:gd name="connsiteX1" fmla="*/ 9291218 w 12192000"/>
              <a:gd name="connsiteY1" fmla="*/ 188640 h 6858000"/>
              <a:gd name="connsiteX2" fmla="*/ 9678058 w 12192000"/>
              <a:gd name="connsiteY2" fmla="*/ 188640 h 6858000"/>
              <a:gd name="connsiteX3" fmla="*/ 10064898 w 12192000"/>
              <a:gd name="connsiteY3" fmla="*/ 188640 h 6858000"/>
              <a:gd name="connsiteX4" fmla="*/ 10451738 w 12192000"/>
              <a:gd name="connsiteY4" fmla="*/ 188640 h 6858000"/>
              <a:gd name="connsiteX5" fmla="*/ 10838578 w 12192000"/>
              <a:gd name="connsiteY5" fmla="*/ 188640 h 6858000"/>
              <a:gd name="connsiteX6" fmla="*/ 11225418 w 12192000"/>
              <a:gd name="connsiteY6" fmla="*/ 188640 h 6858000"/>
              <a:gd name="connsiteX7" fmla="*/ 11612258 w 12192000"/>
              <a:gd name="connsiteY7" fmla="*/ 188640 h 6858000"/>
              <a:gd name="connsiteX8" fmla="*/ 11999640 w 12192000"/>
              <a:gd name="connsiteY8" fmla="*/ 188640 h 6858000"/>
              <a:gd name="connsiteX9" fmla="*/ 11999640 w 12192000"/>
              <a:gd name="connsiteY9" fmla="*/ 575480 h 6858000"/>
              <a:gd name="connsiteX10" fmla="*/ 11999640 w 12192000"/>
              <a:gd name="connsiteY10" fmla="*/ 962320 h 6858000"/>
              <a:gd name="connsiteX11" fmla="*/ 11999640 w 12192000"/>
              <a:gd name="connsiteY11" fmla="*/ 1349160 h 6858000"/>
              <a:gd name="connsiteX12" fmla="*/ 11999640 w 12192000"/>
              <a:gd name="connsiteY12" fmla="*/ 1736541 h 6858000"/>
              <a:gd name="connsiteX13" fmla="*/ 11999640 w 12192000"/>
              <a:gd name="connsiteY13" fmla="*/ 2123381 h 6858000"/>
              <a:gd name="connsiteX14" fmla="*/ 11999640 w 12192000"/>
              <a:gd name="connsiteY14" fmla="*/ 2510221 h 6858000"/>
              <a:gd name="connsiteX15" fmla="*/ 11999640 w 12192000"/>
              <a:gd name="connsiteY15" fmla="*/ 2897061 h 6858000"/>
              <a:gd name="connsiteX16" fmla="*/ 11999640 w 12192000"/>
              <a:gd name="connsiteY16" fmla="*/ 3284984 h 6858000"/>
              <a:gd name="connsiteX17" fmla="*/ 11488730 w 12192000"/>
              <a:gd name="connsiteY17" fmla="*/ 3284984 h 6858000"/>
              <a:gd name="connsiteX18" fmla="*/ 10978361 w 12192000"/>
              <a:gd name="connsiteY18" fmla="*/ 3284984 h 6858000"/>
              <a:gd name="connsiteX19" fmla="*/ 10970776 w 12192000"/>
              <a:gd name="connsiteY19" fmla="*/ 3284984 h 6858000"/>
              <a:gd name="connsiteX20" fmla="*/ 10962649 w 12192000"/>
              <a:gd name="connsiteY20" fmla="*/ 3283359 h 6858000"/>
              <a:gd name="connsiteX21" fmla="*/ 10956147 w 12192000"/>
              <a:gd name="connsiteY21" fmla="*/ 3281192 h 6858000"/>
              <a:gd name="connsiteX22" fmla="*/ 10949104 w 12192000"/>
              <a:gd name="connsiteY22" fmla="*/ 3279024 h 6858000"/>
              <a:gd name="connsiteX23" fmla="*/ 10942602 w 12192000"/>
              <a:gd name="connsiteY23" fmla="*/ 3276315 h 6858000"/>
              <a:gd name="connsiteX24" fmla="*/ 10939352 w 12192000"/>
              <a:gd name="connsiteY24" fmla="*/ 3274148 h 6858000"/>
              <a:gd name="connsiteX25" fmla="*/ 10936643 w 12192000"/>
              <a:gd name="connsiteY25" fmla="*/ 3272523 h 6858000"/>
              <a:gd name="connsiteX26" fmla="*/ 10933392 w 12192000"/>
              <a:gd name="connsiteY26" fmla="*/ 3270356 h 6858000"/>
              <a:gd name="connsiteX27" fmla="*/ 10930683 w 12192000"/>
              <a:gd name="connsiteY27" fmla="*/ 3268189 h 6858000"/>
              <a:gd name="connsiteX28" fmla="*/ 10927974 w 12192000"/>
              <a:gd name="connsiteY28" fmla="*/ 3265480 h 6858000"/>
              <a:gd name="connsiteX29" fmla="*/ 10924723 w 12192000"/>
              <a:gd name="connsiteY29" fmla="*/ 3262771 h 6858000"/>
              <a:gd name="connsiteX30" fmla="*/ 10920389 w 12192000"/>
              <a:gd name="connsiteY30" fmla="*/ 3257895 h 6858000"/>
              <a:gd name="connsiteX31" fmla="*/ 10916054 w 12192000"/>
              <a:gd name="connsiteY31" fmla="*/ 3251935 h 6858000"/>
              <a:gd name="connsiteX32" fmla="*/ 10912262 w 12192000"/>
              <a:gd name="connsiteY32" fmla="*/ 3245433 h 6858000"/>
              <a:gd name="connsiteX33" fmla="*/ 10909011 w 12192000"/>
              <a:gd name="connsiteY33" fmla="*/ 3238932 h 6858000"/>
              <a:gd name="connsiteX34" fmla="*/ 10906844 w 12192000"/>
              <a:gd name="connsiteY34" fmla="*/ 3232430 h 6858000"/>
              <a:gd name="connsiteX35" fmla="*/ 10904135 w 12192000"/>
              <a:gd name="connsiteY35" fmla="*/ 3224845 h 6858000"/>
              <a:gd name="connsiteX36" fmla="*/ 10903593 w 12192000"/>
              <a:gd name="connsiteY36" fmla="*/ 3221594 h 6858000"/>
              <a:gd name="connsiteX37" fmla="*/ 10903593 w 12192000"/>
              <a:gd name="connsiteY37" fmla="*/ 3217802 h 6858000"/>
              <a:gd name="connsiteX38" fmla="*/ 10903052 w 12192000"/>
              <a:gd name="connsiteY38" fmla="*/ 3209675 h 6858000"/>
              <a:gd name="connsiteX39" fmla="*/ 10903052 w 12192000"/>
              <a:gd name="connsiteY39" fmla="*/ 2873764 h 6858000"/>
              <a:gd name="connsiteX40" fmla="*/ 10903052 w 12192000"/>
              <a:gd name="connsiteY40" fmla="*/ 2538936 h 6858000"/>
              <a:gd name="connsiteX41" fmla="*/ 10903593 w 12192000"/>
              <a:gd name="connsiteY41" fmla="*/ 2530267 h 6858000"/>
              <a:gd name="connsiteX42" fmla="*/ 10905219 w 12192000"/>
              <a:gd name="connsiteY42" fmla="*/ 2521057 h 6858000"/>
              <a:gd name="connsiteX43" fmla="*/ 10907928 w 12192000"/>
              <a:gd name="connsiteY43" fmla="*/ 2512388 h 6858000"/>
              <a:gd name="connsiteX44" fmla="*/ 10909553 w 12192000"/>
              <a:gd name="connsiteY44" fmla="*/ 2508054 h 6858000"/>
              <a:gd name="connsiteX45" fmla="*/ 10911720 w 12192000"/>
              <a:gd name="connsiteY45" fmla="*/ 2504261 h 6858000"/>
              <a:gd name="connsiteX46" fmla="*/ 11110016 w 12192000"/>
              <a:gd name="connsiteY46" fmla="*/ 2119047 h 6858000"/>
              <a:gd name="connsiteX47" fmla="*/ 11308854 w 12192000"/>
              <a:gd name="connsiteY47" fmla="*/ 1733291 h 6858000"/>
              <a:gd name="connsiteX48" fmla="*/ 11310480 w 12192000"/>
              <a:gd name="connsiteY48" fmla="*/ 1728956 h 6858000"/>
              <a:gd name="connsiteX49" fmla="*/ 11311563 w 12192000"/>
              <a:gd name="connsiteY49" fmla="*/ 1724622 h 6858000"/>
              <a:gd name="connsiteX50" fmla="*/ 11312647 w 12192000"/>
              <a:gd name="connsiteY50" fmla="*/ 1719746 h 6858000"/>
              <a:gd name="connsiteX51" fmla="*/ 11313188 w 12192000"/>
              <a:gd name="connsiteY51" fmla="*/ 1715953 h 6858000"/>
              <a:gd name="connsiteX52" fmla="*/ 11312647 w 12192000"/>
              <a:gd name="connsiteY52" fmla="*/ 1711619 h 6858000"/>
              <a:gd name="connsiteX53" fmla="*/ 11311563 w 12192000"/>
              <a:gd name="connsiteY53" fmla="*/ 1707284 h 6858000"/>
              <a:gd name="connsiteX54" fmla="*/ 11311022 w 12192000"/>
              <a:gd name="connsiteY54" fmla="*/ 1703492 h 6858000"/>
              <a:gd name="connsiteX55" fmla="*/ 11308854 w 12192000"/>
              <a:gd name="connsiteY55" fmla="*/ 1699699 h 6858000"/>
              <a:gd name="connsiteX56" fmla="*/ 11307229 w 12192000"/>
              <a:gd name="connsiteY56" fmla="*/ 1695907 h 6858000"/>
              <a:gd name="connsiteX57" fmla="*/ 11304520 w 12192000"/>
              <a:gd name="connsiteY57" fmla="*/ 1693198 h 6858000"/>
              <a:gd name="connsiteX58" fmla="*/ 11302353 w 12192000"/>
              <a:gd name="connsiteY58" fmla="*/ 1690489 h 6858000"/>
              <a:gd name="connsiteX59" fmla="*/ 11299102 w 12192000"/>
              <a:gd name="connsiteY59" fmla="*/ 1687238 h 6858000"/>
              <a:gd name="connsiteX60" fmla="*/ 11295851 w 12192000"/>
              <a:gd name="connsiteY60" fmla="*/ 1685071 h 6858000"/>
              <a:gd name="connsiteX61" fmla="*/ 11292600 w 12192000"/>
              <a:gd name="connsiteY61" fmla="*/ 1682904 h 6858000"/>
              <a:gd name="connsiteX62" fmla="*/ 11288808 w 12192000"/>
              <a:gd name="connsiteY62" fmla="*/ 1680737 h 6858000"/>
              <a:gd name="connsiteX63" fmla="*/ 11284474 w 12192000"/>
              <a:gd name="connsiteY63" fmla="*/ 1680195 h 6858000"/>
              <a:gd name="connsiteX64" fmla="*/ 11280139 w 12192000"/>
              <a:gd name="connsiteY64" fmla="*/ 1678569 h 6858000"/>
              <a:gd name="connsiteX65" fmla="*/ 11275805 w 12192000"/>
              <a:gd name="connsiteY65" fmla="*/ 1678028 h 6858000"/>
              <a:gd name="connsiteX66" fmla="*/ 11270929 w 12192000"/>
              <a:gd name="connsiteY66" fmla="*/ 1678569 h 6858000"/>
              <a:gd name="connsiteX67" fmla="*/ 11268762 w 12192000"/>
              <a:gd name="connsiteY67" fmla="*/ 1678569 h 6858000"/>
              <a:gd name="connsiteX68" fmla="*/ 11265511 w 12192000"/>
              <a:gd name="connsiteY68" fmla="*/ 1679111 h 6858000"/>
              <a:gd name="connsiteX69" fmla="*/ 11261176 w 12192000"/>
              <a:gd name="connsiteY69" fmla="*/ 1680737 h 6858000"/>
              <a:gd name="connsiteX70" fmla="*/ 11256842 w 12192000"/>
              <a:gd name="connsiteY70" fmla="*/ 1682904 h 6858000"/>
              <a:gd name="connsiteX71" fmla="*/ 11251966 w 12192000"/>
              <a:gd name="connsiteY71" fmla="*/ 1685613 h 6858000"/>
              <a:gd name="connsiteX72" fmla="*/ 11249799 w 12192000"/>
              <a:gd name="connsiteY72" fmla="*/ 1688322 h 6858000"/>
              <a:gd name="connsiteX73" fmla="*/ 11248174 w 12192000"/>
              <a:gd name="connsiteY73" fmla="*/ 1690489 h 6858000"/>
              <a:gd name="connsiteX74" fmla="*/ 10946937 w 12192000"/>
              <a:gd name="connsiteY74" fmla="*/ 2004729 h 6858000"/>
              <a:gd name="connsiteX75" fmla="*/ 10645700 w 12192000"/>
              <a:gd name="connsiteY75" fmla="*/ 2319510 h 6858000"/>
              <a:gd name="connsiteX76" fmla="*/ 10173798 w 12192000"/>
              <a:gd name="connsiteY76" fmla="*/ 2791411 h 6858000"/>
              <a:gd name="connsiteX77" fmla="*/ 9702439 w 12192000"/>
              <a:gd name="connsiteY77" fmla="*/ 3262771 h 6858000"/>
              <a:gd name="connsiteX78" fmla="*/ 9696479 w 12192000"/>
              <a:gd name="connsiteY78" fmla="*/ 3268189 h 6858000"/>
              <a:gd name="connsiteX79" fmla="*/ 9690519 w 12192000"/>
              <a:gd name="connsiteY79" fmla="*/ 3272523 h 6858000"/>
              <a:gd name="connsiteX80" fmla="*/ 9686727 w 12192000"/>
              <a:gd name="connsiteY80" fmla="*/ 3274690 h 6858000"/>
              <a:gd name="connsiteX81" fmla="*/ 9684018 w 12192000"/>
              <a:gd name="connsiteY81" fmla="*/ 3276315 h 6858000"/>
              <a:gd name="connsiteX82" fmla="*/ 9677516 w 12192000"/>
              <a:gd name="connsiteY82" fmla="*/ 3280108 h 6858000"/>
              <a:gd name="connsiteX83" fmla="*/ 9669931 w 12192000"/>
              <a:gd name="connsiteY83" fmla="*/ 3282275 h 6858000"/>
              <a:gd name="connsiteX84" fmla="*/ 9663430 w 12192000"/>
              <a:gd name="connsiteY84" fmla="*/ 3283359 h 6858000"/>
              <a:gd name="connsiteX85" fmla="*/ 9656386 w 12192000"/>
              <a:gd name="connsiteY85" fmla="*/ 3284984 h 6858000"/>
              <a:gd name="connsiteX86" fmla="*/ 9648801 w 12192000"/>
              <a:gd name="connsiteY86" fmla="*/ 3284984 h 6858000"/>
              <a:gd name="connsiteX87" fmla="*/ 9641758 w 12192000"/>
              <a:gd name="connsiteY87" fmla="*/ 3284984 h 6858000"/>
              <a:gd name="connsiteX88" fmla="*/ 9634173 w 12192000"/>
              <a:gd name="connsiteY88" fmla="*/ 3283359 h 6858000"/>
              <a:gd name="connsiteX89" fmla="*/ 9627671 w 12192000"/>
              <a:gd name="connsiteY89" fmla="*/ 3282275 h 6858000"/>
              <a:gd name="connsiteX90" fmla="*/ 9620086 w 12192000"/>
              <a:gd name="connsiteY90" fmla="*/ 3280108 h 6858000"/>
              <a:gd name="connsiteX91" fmla="*/ 9613585 w 12192000"/>
              <a:gd name="connsiteY91" fmla="*/ 3276315 h 6858000"/>
              <a:gd name="connsiteX92" fmla="*/ 9610876 w 12192000"/>
              <a:gd name="connsiteY92" fmla="*/ 3274690 h 6858000"/>
              <a:gd name="connsiteX93" fmla="*/ 9607625 w 12192000"/>
              <a:gd name="connsiteY93" fmla="*/ 3272523 h 6858000"/>
              <a:gd name="connsiteX94" fmla="*/ 9604374 w 12192000"/>
              <a:gd name="connsiteY94" fmla="*/ 3270356 h 6858000"/>
              <a:gd name="connsiteX95" fmla="*/ 9601124 w 12192000"/>
              <a:gd name="connsiteY95" fmla="*/ 3268189 h 6858000"/>
              <a:gd name="connsiteX96" fmla="*/ 9595164 w 12192000"/>
              <a:gd name="connsiteY96" fmla="*/ 3262771 h 6858000"/>
              <a:gd name="connsiteX97" fmla="*/ 9260336 w 12192000"/>
              <a:gd name="connsiteY97" fmla="*/ 2927943 h 6858000"/>
              <a:gd name="connsiteX98" fmla="*/ 8926050 w 12192000"/>
              <a:gd name="connsiteY98" fmla="*/ 2593657 h 6858000"/>
              <a:gd name="connsiteX99" fmla="*/ 8921174 w 12192000"/>
              <a:gd name="connsiteY99" fmla="*/ 2587697 h 6858000"/>
              <a:gd name="connsiteX100" fmla="*/ 8916839 w 12192000"/>
              <a:gd name="connsiteY100" fmla="*/ 2581737 h 6858000"/>
              <a:gd name="connsiteX101" fmla="*/ 8914672 w 12192000"/>
              <a:gd name="connsiteY101" fmla="*/ 2578487 h 6858000"/>
              <a:gd name="connsiteX102" fmla="*/ 8913047 w 12192000"/>
              <a:gd name="connsiteY102" fmla="*/ 2575236 h 6858000"/>
              <a:gd name="connsiteX103" fmla="*/ 8910338 w 12192000"/>
              <a:gd name="connsiteY103" fmla="*/ 2568734 h 6858000"/>
              <a:gd name="connsiteX104" fmla="*/ 8907087 w 12192000"/>
              <a:gd name="connsiteY104" fmla="*/ 2561691 h 6858000"/>
              <a:gd name="connsiteX105" fmla="*/ 8906003 w 12192000"/>
              <a:gd name="connsiteY105" fmla="*/ 2555190 h 6858000"/>
              <a:gd name="connsiteX106" fmla="*/ 8904920 w 12192000"/>
              <a:gd name="connsiteY106" fmla="*/ 2547605 h 6858000"/>
              <a:gd name="connsiteX107" fmla="*/ 8904378 w 12192000"/>
              <a:gd name="connsiteY107" fmla="*/ 2540561 h 6858000"/>
              <a:gd name="connsiteX108" fmla="*/ 8904920 w 12192000"/>
              <a:gd name="connsiteY108" fmla="*/ 2532976 h 6858000"/>
              <a:gd name="connsiteX109" fmla="*/ 8906003 w 12192000"/>
              <a:gd name="connsiteY109" fmla="*/ 2525933 h 6858000"/>
              <a:gd name="connsiteX110" fmla="*/ 8907087 w 12192000"/>
              <a:gd name="connsiteY110" fmla="*/ 2518890 h 6858000"/>
              <a:gd name="connsiteX111" fmla="*/ 8910338 w 12192000"/>
              <a:gd name="connsiteY111" fmla="*/ 2511847 h 6858000"/>
              <a:gd name="connsiteX112" fmla="*/ 8913047 w 12192000"/>
              <a:gd name="connsiteY112" fmla="*/ 2505345 h 6858000"/>
              <a:gd name="connsiteX113" fmla="*/ 8914672 w 12192000"/>
              <a:gd name="connsiteY113" fmla="*/ 2502094 h 6858000"/>
              <a:gd name="connsiteX114" fmla="*/ 8916839 w 12192000"/>
              <a:gd name="connsiteY114" fmla="*/ 2498843 h 6858000"/>
              <a:gd name="connsiteX115" fmla="*/ 8919006 w 12192000"/>
              <a:gd name="connsiteY115" fmla="*/ 2495592 h 6858000"/>
              <a:gd name="connsiteX116" fmla="*/ 8921174 w 12192000"/>
              <a:gd name="connsiteY116" fmla="*/ 2492884 h 6858000"/>
              <a:gd name="connsiteX117" fmla="*/ 8926050 w 12192000"/>
              <a:gd name="connsiteY117" fmla="*/ 2486924 h 6858000"/>
              <a:gd name="connsiteX118" fmla="*/ 9397951 w 12192000"/>
              <a:gd name="connsiteY118" fmla="*/ 2015023 h 6858000"/>
              <a:gd name="connsiteX119" fmla="*/ 9869853 w 12192000"/>
              <a:gd name="connsiteY119" fmla="*/ 1543121 h 6858000"/>
              <a:gd name="connsiteX120" fmla="*/ 10184092 w 12192000"/>
              <a:gd name="connsiteY120" fmla="*/ 1241885 h 6858000"/>
              <a:gd name="connsiteX121" fmla="*/ 10498332 w 12192000"/>
              <a:gd name="connsiteY121" fmla="*/ 941190 h 6858000"/>
              <a:gd name="connsiteX122" fmla="*/ 10502667 w 12192000"/>
              <a:gd name="connsiteY122" fmla="*/ 936856 h 6858000"/>
              <a:gd name="connsiteX123" fmla="*/ 10505917 w 12192000"/>
              <a:gd name="connsiteY123" fmla="*/ 932521 h 6858000"/>
              <a:gd name="connsiteX124" fmla="*/ 10508084 w 12192000"/>
              <a:gd name="connsiteY124" fmla="*/ 927103 h 6858000"/>
              <a:gd name="connsiteX125" fmla="*/ 10509710 w 12192000"/>
              <a:gd name="connsiteY125" fmla="*/ 922769 h 6858000"/>
              <a:gd name="connsiteX126" fmla="*/ 10510794 w 12192000"/>
              <a:gd name="connsiteY126" fmla="*/ 917893 h 6858000"/>
              <a:gd name="connsiteX127" fmla="*/ 10510794 w 12192000"/>
              <a:gd name="connsiteY127" fmla="*/ 913558 h 6858000"/>
              <a:gd name="connsiteX128" fmla="*/ 10510252 w 12192000"/>
              <a:gd name="connsiteY128" fmla="*/ 908141 h 6858000"/>
              <a:gd name="connsiteX129" fmla="*/ 10510252 w 12192000"/>
              <a:gd name="connsiteY129" fmla="*/ 905973 h 6858000"/>
              <a:gd name="connsiteX130" fmla="*/ 10509710 w 12192000"/>
              <a:gd name="connsiteY130" fmla="*/ 903806 h 6858000"/>
              <a:gd name="connsiteX131" fmla="*/ 10508084 w 12192000"/>
              <a:gd name="connsiteY131" fmla="*/ 900014 h 6858000"/>
              <a:gd name="connsiteX132" fmla="*/ 10506459 w 12192000"/>
              <a:gd name="connsiteY132" fmla="*/ 896763 h 6858000"/>
              <a:gd name="connsiteX133" fmla="*/ 10504292 w 12192000"/>
              <a:gd name="connsiteY133" fmla="*/ 892970 h 6858000"/>
              <a:gd name="connsiteX134" fmla="*/ 10501583 w 12192000"/>
              <a:gd name="connsiteY134" fmla="*/ 889720 h 6858000"/>
              <a:gd name="connsiteX135" fmla="*/ 10499416 w 12192000"/>
              <a:gd name="connsiteY135" fmla="*/ 887011 h 6858000"/>
              <a:gd name="connsiteX136" fmla="*/ 10496165 w 12192000"/>
              <a:gd name="connsiteY136" fmla="*/ 884302 h 6858000"/>
              <a:gd name="connsiteX137" fmla="*/ 10492914 w 12192000"/>
              <a:gd name="connsiteY137" fmla="*/ 882135 h 6858000"/>
              <a:gd name="connsiteX138" fmla="*/ 10489122 w 12192000"/>
              <a:gd name="connsiteY138" fmla="*/ 879967 h 6858000"/>
              <a:gd name="connsiteX139" fmla="*/ 10485329 w 12192000"/>
              <a:gd name="connsiteY139" fmla="*/ 878342 h 6858000"/>
              <a:gd name="connsiteX140" fmla="*/ 10481537 w 12192000"/>
              <a:gd name="connsiteY140" fmla="*/ 876717 h 6858000"/>
              <a:gd name="connsiteX141" fmla="*/ 10477202 w 12192000"/>
              <a:gd name="connsiteY141" fmla="*/ 876175 h 6858000"/>
              <a:gd name="connsiteX142" fmla="*/ 10473410 w 12192000"/>
              <a:gd name="connsiteY142" fmla="*/ 876175 h 6858000"/>
              <a:gd name="connsiteX143" fmla="*/ 10469076 w 12192000"/>
              <a:gd name="connsiteY143" fmla="*/ 876175 h 6858000"/>
              <a:gd name="connsiteX144" fmla="*/ 10464741 w 12192000"/>
              <a:gd name="connsiteY144" fmla="*/ 876717 h 6858000"/>
              <a:gd name="connsiteX145" fmla="*/ 10460407 w 12192000"/>
              <a:gd name="connsiteY145" fmla="*/ 878342 h 6858000"/>
              <a:gd name="connsiteX146" fmla="*/ 10455531 w 12192000"/>
              <a:gd name="connsiteY146" fmla="*/ 880509 h 6858000"/>
              <a:gd name="connsiteX147" fmla="*/ 10069774 w 12192000"/>
              <a:gd name="connsiteY147" fmla="*/ 1078805 h 6858000"/>
              <a:gd name="connsiteX148" fmla="*/ 9684560 w 12192000"/>
              <a:gd name="connsiteY148" fmla="*/ 1277643 h 6858000"/>
              <a:gd name="connsiteX149" fmla="*/ 9680767 w 12192000"/>
              <a:gd name="connsiteY149" fmla="*/ 1279268 h 6858000"/>
              <a:gd name="connsiteX150" fmla="*/ 9676433 w 12192000"/>
              <a:gd name="connsiteY150" fmla="*/ 1281436 h 6858000"/>
              <a:gd name="connsiteX151" fmla="*/ 9672098 w 12192000"/>
              <a:gd name="connsiteY151" fmla="*/ 1283061 h 6858000"/>
              <a:gd name="connsiteX152" fmla="*/ 9668306 w 12192000"/>
              <a:gd name="connsiteY152" fmla="*/ 1283603 h 6858000"/>
              <a:gd name="connsiteX153" fmla="*/ 9659637 w 12192000"/>
              <a:gd name="connsiteY153" fmla="*/ 1285228 h 6858000"/>
              <a:gd name="connsiteX154" fmla="*/ 9650427 w 12192000"/>
              <a:gd name="connsiteY154" fmla="*/ 1285770 h 6858000"/>
              <a:gd name="connsiteX155" fmla="*/ 9314515 w 12192000"/>
              <a:gd name="connsiteY155" fmla="*/ 1285770 h 6858000"/>
              <a:gd name="connsiteX156" fmla="*/ 8979687 w 12192000"/>
              <a:gd name="connsiteY156" fmla="*/ 1285770 h 6858000"/>
              <a:gd name="connsiteX157" fmla="*/ 8972644 w 12192000"/>
              <a:gd name="connsiteY157" fmla="*/ 1285770 h 6858000"/>
              <a:gd name="connsiteX158" fmla="*/ 8964517 w 12192000"/>
              <a:gd name="connsiteY158" fmla="*/ 1284145 h 6858000"/>
              <a:gd name="connsiteX159" fmla="*/ 8956932 w 12192000"/>
              <a:gd name="connsiteY159" fmla="*/ 1281977 h 6858000"/>
              <a:gd name="connsiteX160" fmla="*/ 8950430 w 12192000"/>
              <a:gd name="connsiteY160" fmla="*/ 1279810 h 6858000"/>
              <a:gd name="connsiteX161" fmla="*/ 8943929 w 12192000"/>
              <a:gd name="connsiteY161" fmla="*/ 1277101 h 6858000"/>
              <a:gd name="connsiteX162" fmla="*/ 8940678 w 12192000"/>
              <a:gd name="connsiteY162" fmla="*/ 1274934 h 6858000"/>
              <a:gd name="connsiteX163" fmla="*/ 8937969 w 12192000"/>
              <a:gd name="connsiteY163" fmla="*/ 1272767 h 6858000"/>
              <a:gd name="connsiteX164" fmla="*/ 8934177 w 12192000"/>
              <a:gd name="connsiteY164" fmla="*/ 1271142 h 6858000"/>
              <a:gd name="connsiteX165" fmla="*/ 8932009 w 12192000"/>
              <a:gd name="connsiteY165" fmla="*/ 1268974 h 6858000"/>
              <a:gd name="connsiteX166" fmla="*/ 8929300 w 12192000"/>
              <a:gd name="connsiteY166" fmla="*/ 1265724 h 6858000"/>
              <a:gd name="connsiteX167" fmla="*/ 8926050 w 12192000"/>
              <a:gd name="connsiteY167" fmla="*/ 1263556 h 6858000"/>
              <a:gd name="connsiteX168" fmla="*/ 8921715 w 12192000"/>
              <a:gd name="connsiteY168" fmla="*/ 1258680 h 6858000"/>
              <a:gd name="connsiteX169" fmla="*/ 8917381 w 12192000"/>
              <a:gd name="connsiteY169" fmla="*/ 1252721 h 6858000"/>
              <a:gd name="connsiteX170" fmla="*/ 8914130 w 12192000"/>
              <a:gd name="connsiteY170" fmla="*/ 1246219 h 6858000"/>
              <a:gd name="connsiteX171" fmla="*/ 8910338 w 12192000"/>
              <a:gd name="connsiteY171" fmla="*/ 1239718 h 6858000"/>
              <a:gd name="connsiteX172" fmla="*/ 8908171 w 12192000"/>
              <a:gd name="connsiteY172" fmla="*/ 1233216 h 6858000"/>
              <a:gd name="connsiteX173" fmla="*/ 8906003 w 12192000"/>
              <a:gd name="connsiteY173" fmla="*/ 1225631 h 6858000"/>
              <a:gd name="connsiteX174" fmla="*/ 8904920 w 12192000"/>
              <a:gd name="connsiteY174" fmla="*/ 1221838 h 6858000"/>
              <a:gd name="connsiteX175" fmla="*/ 8904920 w 12192000"/>
              <a:gd name="connsiteY175" fmla="*/ 1218588 h 6858000"/>
              <a:gd name="connsiteX176" fmla="*/ 8904378 w 12192000"/>
              <a:gd name="connsiteY176" fmla="*/ 1210461 h 6858000"/>
              <a:gd name="connsiteX177" fmla="*/ 8904378 w 12192000"/>
              <a:gd name="connsiteY177" fmla="*/ 699009 h 6858000"/>
              <a:gd name="connsiteX178" fmla="*/ 7823421 w 12192000"/>
              <a:gd name="connsiteY178" fmla="*/ 182130 h 6858000"/>
              <a:gd name="connsiteX179" fmla="*/ 8329684 w 12192000"/>
              <a:gd name="connsiteY179" fmla="*/ 182130 h 6858000"/>
              <a:gd name="connsiteX180" fmla="*/ 8357621 w 12192000"/>
              <a:gd name="connsiteY180" fmla="*/ 201951 h 6858000"/>
              <a:gd name="connsiteX181" fmla="*/ 8683150 w 12192000"/>
              <a:gd name="connsiteY181" fmla="*/ 1131352 h 6858000"/>
              <a:gd name="connsiteX182" fmla="*/ 8655235 w 12192000"/>
              <a:gd name="connsiteY182" fmla="*/ 1170718 h 6858000"/>
              <a:gd name="connsiteX183" fmla="*/ 8325683 w 12192000"/>
              <a:gd name="connsiteY183" fmla="*/ 1170718 h 6858000"/>
              <a:gd name="connsiteX184" fmla="*/ 8297745 w 12192000"/>
              <a:gd name="connsiteY184" fmla="*/ 1150897 h 6858000"/>
              <a:gd name="connsiteX185" fmla="*/ 8128577 w 12192000"/>
              <a:gd name="connsiteY185" fmla="*/ 667927 h 6858000"/>
              <a:gd name="connsiteX186" fmla="*/ 8127404 w 12192000"/>
              <a:gd name="connsiteY186" fmla="*/ 663513 h 6858000"/>
              <a:gd name="connsiteX187" fmla="*/ 8096224 w 12192000"/>
              <a:gd name="connsiteY187" fmla="*/ 495034 h 6858000"/>
              <a:gd name="connsiteX188" fmla="*/ 8056904 w 12192000"/>
              <a:gd name="connsiteY188" fmla="*/ 495034 h 6858000"/>
              <a:gd name="connsiteX189" fmla="*/ 8026092 w 12192000"/>
              <a:gd name="connsiteY189" fmla="*/ 662455 h 6858000"/>
              <a:gd name="connsiteX190" fmla="*/ 8024919 w 12192000"/>
              <a:gd name="connsiteY190" fmla="*/ 666870 h 6858000"/>
              <a:gd name="connsiteX191" fmla="*/ 7855383 w 12192000"/>
              <a:gd name="connsiteY191" fmla="*/ 1150897 h 6858000"/>
              <a:gd name="connsiteX192" fmla="*/ 7827445 w 12192000"/>
              <a:gd name="connsiteY192" fmla="*/ 1170718 h 6858000"/>
              <a:gd name="connsiteX193" fmla="*/ 7497870 w 12192000"/>
              <a:gd name="connsiteY193" fmla="*/ 1170718 h 6858000"/>
              <a:gd name="connsiteX194" fmla="*/ 7469955 w 12192000"/>
              <a:gd name="connsiteY194" fmla="*/ 1131352 h 6858000"/>
              <a:gd name="connsiteX195" fmla="*/ 7795483 w 12192000"/>
              <a:gd name="connsiteY195" fmla="*/ 201951 h 6858000"/>
              <a:gd name="connsiteX196" fmla="*/ 7823421 w 12192000"/>
              <a:gd name="connsiteY196" fmla="*/ 182130 h 6858000"/>
              <a:gd name="connsiteX197" fmla="*/ 0 w 12192000"/>
              <a:gd name="connsiteY197" fmla="*/ 0 h 6858000"/>
              <a:gd name="connsiteX198" fmla="*/ 7404199 w 12192000"/>
              <a:gd name="connsiteY198" fmla="*/ 0 h 6858000"/>
              <a:gd name="connsiteX199" fmla="*/ 7404199 w 12192000"/>
              <a:gd name="connsiteY199" fmla="*/ 1356097 h 6858000"/>
              <a:gd name="connsiteX200" fmla="*/ 8760296 w 12192000"/>
              <a:gd name="connsiteY200" fmla="*/ 1356097 h 6858000"/>
              <a:gd name="connsiteX201" fmla="*/ 8760296 w 12192000"/>
              <a:gd name="connsiteY201" fmla="*/ 3429000 h 6858000"/>
              <a:gd name="connsiteX202" fmla="*/ 12192000 w 12192000"/>
              <a:gd name="connsiteY202" fmla="*/ 3429000 h 6858000"/>
              <a:gd name="connsiteX203" fmla="*/ 12192000 w 12192000"/>
              <a:gd name="connsiteY203" fmla="*/ 6858000 h 6858000"/>
              <a:gd name="connsiteX204" fmla="*/ 0 w 12192000"/>
              <a:gd name="connsiteY20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2192000" h="6858000">
                <a:moveTo>
                  <a:pt x="8904378" y="188640"/>
                </a:moveTo>
                <a:lnTo>
                  <a:pt x="9291218" y="188640"/>
                </a:lnTo>
                <a:lnTo>
                  <a:pt x="9678058" y="188640"/>
                </a:lnTo>
                <a:lnTo>
                  <a:pt x="10064898" y="188640"/>
                </a:lnTo>
                <a:lnTo>
                  <a:pt x="10451738" y="188640"/>
                </a:lnTo>
                <a:lnTo>
                  <a:pt x="10838578" y="188640"/>
                </a:lnTo>
                <a:lnTo>
                  <a:pt x="11225418" y="188640"/>
                </a:lnTo>
                <a:lnTo>
                  <a:pt x="11612258" y="188640"/>
                </a:lnTo>
                <a:lnTo>
                  <a:pt x="11999640" y="188640"/>
                </a:lnTo>
                <a:lnTo>
                  <a:pt x="11999640" y="575480"/>
                </a:lnTo>
                <a:lnTo>
                  <a:pt x="11999640" y="962320"/>
                </a:lnTo>
                <a:lnTo>
                  <a:pt x="11999640" y="1349160"/>
                </a:lnTo>
                <a:lnTo>
                  <a:pt x="11999640" y="1736541"/>
                </a:lnTo>
                <a:lnTo>
                  <a:pt x="11999640" y="2123381"/>
                </a:lnTo>
                <a:lnTo>
                  <a:pt x="11999640" y="2510221"/>
                </a:lnTo>
                <a:lnTo>
                  <a:pt x="11999640" y="2897061"/>
                </a:lnTo>
                <a:lnTo>
                  <a:pt x="11999640" y="3284984"/>
                </a:lnTo>
                <a:lnTo>
                  <a:pt x="11488730" y="3284984"/>
                </a:lnTo>
                <a:lnTo>
                  <a:pt x="10978361" y="3284984"/>
                </a:lnTo>
                <a:lnTo>
                  <a:pt x="10970776" y="3284984"/>
                </a:lnTo>
                <a:lnTo>
                  <a:pt x="10962649" y="3283359"/>
                </a:lnTo>
                <a:lnTo>
                  <a:pt x="10956147" y="3281192"/>
                </a:lnTo>
                <a:lnTo>
                  <a:pt x="10949104" y="3279024"/>
                </a:lnTo>
                <a:lnTo>
                  <a:pt x="10942602" y="3276315"/>
                </a:lnTo>
                <a:lnTo>
                  <a:pt x="10939352" y="3274148"/>
                </a:lnTo>
                <a:lnTo>
                  <a:pt x="10936643" y="3272523"/>
                </a:lnTo>
                <a:lnTo>
                  <a:pt x="10933392" y="3270356"/>
                </a:lnTo>
                <a:lnTo>
                  <a:pt x="10930683" y="3268189"/>
                </a:lnTo>
                <a:lnTo>
                  <a:pt x="10927974" y="3265480"/>
                </a:lnTo>
                <a:lnTo>
                  <a:pt x="10924723" y="3262771"/>
                </a:lnTo>
                <a:lnTo>
                  <a:pt x="10920389" y="3257895"/>
                </a:lnTo>
                <a:lnTo>
                  <a:pt x="10916054" y="3251935"/>
                </a:lnTo>
                <a:lnTo>
                  <a:pt x="10912262" y="3245433"/>
                </a:lnTo>
                <a:lnTo>
                  <a:pt x="10909011" y="3238932"/>
                </a:lnTo>
                <a:lnTo>
                  <a:pt x="10906844" y="3232430"/>
                </a:lnTo>
                <a:lnTo>
                  <a:pt x="10904135" y="3224845"/>
                </a:lnTo>
                <a:lnTo>
                  <a:pt x="10903593" y="3221594"/>
                </a:lnTo>
                <a:lnTo>
                  <a:pt x="10903593" y="3217802"/>
                </a:lnTo>
                <a:lnTo>
                  <a:pt x="10903052" y="3209675"/>
                </a:lnTo>
                <a:lnTo>
                  <a:pt x="10903052" y="2873764"/>
                </a:lnTo>
                <a:lnTo>
                  <a:pt x="10903052" y="2538936"/>
                </a:lnTo>
                <a:lnTo>
                  <a:pt x="10903593" y="2530267"/>
                </a:lnTo>
                <a:lnTo>
                  <a:pt x="10905219" y="2521057"/>
                </a:lnTo>
                <a:lnTo>
                  <a:pt x="10907928" y="2512388"/>
                </a:lnTo>
                <a:lnTo>
                  <a:pt x="10909553" y="2508054"/>
                </a:lnTo>
                <a:lnTo>
                  <a:pt x="10911720" y="2504261"/>
                </a:lnTo>
                <a:lnTo>
                  <a:pt x="11110016" y="2119047"/>
                </a:lnTo>
                <a:lnTo>
                  <a:pt x="11308854" y="1733291"/>
                </a:lnTo>
                <a:lnTo>
                  <a:pt x="11310480" y="1728956"/>
                </a:lnTo>
                <a:lnTo>
                  <a:pt x="11311563" y="1724622"/>
                </a:lnTo>
                <a:lnTo>
                  <a:pt x="11312647" y="1719746"/>
                </a:lnTo>
                <a:lnTo>
                  <a:pt x="11313188" y="1715953"/>
                </a:lnTo>
                <a:lnTo>
                  <a:pt x="11312647" y="1711619"/>
                </a:lnTo>
                <a:lnTo>
                  <a:pt x="11311563" y="1707284"/>
                </a:lnTo>
                <a:lnTo>
                  <a:pt x="11311022" y="1703492"/>
                </a:lnTo>
                <a:lnTo>
                  <a:pt x="11308854" y="1699699"/>
                </a:lnTo>
                <a:lnTo>
                  <a:pt x="11307229" y="1695907"/>
                </a:lnTo>
                <a:lnTo>
                  <a:pt x="11304520" y="1693198"/>
                </a:lnTo>
                <a:lnTo>
                  <a:pt x="11302353" y="1690489"/>
                </a:lnTo>
                <a:lnTo>
                  <a:pt x="11299102" y="1687238"/>
                </a:lnTo>
                <a:lnTo>
                  <a:pt x="11295851" y="1685071"/>
                </a:lnTo>
                <a:lnTo>
                  <a:pt x="11292600" y="1682904"/>
                </a:lnTo>
                <a:lnTo>
                  <a:pt x="11288808" y="1680737"/>
                </a:lnTo>
                <a:lnTo>
                  <a:pt x="11284474" y="1680195"/>
                </a:lnTo>
                <a:lnTo>
                  <a:pt x="11280139" y="1678569"/>
                </a:lnTo>
                <a:lnTo>
                  <a:pt x="11275805" y="1678028"/>
                </a:lnTo>
                <a:lnTo>
                  <a:pt x="11270929" y="1678569"/>
                </a:lnTo>
                <a:lnTo>
                  <a:pt x="11268762" y="1678569"/>
                </a:lnTo>
                <a:lnTo>
                  <a:pt x="11265511" y="1679111"/>
                </a:lnTo>
                <a:lnTo>
                  <a:pt x="11261176" y="1680737"/>
                </a:lnTo>
                <a:lnTo>
                  <a:pt x="11256842" y="1682904"/>
                </a:lnTo>
                <a:lnTo>
                  <a:pt x="11251966" y="1685613"/>
                </a:lnTo>
                <a:lnTo>
                  <a:pt x="11249799" y="1688322"/>
                </a:lnTo>
                <a:lnTo>
                  <a:pt x="11248174" y="1690489"/>
                </a:lnTo>
                <a:lnTo>
                  <a:pt x="10946937" y="2004729"/>
                </a:lnTo>
                <a:lnTo>
                  <a:pt x="10645700" y="2319510"/>
                </a:lnTo>
                <a:lnTo>
                  <a:pt x="10173798" y="2791411"/>
                </a:lnTo>
                <a:lnTo>
                  <a:pt x="9702439" y="3262771"/>
                </a:lnTo>
                <a:lnTo>
                  <a:pt x="9696479" y="3268189"/>
                </a:lnTo>
                <a:lnTo>
                  <a:pt x="9690519" y="3272523"/>
                </a:lnTo>
                <a:lnTo>
                  <a:pt x="9686727" y="3274690"/>
                </a:lnTo>
                <a:lnTo>
                  <a:pt x="9684018" y="3276315"/>
                </a:lnTo>
                <a:lnTo>
                  <a:pt x="9677516" y="3280108"/>
                </a:lnTo>
                <a:lnTo>
                  <a:pt x="9669931" y="3282275"/>
                </a:lnTo>
                <a:lnTo>
                  <a:pt x="9663430" y="3283359"/>
                </a:lnTo>
                <a:lnTo>
                  <a:pt x="9656386" y="3284984"/>
                </a:lnTo>
                <a:lnTo>
                  <a:pt x="9648801" y="3284984"/>
                </a:lnTo>
                <a:lnTo>
                  <a:pt x="9641758" y="3284984"/>
                </a:lnTo>
                <a:lnTo>
                  <a:pt x="9634173" y="3283359"/>
                </a:lnTo>
                <a:lnTo>
                  <a:pt x="9627671" y="3282275"/>
                </a:lnTo>
                <a:lnTo>
                  <a:pt x="9620086" y="3280108"/>
                </a:lnTo>
                <a:lnTo>
                  <a:pt x="9613585" y="3276315"/>
                </a:lnTo>
                <a:lnTo>
                  <a:pt x="9610876" y="3274690"/>
                </a:lnTo>
                <a:lnTo>
                  <a:pt x="9607625" y="3272523"/>
                </a:lnTo>
                <a:lnTo>
                  <a:pt x="9604374" y="3270356"/>
                </a:lnTo>
                <a:lnTo>
                  <a:pt x="9601124" y="3268189"/>
                </a:lnTo>
                <a:lnTo>
                  <a:pt x="9595164" y="3262771"/>
                </a:lnTo>
                <a:lnTo>
                  <a:pt x="9260336" y="2927943"/>
                </a:lnTo>
                <a:lnTo>
                  <a:pt x="8926050" y="2593657"/>
                </a:lnTo>
                <a:lnTo>
                  <a:pt x="8921174" y="2587697"/>
                </a:lnTo>
                <a:lnTo>
                  <a:pt x="8916839" y="2581737"/>
                </a:lnTo>
                <a:lnTo>
                  <a:pt x="8914672" y="2578487"/>
                </a:lnTo>
                <a:lnTo>
                  <a:pt x="8913047" y="2575236"/>
                </a:lnTo>
                <a:lnTo>
                  <a:pt x="8910338" y="2568734"/>
                </a:lnTo>
                <a:lnTo>
                  <a:pt x="8907087" y="2561691"/>
                </a:lnTo>
                <a:lnTo>
                  <a:pt x="8906003" y="2555190"/>
                </a:lnTo>
                <a:lnTo>
                  <a:pt x="8904920" y="2547605"/>
                </a:lnTo>
                <a:lnTo>
                  <a:pt x="8904378" y="2540561"/>
                </a:lnTo>
                <a:lnTo>
                  <a:pt x="8904920" y="2532976"/>
                </a:lnTo>
                <a:lnTo>
                  <a:pt x="8906003" y="2525933"/>
                </a:lnTo>
                <a:lnTo>
                  <a:pt x="8907087" y="2518890"/>
                </a:lnTo>
                <a:lnTo>
                  <a:pt x="8910338" y="2511847"/>
                </a:lnTo>
                <a:lnTo>
                  <a:pt x="8913047" y="2505345"/>
                </a:lnTo>
                <a:lnTo>
                  <a:pt x="8914672" y="2502094"/>
                </a:lnTo>
                <a:lnTo>
                  <a:pt x="8916839" y="2498843"/>
                </a:lnTo>
                <a:lnTo>
                  <a:pt x="8919006" y="2495592"/>
                </a:lnTo>
                <a:lnTo>
                  <a:pt x="8921174" y="2492884"/>
                </a:lnTo>
                <a:lnTo>
                  <a:pt x="8926050" y="2486924"/>
                </a:lnTo>
                <a:lnTo>
                  <a:pt x="9397951" y="2015023"/>
                </a:lnTo>
                <a:lnTo>
                  <a:pt x="9869853" y="1543121"/>
                </a:lnTo>
                <a:lnTo>
                  <a:pt x="10184092" y="1241885"/>
                </a:lnTo>
                <a:lnTo>
                  <a:pt x="10498332" y="941190"/>
                </a:lnTo>
                <a:lnTo>
                  <a:pt x="10502667" y="936856"/>
                </a:lnTo>
                <a:lnTo>
                  <a:pt x="10505917" y="932521"/>
                </a:lnTo>
                <a:lnTo>
                  <a:pt x="10508084" y="927103"/>
                </a:lnTo>
                <a:lnTo>
                  <a:pt x="10509710" y="922769"/>
                </a:lnTo>
                <a:lnTo>
                  <a:pt x="10510794" y="917893"/>
                </a:lnTo>
                <a:lnTo>
                  <a:pt x="10510794" y="913558"/>
                </a:lnTo>
                <a:lnTo>
                  <a:pt x="10510252" y="908141"/>
                </a:lnTo>
                <a:lnTo>
                  <a:pt x="10510252" y="905973"/>
                </a:lnTo>
                <a:lnTo>
                  <a:pt x="10509710" y="903806"/>
                </a:lnTo>
                <a:lnTo>
                  <a:pt x="10508084" y="900014"/>
                </a:lnTo>
                <a:lnTo>
                  <a:pt x="10506459" y="896763"/>
                </a:lnTo>
                <a:lnTo>
                  <a:pt x="10504292" y="892970"/>
                </a:lnTo>
                <a:lnTo>
                  <a:pt x="10501583" y="889720"/>
                </a:lnTo>
                <a:lnTo>
                  <a:pt x="10499416" y="887011"/>
                </a:lnTo>
                <a:lnTo>
                  <a:pt x="10496165" y="884302"/>
                </a:lnTo>
                <a:lnTo>
                  <a:pt x="10492914" y="882135"/>
                </a:lnTo>
                <a:lnTo>
                  <a:pt x="10489122" y="879967"/>
                </a:lnTo>
                <a:lnTo>
                  <a:pt x="10485329" y="878342"/>
                </a:lnTo>
                <a:lnTo>
                  <a:pt x="10481537" y="876717"/>
                </a:lnTo>
                <a:lnTo>
                  <a:pt x="10477202" y="876175"/>
                </a:lnTo>
                <a:lnTo>
                  <a:pt x="10473410" y="876175"/>
                </a:lnTo>
                <a:lnTo>
                  <a:pt x="10469076" y="876175"/>
                </a:lnTo>
                <a:lnTo>
                  <a:pt x="10464741" y="876717"/>
                </a:lnTo>
                <a:lnTo>
                  <a:pt x="10460407" y="878342"/>
                </a:lnTo>
                <a:lnTo>
                  <a:pt x="10455531" y="880509"/>
                </a:lnTo>
                <a:lnTo>
                  <a:pt x="10069774" y="1078805"/>
                </a:lnTo>
                <a:lnTo>
                  <a:pt x="9684560" y="1277643"/>
                </a:lnTo>
                <a:lnTo>
                  <a:pt x="9680767" y="1279268"/>
                </a:lnTo>
                <a:lnTo>
                  <a:pt x="9676433" y="1281436"/>
                </a:lnTo>
                <a:lnTo>
                  <a:pt x="9672098" y="1283061"/>
                </a:lnTo>
                <a:lnTo>
                  <a:pt x="9668306" y="1283603"/>
                </a:lnTo>
                <a:lnTo>
                  <a:pt x="9659637" y="1285228"/>
                </a:lnTo>
                <a:lnTo>
                  <a:pt x="9650427" y="1285770"/>
                </a:lnTo>
                <a:lnTo>
                  <a:pt x="9314515" y="1285770"/>
                </a:lnTo>
                <a:lnTo>
                  <a:pt x="8979687" y="1285770"/>
                </a:lnTo>
                <a:lnTo>
                  <a:pt x="8972644" y="1285770"/>
                </a:lnTo>
                <a:lnTo>
                  <a:pt x="8964517" y="1284145"/>
                </a:lnTo>
                <a:lnTo>
                  <a:pt x="8956932" y="1281977"/>
                </a:lnTo>
                <a:lnTo>
                  <a:pt x="8950430" y="1279810"/>
                </a:lnTo>
                <a:lnTo>
                  <a:pt x="8943929" y="1277101"/>
                </a:lnTo>
                <a:lnTo>
                  <a:pt x="8940678" y="1274934"/>
                </a:lnTo>
                <a:lnTo>
                  <a:pt x="8937969" y="1272767"/>
                </a:lnTo>
                <a:lnTo>
                  <a:pt x="8934177" y="1271142"/>
                </a:lnTo>
                <a:lnTo>
                  <a:pt x="8932009" y="1268974"/>
                </a:lnTo>
                <a:lnTo>
                  <a:pt x="8929300" y="1265724"/>
                </a:lnTo>
                <a:lnTo>
                  <a:pt x="8926050" y="1263556"/>
                </a:lnTo>
                <a:lnTo>
                  <a:pt x="8921715" y="1258680"/>
                </a:lnTo>
                <a:lnTo>
                  <a:pt x="8917381" y="1252721"/>
                </a:lnTo>
                <a:lnTo>
                  <a:pt x="8914130" y="1246219"/>
                </a:lnTo>
                <a:lnTo>
                  <a:pt x="8910338" y="1239718"/>
                </a:lnTo>
                <a:lnTo>
                  <a:pt x="8908171" y="1233216"/>
                </a:lnTo>
                <a:lnTo>
                  <a:pt x="8906003" y="1225631"/>
                </a:lnTo>
                <a:lnTo>
                  <a:pt x="8904920" y="1221838"/>
                </a:lnTo>
                <a:lnTo>
                  <a:pt x="8904920" y="1218588"/>
                </a:lnTo>
                <a:lnTo>
                  <a:pt x="8904378" y="1210461"/>
                </a:lnTo>
                <a:lnTo>
                  <a:pt x="8904378" y="699009"/>
                </a:lnTo>
                <a:close/>
                <a:moveTo>
                  <a:pt x="7823421" y="182130"/>
                </a:moveTo>
                <a:lnTo>
                  <a:pt x="8329684" y="182130"/>
                </a:lnTo>
                <a:cubicBezTo>
                  <a:pt x="8342261" y="182130"/>
                  <a:pt x="8353460" y="190063"/>
                  <a:pt x="8357621" y="201951"/>
                </a:cubicBezTo>
                <a:lnTo>
                  <a:pt x="8683150" y="1131352"/>
                </a:lnTo>
                <a:cubicBezTo>
                  <a:pt x="8689887" y="1150575"/>
                  <a:pt x="8675608" y="1170718"/>
                  <a:pt x="8655235" y="1170718"/>
                </a:cubicBezTo>
                <a:lnTo>
                  <a:pt x="8325683" y="1170718"/>
                </a:lnTo>
                <a:cubicBezTo>
                  <a:pt x="8313105" y="1170718"/>
                  <a:pt x="8301907" y="1162785"/>
                  <a:pt x="8297745" y="1150897"/>
                </a:cubicBezTo>
                <a:lnTo>
                  <a:pt x="8128577" y="667927"/>
                </a:lnTo>
                <a:cubicBezTo>
                  <a:pt x="8128071" y="666479"/>
                  <a:pt x="8127680" y="665007"/>
                  <a:pt x="8127404" y="663513"/>
                </a:cubicBezTo>
                <a:lnTo>
                  <a:pt x="8096224" y="495034"/>
                </a:lnTo>
                <a:cubicBezTo>
                  <a:pt x="8092177" y="473236"/>
                  <a:pt x="8060928" y="473236"/>
                  <a:pt x="8056904" y="495034"/>
                </a:cubicBezTo>
                <a:lnTo>
                  <a:pt x="8026092" y="662455"/>
                </a:lnTo>
                <a:cubicBezTo>
                  <a:pt x="8025816" y="663949"/>
                  <a:pt x="8025425" y="665444"/>
                  <a:pt x="8024919" y="666870"/>
                </a:cubicBezTo>
                <a:lnTo>
                  <a:pt x="7855383" y="1150897"/>
                </a:lnTo>
                <a:cubicBezTo>
                  <a:pt x="7851221" y="1162785"/>
                  <a:pt x="7840023" y="1170718"/>
                  <a:pt x="7827445" y="1170718"/>
                </a:cubicBezTo>
                <a:lnTo>
                  <a:pt x="7497870" y="1170718"/>
                </a:lnTo>
                <a:cubicBezTo>
                  <a:pt x="7477497" y="1170718"/>
                  <a:pt x="7463218" y="1150575"/>
                  <a:pt x="7469955" y="1131352"/>
                </a:cubicBezTo>
                <a:lnTo>
                  <a:pt x="7795483" y="201951"/>
                </a:lnTo>
                <a:cubicBezTo>
                  <a:pt x="7799645" y="190063"/>
                  <a:pt x="7810844" y="182130"/>
                  <a:pt x="7823421" y="182130"/>
                </a:cubicBezTo>
                <a:close/>
                <a:moveTo>
                  <a:pt x="0" y="0"/>
                </a:moveTo>
                <a:lnTo>
                  <a:pt x="7404199" y="0"/>
                </a:lnTo>
                <a:lnTo>
                  <a:pt x="7404199" y="1356097"/>
                </a:lnTo>
                <a:lnTo>
                  <a:pt x="8760296" y="1356097"/>
                </a:lnTo>
                <a:lnTo>
                  <a:pt x="8760296" y="3429000"/>
                </a:lnTo>
                <a:lnTo>
                  <a:pt x="12192000" y="3429000"/>
                </a:lnTo>
                <a:lnTo>
                  <a:pt x="12192000" y="6858000"/>
                </a:lnTo>
                <a:lnTo>
                  <a:pt x="0" y="685800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22" name="shape 9">
            <a:extLst>
              <a:ext uri="{FF2B5EF4-FFF2-40B4-BE49-F238E27FC236}">
                <a16:creationId xmlns:a16="http://schemas.microsoft.com/office/drawing/2014/main" id="{8F41E3B8-3A02-487F-AF3D-68F9FC6264EB}"/>
              </a:ext>
            </a:extLst>
          </p:cNvPr>
          <p:cNvSpPr>
            <a:spLocks noGrp="1" noChangeAspect="1"/>
          </p:cNvSpPr>
          <p:nvPr>
            <p:ph type="body" sz="quarter" idx="20"/>
          </p:nvPr>
        </p:nvSpPr>
        <p:spPr>
          <a:xfrm>
            <a:off x="839416" y="5698824"/>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C25875EC-48D9-0297-32E3-70DE3BD150A4}"/>
              </a:ext>
            </a:extLst>
          </p:cNvPr>
          <p:cNvSpPr>
            <a:spLocks noGrp="1" noChangeAspect="1"/>
          </p:cNvSpPr>
          <p:nvPr>
            <p:ph type="body" sz="quarter" idx="19"/>
          </p:nvPr>
        </p:nvSpPr>
        <p:spPr>
          <a:xfrm>
            <a:off x="11496600" y="5674844"/>
            <a:ext cx="360000" cy="8505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378569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59A0A7A-1469-4CCC-EA7C-1F4836EDD0E7}"/>
              </a:ext>
            </a:extLst>
          </p:cNvPr>
          <p:cNvSpPr>
            <a:spLocks noGrp="1"/>
          </p:cNvSpPr>
          <p:nvPr>
            <p:ph type="ctrTitle"/>
          </p:nvPr>
        </p:nvSpPr>
        <p:spPr>
          <a:xfrm>
            <a:off x="839416" y="1700213"/>
            <a:ext cx="7704856" cy="3600995"/>
          </a:xfrm>
        </p:spPr>
        <p:txBody>
          <a:bodyPr anchor="b" anchorCtr="0">
            <a:normAutofit/>
          </a:bodyPr>
          <a:lstStyle>
            <a:lvl1pPr algn="l">
              <a:lnSpc>
                <a:spcPct val="85000"/>
              </a:lnSpc>
              <a:defRPr sz="8000" cap="all" spc="-60" baseline="0">
                <a:solidFill>
                  <a:schemeClr val="tx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46712A56-AEEF-B1CF-E5C5-253ECFCF7DB6}"/>
              </a:ext>
            </a:extLst>
          </p:cNvPr>
          <p:cNvSpPr>
            <a:spLocks noGrp="1"/>
          </p:cNvSpPr>
          <p:nvPr>
            <p:ph type="subTitle" idx="1"/>
          </p:nvPr>
        </p:nvSpPr>
        <p:spPr>
          <a:xfrm>
            <a:off x="1415480" y="5661247"/>
            <a:ext cx="7128792" cy="504057"/>
          </a:xfrm>
        </p:spPr>
        <p:txBody>
          <a:bodyPr/>
          <a:lstStyle>
            <a:lvl1pPr marL="0" indent="0" algn="l">
              <a:buNone/>
              <a:defRPr sz="1600" b="1">
                <a:solidFill>
                  <a:schemeClr val="tx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pic>
        <p:nvPicPr>
          <p:cNvPr id="2" name="Graphic 1">
            <a:extLst>
              <a:ext uri="{FF2B5EF4-FFF2-40B4-BE49-F238E27FC236}">
                <a16:creationId xmlns:a16="http://schemas.microsoft.com/office/drawing/2014/main" id="{C30210C4-94BC-3AF6-162B-F47DD0574D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0296" y="0"/>
            <a:ext cx="3455814" cy="3455814"/>
          </a:xfrm>
          <a:prstGeom prst="rect">
            <a:avLst/>
          </a:prstGeom>
        </p:spPr>
      </p:pic>
      <p:pic>
        <p:nvPicPr>
          <p:cNvPr id="3" name="Graphic 2">
            <a:extLst>
              <a:ext uri="{FF2B5EF4-FFF2-40B4-BE49-F238E27FC236}">
                <a16:creationId xmlns:a16="http://schemas.microsoft.com/office/drawing/2014/main" id="{316C3C19-C0EF-1FBA-4E81-AB48B3949D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04199" y="0"/>
            <a:ext cx="1356097" cy="1356097"/>
          </a:xfrm>
          <a:prstGeom prst="rect">
            <a:avLst/>
          </a:prstGeom>
        </p:spPr>
      </p:pic>
      <p:sp>
        <p:nvSpPr>
          <p:cNvPr id="5" name="Freeform 6">
            <a:extLst>
              <a:ext uri="{FF2B5EF4-FFF2-40B4-BE49-F238E27FC236}">
                <a16:creationId xmlns:a16="http://schemas.microsoft.com/office/drawing/2014/main" id="{C0E67F03-7F45-4FC6-7759-8A1A6D82CDAD}"/>
              </a:ext>
            </a:extLst>
          </p:cNvPr>
          <p:cNvSpPr>
            <a:spLocks noChangeAspect="1" noEditPoints="1"/>
          </p:cNvSpPr>
          <p:nvPr userDrawn="1"/>
        </p:nvSpPr>
        <p:spPr bwMode="auto">
          <a:xfrm>
            <a:off x="11496600" y="5661248"/>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400EDCDD-1D64-0A76-4C27-B3E174674BCE}"/>
              </a:ext>
            </a:extLst>
          </p:cNvPr>
          <p:cNvSpPr>
            <a:spLocks noChangeAspect="1"/>
          </p:cNvSpPr>
          <p:nvPr userDrawn="1"/>
        </p:nvSpPr>
        <p:spPr bwMode="auto">
          <a:xfrm>
            <a:off x="839416" y="5695204"/>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5919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5480" y="5661247"/>
            <a:ext cx="7344816" cy="504057"/>
          </a:xfrm>
        </p:spPr>
        <p:txBody>
          <a:bodyPr/>
          <a:lstStyle>
            <a:lvl1pPr marL="0" indent="0" algn="l">
              <a:buNone/>
              <a:defRPr sz="1600" b="1">
                <a:solidFill>
                  <a:schemeClr val="bg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2"/>
                </a:solidFill>
              </a:defRPr>
            </a:lvl1pPr>
          </a:lstStyle>
          <a:p>
            <a:r>
              <a:rPr lang="en-US"/>
              <a:t>Click to edit Master title style</a:t>
            </a:r>
            <a:endParaRPr lang="fi-FI" dirty="0"/>
          </a:p>
        </p:txBody>
      </p:sp>
      <p:sp>
        <p:nvSpPr>
          <p:cNvPr id="2" name="Freeform 6">
            <a:extLst>
              <a:ext uri="{FF2B5EF4-FFF2-40B4-BE49-F238E27FC236}">
                <a16:creationId xmlns:a16="http://schemas.microsoft.com/office/drawing/2014/main" id="{9511F170-D6F3-2D29-2BE2-E5A3C2BB5788}"/>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8">
            <a:extLst>
              <a:ext uri="{FF2B5EF4-FFF2-40B4-BE49-F238E27FC236}">
                <a16:creationId xmlns:a16="http://schemas.microsoft.com/office/drawing/2014/main" id="{2C09766F-EDAA-325F-1831-22B8F6C681AB}"/>
              </a:ext>
            </a:extLst>
          </p:cNvPr>
          <p:cNvSpPr>
            <a:spLocks noChangeAspect="1"/>
          </p:cNvSpPr>
          <p:nvPr userDrawn="1"/>
        </p:nvSpPr>
        <p:spPr bwMode="auto">
          <a:xfrm>
            <a:off x="9553457" y="276228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7" name="Graphic 6">
            <a:extLst>
              <a:ext uri="{FF2B5EF4-FFF2-40B4-BE49-F238E27FC236}">
                <a16:creationId xmlns:a16="http://schemas.microsoft.com/office/drawing/2014/main" id="{F1E1AEC2-1CDA-3748-6674-1CF4F325E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sp>
        <p:nvSpPr>
          <p:cNvPr id="10" name="Freeform 6">
            <a:extLst>
              <a:ext uri="{FF2B5EF4-FFF2-40B4-BE49-F238E27FC236}">
                <a16:creationId xmlns:a16="http://schemas.microsoft.com/office/drawing/2014/main" id="{5A87EC26-0710-147A-F2F6-2CDEDD3E6564}"/>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5" name="Graphic 4">
            <a:extLst>
              <a:ext uri="{FF2B5EF4-FFF2-40B4-BE49-F238E27FC236}">
                <a16:creationId xmlns:a16="http://schemas.microsoft.com/office/drawing/2014/main" id="{FAB6BC40-93E5-0ED3-726F-A969A7EB33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6280" y="2514664"/>
            <a:ext cx="1490400" cy="1490400"/>
          </a:xfrm>
          <a:prstGeom prst="rect">
            <a:avLst/>
          </a:prstGeom>
        </p:spPr>
      </p:pic>
    </p:spTree>
    <p:extLst>
      <p:ext uri="{BB962C8B-B14F-4D97-AF65-F5344CB8AC3E}">
        <p14:creationId xmlns:p14="http://schemas.microsoft.com/office/powerpoint/2010/main" val="2424665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FCA9-FFD7-830A-16F3-5EBC7018B528}"/>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lvl1pPr>
          </a:lstStyle>
          <a:p>
            <a:r>
              <a:rPr lang="en-US"/>
              <a:t>Click to edit Master title style</a:t>
            </a:r>
            <a:endParaRPr lang="fi-FI" dirty="0"/>
          </a:p>
        </p:txBody>
      </p:sp>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6050" y="5661247"/>
            <a:ext cx="7344246" cy="504057"/>
          </a:xfrm>
        </p:spPr>
        <p:txBody>
          <a:bodyPr/>
          <a:lstStyle>
            <a:lvl1pPr marL="0" indent="0" algn="l">
              <a:buNone/>
              <a:defRPr sz="1600" b="1">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Freeform 6">
            <a:extLst>
              <a:ext uri="{FF2B5EF4-FFF2-40B4-BE49-F238E27FC236}">
                <a16:creationId xmlns:a16="http://schemas.microsoft.com/office/drawing/2014/main" id="{9033EB5E-FE29-F3D1-1768-780311C8BC8C}"/>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A471351B-CA37-8EC7-2555-3CDCAD85F1B5}"/>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408261B-8459-F2B0-8A17-ABC87B938EC3}"/>
              </a:ext>
            </a:extLst>
          </p:cNvPr>
          <p:cNvSpPr>
            <a:spLocks noChangeAspect="1"/>
          </p:cNvSpPr>
          <p:nvPr userDrawn="1"/>
        </p:nvSpPr>
        <p:spPr bwMode="auto">
          <a:xfrm>
            <a:off x="9553457" y="276228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10" name="Graphic 9">
            <a:extLst>
              <a:ext uri="{FF2B5EF4-FFF2-40B4-BE49-F238E27FC236}">
                <a16:creationId xmlns:a16="http://schemas.microsoft.com/office/drawing/2014/main" id="{0D8CB553-3EB7-E0FE-A3CD-2FE811492D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pic>
        <p:nvPicPr>
          <p:cNvPr id="11" name="Graphic 10">
            <a:extLst>
              <a:ext uri="{FF2B5EF4-FFF2-40B4-BE49-F238E27FC236}">
                <a16:creationId xmlns:a16="http://schemas.microsoft.com/office/drawing/2014/main" id="{42288AE7-8E52-B6E2-83A8-9F4C1D2BA7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5646" y="2514600"/>
            <a:ext cx="1490464" cy="1490464"/>
          </a:xfrm>
          <a:prstGeom prst="rect">
            <a:avLst/>
          </a:prstGeom>
        </p:spPr>
      </p:pic>
    </p:spTree>
    <p:extLst>
      <p:ext uri="{BB962C8B-B14F-4D97-AF65-F5344CB8AC3E}">
        <p14:creationId xmlns:p14="http://schemas.microsoft.com/office/powerpoint/2010/main" val="1872468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FCA9-FFD7-830A-16F3-5EBC7018B528}"/>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tx2"/>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6050" y="5661247"/>
            <a:ext cx="7344246" cy="504057"/>
          </a:xfrm>
        </p:spPr>
        <p:txBody>
          <a:bodyPr/>
          <a:lstStyle>
            <a:lvl1pPr marL="0" indent="0" algn="l">
              <a:buNone/>
              <a:defRPr sz="1600" b="1">
                <a:solidFill>
                  <a:schemeClr val="tx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15" name="Freeform 6">
            <a:extLst>
              <a:ext uri="{FF2B5EF4-FFF2-40B4-BE49-F238E27FC236}">
                <a16:creationId xmlns:a16="http://schemas.microsoft.com/office/drawing/2014/main" id="{9033EB5E-FE29-F3D1-1768-780311C8BC8C}"/>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Freeform 6">
            <a:extLst>
              <a:ext uri="{FF2B5EF4-FFF2-40B4-BE49-F238E27FC236}">
                <a16:creationId xmlns:a16="http://schemas.microsoft.com/office/drawing/2014/main" id="{A471351B-CA37-8EC7-2555-3CDCAD85F1B5}"/>
              </a:ext>
            </a:extLst>
          </p:cNvPr>
          <p:cNvSpPr>
            <a:spLocks noChangeAspect="1"/>
          </p:cNvSpPr>
          <p:nvPr userDrawn="1"/>
        </p:nvSpPr>
        <p:spPr bwMode="auto">
          <a:xfrm>
            <a:off x="839416" y="5698800"/>
            <a:ext cx="431850" cy="432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408261B-8459-F2B0-8A17-ABC87B938EC3}"/>
              </a:ext>
            </a:extLst>
          </p:cNvPr>
          <p:cNvSpPr>
            <a:spLocks noChangeAspect="1"/>
          </p:cNvSpPr>
          <p:nvPr userDrawn="1"/>
        </p:nvSpPr>
        <p:spPr bwMode="auto">
          <a:xfrm>
            <a:off x="9553457" y="2762287"/>
            <a:ext cx="954523" cy="954522"/>
          </a:xfrm>
          <a:custGeom>
            <a:avLst/>
            <a:gdLst>
              <a:gd name="T0" fmla="*/ 1378 w 2007"/>
              <a:gd name="T1" fmla="*/ 662 h 2005"/>
              <a:gd name="T2" fmla="*/ 1361 w 2007"/>
              <a:gd name="T3" fmla="*/ 653 h 2005"/>
              <a:gd name="T4" fmla="*/ 1347 w 2007"/>
              <a:gd name="T5" fmla="*/ 635 h 2005"/>
              <a:gd name="T6" fmla="*/ 1343 w 2007"/>
              <a:gd name="T7" fmla="*/ 615 h 2005"/>
              <a:gd name="T8" fmla="*/ 1342 w 2007"/>
              <a:gd name="T9" fmla="*/ 36 h 2005"/>
              <a:gd name="T10" fmla="*/ 1333 w 2007"/>
              <a:gd name="T11" fmla="*/ 18 h 2005"/>
              <a:gd name="T12" fmla="*/ 1315 w 2007"/>
              <a:gd name="T13" fmla="*/ 4 h 2005"/>
              <a:gd name="T14" fmla="*/ 714 w 2007"/>
              <a:gd name="T15" fmla="*/ 0 h 2005"/>
              <a:gd name="T16" fmla="*/ 691 w 2007"/>
              <a:gd name="T17" fmla="*/ 6 h 2005"/>
              <a:gd name="T18" fmla="*/ 676 w 2007"/>
              <a:gd name="T19" fmla="*/ 18 h 2005"/>
              <a:gd name="T20" fmla="*/ 666 w 2007"/>
              <a:gd name="T21" fmla="*/ 39 h 2005"/>
              <a:gd name="T22" fmla="*/ 666 w 2007"/>
              <a:gd name="T23" fmla="*/ 430 h 2005"/>
              <a:gd name="T24" fmla="*/ 671 w 2007"/>
              <a:gd name="T25" fmla="*/ 444 h 2005"/>
              <a:gd name="T26" fmla="*/ 682 w 2007"/>
              <a:gd name="T27" fmla="*/ 459 h 2005"/>
              <a:gd name="T28" fmla="*/ 1143 w 2007"/>
              <a:gd name="T29" fmla="*/ 600 h 2005"/>
              <a:gd name="T30" fmla="*/ 1168 w 2007"/>
              <a:gd name="T31" fmla="*/ 610 h 2005"/>
              <a:gd name="T32" fmla="*/ 1181 w 2007"/>
              <a:gd name="T33" fmla="*/ 623 h 2005"/>
              <a:gd name="T34" fmla="*/ 1183 w 2007"/>
              <a:gd name="T35" fmla="*/ 639 h 2005"/>
              <a:gd name="T36" fmla="*/ 1176 w 2007"/>
              <a:gd name="T37" fmla="*/ 653 h 2005"/>
              <a:gd name="T38" fmla="*/ 1160 w 2007"/>
              <a:gd name="T39" fmla="*/ 661 h 2005"/>
              <a:gd name="T40" fmla="*/ 1059 w 2007"/>
              <a:gd name="T41" fmla="*/ 665 h 2005"/>
              <a:gd name="T42" fmla="*/ 51 w 2007"/>
              <a:gd name="T43" fmla="*/ 662 h 2005"/>
              <a:gd name="T44" fmla="*/ 27 w 2007"/>
              <a:gd name="T45" fmla="*/ 668 h 2005"/>
              <a:gd name="T46" fmla="*/ 16 w 2007"/>
              <a:gd name="T47" fmla="*/ 677 h 2005"/>
              <a:gd name="T48" fmla="*/ 4 w 2007"/>
              <a:gd name="T49" fmla="*/ 697 h 2005"/>
              <a:gd name="T50" fmla="*/ 1 w 2007"/>
              <a:gd name="T51" fmla="*/ 1297 h 2005"/>
              <a:gd name="T52" fmla="*/ 7 w 2007"/>
              <a:gd name="T53" fmla="*/ 1315 h 2005"/>
              <a:gd name="T54" fmla="*/ 19 w 2007"/>
              <a:gd name="T55" fmla="*/ 1330 h 2005"/>
              <a:gd name="T56" fmla="*/ 39 w 2007"/>
              <a:gd name="T57" fmla="*/ 1341 h 2005"/>
              <a:gd name="T58" fmla="*/ 629 w 2007"/>
              <a:gd name="T59" fmla="*/ 1344 h 2005"/>
              <a:gd name="T60" fmla="*/ 646 w 2007"/>
              <a:gd name="T61" fmla="*/ 1353 h 2005"/>
              <a:gd name="T62" fmla="*/ 660 w 2007"/>
              <a:gd name="T63" fmla="*/ 1372 h 2005"/>
              <a:gd name="T64" fmla="*/ 664 w 2007"/>
              <a:gd name="T65" fmla="*/ 1391 h 2005"/>
              <a:gd name="T66" fmla="*/ 665 w 2007"/>
              <a:gd name="T67" fmla="*/ 1971 h 2005"/>
              <a:gd name="T68" fmla="*/ 674 w 2007"/>
              <a:gd name="T69" fmla="*/ 1987 h 2005"/>
              <a:gd name="T70" fmla="*/ 692 w 2007"/>
              <a:gd name="T71" fmla="*/ 2002 h 2005"/>
              <a:gd name="T72" fmla="*/ 1293 w 2007"/>
              <a:gd name="T73" fmla="*/ 2005 h 2005"/>
              <a:gd name="T74" fmla="*/ 1317 w 2007"/>
              <a:gd name="T75" fmla="*/ 2000 h 2005"/>
              <a:gd name="T76" fmla="*/ 1331 w 2007"/>
              <a:gd name="T77" fmla="*/ 1988 h 2005"/>
              <a:gd name="T78" fmla="*/ 1341 w 2007"/>
              <a:gd name="T79" fmla="*/ 1967 h 2005"/>
              <a:gd name="T80" fmla="*/ 1343 w 2007"/>
              <a:gd name="T81" fmla="*/ 1387 h 2005"/>
              <a:gd name="T82" fmla="*/ 1348 w 2007"/>
              <a:gd name="T83" fmla="*/ 1368 h 2005"/>
              <a:gd name="T84" fmla="*/ 1361 w 2007"/>
              <a:gd name="T85" fmla="*/ 1355 h 2005"/>
              <a:gd name="T86" fmla="*/ 1381 w 2007"/>
              <a:gd name="T87" fmla="*/ 1344 h 2005"/>
              <a:gd name="T88" fmla="*/ 1971 w 2007"/>
              <a:gd name="T89" fmla="*/ 1341 h 2005"/>
              <a:gd name="T90" fmla="*/ 1988 w 2007"/>
              <a:gd name="T91" fmla="*/ 1333 h 2005"/>
              <a:gd name="T92" fmla="*/ 2002 w 2007"/>
              <a:gd name="T93" fmla="*/ 1314 h 2005"/>
              <a:gd name="T94" fmla="*/ 2006 w 2007"/>
              <a:gd name="T95" fmla="*/ 1295 h 2005"/>
              <a:gd name="T96" fmla="*/ 2005 w 2007"/>
              <a:gd name="T97" fmla="*/ 699 h 2005"/>
              <a:gd name="T98" fmla="*/ 1995 w 2007"/>
              <a:gd name="T99" fmla="*/ 683 h 2005"/>
              <a:gd name="T100" fmla="*/ 1977 w 2007"/>
              <a:gd name="T101" fmla="*/ 668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7" h="2005">
                <a:moveTo>
                  <a:pt x="1957" y="665"/>
                </a:moveTo>
                <a:lnTo>
                  <a:pt x="1392" y="665"/>
                </a:lnTo>
                <a:lnTo>
                  <a:pt x="1383" y="663"/>
                </a:lnTo>
                <a:lnTo>
                  <a:pt x="1378" y="662"/>
                </a:lnTo>
                <a:lnTo>
                  <a:pt x="1373" y="660"/>
                </a:lnTo>
                <a:lnTo>
                  <a:pt x="1369" y="658"/>
                </a:lnTo>
                <a:lnTo>
                  <a:pt x="1365" y="655"/>
                </a:lnTo>
                <a:lnTo>
                  <a:pt x="1361" y="653"/>
                </a:lnTo>
                <a:lnTo>
                  <a:pt x="1357" y="650"/>
                </a:lnTo>
                <a:lnTo>
                  <a:pt x="1355" y="646"/>
                </a:lnTo>
                <a:lnTo>
                  <a:pt x="1351" y="643"/>
                </a:lnTo>
                <a:lnTo>
                  <a:pt x="1347" y="635"/>
                </a:lnTo>
                <a:lnTo>
                  <a:pt x="1346" y="630"/>
                </a:lnTo>
                <a:lnTo>
                  <a:pt x="1345" y="625"/>
                </a:lnTo>
                <a:lnTo>
                  <a:pt x="1343" y="620"/>
                </a:lnTo>
                <a:lnTo>
                  <a:pt x="1343" y="615"/>
                </a:lnTo>
                <a:lnTo>
                  <a:pt x="1345" y="49"/>
                </a:lnTo>
                <a:lnTo>
                  <a:pt x="1343" y="45"/>
                </a:lnTo>
                <a:lnTo>
                  <a:pt x="1343" y="40"/>
                </a:lnTo>
                <a:lnTo>
                  <a:pt x="1342" y="36"/>
                </a:lnTo>
                <a:lnTo>
                  <a:pt x="1340" y="31"/>
                </a:lnTo>
                <a:lnTo>
                  <a:pt x="1339" y="26"/>
                </a:lnTo>
                <a:lnTo>
                  <a:pt x="1335" y="23"/>
                </a:lnTo>
                <a:lnTo>
                  <a:pt x="1333" y="18"/>
                </a:lnTo>
                <a:lnTo>
                  <a:pt x="1330" y="15"/>
                </a:lnTo>
                <a:lnTo>
                  <a:pt x="1326" y="13"/>
                </a:lnTo>
                <a:lnTo>
                  <a:pt x="1323" y="9"/>
                </a:lnTo>
                <a:lnTo>
                  <a:pt x="1315" y="4"/>
                </a:lnTo>
                <a:lnTo>
                  <a:pt x="1310" y="3"/>
                </a:lnTo>
                <a:lnTo>
                  <a:pt x="1305" y="2"/>
                </a:lnTo>
                <a:lnTo>
                  <a:pt x="1295" y="1"/>
                </a:lnTo>
                <a:lnTo>
                  <a:pt x="714" y="0"/>
                </a:lnTo>
                <a:lnTo>
                  <a:pt x="704" y="1"/>
                </a:lnTo>
                <a:lnTo>
                  <a:pt x="699" y="2"/>
                </a:lnTo>
                <a:lnTo>
                  <a:pt x="695" y="4"/>
                </a:lnTo>
                <a:lnTo>
                  <a:pt x="691" y="6"/>
                </a:lnTo>
                <a:lnTo>
                  <a:pt x="687" y="8"/>
                </a:lnTo>
                <a:lnTo>
                  <a:pt x="683" y="11"/>
                </a:lnTo>
                <a:lnTo>
                  <a:pt x="680" y="15"/>
                </a:lnTo>
                <a:lnTo>
                  <a:pt x="676" y="18"/>
                </a:lnTo>
                <a:lnTo>
                  <a:pt x="674" y="22"/>
                </a:lnTo>
                <a:lnTo>
                  <a:pt x="669" y="30"/>
                </a:lnTo>
                <a:lnTo>
                  <a:pt x="667" y="34"/>
                </a:lnTo>
                <a:lnTo>
                  <a:pt x="666" y="39"/>
                </a:lnTo>
                <a:lnTo>
                  <a:pt x="666" y="44"/>
                </a:lnTo>
                <a:lnTo>
                  <a:pt x="665" y="49"/>
                </a:lnTo>
                <a:lnTo>
                  <a:pt x="665" y="422"/>
                </a:lnTo>
                <a:lnTo>
                  <a:pt x="666" y="430"/>
                </a:lnTo>
                <a:lnTo>
                  <a:pt x="666" y="434"/>
                </a:lnTo>
                <a:lnTo>
                  <a:pt x="667" y="437"/>
                </a:lnTo>
                <a:lnTo>
                  <a:pt x="668" y="441"/>
                </a:lnTo>
                <a:lnTo>
                  <a:pt x="671" y="444"/>
                </a:lnTo>
                <a:lnTo>
                  <a:pt x="674" y="451"/>
                </a:lnTo>
                <a:lnTo>
                  <a:pt x="677" y="454"/>
                </a:lnTo>
                <a:lnTo>
                  <a:pt x="680" y="457"/>
                </a:lnTo>
                <a:lnTo>
                  <a:pt x="682" y="459"/>
                </a:lnTo>
                <a:lnTo>
                  <a:pt x="686" y="461"/>
                </a:lnTo>
                <a:lnTo>
                  <a:pt x="692" y="466"/>
                </a:lnTo>
                <a:lnTo>
                  <a:pt x="699" y="468"/>
                </a:lnTo>
                <a:lnTo>
                  <a:pt x="1143" y="600"/>
                </a:lnTo>
                <a:lnTo>
                  <a:pt x="1149" y="601"/>
                </a:lnTo>
                <a:lnTo>
                  <a:pt x="1156" y="605"/>
                </a:lnTo>
                <a:lnTo>
                  <a:pt x="1163" y="608"/>
                </a:lnTo>
                <a:lnTo>
                  <a:pt x="1168" y="610"/>
                </a:lnTo>
                <a:lnTo>
                  <a:pt x="1171" y="613"/>
                </a:lnTo>
                <a:lnTo>
                  <a:pt x="1175" y="616"/>
                </a:lnTo>
                <a:lnTo>
                  <a:pt x="1178" y="620"/>
                </a:lnTo>
                <a:lnTo>
                  <a:pt x="1181" y="623"/>
                </a:lnTo>
                <a:lnTo>
                  <a:pt x="1182" y="628"/>
                </a:lnTo>
                <a:lnTo>
                  <a:pt x="1183" y="632"/>
                </a:lnTo>
                <a:lnTo>
                  <a:pt x="1183" y="637"/>
                </a:lnTo>
                <a:lnTo>
                  <a:pt x="1183" y="639"/>
                </a:lnTo>
                <a:lnTo>
                  <a:pt x="1183" y="641"/>
                </a:lnTo>
                <a:lnTo>
                  <a:pt x="1181" y="646"/>
                </a:lnTo>
                <a:lnTo>
                  <a:pt x="1178" y="650"/>
                </a:lnTo>
                <a:lnTo>
                  <a:pt x="1176" y="653"/>
                </a:lnTo>
                <a:lnTo>
                  <a:pt x="1173" y="655"/>
                </a:lnTo>
                <a:lnTo>
                  <a:pt x="1168" y="658"/>
                </a:lnTo>
                <a:lnTo>
                  <a:pt x="1164" y="660"/>
                </a:lnTo>
                <a:lnTo>
                  <a:pt x="1160" y="661"/>
                </a:lnTo>
                <a:lnTo>
                  <a:pt x="1153" y="662"/>
                </a:lnTo>
                <a:lnTo>
                  <a:pt x="1146" y="663"/>
                </a:lnTo>
                <a:lnTo>
                  <a:pt x="1139" y="663"/>
                </a:lnTo>
                <a:lnTo>
                  <a:pt x="1059" y="665"/>
                </a:lnTo>
                <a:lnTo>
                  <a:pt x="920" y="665"/>
                </a:lnTo>
                <a:lnTo>
                  <a:pt x="552" y="665"/>
                </a:lnTo>
                <a:lnTo>
                  <a:pt x="204" y="663"/>
                </a:lnTo>
                <a:lnTo>
                  <a:pt x="51" y="662"/>
                </a:lnTo>
                <a:lnTo>
                  <a:pt x="40" y="663"/>
                </a:lnTo>
                <a:lnTo>
                  <a:pt x="36" y="665"/>
                </a:lnTo>
                <a:lnTo>
                  <a:pt x="31" y="667"/>
                </a:lnTo>
                <a:lnTo>
                  <a:pt x="27" y="668"/>
                </a:lnTo>
                <a:lnTo>
                  <a:pt x="25" y="669"/>
                </a:lnTo>
                <a:lnTo>
                  <a:pt x="23" y="671"/>
                </a:lnTo>
                <a:lnTo>
                  <a:pt x="20" y="674"/>
                </a:lnTo>
                <a:lnTo>
                  <a:pt x="16" y="677"/>
                </a:lnTo>
                <a:lnTo>
                  <a:pt x="13" y="681"/>
                </a:lnTo>
                <a:lnTo>
                  <a:pt x="9" y="684"/>
                </a:lnTo>
                <a:lnTo>
                  <a:pt x="5" y="692"/>
                </a:lnTo>
                <a:lnTo>
                  <a:pt x="4" y="697"/>
                </a:lnTo>
                <a:lnTo>
                  <a:pt x="2" y="701"/>
                </a:lnTo>
                <a:lnTo>
                  <a:pt x="1" y="712"/>
                </a:lnTo>
                <a:lnTo>
                  <a:pt x="0" y="1292"/>
                </a:lnTo>
                <a:lnTo>
                  <a:pt x="1" y="1297"/>
                </a:lnTo>
                <a:lnTo>
                  <a:pt x="1" y="1303"/>
                </a:lnTo>
                <a:lnTo>
                  <a:pt x="2" y="1307"/>
                </a:lnTo>
                <a:lnTo>
                  <a:pt x="5" y="1312"/>
                </a:lnTo>
                <a:lnTo>
                  <a:pt x="7" y="1315"/>
                </a:lnTo>
                <a:lnTo>
                  <a:pt x="9" y="1320"/>
                </a:lnTo>
                <a:lnTo>
                  <a:pt x="12" y="1323"/>
                </a:lnTo>
                <a:lnTo>
                  <a:pt x="15" y="1327"/>
                </a:lnTo>
                <a:lnTo>
                  <a:pt x="19" y="1330"/>
                </a:lnTo>
                <a:lnTo>
                  <a:pt x="22" y="1333"/>
                </a:lnTo>
                <a:lnTo>
                  <a:pt x="30" y="1337"/>
                </a:lnTo>
                <a:lnTo>
                  <a:pt x="35" y="1340"/>
                </a:lnTo>
                <a:lnTo>
                  <a:pt x="39" y="1341"/>
                </a:lnTo>
                <a:lnTo>
                  <a:pt x="50" y="1342"/>
                </a:lnTo>
                <a:lnTo>
                  <a:pt x="615" y="1342"/>
                </a:lnTo>
                <a:lnTo>
                  <a:pt x="624" y="1343"/>
                </a:lnTo>
                <a:lnTo>
                  <a:pt x="629" y="1344"/>
                </a:lnTo>
                <a:lnTo>
                  <a:pt x="634" y="1345"/>
                </a:lnTo>
                <a:lnTo>
                  <a:pt x="638" y="1348"/>
                </a:lnTo>
                <a:lnTo>
                  <a:pt x="642" y="1350"/>
                </a:lnTo>
                <a:lnTo>
                  <a:pt x="646" y="1353"/>
                </a:lnTo>
                <a:lnTo>
                  <a:pt x="650" y="1357"/>
                </a:lnTo>
                <a:lnTo>
                  <a:pt x="652" y="1360"/>
                </a:lnTo>
                <a:lnTo>
                  <a:pt x="656" y="1364"/>
                </a:lnTo>
                <a:lnTo>
                  <a:pt x="660" y="1372"/>
                </a:lnTo>
                <a:lnTo>
                  <a:pt x="661" y="1376"/>
                </a:lnTo>
                <a:lnTo>
                  <a:pt x="662" y="1381"/>
                </a:lnTo>
                <a:lnTo>
                  <a:pt x="664" y="1386"/>
                </a:lnTo>
                <a:lnTo>
                  <a:pt x="664" y="1391"/>
                </a:lnTo>
                <a:lnTo>
                  <a:pt x="664" y="1956"/>
                </a:lnTo>
                <a:lnTo>
                  <a:pt x="664" y="1962"/>
                </a:lnTo>
                <a:lnTo>
                  <a:pt x="664" y="1966"/>
                </a:lnTo>
                <a:lnTo>
                  <a:pt x="665" y="1971"/>
                </a:lnTo>
                <a:lnTo>
                  <a:pt x="667" y="1975"/>
                </a:lnTo>
                <a:lnTo>
                  <a:pt x="669" y="1980"/>
                </a:lnTo>
                <a:lnTo>
                  <a:pt x="672" y="1983"/>
                </a:lnTo>
                <a:lnTo>
                  <a:pt x="674" y="1987"/>
                </a:lnTo>
                <a:lnTo>
                  <a:pt x="677" y="1990"/>
                </a:lnTo>
                <a:lnTo>
                  <a:pt x="681" y="1994"/>
                </a:lnTo>
                <a:lnTo>
                  <a:pt x="684" y="1997"/>
                </a:lnTo>
                <a:lnTo>
                  <a:pt x="692" y="2002"/>
                </a:lnTo>
                <a:lnTo>
                  <a:pt x="697" y="2003"/>
                </a:lnTo>
                <a:lnTo>
                  <a:pt x="702" y="2004"/>
                </a:lnTo>
                <a:lnTo>
                  <a:pt x="712" y="2005"/>
                </a:lnTo>
                <a:lnTo>
                  <a:pt x="1293" y="2005"/>
                </a:lnTo>
                <a:lnTo>
                  <a:pt x="1303" y="2005"/>
                </a:lnTo>
                <a:lnTo>
                  <a:pt x="1308" y="2004"/>
                </a:lnTo>
                <a:lnTo>
                  <a:pt x="1312" y="2002"/>
                </a:lnTo>
                <a:lnTo>
                  <a:pt x="1317" y="2000"/>
                </a:lnTo>
                <a:lnTo>
                  <a:pt x="1320" y="1997"/>
                </a:lnTo>
                <a:lnTo>
                  <a:pt x="1324" y="1995"/>
                </a:lnTo>
                <a:lnTo>
                  <a:pt x="1327" y="1992"/>
                </a:lnTo>
                <a:lnTo>
                  <a:pt x="1331" y="1988"/>
                </a:lnTo>
                <a:lnTo>
                  <a:pt x="1334" y="1985"/>
                </a:lnTo>
                <a:lnTo>
                  <a:pt x="1338" y="1977"/>
                </a:lnTo>
                <a:lnTo>
                  <a:pt x="1340" y="1972"/>
                </a:lnTo>
                <a:lnTo>
                  <a:pt x="1341" y="1967"/>
                </a:lnTo>
                <a:lnTo>
                  <a:pt x="1342" y="1962"/>
                </a:lnTo>
                <a:lnTo>
                  <a:pt x="1342" y="1957"/>
                </a:lnTo>
                <a:lnTo>
                  <a:pt x="1342" y="1391"/>
                </a:lnTo>
                <a:lnTo>
                  <a:pt x="1343" y="1387"/>
                </a:lnTo>
                <a:lnTo>
                  <a:pt x="1343" y="1382"/>
                </a:lnTo>
                <a:lnTo>
                  <a:pt x="1345" y="1378"/>
                </a:lnTo>
                <a:lnTo>
                  <a:pt x="1347" y="1373"/>
                </a:lnTo>
                <a:lnTo>
                  <a:pt x="1348" y="1368"/>
                </a:lnTo>
                <a:lnTo>
                  <a:pt x="1351" y="1365"/>
                </a:lnTo>
                <a:lnTo>
                  <a:pt x="1354" y="1360"/>
                </a:lnTo>
                <a:lnTo>
                  <a:pt x="1357" y="1357"/>
                </a:lnTo>
                <a:lnTo>
                  <a:pt x="1361" y="1355"/>
                </a:lnTo>
                <a:lnTo>
                  <a:pt x="1364" y="1351"/>
                </a:lnTo>
                <a:lnTo>
                  <a:pt x="1372" y="1346"/>
                </a:lnTo>
                <a:lnTo>
                  <a:pt x="1377" y="1345"/>
                </a:lnTo>
                <a:lnTo>
                  <a:pt x="1381" y="1344"/>
                </a:lnTo>
                <a:lnTo>
                  <a:pt x="1392" y="1343"/>
                </a:lnTo>
                <a:lnTo>
                  <a:pt x="1957" y="1343"/>
                </a:lnTo>
                <a:lnTo>
                  <a:pt x="1967" y="1343"/>
                </a:lnTo>
                <a:lnTo>
                  <a:pt x="1971" y="1341"/>
                </a:lnTo>
                <a:lnTo>
                  <a:pt x="1976" y="1340"/>
                </a:lnTo>
                <a:lnTo>
                  <a:pt x="1980" y="1337"/>
                </a:lnTo>
                <a:lnTo>
                  <a:pt x="1984" y="1335"/>
                </a:lnTo>
                <a:lnTo>
                  <a:pt x="1988" y="1333"/>
                </a:lnTo>
                <a:lnTo>
                  <a:pt x="1992" y="1329"/>
                </a:lnTo>
                <a:lnTo>
                  <a:pt x="1994" y="1326"/>
                </a:lnTo>
                <a:lnTo>
                  <a:pt x="1998" y="1322"/>
                </a:lnTo>
                <a:lnTo>
                  <a:pt x="2002" y="1314"/>
                </a:lnTo>
                <a:lnTo>
                  <a:pt x="2003" y="1310"/>
                </a:lnTo>
                <a:lnTo>
                  <a:pt x="2005" y="1305"/>
                </a:lnTo>
                <a:lnTo>
                  <a:pt x="2006" y="1299"/>
                </a:lnTo>
                <a:lnTo>
                  <a:pt x="2006" y="1295"/>
                </a:lnTo>
                <a:lnTo>
                  <a:pt x="2007" y="714"/>
                </a:lnTo>
                <a:lnTo>
                  <a:pt x="2006" y="708"/>
                </a:lnTo>
                <a:lnTo>
                  <a:pt x="2006" y="704"/>
                </a:lnTo>
                <a:lnTo>
                  <a:pt x="2005" y="699"/>
                </a:lnTo>
                <a:lnTo>
                  <a:pt x="2002" y="695"/>
                </a:lnTo>
                <a:lnTo>
                  <a:pt x="2001" y="690"/>
                </a:lnTo>
                <a:lnTo>
                  <a:pt x="1998" y="686"/>
                </a:lnTo>
                <a:lnTo>
                  <a:pt x="1995" y="683"/>
                </a:lnTo>
                <a:lnTo>
                  <a:pt x="1992" y="680"/>
                </a:lnTo>
                <a:lnTo>
                  <a:pt x="1988" y="676"/>
                </a:lnTo>
                <a:lnTo>
                  <a:pt x="1985" y="673"/>
                </a:lnTo>
                <a:lnTo>
                  <a:pt x="1977" y="668"/>
                </a:lnTo>
                <a:lnTo>
                  <a:pt x="1972" y="667"/>
                </a:lnTo>
                <a:lnTo>
                  <a:pt x="1968" y="666"/>
                </a:lnTo>
                <a:lnTo>
                  <a:pt x="1957" y="6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10" name="Graphic 9">
            <a:extLst>
              <a:ext uri="{FF2B5EF4-FFF2-40B4-BE49-F238E27FC236}">
                <a16:creationId xmlns:a16="http://schemas.microsoft.com/office/drawing/2014/main" id="{0D8CB553-3EB7-E0FE-A3CD-2FE811492D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35790" y="4005064"/>
            <a:ext cx="2880320" cy="2880320"/>
          </a:xfrm>
          <a:prstGeom prst="rect">
            <a:avLst/>
          </a:prstGeom>
        </p:spPr>
      </p:pic>
      <p:pic>
        <p:nvPicPr>
          <p:cNvPr id="11" name="Graphic 10">
            <a:extLst>
              <a:ext uri="{FF2B5EF4-FFF2-40B4-BE49-F238E27FC236}">
                <a16:creationId xmlns:a16="http://schemas.microsoft.com/office/drawing/2014/main" id="{42288AE7-8E52-B6E2-83A8-9F4C1D2BA7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5646" y="2514600"/>
            <a:ext cx="1490464" cy="1490464"/>
          </a:xfrm>
          <a:prstGeom prst="rect">
            <a:avLst/>
          </a:prstGeom>
        </p:spPr>
      </p:pic>
    </p:spTree>
    <p:extLst>
      <p:ext uri="{BB962C8B-B14F-4D97-AF65-F5344CB8AC3E}">
        <p14:creationId xmlns:p14="http://schemas.microsoft.com/office/powerpoint/2010/main" val="39864885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3">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7DE50A4B-F24E-DB86-143E-FB840C1C85DE}"/>
              </a:ext>
            </a:extLst>
          </p:cNvPr>
          <p:cNvSpPr>
            <a:spLocks noGrp="1"/>
          </p:cNvSpPr>
          <p:nvPr>
            <p:ph type="pic" sz="quarter" idx="14"/>
          </p:nvPr>
        </p:nvSpPr>
        <p:spPr>
          <a:xfrm>
            <a:off x="0" y="0"/>
            <a:ext cx="12192000" cy="6858000"/>
          </a:xfrm>
          <a:custGeom>
            <a:avLst/>
            <a:gdLst>
              <a:gd name="connsiteX0" fmla="*/ 9480376 w 12192000"/>
              <a:gd name="connsiteY0" fmla="*/ 4149760 h 6858000"/>
              <a:gd name="connsiteX1" fmla="*/ 9804228 w 12192000"/>
              <a:gd name="connsiteY1" fmla="*/ 4149760 h 6858000"/>
              <a:gd name="connsiteX2" fmla="*/ 10128081 w 12192000"/>
              <a:gd name="connsiteY2" fmla="*/ 4149760 h 6858000"/>
              <a:gd name="connsiteX3" fmla="*/ 10451933 w 12192000"/>
              <a:gd name="connsiteY3" fmla="*/ 4149760 h 6858000"/>
              <a:gd name="connsiteX4" fmla="*/ 10775785 w 12192000"/>
              <a:gd name="connsiteY4" fmla="*/ 4149760 h 6858000"/>
              <a:gd name="connsiteX5" fmla="*/ 11099638 w 12192000"/>
              <a:gd name="connsiteY5" fmla="*/ 4149760 h 6858000"/>
              <a:gd name="connsiteX6" fmla="*/ 11423490 w 12192000"/>
              <a:gd name="connsiteY6" fmla="*/ 4149760 h 6858000"/>
              <a:gd name="connsiteX7" fmla="*/ 11747342 w 12192000"/>
              <a:gd name="connsiteY7" fmla="*/ 4149760 h 6858000"/>
              <a:gd name="connsiteX8" fmla="*/ 12071648 w 12192000"/>
              <a:gd name="connsiteY8" fmla="*/ 4149760 h 6858000"/>
              <a:gd name="connsiteX9" fmla="*/ 12071648 w 12192000"/>
              <a:gd name="connsiteY9" fmla="*/ 4473612 h 6858000"/>
              <a:gd name="connsiteX10" fmla="*/ 12071648 w 12192000"/>
              <a:gd name="connsiteY10" fmla="*/ 4797465 h 6858000"/>
              <a:gd name="connsiteX11" fmla="*/ 12071648 w 12192000"/>
              <a:gd name="connsiteY11" fmla="*/ 5121317 h 6858000"/>
              <a:gd name="connsiteX12" fmla="*/ 12071648 w 12192000"/>
              <a:gd name="connsiteY12" fmla="*/ 5445622 h 6858000"/>
              <a:gd name="connsiteX13" fmla="*/ 12071648 w 12192000"/>
              <a:gd name="connsiteY13" fmla="*/ 5769475 h 6858000"/>
              <a:gd name="connsiteX14" fmla="*/ 12071648 w 12192000"/>
              <a:gd name="connsiteY14" fmla="*/ 6093327 h 6858000"/>
              <a:gd name="connsiteX15" fmla="*/ 12071648 w 12192000"/>
              <a:gd name="connsiteY15" fmla="*/ 6417179 h 6858000"/>
              <a:gd name="connsiteX16" fmla="*/ 12071648 w 12192000"/>
              <a:gd name="connsiteY16" fmla="*/ 6741938 h 6858000"/>
              <a:gd name="connsiteX17" fmla="*/ 11643927 w 12192000"/>
              <a:gd name="connsiteY17" fmla="*/ 6741938 h 6858000"/>
              <a:gd name="connsiteX18" fmla="*/ 11216660 w 12192000"/>
              <a:gd name="connsiteY18" fmla="*/ 6741938 h 6858000"/>
              <a:gd name="connsiteX19" fmla="*/ 11210310 w 12192000"/>
              <a:gd name="connsiteY19" fmla="*/ 6741938 h 6858000"/>
              <a:gd name="connsiteX20" fmla="*/ 11203506 w 12192000"/>
              <a:gd name="connsiteY20" fmla="*/ 6740577 h 6858000"/>
              <a:gd name="connsiteX21" fmla="*/ 11198063 w 12192000"/>
              <a:gd name="connsiteY21" fmla="*/ 6738763 h 6858000"/>
              <a:gd name="connsiteX22" fmla="*/ 11192167 w 12192000"/>
              <a:gd name="connsiteY22" fmla="*/ 6736949 h 6858000"/>
              <a:gd name="connsiteX23" fmla="*/ 11186724 w 12192000"/>
              <a:gd name="connsiteY23" fmla="*/ 6734681 h 6858000"/>
              <a:gd name="connsiteX24" fmla="*/ 11184002 w 12192000"/>
              <a:gd name="connsiteY24" fmla="*/ 6732867 h 6858000"/>
              <a:gd name="connsiteX25" fmla="*/ 11181734 w 12192000"/>
              <a:gd name="connsiteY25" fmla="*/ 6731506 h 6858000"/>
              <a:gd name="connsiteX26" fmla="*/ 11179013 w 12192000"/>
              <a:gd name="connsiteY26" fmla="*/ 6729692 h 6858000"/>
              <a:gd name="connsiteX27" fmla="*/ 11176745 w 12192000"/>
              <a:gd name="connsiteY27" fmla="*/ 6727877 h 6858000"/>
              <a:gd name="connsiteX28" fmla="*/ 11174477 w 12192000"/>
              <a:gd name="connsiteY28" fmla="*/ 6725609 h 6858000"/>
              <a:gd name="connsiteX29" fmla="*/ 11171756 w 12192000"/>
              <a:gd name="connsiteY29" fmla="*/ 6723342 h 6858000"/>
              <a:gd name="connsiteX30" fmla="*/ 11168127 w 12192000"/>
              <a:gd name="connsiteY30" fmla="*/ 6719259 h 6858000"/>
              <a:gd name="connsiteX31" fmla="*/ 11164499 w 12192000"/>
              <a:gd name="connsiteY31" fmla="*/ 6714270 h 6858000"/>
              <a:gd name="connsiteX32" fmla="*/ 11161324 w 12192000"/>
              <a:gd name="connsiteY32" fmla="*/ 6708827 h 6858000"/>
              <a:gd name="connsiteX33" fmla="*/ 11158602 w 12192000"/>
              <a:gd name="connsiteY33" fmla="*/ 6703384 h 6858000"/>
              <a:gd name="connsiteX34" fmla="*/ 11156788 w 12192000"/>
              <a:gd name="connsiteY34" fmla="*/ 6697941 h 6858000"/>
              <a:gd name="connsiteX35" fmla="*/ 11154520 w 12192000"/>
              <a:gd name="connsiteY35" fmla="*/ 6691591 h 6858000"/>
              <a:gd name="connsiteX36" fmla="*/ 11154066 w 12192000"/>
              <a:gd name="connsiteY36" fmla="*/ 6688870 h 6858000"/>
              <a:gd name="connsiteX37" fmla="*/ 11154066 w 12192000"/>
              <a:gd name="connsiteY37" fmla="*/ 6685695 h 6858000"/>
              <a:gd name="connsiteX38" fmla="*/ 11153613 w 12192000"/>
              <a:gd name="connsiteY38" fmla="*/ 6678891 h 6858000"/>
              <a:gd name="connsiteX39" fmla="*/ 11153613 w 12192000"/>
              <a:gd name="connsiteY39" fmla="*/ 6397675 h 6858000"/>
              <a:gd name="connsiteX40" fmla="*/ 11153613 w 12192000"/>
              <a:gd name="connsiteY40" fmla="*/ 6117366 h 6858000"/>
              <a:gd name="connsiteX41" fmla="*/ 11154066 w 12192000"/>
              <a:gd name="connsiteY41" fmla="*/ 6110109 h 6858000"/>
              <a:gd name="connsiteX42" fmla="*/ 11155427 w 12192000"/>
              <a:gd name="connsiteY42" fmla="*/ 6102398 h 6858000"/>
              <a:gd name="connsiteX43" fmla="*/ 11157695 w 12192000"/>
              <a:gd name="connsiteY43" fmla="*/ 6095141 h 6858000"/>
              <a:gd name="connsiteX44" fmla="*/ 11159056 w 12192000"/>
              <a:gd name="connsiteY44" fmla="*/ 6091512 h 6858000"/>
              <a:gd name="connsiteX45" fmla="*/ 11160870 w 12192000"/>
              <a:gd name="connsiteY45" fmla="*/ 6088337 h 6858000"/>
              <a:gd name="connsiteX46" fmla="*/ 11326878 w 12192000"/>
              <a:gd name="connsiteY46" fmla="*/ 5765846 h 6858000"/>
              <a:gd name="connsiteX47" fmla="*/ 11493340 w 12192000"/>
              <a:gd name="connsiteY47" fmla="*/ 5442901 h 6858000"/>
              <a:gd name="connsiteX48" fmla="*/ 11494701 w 12192000"/>
              <a:gd name="connsiteY48" fmla="*/ 5439272 h 6858000"/>
              <a:gd name="connsiteX49" fmla="*/ 11495608 w 12192000"/>
              <a:gd name="connsiteY49" fmla="*/ 5435644 h 6858000"/>
              <a:gd name="connsiteX50" fmla="*/ 11496515 w 12192000"/>
              <a:gd name="connsiteY50" fmla="*/ 5431562 h 6858000"/>
              <a:gd name="connsiteX51" fmla="*/ 11496969 w 12192000"/>
              <a:gd name="connsiteY51" fmla="*/ 5428387 h 6858000"/>
              <a:gd name="connsiteX52" fmla="*/ 11496515 w 12192000"/>
              <a:gd name="connsiteY52" fmla="*/ 5424758 h 6858000"/>
              <a:gd name="connsiteX53" fmla="*/ 11495608 w 12192000"/>
              <a:gd name="connsiteY53" fmla="*/ 5421129 h 6858000"/>
              <a:gd name="connsiteX54" fmla="*/ 11495155 w 12192000"/>
              <a:gd name="connsiteY54" fmla="*/ 5417954 h 6858000"/>
              <a:gd name="connsiteX55" fmla="*/ 11493340 w 12192000"/>
              <a:gd name="connsiteY55" fmla="*/ 5414779 h 6858000"/>
              <a:gd name="connsiteX56" fmla="*/ 11491980 w 12192000"/>
              <a:gd name="connsiteY56" fmla="*/ 5411604 h 6858000"/>
              <a:gd name="connsiteX57" fmla="*/ 11489712 w 12192000"/>
              <a:gd name="connsiteY57" fmla="*/ 5409336 h 6858000"/>
              <a:gd name="connsiteX58" fmla="*/ 11487897 w 12192000"/>
              <a:gd name="connsiteY58" fmla="*/ 5407069 h 6858000"/>
              <a:gd name="connsiteX59" fmla="*/ 11485176 w 12192000"/>
              <a:gd name="connsiteY59" fmla="*/ 5404347 h 6858000"/>
              <a:gd name="connsiteX60" fmla="*/ 11482454 w 12192000"/>
              <a:gd name="connsiteY60" fmla="*/ 5402533 h 6858000"/>
              <a:gd name="connsiteX61" fmla="*/ 11479733 w 12192000"/>
              <a:gd name="connsiteY61" fmla="*/ 5400719 h 6858000"/>
              <a:gd name="connsiteX62" fmla="*/ 11476558 w 12192000"/>
              <a:gd name="connsiteY62" fmla="*/ 5398904 h 6858000"/>
              <a:gd name="connsiteX63" fmla="*/ 11472930 w 12192000"/>
              <a:gd name="connsiteY63" fmla="*/ 5398451 h 6858000"/>
              <a:gd name="connsiteX64" fmla="*/ 11469301 w 12192000"/>
              <a:gd name="connsiteY64" fmla="*/ 5397090 h 6858000"/>
              <a:gd name="connsiteX65" fmla="*/ 11465672 w 12192000"/>
              <a:gd name="connsiteY65" fmla="*/ 5396636 h 6858000"/>
              <a:gd name="connsiteX66" fmla="*/ 11461590 w 12192000"/>
              <a:gd name="connsiteY66" fmla="*/ 5397090 h 6858000"/>
              <a:gd name="connsiteX67" fmla="*/ 11459776 w 12192000"/>
              <a:gd name="connsiteY67" fmla="*/ 5397090 h 6858000"/>
              <a:gd name="connsiteX68" fmla="*/ 11457054 w 12192000"/>
              <a:gd name="connsiteY68" fmla="*/ 5397544 h 6858000"/>
              <a:gd name="connsiteX69" fmla="*/ 11453426 w 12192000"/>
              <a:gd name="connsiteY69" fmla="*/ 5398904 h 6858000"/>
              <a:gd name="connsiteX70" fmla="*/ 11449797 w 12192000"/>
              <a:gd name="connsiteY70" fmla="*/ 5400719 h 6858000"/>
              <a:gd name="connsiteX71" fmla="*/ 11445715 w 12192000"/>
              <a:gd name="connsiteY71" fmla="*/ 5402986 h 6858000"/>
              <a:gd name="connsiteX72" fmla="*/ 11443901 w 12192000"/>
              <a:gd name="connsiteY72" fmla="*/ 5405254 h 6858000"/>
              <a:gd name="connsiteX73" fmla="*/ 11442540 w 12192000"/>
              <a:gd name="connsiteY73" fmla="*/ 5407069 h 6858000"/>
              <a:gd name="connsiteX74" fmla="*/ 11190352 w 12192000"/>
              <a:gd name="connsiteY74" fmla="*/ 5670142 h 6858000"/>
              <a:gd name="connsiteX75" fmla="*/ 10938165 w 12192000"/>
              <a:gd name="connsiteY75" fmla="*/ 5933669 h 6858000"/>
              <a:gd name="connsiteX76" fmla="*/ 10543101 w 12192000"/>
              <a:gd name="connsiteY76" fmla="*/ 6328732 h 6858000"/>
              <a:gd name="connsiteX77" fmla="*/ 10148491 w 12192000"/>
              <a:gd name="connsiteY77" fmla="*/ 6723342 h 6858000"/>
              <a:gd name="connsiteX78" fmla="*/ 10143502 w 12192000"/>
              <a:gd name="connsiteY78" fmla="*/ 6727877 h 6858000"/>
              <a:gd name="connsiteX79" fmla="*/ 10138513 w 12192000"/>
              <a:gd name="connsiteY79" fmla="*/ 6731506 h 6858000"/>
              <a:gd name="connsiteX80" fmla="*/ 10135338 w 12192000"/>
              <a:gd name="connsiteY80" fmla="*/ 6733320 h 6858000"/>
              <a:gd name="connsiteX81" fmla="*/ 10133070 w 12192000"/>
              <a:gd name="connsiteY81" fmla="*/ 6734681 h 6858000"/>
              <a:gd name="connsiteX82" fmla="*/ 10127627 w 12192000"/>
              <a:gd name="connsiteY82" fmla="*/ 6737856 h 6858000"/>
              <a:gd name="connsiteX83" fmla="*/ 10121277 w 12192000"/>
              <a:gd name="connsiteY83" fmla="*/ 6739670 h 6858000"/>
              <a:gd name="connsiteX84" fmla="*/ 10115834 w 12192000"/>
              <a:gd name="connsiteY84" fmla="*/ 6740577 h 6858000"/>
              <a:gd name="connsiteX85" fmla="*/ 10109938 w 12192000"/>
              <a:gd name="connsiteY85" fmla="*/ 6741938 h 6858000"/>
              <a:gd name="connsiteX86" fmla="*/ 10103588 w 12192000"/>
              <a:gd name="connsiteY86" fmla="*/ 6741938 h 6858000"/>
              <a:gd name="connsiteX87" fmla="*/ 10097691 w 12192000"/>
              <a:gd name="connsiteY87" fmla="*/ 6741938 h 6858000"/>
              <a:gd name="connsiteX88" fmla="*/ 10091341 w 12192000"/>
              <a:gd name="connsiteY88" fmla="*/ 6740577 h 6858000"/>
              <a:gd name="connsiteX89" fmla="*/ 10085898 w 12192000"/>
              <a:gd name="connsiteY89" fmla="*/ 6739670 h 6858000"/>
              <a:gd name="connsiteX90" fmla="*/ 10079548 w 12192000"/>
              <a:gd name="connsiteY90" fmla="*/ 6737856 h 6858000"/>
              <a:gd name="connsiteX91" fmla="*/ 10074105 w 12192000"/>
              <a:gd name="connsiteY91" fmla="*/ 6734681 h 6858000"/>
              <a:gd name="connsiteX92" fmla="*/ 10071837 w 12192000"/>
              <a:gd name="connsiteY92" fmla="*/ 6733320 h 6858000"/>
              <a:gd name="connsiteX93" fmla="*/ 10069116 w 12192000"/>
              <a:gd name="connsiteY93" fmla="*/ 6731506 h 6858000"/>
              <a:gd name="connsiteX94" fmla="*/ 10066394 w 12192000"/>
              <a:gd name="connsiteY94" fmla="*/ 6729692 h 6858000"/>
              <a:gd name="connsiteX95" fmla="*/ 10063673 w 12192000"/>
              <a:gd name="connsiteY95" fmla="*/ 6727877 h 6858000"/>
              <a:gd name="connsiteX96" fmla="*/ 10058684 w 12192000"/>
              <a:gd name="connsiteY96" fmla="*/ 6723342 h 6858000"/>
              <a:gd name="connsiteX97" fmla="*/ 9778375 w 12192000"/>
              <a:gd name="connsiteY97" fmla="*/ 6443033 h 6858000"/>
              <a:gd name="connsiteX98" fmla="*/ 9498519 w 12192000"/>
              <a:gd name="connsiteY98" fmla="*/ 6163177 h 6858000"/>
              <a:gd name="connsiteX99" fmla="*/ 9494437 w 12192000"/>
              <a:gd name="connsiteY99" fmla="*/ 6158188 h 6858000"/>
              <a:gd name="connsiteX100" fmla="*/ 9490808 w 12192000"/>
              <a:gd name="connsiteY100" fmla="*/ 6153199 h 6858000"/>
              <a:gd name="connsiteX101" fmla="*/ 9488994 w 12192000"/>
              <a:gd name="connsiteY101" fmla="*/ 6150477 h 6858000"/>
              <a:gd name="connsiteX102" fmla="*/ 9487633 w 12192000"/>
              <a:gd name="connsiteY102" fmla="*/ 6147756 h 6858000"/>
              <a:gd name="connsiteX103" fmla="*/ 9485365 w 12192000"/>
              <a:gd name="connsiteY103" fmla="*/ 6142313 h 6858000"/>
              <a:gd name="connsiteX104" fmla="*/ 9482644 w 12192000"/>
              <a:gd name="connsiteY104" fmla="*/ 6136416 h 6858000"/>
              <a:gd name="connsiteX105" fmla="*/ 9481737 w 12192000"/>
              <a:gd name="connsiteY105" fmla="*/ 6130973 h 6858000"/>
              <a:gd name="connsiteX106" fmla="*/ 9480830 w 12192000"/>
              <a:gd name="connsiteY106" fmla="*/ 6124623 h 6858000"/>
              <a:gd name="connsiteX107" fmla="*/ 9480376 w 12192000"/>
              <a:gd name="connsiteY107" fmla="*/ 6118727 h 6858000"/>
              <a:gd name="connsiteX108" fmla="*/ 9480830 w 12192000"/>
              <a:gd name="connsiteY108" fmla="*/ 6112377 h 6858000"/>
              <a:gd name="connsiteX109" fmla="*/ 9481737 w 12192000"/>
              <a:gd name="connsiteY109" fmla="*/ 6106480 h 6858000"/>
              <a:gd name="connsiteX110" fmla="*/ 9482644 w 12192000"/>
              <a:gd name="connsiteY110" fmla="*/ 6100584 h 6858000"/>
              <a:gd name="connsiteX111" fmla="*/ 9485365 w 12192000"/>
              <a:gd name="connsiteY111" fmla="*/ 6094687 h 6858000"/>
              <a:gd name="connsiteX112" fmla="*/ 9487633 w 12192000"/>
              <a:gd name="connsiteY112" fmla="*/ 6089245 h 6858000"/>
              <a:gd name="connsiteX113" fmla="*/ 9488994 w 12192000"/>
              <a:gd name="connsiteY113" fmla="*/ 6086523 h 6858000"/>
              <a:gd name="connsiteX114" fmla="*/ 9490808 w 12192000"/>
              <a:gd name="connsiteY114" fmla="*/ 6083802 h 6858000"/>
              <a:gd name="connsiteX115" fmla="*/ 9492623 w 12192000"/>
              <a:gd name="connsiteY115" fmla="*/ 6081080 h 6858000"/>
              <a:gd name="connsiteX116" fmla="*/ 9494437 w 12192000"/>
              <a:gd name="connsiteY116" fmla="*/ 6078812 h 6858000"/>
              <a:gd name="connsiteX117" fmla="*/ 9498519 w 12192000"/>
              <a:gd name="connsiteY117" fmla="*/ 6073823 h 6858000"/>
              <a:gd name="connsiteX118" fmla="*/ 9893582 w 12192000"/>
              <a:gd name="connsiteY118" fmla="*/ 5678760 h 6858000"/>
              <a:gd name="connsiteX119" fmla="*/ 10288646 w 12192000"/>
              <a:gd name="connsiteY119" fmla="*/ 5283696 h 6858000"/>
              <a:gd name="connsiteX120" fmla="*/ 10551719 w 12192000"/>
              <a:gd name="connsiteY120" fmla="*/ 5031509 h 6858000"/>
              <a:gd name="connsiteX121" fmla="*/ 10814793 w 12192000"/>
              <a:gd name="connsiteY121" fmla="*/ 4779775 h 6858000"/>
              <a:gd name="connsiteX122" fmla="*/ 10818421 w 12192000"/>
              <a:gd name="connsiteY122" fmla="*/ 4776147 h 6858000"/>
              <a:gd name="connsiteX123" fmla="*/ 10821143 w 12192000"/>
              <a:gd name="connsiteY123" fmla="*/ 4772518 h 6858000"/>
              <a:gd name="connsiteX124" fmla="*/ 10822957 w 12192000"/>
              <a:gd name="connsiteY124" fmla="*/ 4767982 h 6858000"/>
              <a:gd name="connsiteX125" fmla="*/ 10824318 w 12192000"/>
              <a:gd name="connsiteY125" fmla="*/ 4764354 h 6858000"/>
              <a:gd name="connsiteX126" fmla="*/ 10825225 w 12192000"/>
              <a:gd name="connsiteY126" fmla="*/ 4760271 h 6858000"/>
              <a:gd name="connsiteX127" fmla="*/ 10825225 w 12192000"/>
              <a:gd name="connsiteY127" fmla="*/ 4756643 h 6858000"/>
              <a:gd name="connsiteX128" fmla="*/ 10824771 w 12192000"/>
              <a:gd name="connsiteY128" fmla="*/ 4752107 h 6858000"/>
              <a:gd name="connsiteX129" fmla="*/ 10824771 w 12192000"/>
              <a:gd name="connsiteY129" fmla="*/ 4750293 h 6858000"/>
              <a:gd name="connsiteX130" fmla="*/ 10824318 w 12192000"/>
              <a:gd name="connsiteY130" fmla="*/ 4748478 h 6858000"/>
              <a:gd name="connsiteX131" fmla="*/ 10822957 w 12192000"/>
              <a:gd name="connsiteY131" fmla="*/ 4745303 h 6858000"/>
              <a:gd name="connsiteX132" fmla="*/ 10821596 w 12192000"/>
              <a:gd name="connsiteY132" fmla="*/ 4742582 h 6858000"/>
              <a:gd name="connsiteX133" fmla="*/ 10819782 w 12192000"/>
              <a:gd name="connsiteY133" fmla="*/ 4739407 h 6858000"/>
              <a:gd name="connsiteX134" fmla="*/ 10817514 w 12192000"/>
              <a:gd name="connsiteY134" fmla="*/ 4736686 h 6858000"/>
              <a:gd name="connsiteX135" fmla="*/ 10815700 w 12192000"/>
              <a:gd name="connsiteY135" fmla="*/ 4734418 h 6858000"/>
              <a:gd name="connsiteX136" fmla="*/ 10812978 w 12192000"/>
              <a:gd name="connsiteY136" fmla="*/ 4732150 h 6858000"/>
              <a:gd name="connsiteX137" fmla="*/ 10810257 w 12192000"/>
              <a:gd name="connsiteY137" fmla="*/ 4730336 h 6858000"/>
              <a:gd name="connsiteX138" fmla="*/ 10807082 w 12192000"/>
              <a:gd name="connsiteY138" fmla="*/ 4728521 h 6858000"/>
              <a:gd name="connsiteX139" fmla="*/ 10803907 w 12192000"/>
              <a:gd name="connsiteY139" fmla="*/ 4727160 h 6858000"/>
              <a:gd name="connsiteX140" fmla="*/ 10800732 w 12192000"/>
              <a:gd name="connsiteY140" fmla="*/ 4725800 h 6858000"/>
              <a:gd name="connsiteX141" fmla="*/ 10797103 w 12192000"/>
              <a:gd name="connsiteY141" fmla="*/ 4725346 h 6858000"/>
              <a:gd name="connsiteX142" fmla="*/ 10793928 w 12192000"/>
              <a:gd name="connsiteY142" fmla="*/ 4725346 h 6858000"/>
              <a:gd name="connsiteX143" fmla="*/ 10790300 w 12192000"/>
              <a:gd name="connsiteY143" fmla="*/ 4725346 h 6858000"/>
              <a:gd name="connsiteX144" fmla="*/ 10786671 w 12192000"/>
              <a:gd name="connsiteY144" fmla="*/ 4725800 h 6858000"/>
              <a:gd name="connsiteX145" fmla="*/ 10783042 w 12192000"/>
              <a:gd name="connsiteY145" fmla="*/ 4727160 h 6858000"/>
              <a:gd name="connsiteX146" fmla="*/ 10778960 w 12192000"/>
              <a:gd name="connsiteY146" fmla="*/ 4728975 h 6858000"/>
              <a:gd name="connsiteX147" fmla="*/ 10456015 w 12192000"/>
              <a:gd name="connsiteY147" fmla="*/ 4894983 h 6858000"/>
              <a:gd name="connsiteX148" fmla="*/ 10133524 w 12192000"/>
              <a:gd name="connsiteY148" fmla="*/ 5061445 h 6858000"/>
              <a:gd name="connsiteX149" fmla="*/ 10130348 w 12192000"/>
              <a:gd name="connsiteY149" fmla="*/ 5062806 h 6858000"/>
              <a:gd name="connsiteX150" fmla="*/ 10126720 w 12192000"/>
              <a:gd name="connsiteY150" fmla="*/ 5064620 h 6858000"/>
              <a:gd name="connsiteX151" fmla="*/ 10123091 w 12192000"/>
              <a:gd name="connsiteY151" fmla="*/ 5065981 h 6858000"/>
              <a:gd name="connsiteX152" fmla="*/ 10119916 w 12192000"/>
              <a:gd name="connsiteY152" fmla="*/ 5066434 h 6858000"/>
              <a:gd name="connsiteX153" fmla="*/ 10112659 w 12192000"/>
              <a:gd name="connsiteY153" fmla="*/ 5067795 h 6858000"/>
              <a:gd name="connsiteX154" fmla="*/ 10104948 w 12192000"/>
              <a:gd name="connsiteY154" fmla="*/ 5068248 h 6858000"/>
              <a:gd name="connsiteX155" fmla="*/ 9823732 w 12192000"/>
              <a:gd name="connsiteY155" fmla="*/ 5068248 h 6858000"/>
              <a:gd name="connsiteX156" fmla="*/ 9543423 w 12192000"/>
              <a:gd name="connsiteY156" fmla="*/ 5068248 h 6858000"/>
              <a:gd name="connsiteX157" fmla="*/ 9537526 w 12192000"/>
              <a:gd name="connsiteY157" fmla="*/ 5068248 h 6858000"/>
              <a:gd name="connsiteX158" fmla="*/ 9530723 w 12192000"/>
              <a:gd name="connsiteY158" fmla="*/ 5066888 h 6858000"/>
              <a:gd name="connsiteX159" fmla="*/ 9524373 w 12192000"/>
              <a:gd name="connsiteY159" fmla="*/ 5065073 h 6858000"/>
              <a:gd name="connsiteX160" fmla="*/ 9518930 w 12192000"/>
              <a:gd name="connsiteY160" fmla="*/ 5063259 h 6858000"/>
              <a:gd name="connsiteX161" fmla="*/ 9513487 w 12192000"/>
              <a:gd name="connsiteY161" fmla="*/ 5060991 h 6858000"/>
              <a:gd name="connsiteX162" fmla="*/ 9510766 w 12192000"/>
              <a:gd name="connsiteY162" fmla="*/ 5059177 h 6858000"/>
              <a:gd name="connsiteX163" fmla="*/ 9508498 w 12192000"/>
              <a:gd name="connsiteY163" fmla="*/ 5057363 h 6858000"/>
              <a:gd name="connsiteX164" fmla="*/ 9505323 w 12192000"/>
              <a:gd name="connsiteY164" fmla="*/ 5056002 h 6858000"/>
              <a:gd name="connsiteX165" fmla="*/ 9503508 w 12192000"/>
              <a:gd name="connsiteY165" fmla="*/ 5054188 h 6858000"/>
              <a:gd name="connsiteX166" fmla="*/ 9501240 w 12192000"/>
              <a:gd name="connsiteY166" fmla="*/ 5051466 h 6858000"/>
              <a:gd name="connsiteX167" fmla="*/ 9498519 w 12192000"/>
              <a:gd name="connsiteY167" fmla="*/ 5049652 h 6858000"/>
              <a:gd name="connsiteX168" fmla="*/ 9494890 w 12192000"/>
              <a:gd name="connsiteY168" fmla="*/ 5045570 h 6858000"/>
              <a:gd name="connsiteX169" fmla="*/ 9491262 w 12192000"/>
              <a:gd name="connsiteY169" fmla="*/ 5040580 h 6858000"/>
              <a:gd name="connsiteX170" fmla="*/ 9488540 w 12192000"/>
              <a:gd name="connsiteY170" fmla="*/ 5035138 h 6858000"/>
              <a:gd name="connsiteX171" fmla="*/ 9485365 w 12192000"/>
              <a:gd name="connsiteY171" fmla="*/ 5029695 h 6858000"/>
              <a:gd name="connsiteX172" fmla="*/ 9483551 w 12192000"/>
              <a:gd name="connsiteY172" fmla="*/ 5024252 h 6858000"/>
              <a:gd name="connsiteX173" fmla="*/ 9481737 w 12192000"/>
              <a:gd name="connsiteY173" fmla="*/ 5017902 h 6858000"/>
              <a:gd name="connsiteX174" fmla="*/ 9480830 w 12192000"/>
              <a:gd name="connsiteY174" fmla="*/ 5014727 h 6858000"/>
              <a:gd name="connsiteX175" fmla="*/ 9480830 w 12192000"/>
              <a:gd name="connsiteY175" fmla="*/ 5012005 h 6858000"/>
              <a:gd name="connsiteX176" fmla="*/ 9480376 w 12192000"/>
              <a:gd name="connsiteY176" fmla="*/ 5005202 h 6858000"/>
              <a:gd name="connsiteX177" fmla="*/ 9480376 w 12192000"/>
              <a:gd name="connsiteY177" fmla="*/ 4577027 h 6858000"/>
              <a:gd name="connsiteX178" fmla="*/ 9893033 w 12192000"/>
              <a:gd name="connsiteY178" fmla="*/ 2762287 h 6858000"/>
              <a:gd name="connsiteX179" fmla="*/ 9888277 w 12192000"/>
              <a:gd name="connsiteY179" fmla="*/ 2762763 h 6858000"/>
              <a:gd name="connsiteX180" fmla="*/ 9885899 w 12192000"/>
              <a:gd name="connsiteY180" fmla="*/ 2763239 h 6858000"/>
              <a:gd name="connsiteX181" fmla="*/ 9883997 w 12192000"/>
              <a:gd name="connsiteY181" fmla="*/ 2764191 h 6858000"/>
              <a:gd name="connsiteX182" fmla="*/ 9882094 w 12192000"/>
              <a:gd name="connsiteY182" fmla="*/ 2765144 h 6858000"/>
              <a:gd name="connsiteX183" fmla="*/ 9880192 w 12192000"/>
              <a:gd name="connsiteY183" fmla="*/ 2766096 h 6858000"/>
              <a:gd name="connsiteX184" fmla="*/ 9878290 w 12192000"/>
              <a:gd name="connsiteY184" fmla="*/ 2767524 h 6858000"/>
              <a:gd name="connsiteX185" fmla="*/ 9876863 w 12192000"/>
              <a:gd name="connsiteY185" fmla="*/ 2769428 h 6858000"/>
              <a:gd name="connsiteX186" fmla="*/ 9874960 w 12192000"/>
              <a:gd name="connsiteY186" fmla="*/ 2770856 h 6858000"/>
              <a:gd name="connsiteX187" fmla="*/ 9874009 w 12192000"/>
              <a:gd name="connsiteY187" fmla="*/ 2772761 h 6858000"/>
              <a:gd name="connsiteX188" fmla="*/ 9871631 w 12192000"/>
              <a:gd name="connsiteY188" fmla="*/ 2776569 h 6858000"/>
              <a:gd name="connsiteX189" fmla="*/ 9870680 w 12192000"/>
              <a:gd name="connsiteY189" fmla="*/ 2778474 h 6858000"/>
              <a:gd name="connsiteX190" fmla="*/ 9870205 w 12192000"/>
              <a:gd name="connsiteY190" fmla="*/ 2780854 h 6858000"/>
              <a:gd name="connsiteX191" fmla="*/ 9870205 w 12192000"/>
              <a:gd name="connsiteY191" fmla="*/ 2783234 h 6858000"/>
              <a:gd name="connsiteX192" fmla="*/ 9869729 w 12192000"/>
              <a:gd name="connsiteY192" fmla="*/ 2785615 h 6858000"/>
              <a:gd name="connsiteX193" fmla="*/ 9869729 w 12192000"/>
              <a:gd name="connsiteY193" fmla="*/ 2963189 h 6858000"/>
              <a:gd name="connsiteX194" fmla="*/ 9870205 w 12192000"/>
              <a:gd name="connsiteY194" fmla="*/ 2966998 h 6858000"/>
              <a:gd name="connsiteX195" fmla="*/ 9870205 w 12192000"/>
              <a:gd name="connsiteY195" fmla="*/ 2968902 h 6858000"/>
              <a:gd name="connsiteX196" fmla="*/ 9870680 w 12192000"/>
              <a:gd name="connsiteY196" fmla="*/ 2970330 h 6858000"/>
              <a:gd name="connsiteX197" fmla="*/ 9871156 w 12192000"/>
              <a:gd name="connsiteY197" fmla="*/ 2972234 h 6858000"/>
              <a:gd name="connsiteX198" fmla="*/ 9872583 w 12192000"/>
              <a:gd name="connsiteY198" fmla="*/ 2973663 h 6858000"/>
              <a:gd name="connsiteX199" fmla="*/ 9874009 w 12192000"/>
              <a:gd name="connsiteY199" fmla="*/ 2976995 h 6858000"/>
              <a:gd name="connsiteX200" fmla="*/ 9875436 w 12192000"/>
              <a:gd name="connsiteY200" fmla="*/ 2978423 h 6858000"/>
              <a:gd name="connsiteX201" fmla="*/ 9876863 w 12192000"/>
              <a:gd name="connsiteY201" fmla="*/ 2979851 h 6858000"/>
              <a:gd name="connsiteX202" fmla="*/ 9877814 w 12192000"/>
              <a:gd name="connsiteY202" fmla="*/ 2980804 h 6858000"/>
              <a:gd name="connsiteX203" fmla="*/ 9879716 w 12192000"/>
              <a:gd name="connsiteY203" fmla="*/ 2981756 h 6858000"/>
              <a:gd name="connsiteX204" fmla="*/ 9882570 w 12192000"/>
              <a:gd name="connsiteY204" fmla="*/ 2984136 h 6858000"/>
              <a:gd name="connsiteX205" fmla="*/ 9885899 w 12192000"/>
              <a:gd name="connsiteY205" fmla="*/ 2985089 h 6858000"/>
              <a:gd name="connsiteX206" fmla="*/ 10097064 w 12192000"/>
              <a:gd name="connsiteY206" fmla="*/ 3047930 h 6858000"/>
              <a:gd name="connsiteX207" fmla="*/ 10099918 w 12192000"/>
              <a:gd name="connsiteY207" fmla="*/ 3048406 h 6858000"/>
              <a:gd name="connsiteX208" fmla="*/ 10103247 w 12192000"/>
              <a:gd name="connsiteY208" fmla="*/ 3050310 h 6858000"/>
              <a:gd name="connsiteX209" fmla="*/ 10106576 w 12192000"/>
              <a:gd name="connsiteY209" fmla="*/ 3051738 h 6858000"/>
              <a:gd name="connsiteX210" fmla="*/ 10108954 w 12192000"/>
              <a:gd name="connsiteY210" fmla="*/ 3052690 h 6858000"/>
              <a:gd name="connsiteX211" fmla="*/ 10110381 w 12192000"/>
              <a:gd name="connsiteY211" fmla="*/ 3054119 h 6858000"/>
              <a:gd name="connsiteX212" fmla="*/ 10112283 w 12192000"/>
              <a:gd name="connsiteY212" fmla="*/ 3055547 h 6858000"/>
              <a:gd name="connsiteX213" fmla="*/ 10113710 w 12192000"/>
              <a:gd name="connsiteY213" fmla="*/ 3057451 h 6858000"/>
              <a:gd name="connsiteX214" fmla="*/ 10115137 w 12192000"/>
              <a:gd name="connsiteY214" fmla="*/ 3058879 h 6858000"/>
              <a:gd name="connsiteX215" fmla="*/ 10115613 w 12192000"/>
              <a:gd name="connsiteY215" fmla="*/ 3061260 h 6858000"/>
              <a:gd name="connsiteX216" fmla="*/ 10116088 w 12192000"/>
              <a:gd name="connsiteY216" fmla="*/ 3063164 h 6858000"/>
              <a:gd name="connsiteX217" fmla="*/ 10116088 w 12192000"/>
              <a:gd name="connsiteY217" fmla="*/ 3065544 h 6858000"/>
              <a:gd name="connsiteX218" fmla="*/ 10116088 w 12192000"/>
              <a:gd name="connsiteY218" fmla="*/ 3066497 h 6858000"/>
              <a:gd name="connsiteX219" fmla="*/ 10116088 w 12192000"/>
              <a:gd name="connsiteY219" fmla="*/ 3067449 h 6858000"/>
              <a:gd name="connsiteX220" fmla="*/ 10115137 w 12192000"/>
              <a:gd name="connsiteY220" fmla="*/ 3069829 h 6858000"/>
              <a:gd name="connsiteX221" fmla="*/ 10113710 w 12192000"/>
              <a:gd name="connsiteY221" fmla="*/ 3071733 h 6858000"/>
              <a:gd name="connsiteX222" fmla="*/ 10112759 w 12192000"/>
              <a:gd name="connsiteY222" fmla="*/ 3073161 h 6858000"/>
              <a:gd name="connsiteX223" fmla="*/ 10111332 w 12192000"/>
              <a:gd name="connsiteY223" fmla="*/ 3074114 h 6858000"/>
              <a:gd name="connsiteX224" fmla="*/ 10108954 w 12192000"/>
              <a:gd name="connsiteY224" fmla="*/ 3075542 h 6858000"/>
              <a:gd name="connsiteX225" fmla="*/ 10107052 w 12192000"/>
              <a:gd name="connsiteY225" fmla="*/ 3076494 h 6858000"/>
              <a:gd name="connsiteX226" fmla="*/ 10105149 w 12192000"/>
              <a:gd name="connsiteY226" fmla="*/ 3076970 h 6858000"/>
              <a:gd name="connsiteX227" fmla="*/ 10101820 w 12192000"/>
              <a:gd name="connsiteY227" fmla="*/ 3077446 h 6858000"/>
              <a:gd name="connsiteX228" fmla="*/ 10098491 w 12192000"/>
              <a:gd name="connsiteY228" fmla="*/ 3077922 h 6858000"/>
              <a:gd name="connsiteX229" fmla="*/ 10095162 w 12192000"/>
              <a:gd name="connsiteY229" fmla="*/ 3077922 h 6858000"/>
              <a:gd name="connsiteX230" fmla="*/ 10057114 w 12192000"/>
              <a:gd name="connsiteY230" fmla="*/ 3078874 h 6858000"/>
              <a:gd name="connsiteX231" fmla="*/ 9991006 w 12192000"/>
              <a:gd name="connsiteY231" fmla="*/ 3078874 h 6858000"/>
              <a:gd name="connsiteX232" fmla="*/ 9815986 w 12192000"/>
              <a:gd name="connsiteY232" fmla="*/ 3078874 h 6858000"/>
              <a:gd name="connsiteX233" fmla="*/ 9650479 w 12192000"/>
              <a:gd name="connsiteY233" fmla="*/ 3077922 h 6858000"/>
              <a:gd name="connsiteX234" fmla="*/ 9577712 w 12192000"/>
              <a:gd name="connsiteY234" fmla="*/ 3077446 h 6858000"/>
              <a:gd name="connsiteX235" fmla="*/ 9572481 w 12192000"/>
              <a:gd name="connsiteY235" fmla="*/ 3077922 h 6858000"/>
              <a:gd name="connsiteX236" fmla="*/ 9570578 w 12192000"/>
              <a:gd name="connsiteY236" fmla="*/ 3078874 h 6858000"/>
              <a:gd name="connsiteX237" fmla="*/ 9568201 w 12192000"/>
              <a:gd name="connsiteY237" fmla="*/ 3079826 h 6858000"/>
              <a:gd name="connsiteX238" fmla="*/ 9566298 w 12192000"/>
              <a:gd name="connsiteY238" fmla="*/ 3080302 h 6858000"/>
              <a:gd name="connsiteX239" fmla="*/ 9565347 w 12192000"/>
              <a:gd name="connsiteY239" fmla="*/ 3080779 h 6858000"/>
              <a:gd name="connsiteX240" fmla="*/ 9564396 w 12192000"/>
              <a:gd name="connsiteY240" fmla="*/ 3081731 h 6858000"/>
              <a:gd name="connsiteX241" fmla="*/ 9562969 w 12192000"/>
              <a:gd name="connsiteY241" fmla="*/ 3083159 h 6858000"/>
              <a:gd name="connsiteX242" fmla="*/ 9561067 w 12192000"/>
              <a:gd name="connsiteY242" fmla="*/ 3084587 h 6858000"/>
              <a:gd name="connsiteX243" fmla="*/ 9559640 w 12192000"/>
              <a:gd name="connsiteY243" fmla="*/ 3086491 h 6858000"/>
              <a:gd name="connsiteX244" fmla="*/ 9557737 w 12192000"/>
              <a:gd name="connsiteY244" fmla="*/ 3087920 h 6858000"/>
              <a:gd name="connsiteX245" fmla="*/ 9555835 w 12192000"/>
              <a:gd name="connsiteY245" fmla="*/ 3091728 h 6858000"/>
              <a:gd name="connsiteX246" fmla="*/ 9555359 w 12192000"/>
              <a:gd name="connsiteY246" fmla="*/ 3094109 h 6858000"/>
              <a:gd name="connsiteX247" fmla="*/ 9554408 w 12192000"/>
              <a:gd name="connsiteY247" fmla="*/ 3096013 h 6858000"/>
              <a:gd name="connsiteX248" fmla="*/ 9553933 w 12192000"/>
              <a:gd name="connsiteY248" fmla="*/ 3101250 h 6858000"/>
              <a:gd name="connsiteX249" fmla="*/ 9553457 w 12192000"/>
              <a:gd name="connsiteY249" fmla="*/ 3377371 h 6858000"/>
              <a:gd name="connsiteX250" fmla="*/ 9553933 w 12192000"/>
              <a:gd name="connsiteY250" fmla="*/ 3379751 h 6858000"/>
              <a:gd name="connsiteX251" fmla="*/ 9553933 w 12192000"/>
              <a:gd name="connsiteY251" fmla="*/ 3382607 h 6858000"/>
              <a:gd name="connsiteX252" fmla="*/ 9554408 w 12192000"/>
              <a:gd name="connsiteY252" fmla="*/ 3384512 h 6858000"/>
              <a:gd name="connsiteX253" fmla="*/ 9555835 w 12192000"/>
              <a:gd name="connsiteY253" fmla="*/ 3386892 h 6858000"/>
              <a:gd name="connsiteX254" fmla="*/ 9556786 w 12192000"/>
              <a:gd name="connsiteY254" fmla="*/ 3388320 h 6858000"/>
              <a:gd name="connsiteX255" fmla="*/ 9557737 w 12192000"/>
              <a:gd name="connsiteY255" fmla="*/ 3390701 h 6858000"/>
              <a:gd name="connsiteX256" fmla="*/ 9559164 w 12192000"/>
              <a:gd name="connsiteY256" fmla="*/ 3392129 h 6858000"/>
              <a:gd name="connsiteX257" fmla="*/ 9560591 w 12192000"/>
              <a:gd name="connsiteY257" fmla="*/ 3394033 h 6858000"/>
              <a:gd name="connsiteX258" fmla="*/ 9562493 w 12192000"/>
              <a:gd name="connsiteY258" fmla="*/ 3395461 h 6858000"/>
              <a:gd name="connsiteX259" fmla="*/ 9563920 w 12192000"/>
              <a:gd name="connsiteY259" fmla="*/ 3396890 h 6858000"/>
              <a:gd name="connsiteX260" fmla="*/ 9567725 w 12192000"/>
              <a:gd name="connsiteY260" fmla="*/ 3398794 h 6858000"/>
              <a:gd name="connsiteX261" fmla="*/ 9570103 w 12192000"/>
              <a:gd name="connsiteY261" fmla="*/ 3400222 h 6858000"/>
              <a:gd name="connsiteX262" fmla="*/ 9572005 w 12192000"/>
              <a:gd name="connsiteY262" fmla="*/ 3400698 h 6858000"/>
              <a:gd name="connsiteX263" fmla="*/ 9577237 w 12192000"/>
              <a:gd name="connsiteY263" fmla="*/ 3401174 h 6858000"/>
              <a:gd name="connsiteX264" fmla="*/ 9845949 w 12192000"/>
              <a:gd name="connsiteY264" fmla="*/ 3401174 h 6858000"/>
              <a:gd name="connsiteX265" fmla="*/ 9850229 w 12192000"/>
              <a:gd name="connsiteY265" fmla="*/ 3401650 h 6858000"/>
              <a:gd name="connsiteX266" fmla="*/ 9852607 w 12192000"/>
              <a:gd name="connsiteY266" fmla="*/ 3402126 h 6858000"/>
              <a:gd name="connsiteX267" fmla="*/ 9854985 w 12192000"/>
              <a:gd name="connsiteY267" fmla="*/ 3402602 h 6858000"/>
              <a:gd name="connsiteX268" fmla="*/ 9856888 w 12192000"/>
              <a:gd name="connsiteY268" fmla="*/ 3404031 h 6858000"/>
              <a:gd name="connsiteX269" fmla="*/ 9858790 w 12192000"/>
              <a:gd name="connsiteY269" fmla="*/ 3404983 h 6858000"/>
              <a:gd name="connsiteX270" fmla="*/ 9860693 w 12192000"/>
              <a:gd name="connsiteY270" fmla="*/ 3406411 h 6858000"/>
              <a:gd name="connsiteX271" fmla="*/ 9862595 w 12192000"/>
              <a:gd name="connsiteY271" fmla="*/ 3408315 h 6858000"/>
              <a:gd name="connsiteX272" fmla="*/ 9863546 w 12192000"/>
              <a:gd name="connsiteY272" fmla="*/ 3409743 h 6858000"/>
              <a:gd name="connsiteX273" fmla="*/ 9865449 w 12192000"/>
              <a:gd name="connsiteY273" fmla="*/ 3411648 h 6858000"/>
              <a:gd name="connsiteX274" fmla="*/ 9867351 w 12192000"/>
              <a:gd name="connsiteY274" fmla="*/ 3415456 h 6858000"/>
              <a:gd name="connsiteX275" fmla="*/ 9867827 w 12192000"/>
              <a:gd name="connsiteY275" fmla="*/ 3417361 h 6858000"/>
              <a:gd name="connsiteX276" fmla="*/ 9868302 w 12192000"/>
              <a:gd name="connsiteY276" fmla="*/ 3419741 h 6858000"/>
              <a:gd name="connsiteX277" fmla="*/ 9869253 w 12192000"/>
              <a:gd name="connsiteY277" fmla="*/ 3422121 h 6858000"/>
              <a:gd name="connsiteX278" fmla="*/ 9869253 w 12192000"/>
              <a:gd name="connsiteY278" fmla="*/ 3424502 h 6858000"/>
              <a:gd name="connsiteX279" fmla="*/ 9869253 w 12192000"/>
              <a:gd name="connsiteY279" fmla="*/ 3693482 h 6858000"/>
              <a:gd name="connsiteX280" fmla="*/ 9869253 w 12192000"/>
              <a:gd name="connsiteY280" fmla="*/ 3696338 h 6858000"/>
              <a:gd name="connsiteX281" fmla="*/ 9869253 w 12192000"/>
              <a:gd name="connsiteY281" fmla="*/ 3698242 h 6858000"/>
              <a:gd name="connsiteX282" fmla="*/ 9869729 w 12192000"/>
              <a:gd name="connsiteY282" fmla="*/ 3700623 h 6858000"/>
              <a:gd name="connsiteX283" fmla="*/ 9870680 w 12192000"/>
              <a:gd name="connsiteY283" fmla="*/ 3702527 h 6858000"/>
              <a:gd name="connsiteX284" fmla="*/ 9871631 w 12192000"/>
              <a:gd name="connsiteY284" fmla="*/ 3704907 h 6858000"/>
              <a:gd name="connsiteX285" fmla="*/ 9873058 w 12192000"/>
              <a:gd name="connsiteY285" fmla="*/ 3706336 h 6858000"/>
              <a:gd name="connsiteX286" fmla="*/ 9874009 w 12192000"/>
              <a:gd name="connsiteY286" fmla="*/ 3708240 h 6858000"/>
              <a:gd name="connsiteX287" fmla="*/ 9875436 w 12192000"/>
              <a:gd name="connsiteY287" fmla="*/ 3709668 h 6858000"/>
              <a:gd name="connsiteX288" fmla="*/ 9877338 w 12192000"/>
              <a:gd name="connsiteY288" fmla="*/ 3711572 h 6858000"/>
              <a:gd name="connsiteX289" fmla="*/ 9878765 w 12192000"/>
              <a:gd name="connsiteY289" fmla="*/ 3713001 h 6858000"/>
              <a:gd name="connsiteX290" fmla="*/ 9882570 w 12192000"/>
              <a:gd name="connsiteY290" fmla="*/ 3715381 h 6858000"/>
              <a:gd name="connsiteX291" fmla="*/ 9884948 w 12192000"/>
              <a:gd name="connsiteY291" fmla="*/ 3715857 h 6858000"/>
              <a:gd name="connsiteX292" fmla="*/ 9887326 w 12192000"/>
              <a:gd name="connsiteY292" fmla="*/ 3716333 h 6858000"/>
              <a:gd name="connsiteX293" fmla="*/ 9892082 w 12192000"/>
              <a:gd name="connsiteY293" fmla="*/ 3716809 h 6858000"/>
              <a:gd name="connsiteX294" fmla="*/ 10168404 w 12192000"/>
              <a:gd name="connsiteY294" fmla="*/ 3716809 h 6858000"/>
              <a:gd name="connsiteX295" fmla="*/ 10173160 w 12192000"/>
              <a:gd name="connsiteY295" fmla="*/ 3716809 h 6858000"/>
              <a:gd name="connsiteX296" fmla="*/ 10175538 w 12192000"/>
              <a:gd name="connsiteY296" fmla="*/ 3716333 h 6858000"/>
              <a:gd name="connsiteX297" fmla="*/ 10177440 w 12192000"/>
              <a:gd name="connsiteY297" fmla="*/ 3715381 h 6858000"/>
              <a:gd name="connsiteX298" fmla="*/ 10179818 w 12192000"/>
              <a:gd name="connsiteY298" fmla="*/ 3714429 h 6858000"/>
              <a:gd name="connsiteX299" fmla="*/ 10181245 w 12192000"/>
              <a:gd name="connsiteY299" fmla="*/ 3713001 h 6858000"/>
              <a:gd name="connsiteX300" fmla="*/ 10183147 w 12192000"/>
              <a:gd name="connsiteY300" fmla="*/ 3712048 h 6858000"/>
              <a:gd name="connsiteX301" fmla="*/ 10184574 w 12192000"/>
              <a:gd name="connsiteY301" fmla="*/ 3710620 h 6858000"/>
              <a:gd name="connsiteX302" fmla="*/ 10186476 w 12192000"/>
              <a:gd name="connsiteY302" fmla="*/ 3708716 h 6858000"/>
              <a:gd name="connsiteX303" fmla="*/ 10187903 w 12192000"/>
              <a:gd name="connsiteY303" fmla="*/ 3707288 h 6858000"/>
              <a:gd name="connsiteX304" fmla="*/ 10189806 w 12192000"/>
              <a:gd name="connsiteY304" fmla="*/ 3703479 h 6858000"/>
              <a:gd name="connsiteX305" fmla="*/ 10190757 w 12192000"/>
              <a:gd name="connsiteY305" fmla="*/ 3701099 h 6858000"/>
              <a:gd name="connsiteX306" fmla="*/ 10191232 w 12192000"/>
              <a:gd name="connsiteY306" fmla="*/ 3698718 h 6858000"/>
              <a:gd name="connsiteX307" fmla="*/ 10191708 w 12192000"/>
              <a:gd name="connsiteY307" fmla="*/ 3696338 h 6858000"/>
              <a:gd name="connsiteX308" fmla="*/ 10191708 w 12192000"/>
              <a:gd name="connsiteY308" fmla="*/ 3693958 h 6858000"/>
              <a:gd name="connsiteX309" fmla="*/ 10191708 w 12192000"/>
              <a:gd name="connsiteY309" fmla="*/ 3424502 h 6858000"/>
              <a:gd name="connsiteX310" fmla="*/ 10192184 w 12192000"/>
              <a:gd name="connsiteY310" fmla="*/ 3422597 h 6858000"/>
              <a:gd name="connsiteX311" fmla="*/ 10192184 w 12192000"/>
              <a:gd name="connsiteY311" fmla="*/ 3420217 h 6858000"/>
              <a:gd name="connsiteX312" fmla="*/ 10193135 w 12192000"/>
              <a:gd name="connsiteY312" fmla="*/ 3418313 h 6858000"/>
              <a:gd name="connsiteX313" fmla="*/ 10194086 w 12192000"/>
              <a:gd name="connsiteY313" fmla="*/ 3415933 h 6858000"/>
              <a:gd name="connsiteX314" fmla="*/ 10194562 w 12192000"/>
              <a:gd name="connsiteY314" fmla="*/ 3413552 h 6858000"/>
              <a:gd name="connsiteX315" fmla="*/ 10195988 w 12192000"/>
              <a:gd name="connsiteY315" fmla="*/ 3412124 h 6858000"/>
              <a:gd name="connsiteX316" fmla="*/ 10197415 w 12192000"/>
              <a:gd name="connsiteY316" fmla="*/ 3409743 h 6858000"/>
              <a:gd name="connsiteX317" fmla="*/ 10198842 w 12192000"/>
              <a:gd name="connsiteY317" fmla="*/ 3408315 h 6858000"/>
              <a:gd name="connsiteX318" fmla="*/ 10200744 w 12192000"/>
              <a:gd name="connsiteY318" fmla="*/ 3407363 h 6858000"/>
              <a:gd name="connsiteX319" fmla="*/ 10202171 w 12192000"/>
              <a:gd name="connsiteY319" fmla="*/ 3405459 h 6858000"/>
              <a:gd name="connsiteX320" fmla="*/ 10205976 w 12192000"/>
              <a:gd name="connsiteY320" fmla="*/ 3403078 h 6858000"/>
              <a:gd name="connsiteX321" fmla="*/ 10208354 w 12192000"/>
              <a:gd name="connsiteY321" fmla="*/ 3402602 h 6858000"/>
              <a:gd name="connsiteX322" fmla="*/ 10210256 w 12192000"/>
              <a:gd name="connsiteY322" fmla="*/ 3402126 h 6858000"/>
              <a:gd name="connsiteX323" fmla="*/ 10215488 w 12192000"/>
              <a:gd name="connsiteY323" fmla="*/ 3401650 h 6858000"/>
              <a:gd name="connsiteX324" fmla="*/ 10484200 w 12192000"/>
              <a:gd name="connsiteY324" fmla="*/ 3401650 h 6858000"/>
              <a:gd name="connsiteX325" fmla="*/ 10488956 w 12192000"/>
              <a:gd name="connsiteY325" fmla="*/ 3401650 h 6858000"/>
              <a:gd name="connsiteX326" fmla="*/ 10490858 w 12192000"/>
              <a:gd name="connsiteY326" fmla="*/ 3400698 h 6858000"/>
              <a:gd name="connsiteX327" fmla="*/ 10493236 w 12192000"/>
              <a:gd name="connsiteY327" fmla="*/ 3400222 h 6858000"/>
              <a:gd name="connsiteX328" fmla="*/ 10495139 w 12192000"/>
              <a:gd name="connsiteY328" fmla="*/ 3398794 h 6858000"/>
              <a:gd name="connsiteX329" fmla="*/ 10497041 w 12192000"/>
              <a:gd name="connsiteY329" fmla="*/ 3397842 h 6858000"/>
              <a:gd name="connsiteX330" fmla="*/ 10498944 w 12192000"/>
              <a:gd name="connsiteY330" fmla="*/ 3396890 h 6858000"/>
              <a:gd name="connsiteX331" fmla="*/ 10500846 w 12192000"/>
              <a:gd name="connsiteY331" fmla="*/ 3394985 h 6858000"/>
              <a:gd name="connsiteX332" fmla="*/ 10501797 w 12192000"/>
              <a:gd name="connsiteY332" fmla="*/ 3393557 h 6858000"/>
              <a:gd name="connsiteX333" fmla="*/ 10503700 w 12192000"/>
              <a:gd name="connsiteY333" fmla="*/ 3391653 h 6858000"/>
              <a:gd name="connsiteX334" fmla="*/ 10505602 w 12192000"/>
              <a:gd name="connsiteY334" fmla="*/ 3387844 h 6858000"/>
              <a:gd name="connsiteX335" fmla="*/ 10506078 w 12192000"/>
              <a:gd name="connsiteY335" fmla="*/ 3385940 h 6858000"/>
              <a:gd name="connsiteX336" fmla="*/ 10507029 w 12192000"/>
              <a:gd name="connsiteY336" fmla="*/ 3383560 h 6858000"/>
              <a:gd name="connsiteX337" fmla="*/ 10507504 w 12192000"/>
              <a:gd name="connsiteY337" fmla="*/ 3380703 h 6858000"/>
              <a:gd name="connsiteX338" fmla="*/ 10507504 w 12192000"/>
              <a:gd name="connsiteY338" fmla="*/ 3378799 h 6858000"/>
              <a:gd name="connsiteX339" fmla="*/ 10507980 w 12192000"/>
              <a:gd name="connsiteY339" fmla="*/ 3102202 h 6858000"/>
              <a:gd name="connsiteX340" fmla="*/ 10507504 w 12192000"/>
              <a:gd name="connsiteY340" fmla="*/ 3099345 h 6858000"/>
              <a:gd name="connsiteX341" fmla="*/ 10507504 w 12192000"/>
              <a:gd name="connsiteY341" fmla="*/ 3097441 h 6858000"/>
              <a:gd name="connsiteX342" fmla="*/ 10507029 w 12192000"/>
              <a:gd name="connsiteY342" fmla="*/ 3095061 h 6858000"/>
              <a:gd name="connsiteX343" fmla="*/ 10505602 w 12192000"/>
              <a:gd name="connsiteY343" fmla="*/ 3093157 h 6858000"/>
              <a:gd name="connsiteX344" fmla="*/ 10505126 w 12192000"/>
              <a:gd name="connsiteY344" fmla="*/ 3090776 h 6858000"/>
              <a:gd name="connsiteX345" fmla="*/ 10503700 w 12192000"/>
              <a:gd name="connsiteY345" fmla="*/ 3088872 h 6858000"/>
              <a:gd name="connsiteX346" fmla="*/ 10502273 w 12192000"/>
              <a:gd name="connsiteY346" fmla="*/ 3087444 h 6858000"/>
              <a:gd name="connsiteX347" fmla="*/ 10500846 w 12192000"/>
              <a:gd name="connsiteY347" fmla="*/ 3086015 h 6858000"/>
              <a:gd name="connsiteX348" fmla="*/ 10498944 w 12192000"/>
              <a:gd name="connsiteY348" fmla="*/ 3084111 h 6858000"/>
              <a:gd name="connsiteX349" fmla="*/ 10497517 w 12192000"/>
              <a:gd name="connsiteY349" fmla="*/ 3082683 h 6858000"/>
              <a:gd name="connsiteX350" fmla="*/ 10493712 w 12192000"/>
              <a:gd name="connsiteY350" fmla="*/ 3080302 h 6858000"/>
              <a:gd name="connsiteX351" fmla="*/ 10491334 w 12192000"/>
              <a:gd name="connsiteY351" fmla="*/ 3079826 h 6858000"/>
              <a:gd name="connsiteX352" fmla="*/ 10489432 w 12192000"/>
              <a:gd name="connsiteY352" fmla="*/ 3079350 h 6858000"/>
              <a:gd name="connsiteX353" fmla="*/ 10484200 w 12192000"/>
              <a:gd name="connsiteY353" fmla="*/ 3078874 h 6858000"/>
              <a:gd name="connsiteX354" fmla="*/ 10215488 w 12192000"/>
              <a:gd name="connsiteY354" fmla="*/ 3078874 h 6858000"/>
              <a:gd name="connsiteX355" fmla="*/ 10211208 w 12192000"/>
              <a:gd name="connsiteY355" fmla="*/ 3077922 h 6858000"/>
              <a:gd name="connsiteX356" fmla="*/ 10208830 w 12192000"/>
              <a:gd name="connsiteY356" fmla="*/ 3077446 h 6858000"/>
              <a:gd name="connsiteX357" fmla="*/ 10206452 w 12192000"/>
              <a:gd name="connsiteY357" fmla="*/ 3076494 h 6858000"/>
              <a:gd name="connsiteX358" fmla="*/ 10204549 w 12192000"/>
              <a:gd name="connsiteY358" fmla="*/ 3075542 h 6858000"/>
              <a:gd name="connsiteX359" fmla="*/ 10202647 w 12192000"/>
              <a:gd name="connsiteY359" fmla="*/ 3074114 h 6858000"/>
              <a:gd name="connsiteX360" fmla="*/ 10200744 w 12192000"/>
              <a:gd name="connsiteY360" fmla="*/ 3073161 h 6858000"/>
              <a:gd name="connsiteX361" fmla="*/ 10198842 w 12192000"/>
              <a:gd name="connsiteY361" fmla="*/ 3071733 h 6858000"/>
              <a:gd name="connsiteX362" fmla="*/ 10197891 w 12192000"/>
              <a:gd name="connsiteY362" fmla="*/ 3069829 h 6858000"/>
              <a:gd name="connsiteX363" fmla="*/ 10195988 w 12192000"/>
              <a:gd name="connsiteY363" fmla="*/ 3068401 h 6858000"/>
              <a:gd name="connsiteX364" fmla="*/ 10194086 w 12192000"/>
              <a:gd name="connsiteY364" fmla="*/ 3064592 h 6858000"/>
              <a:gd name="connsiteX365" fmla="*/ 10193610 w 12192000"/>
              <a:gd name="connsiteY365" fmla="*/ 3062212 h 6858000"/>
              <a:gd name="connsiteX366" fmla="*/ 10193135 w 12192000"/>
              <a:gd name="connsiteY366" fmla="*/ 3059831 h 6858000"/>
              <a:gd name="connsiteX367" fmla="*/ 10192184 w 12192000"/>
              <a:gd name="connsiteY367" fmla="*/ 3057451 h 6858000"/>
              <a:gd name="connsiteX368" fmla="*/ 10192184 w 12192000"/>
              <a:gd name="connsiteY368" fmla="*/ 3055071 h 6858000"/>
              <a:gd name="connsiteX369" fmla="*/ 10193135 w 12192000"/>
              <a:gd name="connsiteY369" fmla="*/ 2785615 h 6858000"/>
              <a:gd name="connsiteX370" fmla="*/ 10192184 w 12192000"/>
              <a:gd name="connsiteY370" fmla="*/ 2783710 h 6858000"/>
              <a:gd name="connsiteX371" fmla="*/ 10192184 w 12192000"/>
              <a:gd name="connsiteY371" fmla="*/ 2781330 h 6858000"/>
              <a:gd name="connsiteX372" fmla="*/ 10191708 w 12192000"/>
              <a:gd name="connsiteY372" fmla="*/ 2779426 h 6858000"/>
              <a:gd name="connsiteX373" fmla="*/ 10190757 w 12192000"/>
              <a:gd name="connsiteY373" fmla="*/ 2777045 h 6858000"/>
              <a:gd name="connsiteX374" fmla="*/ 10190281 w 12192000"/>
              <a:gd name="connsiteY374" fmla="*/ 2774665 h 6858000"/>
              <a:gd name="connsiteX375" fmla="*/ 10188379 w 12192000"/>
              <a:gd name="connsiteY375" fmla="*/ 2773237 h 6858000"/>
              <a:gd name="connsiteX376" fmla="*/ 10187428 w 12192000"/>
              <a:gd name="connsiteY376" fmla="*/ 2770856 h 6858000"/>
              <a:gd name="connsiteX377" fmla="*/ 10186001 w 12192000"/>
              <a:gd name="connsiteY377" fmla="*/ 2769428 h 6858000"/>
              <a:gd name="connsiteX378" fmla="*/ 10184098 w 12192000"/>
              <a:gd name="connsiteY378" fmla="*/ 2768476 h 6858000"/>
              <a:gd name="connsiteX379" fmla="*/ 10182672 w 12192000"/>
              <a:gd name="connsiteY379" fmla="*/ 2766572 h 6858000"/>
              <a:gd name="connsiteX380" fmla="*/ 10178867 w 12192000"/>
              <a:gd name="connsiteY380" fmla="*/ 2764191 h 6858000"/>
              <a:gd name="connsiteX381" fmla="*/ 10176489 w 12192000"/>
              <a:gd name="connsiteY381" fmla="*/ 2763715 h 6858000"/>
              <a:gd name="connsiteX382" fmla="*/ 10174111 w 12192000"/>
              <a:gd name="connsiteY382" fmla="*/ 2763239 h 6858000"/>
              <a:gd name="connsiteX383" fmla="*/ 10169355 w 12192000"/>
              <a:gd name="connsiteY383" fmla="*/ 2762763 h 6858000"/>
              <a:gd name="connsiteX384" fmla="*/ 11909275 w 12192000"/>
              <a:gd name="connsiteY384" fmla="*/ 2597440 h 6858000"/>
              <a:gd name="connsiteX385" fmla="*/ 12133947 w 12192000"/>
              <a:gd name="connsiteY385" fmla="*/ 2822112 h 6858000"/>
              <a:gd name="connsiteX386" fmla="*/ 11909275 w 12192000"/>
              <a:gd name="connsiteY386" fmla="*/ 3046758 h 6858000"/>
              <a:gd name="connsiteX387" fmla="*/ 11908874 w 12192000"/>
              <a:gd name="connsiteY387" fmla="*/ 3046758 h 6858000"/>
              <a:gd name="connsiteX388" fmla="*/ 11695850 w 12192000"/>
              <a:gd name="connsiteY388" fmla="*/ 3259782 h 6858000"/>
              <a:gd name="connsiteX389" fmla="*/ 11695850 w 12192000"/>
              <a:gd name="connsiteY389" fmla="*/ 3260183 h 6858000"/>
              <a:gd name="connsiteX390" fmla="*/ 11471204 w 12192000"/>
              <a:gd name="connsiteY390" fmla="*/ 3484829 h 6858000"/>
              <a:gd name="connsiteX391" fmla="*/ 11470828 w 12192000"/>
              <a:gd name="connsiteY391" fmla="*/ 3484829 h 6858000"/>
              <a:gd name="connsiteX392" fmla="*/ 11257804 w 12192000"/>
              <a:gd name="connsiteY392" fmla="*/ 3697853 h 6858000"/>
              <a:gd name="connsiteX393" fmla="*/ 11257804 w 12192000"/>
              <a:gd name="connsiteY393" fmla="*/ 3698229 h 6858000"/>
              <a:gd name="connsiteX394" fmla="*/ 11033132 w 12192000"/>
              <a:gd name="connsiteY394" fmla="*/ 3922901 h 6858000"/>
              <a:gd name="connsiteX395" fmla="*/ 10808486 w 12192000"/>
              <a:gd name="connsiteY395" fmla="*/ 3698229 h 6858000"/>
              <a:gd name="connsiteX396" fmla="*/ 11033132 w 12192000"/>
              <a:gd name="connsiteY396" fmla="*/ 3473582 h 6858000"/>
              <a:gd name="connsiteX397" fmla="*/ 11033533 w 12192000"/>
              <a:gd name="connsiteY397" fmla="*/ 3473582 h 6858000"/>
              <a:gd name="connsiteX398" fmla="*/ 11246557 w 12192000"/>
              <a:gd name="connsiteY398" fmla="*/ 3260558 h 6858000"/>
              <a:gd name="connsiteX399" fmla="*/ 11246557 w 12192000"/>
              <a:gd name="connsiteY399" fmla="*/ 3260183 h 6858000"/>
              <a:gd name="connsiteX400" fmla="*/ 11471204 w 12192000"/>
              <a:gd name="connsiteY400" fmla="*/ 3035511 h 6858000"/>
              <a:gd name="connsiteX401" fmla="*/ 11471604 w 12192000"/>
              <a:gd name="connsiteY401" fmla="*/ 3035511 h 6858000"/>
              <a:gd name="connsiteX402" fmla="*/ 11684628 w 12192000"/>
              <a:gd name="connsiteY402" fmla="*/ 2822512 h 6858000"/>
              <a:gd name="connsiteX403" fmla="*/ 11684628 w 12192000"/>
              <a:gd name="connsiteY403" fmla="*/ 2822112 h 6858000"/>
              <a:gd name="connsiteX404" fmla="*/ 11909275 w 12192000"/>
              <a:gd name="connsiteY404" fmla="*/ 2597440 h 6858000"/>
              <a:gd name="connsiteX405" fmla="*/ 0 w 12192000"/>
              <a:gd name="connsiteY405" fmla="*/ 0 h 6858000"/>
              <a:gd name="connsiteX406" fmla="*/ 12192000 w 12192000"/>
              <a:gd name="connsiteY406" fmla="*/ 0 h 6858000"/>
              <a:gd name="connsiteX407" fmla="*/ 12192000 w 12192000"/>
              <a:gd name="connsiteY407" fmla="*/ 2514600 h 6858000"/>
              <a:gd name="connsiteX408" fmla="*/ 10725646 w 12192000"/>
              <a:gd name="connsiteY408" fmla="*/ 2514600 h 6858000"/>
              <a:gd name="connsiteX409" fmla="*/ 10725646 w 12192000"/>
              <a:gd name="connsiteY409" fmla="*/ 3984526 h 6858000"/>
              <a:gd name="connsiteX410" fmla="*/ 9311680 w 12192000"/>
              <a:gd name="connsiteY410" fmla="*/ 3984526 h 6858000"/>
              <a:gd name="connsiteX411" fmla="*/ 9311680 w 12192000"/>
              <a:gd name="connsiteY411" fmla="*/ 6858000 h 6858000"/>
              <a:gd name="connsiteX412" fmla="*/ 0 w 12192000"/>
              <a:gd name="connsiteY4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12192000" h="6858000">
                <a:moveTo>
                  <a:pt x="9480376" y="4149760"/>
                </a:moveTo>
                <a:lnTo>
                  <a:pt x="9804228" y="4149760"/>
                </a:lnTo>
                <a:lnTo>
                  <a:pt x="10128081" y="4149760"/>
                </a:lnTo>
                <a:lnTo>
                  <a:pt x="10451933" y="4149760"/>
                </a:lnTo>
                <a:lnTo>
                  <a:pt x="10775785" y="4149760"/>
                </a:lnTo>
                <a:lnTo>
                  <a:pt x="11099638" y="4149760"/>
                </a:lnTo>
                <a:lnTo>
                  <a:pt x="11423490" y="4149760"/>
                </a:lnTo>
                <a:lnTo>
                  <a:pt x="11747342" y="4149760"/>
                </a:lnTo>
                <a:lnTo>
                  <a:pt x="12071648" y="4149760"/>
                </a:lnTo>
                <a:lnTo>
                  <a:pt x="12071648" y="4473612"/>
                </a:lnTo>
                <a:lnTo>
                  <a:pt x="12071648" y="4797465"/>
                </a:lnTo>
                <a:lnTo>
                  <a:pt x="12071648" y="5121317"/>
                </a:lnTo>
                <a:lnTo>
                  <a:pt x="12071648" y="5445622"/>
                </a:lnTo>
                <a:lnTo>
                  <a:pt x="12071648" y="5769475"/>
                </a:lnTo>
                <a:lnTo>
                  <a:pt x="12071648" y="6093327"/>
                </a:lnTo>
                <a:lnTo>
                  <a:pt x="12071648" y="6417179"/>
                </a:lnTo>
                <a:lnTo>
                  <a:pt x="12071648" y="6741938"/>
                </a:lnTo>
                <a:lnTo>
                  <a:pt x="11643927" y="6741938"/>
                </a:lnTo>
                <a:lnTo>
                  <a:pt x="11216660" y="6741938"/>
                </a:lnTo>
                <a:lnTo>
                  <a:pt x="11210310" y="6741938"/>
                </a:lnTo>
                <a:lnTo>
                  <a:pt x="11203506" y="6740577"/>
                </a:lnTo>
                <a:lnTo>
                  <a:pt x="11198063" y="6738763"/>
                </a:lnTo>
                <a:lnTo>
                  <a:pt x="11192167" y="6736949"/>
                </a:lnTo>
                <a:lnTo>
                  <a:pt x="11186724" y="6734681"/>
                </a:lnTo>
                <a:lnTo>
                  <a:pt x="11184002" y="6732867"/>
                </a:lnTo>
                <a:lnTo>
                  <a:pt x="11181734" y="6731506"/>
                </a:lnTo>
                <a:lnTo>
                  <a:pt x="11179013" y="6729692"/>
                </a:lnTo>
                <a:lnTo>
                  <a:pt x="11176745" y="6727877"/>
                </a:lnTo>
                <a:lnTo>
                  <a:pt x="11174477" y="6725609"/>
                </a:lnTo>
                <a:lnTo>
                  <a:pt x="11171756" y="6723342"/>
                </a:lnTo>
                <a:lnTo>
                  <a:pt x="11168127" y="6719259"/>
                </a:lnTo>
                <a:lnTo>
                  <a:pt x="11164499" y="6714270"/>
                </a:lnTo>
                <a:lnTo>
                  <a:pt x="11161324" y="6708827"/>
                </a:lnTo>
                <a:lnTo>
                  <a:pt x="11158602" y="6703384"/>
                </a:lnTo>
                <a:lnTo>
                  <a:pt x="11156788" y="6697941"/>
                </a:lnTo>
                <a:lnTo>
                  <a:pt x="11154520" y="6691591"/>
                </a:lnTo>
                <a:lnTo>
                  <a:pt x="11154066" y="6688870"/>
                </a:lnTo>
                <a:lnTo>
                  <a:pt x="11154066" y="6685695"/>
                </a:lnTo>
                <a:lnTo>
                  <a:pt x="11153613" y="6678891"/>
                </a:lnTo>
                <a:lnTo>
                  <a:pt x="11153613" y="6397675"/>
                </a:lnTo>
                <a:lnTo>
                  <a:pt x="11153613" y="6117366"/>
                </a:lnTo>
                <a:lnTo>
                  <a:pt x="11154066" y="6110109"/>
                </a:lnTo>
                <a:lnTo>
                  <a:pt x="11155427" y="6102398"/>
                </a:lnTo>
                <a:lnTo>
                  <a:pt x="11157695" y="6095141"/>
                </a:lnTo>
                <a:lnTo>
                  <a:pt x="11159056" y="6091512"/>
                </a:lnTo>
                <a:lnTo>
                  <a:pt x="11160870" y="6088337"/>
                </a:lnTo>
                <a:lnTo>
                  <a:pt x="11326878" y="5765846"/>
                </a:lnTo>
                <a:lnTo>
                  <a:pt x="11493340" y="5442901"/>
                </a:lnTo>
                <a:lnTo>
                  <a:pt x="11494701" y="5439272"/>
                </a:lnTo>
                <a:lnTo>
                  <a:pt x="11495608" y="5435644"/>
                </a:lnTo>
                <a:lnTo>
                  <a:pt x="11496515" y="5431562"/>
                </a:lnTo>
                <a:lnTo>
                  <a:pt x="11496969" y="5428387"/>
                </a:lnTo>
                <a:lnTo>
                  <a:pt x="11496515" y="5424758"/>
                </a:lnTo>
                <a:lnTo>
                  <a:pt x="11495608" y="5421129"/>
                </a:lnTo>
                <a:lnTo>
                  <a:pt x="11495155" y="5417954"/>
                </a:lnTo>
                <a:lnTo>
                  <a:pt x="11493340" y="5414779"/>
                </a:lnTo>
                <a:lnTo>
                  <a:pt x="11491980" y="5411604"/>
                </a:lnTo>
                <a:lnTo>
                  <a:pt x="11489712" y="5409336"/>
                </a:lnTo>
                <a:lnTo>
                  <a:pt x="11487897" y="5407069"/>
                </a:lnTo>
                <a:lnTo>
                  <a:pt x="11485176" y="5404347"/>
                </a:lnTo>
                <a:lnTo>
                  <a:pt x="11482454" y="5402533"/>
                </a:lnTo>
                <a:lnTo>
                  <a:pt x="11479733" y="5400719"/>
                </a:lnTo>
                <a:lnTo>
                  <a:pt x="11476558" y="5398904"/>
                </a:lnTo>
                <a:lnTo>
                  <a:pt x="11472930" y="5398451"/>
                </a:lnTo>
                <a:lnTo>
                  <a:pt x="11469301" y="5397090"/>
                </a:lnTo>
                <a:lnTo>
                  <a:pt x="11465672" y="5396636"/>
                </a:lnTo>
                <a:lnTo>
                  <a:pt x="11461590" y="5397090"/>
                </a:lnTo>
                <a:lnTo>
                  <a:pt x="11459776" y="5397090"/>
                </a:lnTo>
                <a:lnTo>
                  <a:pt x="11457054" y="5397544"/>
                </a:lnTo>
                <a:lnTo>
                  <a:pt x="11453426" y="5398904"/>
                </a:lnTo>
                <a:lnTo>
                  <a:pt x="11449797" y="5400719"/>
                </a:lnTo>
                <a:lnTo>
                  <a:pt x="11445715" y="5402986"/>
                </a:lnTo>
                <a:lnTo>
                  <a:pt x="11443901" y="5405254"/>
                </a:lnTo>
                <a:lnTo>
                  <a:pt x="11442540" y="5407069"/>
                </a:lnTo>
                <a:lnTo>
                  <a:pt x="11190352" y="5670142"/>
                </a:lnTo>
                <a:lnTo>
                  <a:pt x="10938165" y="5933669"/>
                </a:lnTo>
                <a:lnTo>
                  <a:pt x="10543101" y="6328732"/>
                </a:lnTo>
                <a:lnTo>
                  <a:pt x="10148491" y="6723342"/>
                </a:lnTo>
                <a:lnTo>
                  <a:pt x="10143502" y="6727877"/>
                </a:lnTo>
                <a:lnTo>
                  <a:pt x="10138513" y="6731506"/>
                </a:lnTo>
                <a:lnTo>
                  <a:pt x="10135338" y="6733320"/>
                </a:lnTo>
                <a:lnTo>
                  <a:pt x="10133070" y="6734681"/>
                </a:lnTo>
                <a:lnTo>
                  <a:pt x="10127627" y="6737856"/>
                </a:lnTo>
                <a:lnTo>
                  <a:pt x="10121277" y="6739670"/>
                </a:lnTo>
                <a:lnTo>
                  <a:pt x="10115834" y="6740577"/>
                </a:lnTo>
                <a:lnTo>
                  <a:pt x="10109938" y="6741938"/>
                </a:lnTo>
                <a:lnTo>
                  <a:pt x="10103588" y="6741938"/>
                </a:lnTo>
                <a:lnTo>
                  <a:pt x="10097691" y="6741938"/>
                </a:lnTo>
                <a:lnTo>
                  <a:pt x="10091341" y="6740577"/>
                </a:lnTo>
                <a:lnTo>
                  <a:pt x="10085898" y="6739670"/>
                </a:lnTo>
                <a:lnTo>
                  <a:pt x="10079548" y="6737856"/>
                </a:lnTo>
                <a:lnTo>
                  <a:pt x="10074105" y="6734681"/>
                </a:lnTo>
                <a:lnTo>
                  <a:pt x="10071837" y="6733320"/>
                </a:lnTo>
                <a:lnTo>
                  <a:pt x="10069116" y="6731506"/>
                </a:lnTo>
                <a:lnTo>
                  <a:pt x="10066394" y="6729692"/>
                </a:lnTo>
                <a:lnTo>
                  <a:pt x="10063673" y="6727877"/>
                </a:lnTo>
                <a:lnTo>
                  <a:pt x="10058684" y="6723342"/>
                </a:lnTo>
                <a:lnTo>
                  <a:pt x="9778375" y="6443033"/>
                </a:lnTo>
                <a:lnTo>
                  <a:pt x="9498519" y="6163177"/>
                </a:lnTo>
                <a:lnTo>
                  <a:pt x="9494437" y="6158188"/>
                </a:lnTo>
                <a:lnTo>
                  <a:pt x="9490808" y="6153199"/>
                </a:lnTo>
                <a:lnTo>
                  <a:pt x="9488994" y="6150477"/>
                </a:lnTo>
                <a:lnTo>
                  <a:pt x="9487633" y="6147756"/>
                </a:lnTo>
                <a:lnTo>
                  <a:pt x="9485365" y="6142313"/>
                </a:lnTo>
                <a:lnTo>
                  <a:pt x="9482644" y="6136416"/>
                </a:lnTo>
                <a:lnTo>
                  <a:pt x="9481737" y="6130973"/>
                </a:lnTo>
                <a:lnTo>
                  <a:pt x="9480830" y="6124623"/>
                </a:lnTo>
                <a:lnTo>
                  <a:pt x="9480376" y="6118727"/>
                </a:lnTo>
                <a:lnTo>
                  <a:pt x="9480830" y="6112377"/>
                </a:lnTo>
                <a:lnTo>
                  <a:pt x="9481737" y="6106480"/>
                </a:lnTo>
                <a:lnTo>
                  <a:pt x="9482644" y="6100584"/>
                </a:lnTo>
                <a:lnTo>
                  <a:pt x="9485365" y="6094687"/>
                </a:lnTo>
                <a:lnTo>
                  <a:pt x="9487633" y="6089245"/>
                </a:lnTo>
                <a:lnTo>
                  <a:pt x="9488994" y="6086523"/>
                </a:lnTo>
                <a:lnTo>
                  <a:pt x="9490808" y="6083802"/>
                </a:lnTo>
                <a:lnTo>
                  <a:pt x="9492623" y="6081080"/>
                </a:lnTo>
                <a:lnTo>
                  <a:pt x="9494437" y="6078812"/>
                </a:lnTo>
                <a:lnTo>
                  <a:pt x="9498519" y="6073823"/>
                </a:lnTo>
                <a:lnTo>
                  <a:pt x="9893582" y="5678760"/>
                </a:lnTo>
                <a:lnTo>
                  <a:pt x="10288646" y="5283696"/>
                </a:lnTo>
                <a:lnTo>
                  <a:pt x="10551719" y="5031509"/>
                </a:lnTo>
                <a:lnTo>
                  <a:pt x="10814793" y="4779775"/>
                </a:lnTo>
                <a:lnTo>
                  <a:pt x="10818421" y="4776147"/>
                </a:lnTo>
                <a:lnTo>
                  <a:pt x="10821143" y="4772518"/>
                </a:lnTo>
                <a:lnTo>
                  <a:pt x="10822957" y="4767982"/>
                </a:lnTo>
                <a:lnTo>
                  <a:pt x="10824318" y="4764354"/>
                </a:lnTo>
                <a:lnTo>
                  <a:pt x="10825225" y="4760271"/>
                </a:lnTo>
                <a:lnTo>
                  <a:pt x="10825225" y="4756643"/>
                </a:lnTo>
                <a:lnTo>
                  <a:pt x="10824771" y="4752107"/>
                </a:lnTo>
                <a:lnTo>
                  <a:pt x="10824771" y="4750293"/>
                </a:lnTo>
                <a:lnTo>
                  <a:pt x="10824318" y="4748478"/>
                </a:lnTo>
                <a:lnTo>
                  <a:pt x="10822957" y="4745303"/>
                </a:lnTo>
                <a:lnTo>
                  <a:pt x="10821596" y="4742582"/>
                </a:lnTo>
                <a:lnTo>
                  <a:pt x="10819782" y="4739407"/>
                </a:lnTo>
                <a:lnTo>
                  <a:pt x="10817514" y="4736686"/>
                </a:lnTo>
                <a:lnTo>
                  <a:pt x="10815700" y="4734418"/>
                </a:lnTo>
                <a:lnTo>
                  <a:pt x="10812978" y="4732150"/>
                </a:lnTo>
                <a:lnTo>
                  <a:pt x="10810257" y="4730336"/>
                </a:lnTo>
                <a:lnTo>
                  <a:pt x="10807082" y="4728521"/>
                </a:lnTo>
                <a:lnTo>
                  <a:pt x="10803907" y="4727160"/>
                </a:lnTo>
                <a:lnTo>
                  <a:pt x="10800732" y="4725800"/>
                </a:lnTo>
                <a:lnTo>
                  <a:pt x="10797103" y="4725346"/>
                </a:lnTo>
                <a:lnTo>
                  <a:pt x="10793928" y="4725346"/>
                </a:lnTo>
                <a:lnTo>
                  <a:pt x="10790300" y="4725346"/>
                </a:lnTo>
                <a:lnTo>
                  <a:pt x="10786671" y="4725800"/>
                </a:lnTo>
                <a:lnTo>
                  <a:pt x="10783042" y="4727160"/>
                </a:lnTo>
                <a:lnTo>
                  <a:pt x="10778960" y="4728975"/>
                </a:lnTo>
                <a:lnTo>
                  <a:pt x="10456015" y="4894983"/>
                </a:lnTo>
                <a:lnTo>
                  <a:pt x="10133524" y="5061445"/>
                </a:lnTo>
                <a:lnTo>
                  <a:pt x="10130348" y="5062806"/>
                </a:lnTo>
                <a:lnTo>
                  <a:pt x="10126720" y="5064620"/>
                </a:lnTo>
                <a:lnTo>
                  <a:pt x="10123091" y="5065981"/>
                </a:lnTo>
                <a:lnTo>
                  <a:pt x="10119916" y="5066434"/>
                </a:lnTo>
                <a:lnTo>
                  <a:pt x="10112659" y="5067795"/>
                </a:lnTo>
                <a:lnTo>
                  <a:pt x="10104948" y="5068248"/>
                </a:lnTo>
                <a:lnTo>
                  <a:pt x="9823732" y="5068248"/>
                </a:lnTo>
                <a:lnTo>
                  <a:pt x="9543423" y="5068248"/>
                </a:lnTo>
                <a:lnTo>
                  <a:pt x="9537526" y="5068248"/>
                </a:lnTo>
                <a:lnTo>
                  <a:pt x="9530723" y="5066888"/>
                </a:lnTo>
                <a:lnTo>
                  <a:pt x="9524373" y="5065073"/>
                </a:lnTo>
                <a:lnTo>
                  <a:pt x="9518930" y="5063259"/>
                </a:lnTo>
                <a:lnTo>
                  <a:pt x="9513487" y="5060991"/>
                </a:lnTo>
                <a:lnTo>
                  <a:pt x="9510766" y="5059177"/>
                </a:lnTo>
                <a:lnTo>
                  <a:pt x="9508498" y="5057363"/>
                </a:lnTo>
                <a:lnTo>
                  <a:pt x="9505323" y="5056002"/>
                </a:lnTo>
                <a:lnTo>
                  <a:pt x="9503508" y="5054188"/>
                </a:lnTo>
                <a:lnTo>
                  <a:pt x="9501240" y="5051466"/>
                </a:lnTo>
                <a:lnTo>
                  <a:pt x="9498519" y="5049652"/>
                </a:lnTo>
                <a:lnTo>
                  <a:pt x="9494890" y="5045570"/>
                </a:lnTo>
                <a:lnTo>
                  <a:pt x="9491262" y="5040580"/>
                </a:lnTo>
                <a:lnTo>
                  <a:pt x="9488540" y="5035138"/>
                </a:lnTo>
                <a:lnTo>
                  <a:pt x="9485365" y="5029695"/>
                </a:lnTo>
                <a:lnTo>
                  <a:pt x="9483551" y="5024252"/>
                </a:lnTo>
                <a:lnTo>
                  <a:pt x="9481737" y="5017902"/>
                </a:lnTo>
                <a:lnTo>
                  <a:pt x="9480830" y="5014727"/>
                </a:lnTo>
                <a:lnTo>
                  <a:pt x="9480830" y="5012005"/>
                </a:lnTo>
                <a:lnTo>
                  <a:pt x="9480376" y="5005202"/>
                </a:lnTo>
                <a:lnTo>
                  <a:pt x="9480376" y="4577027"/>
                </a:lnTo>
                <a:close/>
                <a:moveTo>
                  <a:pt x="9893033" y="2762287"/>
                </a:moveTo>
                <a:lnTo>
                  <a:pt x="9888277" y="2762763"/>
                </a:lnTo>
                <a:lnTo>
                  <a:pt x="9885899" y="2763239"/>
                </a:lnTo>
                <a:lnTo>
                  <a:pt x="9883997" y="2764191"/>
                </a:lnTo>
                <a:lnTo>
                  <a:pt x="9882094" y="2765144"/>
                </a:lnTo>
                <a:lnTo>
                  <a:pt x="9880192" y="2766096"/>
                </a:lnTo>
                <a:lnTo>
                  <a:pt x="9878290" y="2767524"/>
                </a:lnTo>
                <a:lnTo>
                  <a:pt x="9876863" y="2769428"/>
                </a:lnTo>
                <a:lnTo>
                  <a:pt x="9874960" y="2770856"/>
                </a:lnTo>
                <a:lnTo>
                  <a:pt x="9874009" y="2772761"/>
                </a:lnTo>
                <a:lnTo>
                  <a:pt x="9871631" y="2776569"/>
                </a:lnTo>
                <a:lnTo>
                  <a:pt x="9870680" y="2778474"/>
                </a:lnTo>
                <a:lnTo>
                  <a:pt x="9870205" y="2780854"/>
                </a:lnTo>
                <a:lnTo>
                  <a:pt x="9870205" y="2783234"/>
                </a:lnTo>
                <a:lnTo>
                  <a:pt x="9869729" y="2785615"/>
                </a:lnTo>
                <a:lnTo>
                  <a:pt x="9869729" y="2963189"/>
                </a:lnTo>
                <a:lnTo>
                  <a:pt x="9870205" y="2966998"/>
                </a:lnTo>
                <a:lnTo>
                  <a:pt x="9870205" y="2968902"/>
                </a:lnTo>
                <a:lnTo>
                  <a:pt x="9870680" y="2970330"/>
                </a:lnTo>
                <a:lnTo>
                  <a:pt x="9871156" y="2972234"/>
                </a:lnTo>
                <a:lnTo>
                  <a:pt x="9872583" y="2973663"/>
                </a:lnTo>
                <a:lnTo>
                  <a:pt x="9874009" y="2976995"/>
                </a:lnTo>
                <a:lnTo>
                  <a:pt x="9875436" y="2978423"/>
                </a:lnTo>
                <a:lnTo>
                  <a:pt x="9876863" y="2979851"/>
                </a:lnTo>
                <a:lnTo>
                  <a:pt x="9877814" y="2980804"/>
                </a:lnTo>
                <a:lnTo>
                  <a:pt x="9879716" y="2981756"/>
                </a:lnTo>
                <a:lnTo>
                  <a:pt x="9882570" y="2984136"/>
                </a:lnTo>
                <a:lnTo>
                  <a:pt x="9885899" y="2985089"/>
                </a:lnTo>
                <a:lnTo>
                  <a:pt x="10097064" y="3047930"/>
                </a:lnTo>
                <a:lnTo>
                  <a:pt x="10099918" y="3048406"/>
                </a:lnTo>
                <a:lnTo>
                  <a:pt x="10103247" y="3050310"/>
                </a:lnTo>
                <a:lnTo>
                  <a:pt x="10106576" y="3051738"/>
                </a:lnTo>
                <a:lnTo>
                  <a:pt x="10108954" y="3052690"/>
                </a:lnTo>
                <a:lnTo>
                  <a:pt x="10110381" y="3054119"/>
                </a:lnTo>
                <a:lnTo>
                  <a:pt x="10112283" y="3055547"/>
                </a:lnTo>
                <a:lnTo>
                  <a:pt x="10113710" y="3057451"/>
                </a:lnTo>
                <a:lnTo>
                  <a:pt x="10115137" y="3058879"/>
                </a:lnTo>
                <a:lnTo>
                  <a:pt x="10115613" y="3061260"/>
                </a:lnTo>
                <a:lnTo>
                  <a:pt x="10116088" y="3063164"/>
                </a:lnTo>
                <a:lnTo>
                  <a:pt x="10116088" y="3065544"/>
                </a:lnTo>
                <a:lnTo>
                  <a:pt x="10116088" y="3066497"/>
                </a:lnTo>
                <a:lnTo>
                  <a:pt x="10116088" y="3067449"/>
                </a:lnTo>
                <a:lnTo>
                  <a:pt x="10115137" y="3069829"/>
                </a:lnTo>
                <a:lnTo>
                  <a:pt x="10113710" y="3071733"/>
                </a:lnTo>
                <a:lnTo>
                  <a:pt x="10112759" y="3073161"/>
                </a:lnTo>
                <a:lnTo>
                  <a:pt x="10111332" y="3074114"/>
                </a:lnTo>
                <a:lnTo>
                  <a:pt x="10108954" y="3075542"/>
                </a:lnTo>
                <a:lnTo>
                  <a:pt x="10107052" y="3076494"/>
                </a:lnTo>
                <a:lnTo>
                  <a:pt x="10105149" y="3076970"/>
                </a:lnTo>
                <a:lnTo>
                  <a:pt x="10101820" y="3077446"/>
                </a:lnTo>
                <a:lnTo>
                  <a:pt x="10098491" y="3077922"/>
                </a:lnTo>
                <a:lnTo>
                  <a:pt x="10095162" y="3077922"/>
                </a:lnTo>
                <a:lnTo>
                  <a:pt x="10057114" y="3078874"/>
                </a:lnTo>
                <a:lnTo>
                  <a:pt x="9991006" y="3078874"/>
                </a:lnTo>
                <a:lnTo>
                  <a:pt x="9815986" y="3078874"/>
                </a:lnTo>
                <a:lnTo>
                  <a:pt x="9650479" y="3077922"/>
                </a:lnTo>
                <a:lnTo>
                  <a:pt x="9577712" y="3077446"/>
                </a:lnTo>
                <a:lnTo>
                  <a:pt x="9572481" y="3077922"/>
                </a:lnTo>
                <a:lnTo>
                  <a:pt x="9570578" y="3078874"/>
                </a:lnTo>
                <a:lnTo>
                  <a:pt x="9568201" y="3079826"/>
                </a:lnTo>
                <a:lnTo>
                  <a:pt x="9566298" y="3080302"/>
                </a:lnTo>
                <a:lnTo>
                  <a:pt x="9565347" y="3080779"/>
                </a:lnTo>
                <a:lnTo>
                  <a:pt x="9564396" y="3081731"/>
                </a:lnTo>
                <a:lnTo>
                  <a:pt x="9562969" y="3083159"/>
                </a:lnTo>
                <a:lnTo>
                  <a:pt x="9561067" y="3084587"/>
                </a:lnTo>
                <a:lnTo>
                  <a:pt x="9559640" y="3086491"/>
                </a:lnTo>
                <a:lnTo>
                  <a:pt x="9557737" y="3087920"/>
                </a:lnTo>
                <a:lnTo>
                  <a:pt x="9555835" y="3091728"/>
                </a:lnTo>
                <a:lnTo>
                  <a:pt x="9555359" y="3094109"/>
                </a:lnTo>
                <a:lnTo>
                  <a:pt x="9554408" y="3096013"/>
                </a:lnTo>
                <a:lnTo>
                  <a:pt x="9553933" y="3101250"/>
                </a:lnTo>
                <a:lnTo>
                  <a:pt x="9553457" y="3377371"/>
                </a:lnTo>
                <a:lnTo>
                  <a:pt x="9553933" y="3379751"/>
                </a:lnTo>
                <a:lnTo>
                  <a:pt x="9553933" y="3382607"/>
                </a:lnTo>
                <a:lnTo>
                  <a:pt x="9554408" y="3384512"/>
                </a:lnTo>
                <a:lnTo>
                  <a:pt x="9555835" y="3386892"/>
                </a:lnTo>
                <a:lnTo>
                  <a:pt x="9556786" y="3388320"/>
                </a:lnTo>
                <a:lnTo>
                  <a:pt x="9557737" y="3390701"/>
                </a:lnTo>
                <a:lnTo>
                  <a:pt x="9559164" y="3392129"/>
                </a:lnTo>
                <a:lnTo>
                  <a:pt x="9560591" y="3394033"/>
                </a:lnTo>
                <a:lnTo>
                  <a:pt x="9562493" y="3395461"/>
                </a:lnTo>
                <a:lnTo>
                  <a:pt x="9563920" y="3396890"/>
                </a:lnTo>
                <a:lnTo>
                  <a:pt x="9567725" y="3398794"/>
                </a:lnTo>
                <a:lnTo>
                  <a:pt x="9570103" y="3400222"/>
                </a:lnTo>
                <a:lnTo>
                  <a:pt x="9572005" y="3400698"/>
                </a:lnTo>
                <a:lnTo>
                  <a:pt x="9577237" y="3401174"/>
                </a:lnTo>
                <a:lnTo>
                  <a:pt x="9845949" y="3401174"/>
                </a:lnTo>
                <a:lnTo>
                  <a:pt x="9850229" y="3401650"/>
                </a:lnTo>
                <a:lnTo>
                  <a:pt x="9852607" y="3402126"/>
                </a:lnTo>
                <a:lnTo>
                  <a:pt x="9854985" y="3402602"/>
                </a:lnTo>
                <a:lnTo>
                  <a:pt x="9856888" y="3404031"/>
                </a:lnTo>
                <a:lnTo>
                  <a:pt x="9858790" y="3404983"/>
                </a:lnTo>
                <a:lnTo>
                  <a:pt x="9860693" y="3406411"/>
                </a:lnTo>
                <a:lnTo>
                  <a:pt x="9862595" y="3408315"/>
                </a:lnTo>
                <a:lnTo>
                  <a:pt x="9863546" y="3409743"/>
                </a:lnTo>
                <a:lnTo>
                  <a:pt x="9865449" y="3411648"/>
                </a:lnTo>
                <a:lnTo>
                  <a:pt x="9867351" y="3415456"/>
                </a:lnTo>
                <a:lnTo>
                  <a:pt x="9867827" y="3417361"/>
                </a:lnTo>
                <a:lnTo>
                  <a:pt x="9868302" y="3419741"/>
                </a:lnTo>
                <a:lnTo>
                  <a:pt x="9869253" y="3422121"/>
                </a:lnTo>
                <a:lnTo>
                  <a:pt x="9869253" y="3424502"/>
                </a:lnTo>
                <a:lnTo>
                  <a:pt x="9869253" y="3693482"/>
                </a:lnTo>
                <a:lnTo>
                  <a:pt x="9869253" y="3696338"/>
                </a:lnTo>
                <a:lnTo>
                  <a:pt x="9869253" y="3698242"/>
                </a:lnTo>
                <a:lnTo>
                  <a:pt x="9869729" y="3700623"/>
                </a:lnTo>
                <a:lnTo>
                  <a:pt x="9870680" y="3702527"/>
                </a:lnTo>
                <a:lnTo>
                  <a:pt x="9871631" y="3704907"/>
                </a:lnTo>
                <a:lnTo>
                  <a:pt x="9873058" y="3706336"/>
                </a:lnTo>
                <a:lnTo>
                  <a:pt x="9874009" y="3708240"/>
                </a:lnTo>
                <a:lnTo>
                  <a:pt x="9875436" y="3709668"/>
                </a:lnTo>
                <a:lnTo>
                  <a:pt x="9877338" y="3711572"/>
                </a:lnTo>
                <a:lnTo>
                  <a:pt x="9878765" y="3713001"/>
                </a:lnTo>
                <a:lnTo>
                  <a:pt x="9882570" y="3715381"/>
                </a:lnTo>
                <a:lnTo>
                  <a:pt x="9884948" y="3715857"/>
                </a:lnTo>
                <a:lnTo>
                  <a:pt x="9887326" y="3716333"/>
                </a:lnTo>
                <a:lnTo>
                  <a:pt x="9892082" y="3716809"/>
                </a:lnTo>
                <a:lnTo>
                  <a:pt x="10168404" y="3716809"/>
                </a:lnTo>
                <a:lnTo>
                  <a:pt x="10173160" y="3716809"/>
                </a:lnTo>
                <a:lnTo>
                  <a:pt x="10175538" y="3716333"/>
                </a:lnTo>
                <a:lnTo>
                  <a:pt x="10177440" y="3715381"/>
                </a:lnTo>
                <a:lnTo>
                  <a:pt x="10179818" y="3714429"/>
                </a:lnTo>
                <a:lnTo>
                  <a:pt x="10181245" y="3713001"/>
                </a:lnTo>
                <a:lnTo>
                  <a:pt x="10183147" y="3712048"/>
                </a:lnTo>
                <a:lnTo>
                  <a:pt x="10184574" y="3710620"/>
                </a:lnTo>
                <a:lnTo>
                  <a:pt x="10186476" y="3708716"/>
                </a:lnTo>
                <a:lnTo>
                  <a:pt x="10187903" y="3707288"/>
                </a:lnTo>
                <a:lnTo>
                  <a:pt x="10189806" y="3703479"/>
                </a:lnTo>
                <a:lnTo>
                  <a:pt x="10190757" y="3701099"/>
                </a:lnTo>
                <a:lnTo>
                  <a:pt x="10191232" y="3698718"/>
                </a:lnTo>
                <a:lnTo>
                  <a:pt x="10191708" y="3696338"/>
                </a:lnTo>
                <a:lnTo>
                  <a:pt x="10191708" y="3693958"/>
                </a:lnTo>
                <a:lnTo>
                  <a:pt x="10191708" y="3424502"/>
                </a:lnTo>
                <a:lnTo>
                  <a:pt x="10192184" y="3422597"/>
                </a:lnTo>
                <a:lnTo>
                  <a:pt x="10192184" y="3420217"/>
                </a:lnTo>
                <a:lnTo>
                  <a:pt x="10193135" y="3418313"/>
                </a:lnTo>
                <a:lnTo>
                  <a:pt x="10194086" y="3415933"/>
                </a:lnTo>
                <a:lnTo>
                  <a:pt x="10194562" y="3413552"/>
                </a:lnTo>
                <a:lnTo>
                  <a:pt x="10195988" y="3412124"/>
                </a:lnTo>
                <a:lnTo>
                  <a:pt x="10197415" y="3409743"/>
                </a:lnTo>
                <a:lnTo>
                  <a:pt x="10198842" y="3408315"/>
                </a:lnTo>
                <a:lnTo>
                  <a:pt x="10200744" y="3407363"/>
                </a:lnTo>
                <a:lnTo>
                  <a:pt x="10202171" y="3405459"/>
                </a:lnTo>
                <a:lnTo>
                  <a:pt x="10205976" y="3403078"/>
                </a:lnTo>
                <a:lnTo>
                  <a:pt x="10208354" y="3402602"/>
                </a:lnTo>
                <a:lnTo>
                  <a:pt x="10210256" y="3402126"/>
                </a:lnTo>
                <a:lnTo>
                  <a:pt x="10215488" y="3401650"/>
                </a:lnTo>
                <a:lnTo>
                  <a:pt x="10484200" y="3401650"/>
                </a:lnTo>
                <a:lnTo>
                  <a:pt x="10488956" y="3401650"/>
                </a:lnTo>
                <a:lnTo>
                  <a:pt x="10490858" y="3400698"/>
                </a:lnTo>
                <a:lnTo>
                  <a:pt x="10493236" y="3400222"/>
                </a:lnTo>
                <a:lnTo>
                  <a:pt x="10495139" y="3398794"/>
                </a:lnTo>
                <a:lnTo>
                  <a:pt x="10497041" y="3397842"/>
                </a:lnTo>
                <a:lnTo>
                  <a:pt x="10498944" y="3396890"/>
                </a:lnTo>
                <a:lnTo>
                  <a:pt x="10500846" y="3394985"/>
                </a:lnTo>
                <a:lnTo>
                  <a:pt x="10501797" y="3393557"/>
                </a:lnTo>
                <a:lnTo>
                  <a:pt x="10503700" y="3391653"/>
                </a:lnTo>
                <a:lnTo>
                  <a:pt x="10505602" y="3387844"/>
                </a:lnTo>
                <a:lnTo>
                  <a:pt x="10506078" y="3385940"/>
                </a:lnTo>
                <a:lnTo>
                  <a:pt x="10507029" y="3383560"/>
                </a:lnTo>
                <a:lnTo>
                  <a:pt x="10507504" y="3380703"/>
                </a:lnTo>
                <a:lnTo>
                  <a:pt x="10507504" y="3378799"/>
                </a:lnTo>
                <a:lnTo>
                  <a:pt x="10507980" y="3102202"/>
                </a:lnTo>
                <a:lnTo>
                  <a:pt x="10507504" y="3099345"/>
                </a:lnTo>
                <a:lnTo>
                  <a:pt x="10507504" y="3097441"/>
                </a:lnTo>
                <a:lnTo>
                  <a:pt x="10507029" y="3095061"/>
                </a:lnTo>
                <a:lnTo>
                  <a:pt x="10505602" y="3093157"/>
                </a:lnTo>
                <a:lnTo>
                  <a:pt x="10505126" y="3090776"/>
                </a:lnTo>
                <a:lnTo>
                  <a:pt x="10503700" y="3088872"/>
                </a:lnTo>
                <a:lnTo>
                  <a:pt x="10502273" y="3087444"/>
                </a:lnTo>
                <a:lnTo>
                  <a:pt x="10500846" y="3086015"/>
                </a:lnTo>
                <a:lnTo>
                  <a:pt x="10498944" y="3084111"/>
                </a:lnTo>
                <a:lnTo>
                  <a:pt x="10497517" y="3082683"/>
                </a:lnTo>
                <a:lnTo>
                  <a:pt x="10493712" y="3080302"/>
                </a:lnTo>
                <a:lnTo>
                  <a:pt x="10491334" y="3079826"/>
                </a:lnTo>
                <a:lnTo>
                  <a:pt x="10489432" y="3079350"/>
                </a:lnTo>
                <a:lnTo>
                  <a:pt x="10484200" y="3078874"/>
                </a:lnTo>
                <a:lnTo>
                  <a:pt x="10215488" y="3078874"/>
                </a:lnTo>
                <a:lnTo>
                  <a:pt x="10211208" y="3077922"/>
                </a:lnTo>
                <a:lnTo>
                  <a:pt x="10208830" y="3077446"/>
                </a:lnTo>
                <a:lnTo>
                  <a:pt x="10206452" y="3076494"/>
                </a:lnTo>
                <a:lnTo>
                  <a:pt x="10204549" y="3075542"/>
                </a:lnTo>
                <a:lnTo>
                  <a:pt x="10202647" y="3074114"/>
                </a:lnTo>
                <a:lnTo>
                  <a:pt x="10200744" y="3073161"/>
                </a:lnTo>
                <a:lnTo>
                  <a:pt x="10198842" y="3071733"/>
                </a:lnTo>
                <a:lnTo>
                  <a:pt x="10197891" y="3069829"/>
                </a:lnTo>
                <a:lnTo>
                  <a:pt x="10195988" y="3068401"/>
                </a:lnTo>
                <a:lnTo>
                  <a:pt x="10194086" y="3064592"/>
                </a:lnTo>
                <a:lnTo>
                  <a:pt x="10193610" y="3062212"/>
                </a:lnTo>
                <a:lnTo>
                  <a:pt x="10193135" y="3059831"/>
                </a:lnTo>
                <a:lnTo>
                  <a:pt x="10192184" y="3057451"/>
                </a:lnTo>
                <a:lnTo>
                  <a:pt x="10192184" y="3055071"/>
                </a:lnTo>
                <a:lnTo>
                  <a:pt x="10193135" y="2785615"/>
                </a:lnTo>
                <a:lnTo>
                  <a:pt x="10192184" y="2783710"/>
                </a:lnTo>
                <a:lnTo>
                  <a:pt x="10192184" y="2781330"/>
                </a:lnTo>
                <a:lnTo>
                  <a:pt x="10191708" y="2779426"/>
                </a:lnTo>
                <a:lnTo>
                  <a:pt x="10190757" y="2777045"/>
                </a:lnTo>
                <a:lnTo>
                  <a:pt x="10190281" y="2774665"/>
                </a:lnTo>
                <a:lnTo>
                  <a:pt x="10188379" y="2773237"/>
                </a:lnTo>
                <a:lnTo>
                  <a:pt x="10187428" y="2770856"/>
                </a:lnTo>
                <a:lnTo>
                  <a:pt x="10186001" y="2769428"/>
                </a:lnTo>
                <a:lnTo>
                  <a:pt x="10184098" y="2768476"/>
                </a:lnTo>
                <a:lnTo>
                  <a:pt x="10182672" y="2766572"/>
                </a:lnTo>
                <a:lnTo>
                  <a:pt x="10178867" y="2764191"/>
                </a:lnTo>
                <a:lnTo>
                  <a:pt x="10176489" y="2763715"/>
                </a:lnTo>
                <a:lnTo>
                  <a:pt x="10174111" y="2763239"/>
                </a:lnTo>
                <a:lnTo>
                  <a:pt x="10169355" y="2762763"/>
                </a:lnTo>
                <a:close/>
                <a:moveTo>
                  <a:pt x="11909275" y="2597440"/>
                </a:moveTo>
                <a:cubicBezTo>
                  <a:pt x="12033146" y="2597440"/>
                  <a:pt x="12133947" y="2698215"/>
                  <a:pt x="12133947" y="2822112"/>
                </a:cubicBezTo>
                <a:cubicBezTo>
                  <a:pt x="12133947" y="2946008"/>
                  <a:pt x="12033146" y="3046758"/>
                  <a:pt x="11909275" y="3046758"/>
                </a:cubicBezTo>
                <a:lnTo>
                  <a:pt x="11908874" y="3046758"/>
                </a:lnTo>
                <a:cubicBezTo>
                  <a:pt x="11791240" y="3046758"/>
                  <a:pt x="11695850" y="3142123"/>
                  <a:pt x="11695850" y="3259782"/>
                </a:cubicBezTo>
                <a:lnTo>
                  <a:pt x="11695850" y="3260183"/>
                </a:lnTo>
                <a:cubicBezTo>
                  <a:pt x="11695850" y="3384054"/>
                  <a:pt x="11595075" y="3484829"/>
                  <a:pt x="11471204" y="3484829"/>
                </a:cubicBezTo>
                <a:lnTo>
                  <a:pt x="11470828" y="3484829"/>
                </a:lnTo>
                <a:cubicBezTo>
                  <a:pt x="11353169" y="3484829"/>
                  <a:pt x="11257804" y="3580219"/>
                  <a:pt x="11257804" y="3697853"/>
                </a:cubicBezTo>
                <a:lnTo>
                  <a:pt x="11257804" y="3698229"/>
                </a:lnTo>
                <a:cubicBezTo>
                  <a:pt x="11257804" y="3822100"/>
                  <a:pt x="11157029" y="3922901"/>
                  <a:pt x="11033132" y="3922901"/>
                </a:cubicBezTo>
                <a:cubicBezTo>
                  <a:pt x="10909236" y="3922901"/>
                  <a:pt x="10808486" y="3822100"/>
                  <a:pt x="10808486" y="3698229"/>
                </a:cubicBezTo>
                <a:cubicBezTo>
                  <a:pt x="10808486" y="3574358"/>
                  <a:pt x="10909261" y="3473582"/>
                  <a:pt x="11033132" y="3473582"/>
                </a:cubicBezTo>
                <a:lnTo>
                  <a:pt x="11033533" y="3473582"/>
                </a:lnTo>
                <a:cubicBezTo>
                  <a:pt x="11151167" y="3473582"/>
                  <a:pt x="11246557" y="3378217"/>
                  <a:pt x="11246557" y="3260558"/>
                </a:cubicBezTo>
                <a:lnTo>
                  <a:pt x="11246557" y="3260183"/>
                </a:lnTo>
                <a:cubicBezTo>
                  <a:pt x="11246557" y="3136311"/>
                  <a:pt x="11347332" y="3035511"/>
                  <a:pt x="11471204" y="3035511"/>
                </a:cubicBezTo>
                <a:lnTo>
                  <a:pt x="11471604" y="3035511"/>
                </a:lnTo>
                <a:cubicBezTo>
                  <a:pt x="11589263" y="3035511"/>
                  <a:pt x="11684628" y="2940146"/>
                  <a:pt x="11684628" y="2822512"/>
                </a:cubicBezTo>
                <a:lnTo>
                  <a:pt x="11684628" y="2822112"/>
                </a:lnTo>
                <a:cubicBezTo>
                  <a:pt x="11684628" y="2698215"/>
                  <a:pt x="11785404" y="2597440"/>
                  <a:pt x="11909275" y="2597440"/>
                </a:cubicBezTo>
                <a:close/>
                <a:moveTo>
                  <a:pt x="0" y="0"/>
                </a:moveTo>
                <a:lnTo>
                  <a:pt x="12192000" y="0"/>
                </a:lnTo>
                <a:lnTo>
                  <a:pt x="12192000" y="2514600"/>
                </a:lnTo>
                <a:lnTo>
                  <a:pt x="10725646" y="2514600"/>
                </a:lnTo>
                <a:lnTo>
                  <a:pt x="10725646" y="3984526"/>
                </a:lnTo>
                <a:lnTo>
                  <a:pt x="9311680" y="3984526"/>
                </a:lnTo>
                <a:lnTo>
                  <a:pt x="9311680" y="6858000"/>
                </a:lnTo>
                <a:lnTo>
                  <a:pt x="0" y="685800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1415480" y="5661247"/>
            <a:ext cx="7344816" cy="504057"/>
          </a:xfrm>
        </p:spPr>
        <p:txBody>
          <a:bodyPr/>
          <a:lstStyle>
            <a:lvl1pPr marL="0" indent="0" algn="l">
              <a:buNone/>
              <a:defRPr sz="1600" b="1">
                <a:solidFill>
                  <a:schemeClr val="bg1"/>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5" name="Text Placeholder 2">
            <a:extLst>
              <a:ext uri="{FF2B5EF4-FFF2-40B4-BE49-F238E27FC236}">
                <a16:creationId xmlns:a16="http://schemas.microsoft.com/office/drawing/2014/main" id="{623DFA50-A4C4-9798-AF64-DAFDCC357DD5}"/>
              </a:ext>
            </a:extLst>
          </p:cNvPr>
          <p:cNvSpPr>
            <a:spLocks noGrp="1" noChangeAspect="1"/>
          </p:cNvSpPr>
          <p:nvPr>
            <p:ph type="body" sz="quarter" idx="19"/>
          </p:nvPr>
        </p:nvSpPr>
        <p:spPr>
          <a:xfrm>
            <a:off x="11496600" y="404664"/>
            <a:ext cx="360000" cy="8505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9" name="shape 9">
            <a:extLst>
              <a:ext uri="{FF2B5EF4-FFF2-40B4-BE49-F238E27FC236}">
                <a16:creationId xmlns:a16="http://schemas.microsoft.com/office/drawing/2014/main" id="{83EF6C78-FF7F-CB28-CCC9-58D9538EB013}"/>
              </a:ext>
            </a:extLst>
          </p:cNvPr>
          <p:cNvSpPr>
            <a:spLocks noGrp="1" noChangeAspect="1"/>
          </p:cNvSpPr>
          <p:nvPr>
            <p:ph type="body" sz="quarter" idx="20"/>
          </p:nvPr>
        </p:nvSpPr>
        <p:spPr>
          <a:xfrm>
            <a:off x="839416" y="5698824"/>
            <a:ext cx="432000" cy="4320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en-US"/>
              <a:t>Click to edit Master text styles</a:t>
            </a:r>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1"/>
                </a:solidFill>
              </a:defRPr>
            </a:lvl1pPr>
          </a:lstStyle>
          <a:p>
            <a:r>
              <a:rPr lang="en-US"/>
              <a:t>Click to edit Master title style</a:t>
            </a:r>
            <a:endParaRPr lang="fi-FI" dirty="0"/>
          </a:p>
        </p:txBody>
      </p:sp>
    </p:spTree>
    <p:extLst>
      <p:ext uri="{BB962C8B-B14F-4D97-AF65-F5344CB8AC3E}">
        <p14:creationId xmlns:p14="http://schemas.microsoft.com/office/powerpoint/2010/main" val="1626902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6479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AE05BF-9ABE-F0D7-16D0-04E6FF0CD430}"/>
              </a:ext>
            </a:extLst>
          </p:cNvPr>
          <p:cNvSpPr>
            <a:spLocks noGrp="1"/>
          </p:cNvSpPr>
          <p:nvPr>
            <p:ph type="subTitle" idx="1"/>
          </p:nvPr>
        </p:nvSpPr>
        <p:spPr>
          <a:xfrm>
            <a:off x="839416" y="5661247"/>
            <a:ext cx="7920880" cy="504057"/>
          </a:xfrm>
        </p:spPr>
        <p:txBody>
          <a:bodyPr/>
          <a:lstStyle>
            <a:lvl1pPr marL="0" indent="0" algn="l">
              <a:buNone/>
              <a:defRPr sz="1600" b="1">
                <a:solidFill>
                  <a:schemeClr val="bg2"/>
                </a:solidFill>
                <a:latin typeface="Finlandica Headline" pitchFamily="2" charset="0"/>
                <a:cs typeface="Finlandica Headlin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Title 1">
            <a:extLst>
              <a:ext uri="{FF2B5EF4-FFF2-40B4-BE49-F238E27FC236}">
                <a16:creationId xmlns:a16="http://schemas.microsoft.com/office/drawing/2014/main" id="{B2609589-4392-0414-D911-6DB24683F16D}"/>
              </a:ext>
            </a:extLst>
          </p:cNvPr>
          <p:cNvSpPr>
            <a:spLocks noGrp="1"/>
          </p:cNvSpPr>
          <p:nvPr>
            <p:ph type="ctrTitle"/>
          </p:nvPr>
        </p:nvSpPr>
        <p:spPr>
          <a:xfrm>
            <a:off x="839416" y="980729"/>
            <a:ext cx="7920880" cy="4320479"/>
          </a:xfrm>
        </p:spPr>
        <p:txBody>
          <a:bodyPr anchor="t" anchorCtr="0">
            <a:normAutofit/>
          </a:bodyPr>
          <a:lstStyle>
            <a:lvl1pPr algn="l">
              <a:lnSpc>
                <a:spcPct val="85000"/>
              </a:lnSpc>
              <a:defRPr sz="8000" cap="none" spc="-60" baseline="0">
                <a:solidFill>
                  <a:schemeClr val="bg2"/>
                </a:solidFill>
              </a:defRPr>
            </a:lvl1pPr>
          </a:lstStyle>
          <a:p>
            <a:r>
              <a:rPr lang="en-US"/>
              <a:t>Click to edit Master title style</a:t>
            </a:r>
            <a:endParaRPr lang="fi-FI" dirty="0"/>
          </a:p>
        </p:txBody>
      </p:sp>
      <p:sp>
        <p:nvSpPr>
          <p:cNvPr id="10" name="Freeform 6">
            <a:extLst>
              <a:ext uri="{FF2B5EF4-FFF2-40B4-BE49-F238E27FC236}">
                <a16:creationId xmlns:a16="http://schemas.microsoft.com/office/drawing/2014/main" id="{5A87EC26-0710-147A-F2F6-2CDEDD3E6564}"/>
              </a:ext>
            </a:extLst>
          </p:cNvPr>
          <p:cNvSpPr>
            <a:spLocks noChangeAspect="1" noEditPoints="1"/>
          </p:cNvSpPr>
          <p:nvPr userDrawn="1"/>
        </p:nvSpPr>
        <p:spPr bwMode="auto">
          <a:xfrm>
            <a:off x="11496600" y="404664"/>
            <a:ext cx="360000" cy="851386"/>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4229084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B145-1358-A3F2-97F1-7042F85CD01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81D1760-CE90-00BA-883E-F4255E320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ource 8">
            <a:extLst>
              <a:ext uri="{FF2B5EF4-FFF2-40B4-BE49-F238E27FC236}">
                <a16:creationId xmlns:a16="http://schemas.microsoft.com/office/drawing/2014/main" id="{DB40DAF6-99C9-7156-B4CD-3E8BD6D2C1A3}"/>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
        <p:nvSpPr>
          <p:cNvPr id="14" name="Date Placeholder 13">
            <a:extLst>
              <a:ext uri="{FF2B5EF4-FFF2-40B4-BE49-F238E27FC236}">
                <a16:creationId xmlns:a16="http://schemas.microsoft.com/office/drawing/2014/main" id="{178B253D-DE41-402F-4C7E-8E03DBEB284E}"/>
              </a:ext>
            </a:extLst>
          </p:cNvPr>
          <p:cNvSpPr>
            <a:spLocks noGrp="1"/>
          </p:cNvSpPr>
          <p:nvPr>
            <p:ph type="dt" sz="half" idx="15"/>
          </p:nvPr>
        </p:nvSpPr>
        <p:spPr/>
        <p:txBody>
          <a:bodyPr/>
          <a:lstStyle/>
          <a:p>
            <a:pPr algn="r"/>
            <a:fld id="{B3CEBAC3-64DA-45C3-A1AF-8059B3560E8C}" type="datetime5">
              <a:rPr lang="en-GB" smtClean="0"/>
              <a:t>1-Apr-26</a:t>
            </a:fld>
            <a:endParaRPr lang="fi-FI" dirty="0"/>
          </a:p>
        </p:txBody>
      </p:sp>
      <p:sp>
        <p:nvSpPr>
          <p:cNvPr id="15" name="Footer Placeholder 14">
            <a:extLst>
              <a:ext uri="{FF2B5EF4-FFF2-40B4-BE49-F238E27FC236}">
                <a16:creationId xmlns:a16="http://schemas.microsoft.com/office/drawing/2014/main" id="{FA05173C-290A-9172-D234-39461AAC90A4}"/>
              </a:ext>
            </a:extLst>
          </p:cNvPr>
          <p:cNvSpPr>
            <a:spLocks noGrp="1"/>
          </p:cNvSpPr>
          <p:nvPr>
            <p:ph type="ftr" sz="quarter" idx="16"/>
          </p:nvPr>
        </p:nvSpPr>
        <p:spPr/>
        <p:txBody>
          <a:bodyPr/>
          <a:lstStyle/>
          <a:p>
            <a:pPr algn="r"/>
            <a:endParaRPr lang="fi-FI" dirty="0"/>
          </a:p>
        </p:txBody>
      </p:sp>
      <p:sp>
        <p:nvSpPr>
          <p:cNvPr id="16" name="Slide Number Placeholder 15">
            <a:extLst>
              <a:ext uri="{FF2B5EF4-FFF2-40B4-BE49-F238E27FC236}">
                <a16:creationId xmlns:a16="http://schemas.microsoft.com/office/drawing/2014/main" id="{3854FE59-0DFC-5639-DCD9-DA6B6DC85B40}"/>
              </a:ext>
            </a:extLst>
          </p:cNvPr>
          <p:cNvSpPr>
            <a:spLocks noGrp="1"/>
          </p:cNvSpPr>
          <p:nvPr>
            <p:ph type="sldNum" sz="quarter" idx="17"/>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3225989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B145-1358-A3F2-97F1-7042F85CD014}"/>
              </a:ext>
            </a:extLst>
          </p:cNvPr>
          <p:cNvSpPr>
            <a:spLocks noGrp="1"/>
          </p:cNvSpPr>
          <p:nvPr>
            <p:ph type="title" hasCustomPrompt="1"/>
          </p:nvPr>
        </p:nvSpPr>
        <p:spPr>
          <a:xfrm>
            <a:off x="623887" y="549274"/>
            <a:ext cx="10944226" cy="719485"/>
          </a:xfrm>
        </p:spPr>
        <p:txBody>
          <a:bodyPr tIns="54000">
            <a:noAutofit/>
          </a:bodyPr>
          <a:lstStyle>
            <a:lvl1pPr>
              <a:defRPr sz="6000"/>
            </a:lvl1pPr>
          </a:lstStyle>
          <a:p>
            <a:r>
              <a:rPr lang="en-GB" dirty="0"/>
              <a:t>Agenda title</a:t>
            </a:r>
            <a:endParaRPr lang="fi-FI" dirty="0"/>
          </a:p>
        </p:txBody>
      </p:sp>
      <p:sp>
        <p:nvSpPr>
          <p:cNvPr id="9" name="Text Placeholder 16">
            <a:extLst>
              <a:ext uri="{FF2B5EF4-FFF2-40B4-BE49-F238E27FC236}">
                <a16:creationId xmlns:a16="http://schemas.microsoft.com/office/drawing/2014/main" id="{97BEC1B4-0FB3-A35D-8CE6-3E9914E69348}"/>
              </a:ext>
            </a:extLst>
          </p:cNvPr>
          <p:cNvSpPr>
            <a:spLocks noGrp="1"/>
          </p:cNvSpPr>
          <p:nvPr>
            <p:ph type="body" sz="quarter" idx="13" hasCustomPrompt="1"/>
          </p:nvPr>
        </p:nvSpPr>
        <p:spPr>
          <a:xfrm>
            <a:off x="5735638" y="1628800"/>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01</a:t>
            </a:r>
          </a:p>
          <a:p>
            <a:pPr lvl="1"/>
            <a:endParaRPr lang="fi-FI" dirty="0"/>
          </a:p>
        </p:txBody>
      </p:sp>
      <p:sp>
        <p:nvSpPr>
          <p:cNvPr id="10" name="Text Placeholder 16">
            <a:extLst>
              <a:ext uri="{FF2B5EF4-FFF2-40B4-BE49-F238E27FC236}">
                <a16:creationId xmlns:a16="http://schemas.microsoft.com/office/drawing/2014/main" id="{625D8C59-0D66-4A32-9AD1-AC8E949CC74B}"/>
              </a:ext>
            </a:extLst>
          </p:cNvPr>
          <p:cNvSpPr>
            <a:spLocks noGrp="1"/>
          </p:cNvSpPr>
          <p:nvPr>
            <p:ph type="body" sz="quarter" idx="14"/>
          </p:nvPr>
        </p:nvSpPr>
        <p:spPr>
          <a:xfrm>
            <a:off x="7032105" y="1844824"/>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2" name="Text Placeholder 16">
            <a:extLst>
              <a:ext uri="{FF2B5EF4-FFF2-40B4-BE49-F238E27FC236}">
                <a16:creationId xmlns:a16="http://schemas.microsoft.com/office/drawing/2014/main" id="{B902F43A-B772-65E3-FE28-189DA576AF0B}"/>
              </a:ext>
            </a:extLst>
          </p:cNvPr>
          <p:cNvSpPr>
            <a:spLocks noGrp="1"/>
          </p:cNvSpPr>
          <p:nvPr>
            <p:ph type="body" sz="quarter" idx="15" hasCustomPrompt="1"/>
          </p:nvPr>
        </p:nvSpPr>
        <p:spPr>
          <a:xfrm>
            <a:off x="5735638" y="2492896"/>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02</a:t>
            </a:r>
          </a:p>
          <a:p>
            <a:pPr lvl="1"/>
            <a:endParaRPr lang="fi-FI" dirty="0"/>
          </a:p>
        </p:txBody>
      </p:sp>
      <p:sp>
        <p:nvSpPr>
          <p:cNvPr id="13" name="Text Placeholder 16">
            <a:extLst>
              <a:ext uri="{FF2B5EF4-FFF2-40B4-BE49-F238E27FC236}">
                <a16:creationId xmlns:a16="http://schemas.microsoft.com/office/drawing/2014/main" id="{B10338DF-EA0C-6EDC-36C8-FF80E7A3C2F8}"/>
              </a:ext>
            </a:extLst>
          </p:cNvPr>
          <p:cNvSpPr>
            <a:spLocks noGrp="1"/>
          </p:cNvSpPr>
          <p:nvPr>
            <p:ph type="body" sz="quarter" idx="16" hasCustomPrompt="1"/>
          </p:nvPr>
        </p:nvSpPr>
        <p:spPr>
          <a:xfrm>
            <a:off x="5735638" y="3356992"/>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03</a:t>
            </a:r>
          </a:p>
          <a:p>
            <a:pPr lvl="1"/>
            <a:endParaRPr lang="fi-FI" dirty="0"/>
          </a:p>
        </p:txBody>
      </p:sp>
      <p:sp>
        <p:nvSpPr>
          <p:cNvPr id="14" name="Text Placeholder 16">
            <a:extLst>
              <a:ext uri="{FF2B5EF4-FFF2-40B4-BE49-F238E27FC236}">
                <a16:creationId xmlns:a16="http://schemas.microsoft.com/office/drawing/2014/main" id="{486EA594-0805-881F-499A-C9949A1D21CB}"/>
              </a:ext>
            </a:extLst>
          </p:cNvPr>
          <p:cNvSpPr>
            <a:spLocks noGrp="1"/>
          </p:cNvSpPr>
          <p:nvPr>
            <p:ph type="body" sz="quarter" idx="17" hasCustomPrompt="1"/>
          </p:nvPr>
        </p:nvSpPr>
        <p:spPr>
          <a:xfrm>
            <a:off x="5735638" y="4221088"/>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04</a:t>
            </a:r>
          </a:p>
          <a:p>
            <a:pPr lvl="1"/>
            <a:endParaRPr lang="fi-FI" dirty="0"/>
          </a:p>
        </p:txBody>
      </p:sp>
      <p:sp>
        <p:nvSpPr>
          <p:cNvPr id="15" name="Text Placeholder 16">
            <a:extLst>
              <a:ext uri="{FF2B5EF4-FFF2-40B4-BE49-F238E27FC236}">
                <a16:creationId xmlns:a16="http://schemas.microsoft.com/office/drawing/2014/main" id="{202762E6-8C20-2A82-31E7-535048EBEF4C}"/>
              </a:ext>
            </a:extLst>
          </p:cNvPr>
          <p:cNvSpPr>
            <a:spLocks noGrp="1"/>
          </p:cNvSpPr>
          <p:nvPr>
            <p:ph type="body" sz="quarter" idx="18" hasCustomPrompt="1"/>
          </p:nvPr>
        </p:nvSpPr>
        <p:spPr>
          <a:xfrm>
            <a:off x="5735638" y="5085184"/>
            <a:ext cx="1152128" cy="720080"/>
          </a:xfrm>
        </p:spPr>
        <p:txBody>
          <a:bodyPr tIns="36000"/>
          <a:lstStyle>
            <a:lvl1pPr marL="0" indent="0">
              <a:lnSpc>
                <a:spcPct val="80000"/>
              </a:lnSpc>
              <a:spcBef>
                <a:spcPts val="0"/>
              </a:spcBef>
              <a:buFontTx/>
              <a:buNone/>
              <a:defRPr sz="6000">
                <a:latin typeface="+mj-lt"/>
              </a:defRPr>
            </a:lvl1pPr>
            <a:lvl2pPr marL="0" indent="0">
              <a:lnSpc>
                <a:spcPct val="80000"/>
              </a:lnSpc>
              <a:spcBef>
                <a:spcPts val="0"/>
              </a:spcBef>
              <a:buFontTx/>
              <a:buNone/>
              <a:defRPr sz="1600"/>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05</a:t>
            </a:r>
          </a:p>
          <a:p>
            <a:pPr lvl="1"/>
            <a:endParaRPr lang="fi-FI" dirty="0"/>
          </a:p>
        </p:txBody>
      </p:sp>
      <p:sp>
        <p:nvSpPr>
          <p:cNvPr id="16" name="Text Placeholder 16">
            <a:extLst>
              <a:ext uri="{FF2B5EF4-FFF2-40B4-BE49-F238E27FC236}">
                <a16:creationId xmlns:a16="http://schemas.microsoft.com/office/drawing/2014/main" id="{DF7F14FB-CDAE-EA8A-8434-375E8236A620}"/>
              </a:ext>
            </a:extLst>
          </p:cNvPr>
          <p:cNvSpPr>
            <a:spLocks noGrp="1"/>
          </p:cNvSpPr>
          <p:nvPr>
            <p:ph type="body" sz="quarter" idx="19"/>
          </p:nvPr>
        </p:nvSpPr>
        <p:spPr>
          <a:xfrm>
            <a:off x="7032105" y="2708920"/>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7" name="Text Placeholder 16">
            <a:extLst>
              <a:ext uri="{FF2B5EF4-FFF2-40B4-BE49-F238E27FC236}">
                <a16:creationId xmlns:a16="http://schemas.microsoft.com/office/drawing/2014/main" id="{55CAB598-C301-FF1B-9049-2C2D93854D4A}"/>
              </a:ext>
            </a:extLst>
          </p:cNvPr>
          <p:cNvSpPr>
            <a:spLocks noGrp="1"/>
          </p:cNvSpPr>
          <p:nvPr>
            <p:ph type="body" sz="quarter" idx="20"/>
          </p:nvPr>
        </p:nvSpPr>
        <p:spPr>
          <a:xfrm>
            <a:off x="7032105" y="3573016"/>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8" name="Text Placeholder 16">
            <a:extLst>
              <a:ext uri="{FF2B5EF4-FFF2-40B4-BE49-F238E27FC236}">
                <a16:creationId xmlns:a16="http://schemas.microsoft.com/office/drawing/2014/main" id="{762663B3-C6AA-9880-9E25-2C37198DCDA0}"/>
              </a:ext>
            </a:extLst>
          </p:cNvPr>
          <p:cNvSpPr>
            <a:spLocks noGrp="1"/>
          </p:cNvSpPr>
          <p:nvPr>
            <p:ph type="body" sz="quarter" idx="21"/>
          </p:nvPr>
        </p:nvSpPr>
        <p:spPr>
          <a:xfrm>
            <a:off x="7032105" y="4437112"/>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19" name="Text Placeholder 16">
            <a:extLst>
              <a:ext uri="{FF2B5EF4-FFF2-40B4-BE49-F238E27FC236}">
                <a16:creationId xmlns:a16="http://schemas.microsoft.com/office/drawing/2014/main" id="{4B9289C7-3E07-020B-470F-1ACA0F022ED8}"/>
              </a:ext>
            </a:extLst>
          </p:cNvPr>
          <p:cNvSpPr>
            <a:spLocks noGrp="1"/>
          </p:cNvSpPr>
          <p:nvPr>
            <p:ph type="body" sz="quarter" idx="22"/>
          </p:nvPr>
        </p:nvSpPr>
        <p:spPr>
          <a:xfrm>
            <a:off x="7032105" y="5301208"/>
            <a:ext cx="4392487" cy="648072"/>
          </a:xfrm>
        </p:spPr>
        <p:txBody>
          <a:bodyPr/>
          <a:lstStyle>
            <a:lvl1pPr marL="447675" indent="-447675">
              <a:spcBef>
                <a:spcPts val="600"/>
              </a:spcBef>
              <a:buFont typeface="Wingdings 3" panose="05040102010807070707" pitchFamily="18" charset="2"/>
              <a:buChar char=""/>
              <a:defRPr sz="1800" b="1" cap="all" baseline="0">
                <a:latin typeface="Finlandica Headline" pitchFamily="2" charset="0"/>
                <a:cs typeface="Finlandica Headline" pitchFamily="2" charset="0"/>
              </a:defRPr>
            </a:lvl1pPr>
            <a:lvl2pPr marL="447675" indent="0">
              <a:spcBef>
                <a:spcPts val="600"/>
              </a:spcBef>
              <a:buFontTx/>
              <a:buNone/>
              <a:defRPr sz="1400" cap="all" baseline="0"/>
            </a:lvl2pPr>
            <a:lvl3pPr marL="447675" indent="0">
              <a:spcBef>
                <a:spcPts val="600"/>
              </a:spcBef>
              <a:buFontTx/>
              <a:buNone/>
              <a:defRPr sz="1000" cap="all" baseline="0"/>
            </a:lvl3pPr>
            <a:lvl4pPr marL="447675" indent="0">
              <a:spcBef>
                <a:spcPts val="600"/>
              </a:spcBef>
              <a:buFontTx/>
              <a:buNone/>
              <a:defRPr sz="1000" cap="all" baseline="0"/>
            </a:lvl4pPr>
            <a:lvl5pPr marL="447675" indent="0">
              <a:spcBef>
                <a:spcPts val="600"/>
              </a:spcBef>
              <a:buFontTx/>
              <a:buNone/>
              <a:defRPr sz="1000" cap="all" baseline="0"/>
            </a:lvl5pPr>
            <a:lvl6pPr marL="447675" indent="0">
              <a:spcBef>
                <a:spcPts val="600"/>
              </a:spcBef>
              <a:buFontTx/>
              <a:buNone/>
              <a:defRPr sz="1000" cap="all" baseline="0"/>
            </a:lvl6pPr>
            <a:lvl7pPr marL="447675" indent="0">
              <a:spcBef>
                <a:spcPts val="600"/>
              </a:spcBef>
              <a:buFontTx/>
              <a:buNone/>
              <a:defRPr sz="1000" cap="all" baseline="0"/>
            </a:lvl7pPr>
            <a:lvl8pPr marL="447675" indent="0">
              <a:spcBef>
                <a:spcPts val="600"/>
              </a:spcBef>
              <a:buFontTx/>
              <a:buNone/>
              <a:defRPr sz="1000" cap="all" baseline="0"/>
            </a:lvl8pPr>
            <a:lvl9pPr marL="447675" indent="0">
              <a:spcBef>
                <a:spcPts val="600"/>
              </a:spcBef>
              <a:buFontTx/>
              <a:buNone/>
              <a:defRPr sz="1000" cap="all" baseline="0"/>
            </a:lvl9pPr>
          </a:lstStyle>
          <a:p>
            <a:pPr lvl="0"/>
            <a:r>
              <a:rPr lang="en-US"/>
              <a:t>Click to edit Master text styles</a:t>
            </a:r>
          </a:p>
          <a:p>
            <a:pPr lvl="1"/>
            <a:r>
              <a:rPr lang="en-US"/>
              <a:t>Second level</a:t>
            </a:r>
          </a:p>
        </p:txBody>
      </p:sp>
      <p:sp>
        <p:nvSpPr>
          <p:cNvPr id="5" name="Freeform 6">
            <a:extLst>
              <a:ext uri="{FF2B5EF4-FFF2-40B4-BE49-F238E27FC236}">
                <a16:creationId xmlns:a16="http://schemas.microsoft.com/office/drawing/2014/main" id="{A5AAFFB8-3F71-BD72-3960-C13CD0E3324A}"/>
              </a:ext>
            </a:extLst>
          </p:cNvPr>
          <p:cNvSpPr>
            <a:spLocks noChangeAspect="1"/>
          </p:cNvSpPr>
          <p:nvPr userDrawn="1"/>
        </p:nvSpPr>
        <p:spPr bwMode="auto">
          <a:xfrm>
            <a:off x="635720" y="1628776"/>
            <a:ext cx="4535488" cy="4537074"/>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82639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5D20C1E-6DDC-A97D-574A-8254A2117CE7}"/>
              </a:ext>
            </a:extLst>
          </p:cNvPr>
          <p:cNvSpPr>
            <a:spLocks noChangeAspect="1"/>
          </p:cNvSpPr>
          <p:nvPr userDrawn="1"/>
        </p:nvSpPr>
        <p:spPr bwMode="auto">
          <a:xfrm>
            <a:off x="6096000" y="764704"/>
            <a:ext cx="5904000" cy="5904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6">
            <a:extLst>
              <a:ext uri="{FF2B5EF4-FFF2-40B4-BE49-F238E27FC236}">
                <a16:creationId xmlns:a16="http://schemas.microsoft.com/office/drawing/2014/main" id="{D61C2027-6237-214E-F9D1-AAA278DD69C1}"/>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5" name="Date Placeholder 4">
            <a:extLst>
              <a:ext uri="{FF2B5EF4-FFF2-40B4-BE49-F238E27FC236}">
                <a16:creationId xmlns:a16="http://schemas.microsoft.com/office/drawing/2014/main" id="{C14D5802-47FB-1A3F-C751-2064258137A5}"/>
              </a:ext>
            </a:extLst>
          </p:cNvPr>
          <p:cNvSpPr>
            <a:spLocks noGrp="1"/>
          </p:cNvSpPr>
          <p:nvPr>
            <p:ph type="dt" sz="half" idx="10"/>
          </p:nvPr>
        </p:nvSpPr>
        <p:spPr/>
        <p:txBody>
          <a:bodyPr/>
          <a:lstStyle>
            <a:lvl1pPr>
              <a:defRPr>
                <a:noFill/>
              </a:defRPr>
            </a:lvl1pPr>
          </a:lstStyle>
          <a:p>
            <a:fld id="{A34B2E1D-D521-4804-8D4D-52849966531A}" type="datetime5">
              <a:rPr lang="en-GB" smtClean="0"/>
              <a:t>1-Apr-26</a:t>
            </a:fld>
            <a:endParaRPr lang="fi-FI" dirty="0"/>
          </a:p>
        </p:txBody>
      </p:sp>
      <p:sp>
        <p:nvSpPr>
          <p:cNvPr id="6" name="Footer Placeholder 5">
            <a:extLst>
              <a:ext uri="{FF2B5EF4-FFF2-40B4-BE49-F238E27FC236}">
                <a16:creationId xmlns:a16="http://schemas.microsoft.com/office/drawing/2014/main" id="{A10593A3-5FCE-2C7A-5CEF-71DD6F22B604}"/>
              </a:ext>
            </a:extLst>
          </p:cNvPr>
          <p:cNvSpPr>
            <a:spLocks noGrp="1"/>
          </p:cNvSpPr>
          <p:nvPr>
            <p:ph type="ftr" sz="quarter" idx="11"/>
          </p:nvPr>
        </p:nvSpPr>
        <p:spPr/>
        <p:txBody>
          <a:bodyPr/>
          <a:lstStyle>
            <a:lvl1pPr>
              <a:defRPr>
                <a:noFill/>
              </a:defRPr>
            </a:lvl1pPr>
          </a:lstStyle>
          <a:p>
            <a:endParaRPr lang="fi-FI" dirty="0">
              <a:noFill/>
            </a:endParaRPr>
          </a:p>
        </p:txBody>
      </p:sp>
      <p:sp>
        <p:nvSpPr>
          <p:cNvPr id="7" name="Slide Number Placeholder 6">
            <a:extLst>
              <a:ext uri="{FF2B5EF4-FFF2-40B4-BE49-F238E27FC236}">
                <a16:creationId xmlns:a16="http://schemas.microsoft.com/office/drawing/2014/main" id="{DA88B858-516A-C656-15C6-0EB604DE0632}"/>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3410321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5D20C1E-6DDC-A97D-574A-8254A2117CE7}"/>
              </a:ext>
            </a:extLst>
          </p:cNvPr>
          <p:cNvSpPr>
            <a:spLocks noChangeAspect="1"/>
          </p:cNvSpPr>
          <p:nvPr userDrawn="1"/>
        </p:nvSpPr>
        <p:spPr bwMode="auto">
          <a:xfrm>
            <a:off x="6096000" y="764704"/>
            <a:ext cx="5904000" cy="5904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solidFill>
                  <a:schemeClr val="bg2"/>
                </a:solidFill>
              </a:defRPr>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bg2"/>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6">
            <a:extLst>
              <a:ext uri="{FF2B5EF4-FFF2-40B4-BE49-F238E27FC236}">
                <a16:creationId xmlns:a16="http://schemas.microsoft.com/office/drawing/2014/main" id="{D61C2027-6237-214E-F9D1-AAA278DD69C1}"/>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
        <p:nvSpPr>
          <p:cNvPr id="5" name="Date Placeholder 4">
            <a:extLst>
              <a:ext uri="{FF2B5EF4-FFF2-40B4-BE49-F238E27FC236}">
                <a16:creationId xmlns:a16="http://schemas.microsoft.com/office/drawing/2014/main" id="{EF45FB38-EC43-4A7E-6785-EE2C688FF133}"/>
              </a:ext>
            </a:extLst>
          </p:cNvPr>
          <p:cNvSpPr>
            <a:spLocks noGrp="1"/>
          </p:cNvSpPr>
          <p:nvPr>
            <p:ph type="dt" sz="half" idx="10"/>
          </p:nvPr>
        </p:nvSpPr>
        <p:spPr/>
        <p:txBody>
          <a:bodyPr/>
          <a:lstStyle>
            <a:lvl1pPr>
              <a:defRPr>
                <a:noFill/>
              </a:defRPr>
            </a:lvl1pPr>
          </a:lstStyle>
          <a:p>
            <a:fld id="{C51071CB-9D36-4E42-9060-A6E4D006FA69}" type="datetime5">
              <a:rPr lang="en-GB" smtClean="0"/>
              <a:t>1-Apr-26</a:t>
            </a:fld>
            <a:endParaRPr lang="fi-FI" dirty="0"/>
          </a:p>
        </p:txBody>
      </p:sp>
      <p:sp>
        <p:nvSpPr>
          <p:cNvPr id="6" name="Footer Placeholder 5">
            <a:extLst>
              <a:ext uri="{FF2B5EF4-FFF2-40B4-BE49-F238E27FC236}">
                <a16:creationId xmlns:a16="http://schemas.microsoft.com/office/drawing/2014/main" id="{DAD14ED2-0612-1580-2597-2656D6B3E735}"/>
              </a:ext>
            </a:extLst>
          </p:cNvPr>
          <p:cNvSpPr>
            <a:spLocks noGrp="1"/>
          </p:cNvSpPr>
          <p:nvPr>
            <p:ph type="ftr" sz="quarter" idx="11"/>
          </p:nvPr>
        </p:nvSpPr>
        <p:spPr/>
        <p:txBody>
          <a:bodyPr/>
          <a:lstStyle>
            <a:lvl1pPr>
              <a:defRPr>
                <a:noFill/>
              </a:defRPr>
            </a:lvl1pPr>
          </a:lstStyle>
          <a:p>
            <a:endParaRPr lang="fi-FI" dirty="0"/>
          </a:p>
        </p:txBody>
      </p:sp>
      <p:sp>
        <p:nvSpPr>
          <p:cNvPr id="7" name="Slide Number Placeholder 6">
            <a:extLst>
              <a:ext uri="{FF2B5EF4-FFF2-40B4-BE49-F238E27FC236}">
                <a16:creationId xmlns:a16="http://schemas.microsoft.com/office/drawing/2014/main" id="{0BE38A8F-10C9-5058-2936-69BD16F571F2}"/>
              </a:ext>
            </a:extLst>
          </p:cNvPr>
          <p:cNvSpPr>
            <a:spLocks noGrp="1"/>
          </p:cNvSpPr>
          <p:nvPr>
            <p:ph type="sldNum" sz="quarter" idx="12"/>
          </p:nvPr>
        </p:nvSpPr>
        <p:spPr/>
        <p:txBody>
          <a:bodyPr/>
          <a:lstStyle>
            <a:lvl1pPr>
              <a:defRPr>
                <a:solidFill>
                  <a:schemeClr val="bg2"/>
                </a:solid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3001404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tx2"/>
        </a:solid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5D20C1E-6DDC-A97D-574A-8254A2117CE7}"/>
              </a:ext>
            </a:extLst>
          </p:cNvPr>
          <p:cNvSpPr>
            <a:spLocks noChangeAspect="1"/>
          </p:cNvSpPr>
          <p:nvPr userDrawn="1"/>
        </p:nvSpPr>
        <p:spPr bwMode="auto">
          <a:xfrm>
            <a:off x="6096000" y="764704"/>
            <a:ext cx="5904000" cy="590400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solidFill>
                  <a:schemeClr val="bg2"/>
                </a:solidFill>
              </a:defRPr>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bg2"/>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6">
            <a:extLst>
              <a:ext uri="{FF2B5EF4-FFF2-40B4-BE49-F238E27FC236}">
                <a16:creationId xmlns:a16="http://schemas.microsoft.com/office/drawing/2014/main" id="{D61C2027-6237-214E-F9D1-AAA278DD69C1}"/>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
        <p:nvSpPr>
          <p:cNvPr id="5" name="Date Placeholder 4">
            <a:extLst>
              <a:ext uri="{FF2B5EF4-FFF2-40B4-BE49-F238E27FC236}">
                <a16:creationId xmlns:a16="http://schemas.microsoft.com/office/drawing/2014/main" id="{BFB5753A-8D55-0BF9-6BD3-0679282635E3}"/>
              </a:ext>
            </a:extLst>
          </p:cNvPr>
          <p:cNvSpPr>
            <a:spLocks noGrp="1"/>
          </p:cNvSpPr>
          <p:nvPr>
            <p:ph type="dt" sz="half" idx="10"/>
          </p:nvPr>
        </p:nvSpPr>
        <p:spPr/>
        <p:txBody>
          <a:bodyPr/>
          <a:lstStyle>
            <a:lvl1pPr>
              <a:defRPr>
                <a:noFill/>
              </a:defRPr>
            </a:lvl1pPr>
          </a:lstStyle>
          <a:p>
            <a:fld id="{1E244CE1-F6BD-4360-9FAF-5E2971BF3E86}" type="datetime5">
              <a:rPr lang="en-GB" smtClean="0"/>
              <a:t>1-Apr-26</a:t>
            </a:fld>
            <a:endParaRPr lang="fi-FI" dirty="0"/>
          </a:p>
        </p:txBody>
      </p:sp>
      <p:sp>
        <p:nvSpPr>
          <p:cNvPr id="6" name="Footer Placeholder 5">
            <a:extLst>
              <a:ext uri="{FF2B5EF4-FFF2-40B4-BE49-F238E27FC236}">
                <a16:creationId xmlns:a16="http://schemas.microsoft.com/office/drawing/2014/main" id="{C09819F2-B02C-178E-C59C-703EC66482DE}"/>
              </a:ext>
            </a:extLst>
          </p:cNvPr>
          <p:cNvSpPr>
            <a:spLocks noGrp="1"/>
          </p:cNvSpPr>
          <p:nvPr>
            <p:ph type="ftr" sz="quarter" idx="11"/>
          </p:nvPr>
        </p:nvSpPr>
        <p:spPr/>
        <p:txBody>
          <a:bodyPr/>
          <a:lstStyle>
            <a:lvl1pPr>
              <a:defRPr>
                <a:noFill/>
              </a:defRPr>
            </a:lvl1pPr>
          </a:lstStyle>
          <a:p>
            <a:endParaRPr lang="fi-FI" dirty="0">
              <a:noFill/>
            </a:endParaRPr>
          </a:p>
        </p:txBody>
      </p:sp>
      <p:sp>
        <p:nvSpPr>
          <p:cNvPr id="7" name="Slide Number Placeholder 6">
            <a:extLst>
              <a:ext uri="{FF2B5EF4-FFF2-40B4-BE49-F238E27FC236}">
                <a16:creationId xmlns:a16="http://schemas.microsoft.com/office/drawing/2014/main" id="{E001D7C0-490B-6745-AFEA-FF721E1D2CAE}"/>
              </a:ext>
            </a:extLst>
          </p:cNvPr>
          <p:cNvSpPr>
            <a:spLocks noGrp="1"/>
          </p:cNvSpPr>
          <p:nvPr>
            <p:ph type="sldNum" sz="quarter" idx="12"/>
          </p:nvPr>
        </p:nvSpPr>
        <p:spPr/>
        <p:txBody>
          <a:bodyPr/>
          <a:lstStyle>
            <a:lvl1pPr>
              <a:defRPr>
                <a:solidFill>
                  <a:schemeClr val="bg2"/>
                </a:solid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2873837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242BA43-8133-B630-56E1-402D1DE8D19A}"/>
              </a:ext>
            </a:extLst>
          </p:cNvPr>
          <p:cNvSpPr>
            <a:spLocks noGrp="1"/>
          </p:cNvSpPr>
          <p:nvPr>
            <p:ph type="pic" sz="quarter" idx="14"/>
          </p:nvPr>
        </p:nvSpPr>
        <p:spPr>
          <a:xfrm>
            <a:off x="6096000" y="764704"/>
            <a:ext cx="5903640" cy="5904000"/>
          </a:xfrm>
          <a:custGeom>
            <a:avLst/>
            <a:gdLst>
              <a:gd name="connsiteX0" fmla="*/ 0 w 5903640"/>
              <a:gd name="connsiteY0" fmla="*/ 0 h 5905704"/>
              <a:gd name="connsiteX1" fmla="*/ 737826 w 5903640"/>
              <a:gd name="connsiteY1" fmla="*/ 0 h 5905704"/>
              <a:gd name="connsiteX2" fmla="*/ 1475652 w 5903640"/>
              <a:gd name="connsiteY2" fmla="*/ 0 h 5905704"/>
              <a:gd name="connsiteX3" fmla="*/ 2213478 w 5903640"/>
              <a:gd name="connsiteY3" fmla="*/ 0 h 5905704"/>
              <a:gd name="connsiteX4" fmla="*/ 2951303 w 5903640"/>
              <a:gd name="connsiteY4" fmla="*/ 0 h 5905704"/>
              <a:gd name="connsiteX5" fmla="*/ 3689129 w 5903640"/>
              <a:gd name="connsiteY5" fmla="*/ 0 h 5905704"/>
              <a:gd name="connsiteX6" fmla="*/ 4426955 w 5903640"/>
              <a:gd name="connsiteY6" fmla="*/ 0 h 5905704"/>
              <a:gd name="connsiteX7" fmla="*/ 5164781 w 5903640"/>
              <a:gd name="connsiteY7" fmla="*/ 0 h 5905704"/>
              <a:gd name="connsiteX8" fmla="*/ 5903640 w 5903640"/>
              <a:gd name="connsiteY8" fmla="*/ 0 h 5905704"/>
              <a:gd name="connsiteX9" fmla="*/ 5903640 w 5903640"/>
              <a:gd name="connsiteY9" fmla="*/ 737826 h 5905704"/>
              <a:gd name="connsiteX10" fmla="*/ 5903640 w 5903640"/>
              <a:gd name="connsiteY10" fmla="*/ 1475651 h 5905704"/>
              <a:gd name="connsiteX11" fmla="*/ 5903640 w 5903640"/>
              <a:gd name="connsiteY11" fmla="*/ 2213477 h 5905704"/>
              <a:gd name="connsiteX12" fmla="*/ 5903640 w 5903640"/>
              <a:gd name="connsiteY12" fmla="*/ 2952335 h 5905704"/>
              <a:gd name="connsiteX13" fmla="*/ 5903640 w 5903640"/>
              <a:gd name="connsiteY13" fmla="*/ 3690161 h 5905704"/>
              <a:gd name="connsiteX14" fmla="*/ 5903640 w 5903640"/>
              <a:gd name="connsiteY14" fmla="*/ 4427987 h 5905704"/>
              <a:gd name="connsiteX15" fmla="*/ 5903640 w 5903640"/>
              <a:gd name="connsiteY15" fmla="*/ 5165812 h 5905704"/>
              <a:gd name="connsiteX16" fmla="*/ 5903640 w 5903640"/>
              <a:gd name="connsiteY16" fmla="*/ 5905704 h 5905704"/>
              <a:gd name="connsiteX17" fmla="*/ 4929172 w 5903640"/>
              <a:gd name="connsiteY17" fmla="*/ 5905704 h 5905704"/>
              <a:gd name="connsiteX18" fmla="*/ 3955738 w 5903640"/>
              <a:gd name="connsiteY18" fmla="*/ 5905704 h 5905704"/>
              <a:gd name="connsiteX19" fmla="*/ 3941271 w 5903640"/>
              <a:gd name="connsiteY19" fmla="*/ 5905704 h 5905704"/>
              <a:gd name="connsiteX20" fmla="*/ 3925771 w 5903640"/>
              <a:gd name="connsiteY20" fmla="*/ 5902604 h 5905704"/>
              <a:gd name="connsiteX21" fmla="*/ 3913370 w 5903640"/>
              <a:gd name="connsiteY21" fmla="*/ 5898471 h 5905704"/>
              <a:gd name="connsiteX22" fmla="*/ 3899936 w 5903640"/>
              <a:gd name="connsiteY22" fmla="*/ 5894337 h 5905704"/>
              <a:gd name="connsiteX23" fmla="*/ 3887536 w 5903640"/>
              <a:gd name="connsiteY23" fmla="*/ 5889170 h 5905704"/>
              <a:gd name="connsiteX24" fmla="*/ 3881336 w 5903640"/>
              <a:gd name="connsiteY24" fmla="*/ 5885037 h 5905704"/>
              <a:gd name="connsiteX25" fmla="*/ 3876169 w 5903640"/>
              <a:gd name="connsiteY25" fmla="*/ 5881937 h 5905704"/>
              <a:gd name="connsiteX26" fmla="*/ 3869969 w 5903640"/>
              <a:gd name="connsiteY26" fmla="*/ 5877803 h 5905704"/>
              <a:gd name="connsiteX27" fmla="*/ 3864802 w 5903640"/>
              <a:gd name="connsiteY27" fmla="*/ 5873670 h 5905704"/>
              <a:gd name="connsiteX28" fmla="*/ 3859635 w 5903640"/>
              <a:gd name="connsiteY28" fmla="*/ 5868503 h 5905704"/>
              <a:gd name="connsiteX29" fmla="*/ 3853435 w 5903640"/>
              <a:gd name="connsiteY29" fmla="*/ 5863336 h 5905704"/>
              <a:gd name="connsiteX30" fmla="*/ 3845168 w 5903640"/>
              <a:gd name="connsiteY30" fmla="*/ 5854036 h 5905704"/>
              <a:gd name="connsiteX31" fmla="*/ 3836901 w 5903640"/>
              <a:gd name="connsiteY31" fmla="*/ 5842669 h 5905704"/>
              <a:gd name="connsiteX32" fmla="*/ 3829668 w 5903640"/>
              <a:gd name="connsiteY32" fmla="*/ 5830268 h 5905704"/>
              <a:gd name="connsiteX33" fmla="*/ 3823467 w 5903640"/>
              <a:gd name="connsiteY33" fmla="*/ 5817868 h 5905704"/>
              <a:gd name="connsiteX34" fmla="*/ 3819334 w 5903640"/>
              <a:gd name="connsiteY34" fmla="*/ 5805467 h 5905704"/>
              <a:gd name="connsiteX35" fmla="*/ 3814167 w 5903640"/>
              <a:gd name="connsiteY35" fmla="*/ 5791000 h 5905704"/>
              <a:gd name="connsiteX36" fmla="*/ 3813134 w 5903640"/>
              <a:gd name="connsiteY36" fmla="*/ 5784800 h 5905704"/>
              <a:gd name="connsiteX37" fmla="*/ 3813134 w 5903640"/>
              <a:gd name="connsiteY37" fmla="*/ 5777566 h 5905704"/>
              <a:gd name="connsiteX38" fmla="*/ 3812100 w 5903640"/>
              <a:gd name="connsiteY38" fmla="*/ 5762066 h 5905704"/>
              <a:gd name="connsiteX39" fmla="*/ 3812100 w 5903640"/>
              <a:gd name="connsiteY39" fmla="*/ 5121377 h 5905704"/>
              <a:gd name="connsiteX40" fmla="*/ 3812100 w 5903640"/>
              <a:gd name="connsiteY40" fmla="*/ 4482755 h 5905704"/>
              <a:gd name="connsiteX41" fmla="*/ 3813134 w 5903640"/>
              <a:gd name="connsiteY41" fmla="*/ 4466221 h 5905704"/>
              <a:gd name="connsiteX42" fmla="*/ 3816234 w 5903640"/>
              <a:gd name="connsiteY42" fmla="*/ 4448654 h 5905704"/>
              <a:gd name="connsiteX43" fmla="*/ 3821400 w 5903640"/>
              <a:gd name="connsiteY43" fmla="*/ 4432120 h 5905704"/>
              <a:gd name="connsiteX44" fmla="*/ 3824500 w 5903640"/>
              <a:gd name="connsiteY44" fmla="*/ 4423853 h 5905704"/>
              <a:gd name="connsiteX45" fmla="*/ 3828634 w 5903640"/>
              <a:gd name="connsiteY45" fmla="*/ 4416619 h 5905704"/>
              <a:gd name="connsiteX46" fmla="*/ 4206848 w 5903640"/>
              <a:gd name="connsiteY46" fmla="*/ 3681894 h 5905704"/>
              <a:gd name="connsiteX47" fmla="*/ 4586094 w 5903640"/>
              <a:gd name="connsiteY47" fmla="*/ 2946135 h 5905704"/>
              <a:gd name="connsiteX48" fmla="*/ 4589194 w 5903640"/>
              <a:gd name="connsiteY48" fmla="*/ 2937868 h 5905704"/>
              <a:gd name="connsiteX49" fmla="*/ 4591260 w 5903640"/>
              <a:gd name="connsiteY49" fmla="*/ 2929601 h 5905704"/>
              <a:gd name="connsiteX50" fmla="*/ 4593328 w 5903640"/>
              <a:gd name="connsiteY50" fmla="*/ 2920301 h 5905704"/>
              <a:gd name="connsiteX51" fmla="*/ 4594361 w 5903640"/>
              <a:gd name="connsiteY51" fmla="*/ 2913067 h 5905704"/>
              <a:gd name="connsiteX52" fmla="*/ 4593328 w 5903640"/>
              <a:gd name="connsiteY52" fmla="*/ 2904800 h 5905704"/>
              <a:gd name="connsiteX53" fmla="*/ 4591260 w 5903640"/>
              <a:gd name="connsiteY53" fmla="*/ 2896534 h 5905704"/>
              <a:gd name="connsiteX54" fmla="*/ 4590228 w 5903640"/>
              <a:gd name="connsiteY54" fmla="*/ 2889300 h 5905704"/>
              <a:gd name="connsiteX55" fmla="*/ 4586094 w 5903640"/>
              <a:gd name="connsiteY55" fmla="*/ 2882066 h 5905704"/>
              <a:gd name="connsiteX56" fmla="*/ 4582994 w 5903640"/>
              <a:gd name="connsiteY56" fmla="*/ 2874833 h 5905704"/>
              <a:gd name="connsiteX57" fmla="*/ 4577827 w 5903640"/>
              <a:gd name="connsiteY57" fmla="*/ 2869666 h 5905704"/>
              <a:gd name="connsiteX58" fmla="*/ 4573694 w 5903640"/>
              <a:gd name="connsiteY58" fmla="*/ 2864499 h 5905704"/>
              <a:gd name="connsiteX59" fmla="*/ 4567493 w 5903640"/>
              <a:gd name="connsiteY59" fmla="*/ 2858299 h 5905704"/>
              <a:gd name="connsiteX60" fmla="*/ 4561293 w 5903640"/>
              <a:gd name="connsiteY60" fmla="*/ 2854165 h 5905704"/>
              <a:gd name="connsiteX61" fmla="*/ 4555093 w 5903640"/>
              <a:gd name="connsiteY61" fmla="*/ 2850032 h 5905704"/>
              <a:gd name="connsiteX62" fmla="*/ 4547859 w 5903640"/>
              <a:gd name="connsiteY62" fmla="*/ 2845898 h 5905704"/>
              <a:gd name="connsiteX63" fmla="*/ 4539592 w 5903640"/>
              <a:gd name="connsiteY63" fmla="*/ 2844865 h 5905704"/>
              <a:gd name="connsiteX64" fmla="*/ 4531326 w 5903640"/>
              <a:gd name="connsiteY64" fmla="*/ 2841765 h 5905704"/>
              <a:gd name="connsiteX65" fmla="*/ 4523058 w 5903640"/>
              <a:gd name="connsiteY65" fmla="*/ 2840732 h 5905704"/>
              <a:gd name="connsiteX66" fmla="*/ 4513758 w 5903640"/>
              <a:gd name="connsiteY66" fmla="*/ 2841765 h 5905704"/>
              <a:gd name="connsiteX67" fmla="*/ 4509624 w 5903640"/>
              <a:gd name="connsiteY67" fmla="*/ 2841765 h 5905704"/>
              <a:gd name="connsiteX68" fmla="*/ 4503424 w 5903640"/>
              <a:gd name="connsiteY68" fmla="*/ 2842798 h 5905704"/>
              <a:gd name="connsiteX69" fmla="*/ 4495158 w 5903640"/>
              <a:gd name="connsiteY69" fmla="*/ 2845898 h 5905704"/>
              <a:gd name="connsiteX70" fmla="*/ 4486890 w 5903640"/>
              <a:gd name="connsiteY70" fmla="*/ 2850032 h 5905704"/>
              <a:gd name="connsiteX71" fmla="*/ 4477590 w 5903640"/>
              <a:gd name="connsiteY71" fmla="*/ 2855199 h 5905704"/>
              <a:gd name="connsiteX72" fmla="*/ 4473456 w 5903640"/>
              <a:gd name="connsiteY72" fmla="*/ 2860366 h 5905704"/>
              <a:gd name="connsiteX73" fmla="*/ 4470356 w 5903640"/>
              <a:gd name="connsiteY73" fmla="*/ 2864499 h 5905704"/>
              <a:gd name="connsiteX74" fmla="*/ 3895803 w 5903640"/>
              <a:gd name="connsiteY74" fmla="*/ 3463853 h 5905704"/>
              <a:gd name="connsiteX75" fmla="*/ 3321250 w 5903640"/>
              <a:gd name="connsiteY75" fmla="*/ 4064241 h 5905704"/>
              <a:gd name="connsiteX76" fmla="*/ 2421185 w 5903640"/>
              <a:gd name="connsiteY76" fmla="*/ 4964305 h 5905704"/>
              <a:gd name="connsiteX77" fmla="*/ 1522153 w 5903640"/>
              <a:gd name="connsiteY77" fmla="*/ 5863336 h 5905704"/>
              <a:gd name="connsiteX78" fmla="*/ 1510786 w 5903640"/>
              <a:gd name="connsiteY78" fmla="*/ 5873670 h 5905704"/>
              <a:gd name="connsiteX79" fmla="*/ 1499419 w 5903640"/>
              <a:gd name="connsiteY79" fmla="*/ 5881937 h 5905704"/>
              <a:gd name="connsiteX80" fmla="*/ 1492186 w 5903640"/>
              <a:gd name="connsiteY80" fmla="*/ 5886070 h 5905704"/>
              <a:gd name="connsiteX81" fmla="*/ 1487019 w 5903640"/>
              <a:gd name="connsiteY81" fmla="*/ 5889170 h 5905704"/>
              <a:gd name="connsiteX82" fmla="*/ 1474618 w 5903640"/>
              <a:gd name="connsiteY82" fmla="*/ 5896404 h 5905704"/>
              <a:gd name="connsiteX83" fmla="*/ 1460151 w 5903640"/>
              <a:gd name="connsiteY83" fmla="*/ 5900537 h 5905704"/>
              <a:gd name="connsiteX84" fmla="*/ 1447751 w 5903640"/>
              <a:gd name="connsiteY84" fmla="*/ 5902604 h 5905704"/>
              <a:gd name="connsiteX85" fmla="*/ 1434317 w 5903640"/>
              <a:gd name="connsiteY85" fmla="*/ 5905704 h 5905704"/>
              <a:gd name="connsiteX86" fmla="*/ 1419850 w 5903640"/>
              <a:gd name="connsiteY86" fmla="*/ 5905704 h 5905704"/>
              <a:gd name="connsiteX87" fmla="*/ 1406416 w 5903640"/>
              <a:gd name="connsiteY87" fmla="*/ 5905704 h 5905704"/>
              <a:gd name="connsiteX88" fmla="*/ 1391949 w 5903640"/>
              <a:gd name="connsiteY88" fmla="*/ 5902604 h 5905704"/>
              <a:gd name="connsiteX89" fmla="*/ 1379548 w 5903640"/>
              <a:gd name="connsiteY89" fmla="*/ 5900537 h 5905704"/>
              <a:gd name="connsiteX90" fmla="*/ 1365081 w 5903640"/>
              <a:gd name="connsiteY90" fmla="*/ 5896404 h 5905704"/>
              <a:gd name="connsiteX91" fmla="*/ 1352681 w 5903640"/>
              <a:gd name="connsiteY91" fmla="*/ 5889170 h 5905704"/>
              <a:gd name="connsiteX92" fmla="*/ 1347514 w 5903640"/>
              <a:gd name="connsiteY92" fmla="*/ 5886070 h 5905704"/>
              <a:gd name="connsiteX93" fmla="*/ 1341314 w 5903640"/>
              <a:gd name="connsiteY93" fmla="*/ 5881937 h 5905704"/>
              <a:gd name="connsiteX94" fmla="*/ 1335114 w 5903640"/>
              <a:gd name="connsiteY94" fmla="*/ 5877803 h 5905704"/>
              <a:gd name="connsiteX95" fmla="*/ 1328913 w 5903640"/>
              <a:gd name="connsiteY95" fmla="*/ 5873670 h 5905704"/>
              <a:gd name="connsiteX96" fmla="*/ 1317546 w 5903640"/>
              <a:gd name="connsiteY96" fmla="*/ 5863336 h 5905704"/>
              <a:gd name="connsiteX97" fmla="*/ 678924 w 5903640"/>
              <a:gd name="connsiteY97" fmla="*/ 5224714 h 5905704"/>
              <a:gd name="connsiteX98" fmla="*/ 41335 w 5903640"/>
              <a:gd name="connsiteY98" fmla="*/ 4587125 h 5905704"/>
              <a:gd name="connsiteX99" fmla="*/ 32035 w 5903640"/>
              <a:gd name="connsiteY99" fmla="*/ 4575758 h 5905704"/>
              <a:gd name="connsiteX100" fmla="*/ 23768 w 5903640"/>
              <a:gd name="connsiteY100" fmla="*/ 4564391 h 5905704"/>
              <a:gd name="connsiteX101" fmla="*/ 19634 w 5903640"/>
              <a:gd name="connsiteY101" fmla="*/ 4558191 h 5905704"/>
              <a:gd name="connsiteX102" fmla="*/ 16534 w 5903640"/>
              <a:gd name="connsiteY102" fmla="*/ 4551991 h 5905704"/>
              <a:gd name="connsiteX103" fmla="*/ 11367 w 5903640"/>
              <a:gd name="connsiteY103" fmla="*/ 4539590 h 5905704"/>
              <a:gd name="connsiteX104" fmla="*/ 5167 w 5903640"/>
              <a:gd name="connsiteY104" fmla="*/ 4526157 h 5905704"/>
              <a:gd name="connsiteX105" fmla="*/ 3100 w 5903640"/>
              <a:gd name="connsiteY105" fmla="*/ 4513756 h 5905704"/>
              <a:gd name="connsiteX106" fmla="*/ 1034 w 5903640"/>
              <a:gd name="connsiteY106" fmla="*/ 4499289 h 5905704"/>
              <a:gd name="connsiteX107" fmla="*/ 0 w 5903640"/>
              <a:gd name="connsiteY107" fmla="*/ 4485855 h 5905704"/>
              <a:gd name="connsiteX108" fmla="*/ 1034 w 5903640"/>
              <a:gd name="connsiteY108" fmla="*/ 4471388 h 5905704"/>
              <a:gd name="connsiteX109" fmla="*/ 3100 w 5903640"/>
              <a:gd name="connsiteY109" fmla="*/ 4457954 h 5905704"/>
              <a:gd name="connsiteX110" fmla="*/ 5167 w 5903640"/>
              <a:gd name="connsiteY110" fmla="*/ 4444520 h 5905704"/>
              <a:gd name="connsiteX111" fmla="*/ 11367 w 5903640"/>
              <a:gd name="connsiteY111" fmla="*/ 4431087 h 5905704"/>
              <a:gd name="connsiteX112" fmla="*/ 16534 w 5903640"/>
              <a:gd name="connsiteY112" fmla="*/ 4418686 h 5905704"/>
              <a:gd name="connsiteX113" fmla="*/ 19634 w 5903640"/>
              <a:gd name="connsiteY113" fmla="*/ 4412486 h 5905704"/>
              <a:gd name="connsiteX114" fmla="*/ 23768 w 5903640"/>
              <a:gd name="connsiteY114" fmla="*/ 4406286 h 5905704"/>
              <a:gd name="connsiteX115" fmla="*/ 27901 w 5903640"/>
              <a:gd name="connsiteY115" fmla="*/ 4400086 h 5905704"/>
              <a:gd name="connsiteX116" fmla="*/ 32035 w 5903640"/>
              <a:gd name="connsiteY116" fmla="*/ 4394919 h 5905704"/>
              <a:gd name="connsiteX117" fmla="*/ 41335 w 5903640"/>
              <a:gd name="connsiteY117" fmla="*/ 4383552 h 5905704"/>
              <a:gd name="connsiteX118" fmla="*/ 941400 w 5903640"/>
              <a:gd name="connsiteY118" fmla="*/ 3483487 h 5905704"/>
              <a:gd name="connsiteX119" fmla="*/ 1841465 w 5903640"/>
              <a:gd name="connsiteY119" fmla="*/ 2583423 h 5905704"/>
              <a:gd name="connsiteX120" fmla="*/ 2440819 w 5903640"/>
              <a:gd name="connsiteY120" fmla="*/ 2008870 h 5905704"/>
              <a:gd name="connsiteX121" fmla="*/ 3040173 w 5903640"/>
              <a:gd name="connsiteY121" fmla="*/ 1435350 h 5905704"/>
              <a:gd name="connsiteX122" fmla="*/ 3048440 w 5903640"/>
              <a:gd name="connsiteY122" fmla="*/ 1427083 h 5905704"/>
              <a:gd name="connsiteX123" fmla="*/ 3054640 w 5903640"/>
              <a:gd name="connsiteY123" fmla="*/ 1418816 h 5905704"/>
              <a:gd name="connsiteX124" fmla="*/ 3058774 w 5903640"/>
              <a:gd name="connsiteY124" fmla="*/ 1408482 h 5905704"/>
              <a:gd name="connsiteX125" fmla="*/ 3061874 w 5903640"/>
              <a:gd name="connsiteY125" fmla="*/ 1400215 h 5905704"/>
              <a:gd name="connsiteX126" fmla="*/ 3063940 w 5903640"/>
              <a:gd name="connsiteY126" fmla="*/ 1390915 h 5905704"/>
              <a:gd name="connsiteX127" fmla="*/ 3063940 w 5903640"/>
              <a:gd name="connsiteY127" fmla="*/ 1382648 h 5905704"/>
              <a:gd name="connsiteX128" fmla="*/ 3062907 w 5903640"/>
              <a:gd name="connsiteY128" fmla="*/ 1372314 h 5905704"/>
              <a:gd name="connsiteX129" fmla="*/ 3062907 w 5903640"/>
              <a:gd name="connsiteY129" fmla="*/ 1368181 h 5905704"/>
              <a:gd name="connsiteX130" fmla="*/ 3061874 w 5903640"/>
              <a:gd name="connsiteY130" fmla="*/ 1364047 h 5905704"/>
              <a:gd name="connsiteX131" fmla="*/ 3058774 w 5903640"/>
              <a:gd name="connsiteY131" fmla="*/ 1356814 h 5905704"/>
              <a:gd name="connsiteX132" fmla="*/ 3055674 w 5903640"/>
              <a:gd name="connsiteY132" fmla="*/ 1350614 h 5905704"/>
              <a:gd name="connsiteX133" fmla="*/ 3051540 w 5903640"/>
              <a:gd name="connsiteY133" fmla="*/ 1343380 h 5905704"/>
              <a:gd name="connsiteX134" fmla="*/ 3046373 w 5903640"/>
              <a:gd name="connsiteY134" fmla="*/ 1337180 h 5905704"/>
              <a:gd name="connsiteX135" fmla="*/ 3042240 w 5903640"/>
              <a:gd name="connsiteY135" fmla="*/ 1332013 h 5905704"/>
              <a:gd name="connsiteX136" fmla="*/ 3036040 w 5903640"/>
              <a:gd name="connsiteY136" fmla="*/ 1326846 h 5905704"/>
              <a:gd name="connsiteX137" fmla="*/ 3029840 w 5903640"/>
              <a:gd name="connsiteY137" fmla="*/ 1322713 h 5905704"/>
              <a:gd name="connsiteX138" fmla="*/ 3022606 w 5903640"/>
              <a:gd name="connsiteY138" fmla="*/ 1318579 h 5905704"/>
              <a:gd name="connsiteX139" fmla="*/ 3015372 w 5903640"/>
              <a:gd name="connsiteY139" fmla="*/ 1315479 h 5905704"/>
              <a:gd name="connsiteX140" fmla="*/ 3008139 w 5903640"/>
              <a:gd name="connsiteY140" fmla="*/ 1312379 h 5905704"/>
              <a:gd name="connsiteX141" fmla="*/ 2999872 w 5903640"/>
              <a:gd name="connsiteY141" fmla="*/ 1311345 h 5905704"/>
              <a:gd name="connsiteX142" fmla="*/ 2992638 w 5903640"/>
              <a:gd name="connsiteY142" fmla="*/ 1311345 h 5905704"/>
              <a:gd name="connsiteX143" fmla="*/ 2984371 w 5903640"/>
              <a:gd name="connsiteY143" fmla="*/ 1311345 h 5905704"/>
              <a:gd name="connsiteX144" fmla="*/ 2976104 w 5903640"/>
              <a:gd name="connsiteY144" fmla="*/ 1312379 h 5905704"/>
              <a:gd name="connsiteX145" fmla="*/ 2967837 w 5903640"/>
              <a:gd name="connsiteY145" fmla="*/ 1315479 h 5905704"/>
              <a:gd name="connsiteX146" fmla="*/ 2958537 w 5903640"/>
              <a:gd name="connsiteY146" fmla="*/ 1319612 h 5905704"/>
              <a:gd name="connsiteX147" fmla="*/ 2222778 w 5903640"/>
              <a:gd name="connsiteY147" fmla="*/ 1697826 h 5905704"/>
              <a:gd name="connsiteX148" fmla="*/ 1488052 w 5903640"/>
              <a:gd name="connsiteY148" fmla="*/ 2077072 h 5905704"/>
              <a:gd name="connsiteX149" fmla="*/ 1480819 w 5903640"/>
              <a:gd name="connsiteY149" fmla="*/ 2080172 h 5905704"/>
              <a:gd name="connsiteX150" fmla="*/ 1472552 w 5903640"/>
              <a:gd name="connsiteY150" fmla="*/ 2084306 h 5905704"/>
              <a:gd name="connsiteX151" fmla="*/ 1464285 w 5903640"/>
              <a:gd name="connsiteY151" fmla="*/ 2087406 h 5905704"/>
              <a:gd name="connsiteX152" fmla="*/ 1457051 w 5903640"/>
              <a:gd name="connsiteY152" fmla="*/ 2088439 h 5905704"/>
              <a:gd name="connsiteX153" fmla="*/ 1440517 w 5903640"/>
              <a:gd name="connsiteY153" fmla="*/ 2091539 h 5905704"/>
              <a:gd name="connsiteX154" fmla="*/ 1422950 w 5903640"/>
              <a:gd name="connsiteY154" fmla="*/ 2092572 h 5905704"/>
              <a:gd name="connsiteX155" fmla="*/ 782261 w 5903640"/>
              <a:gd name="connsiteY155" fmla="*/ 2092572 h 5905704"/>
              <a:gd name="connsiteX156" fmla="*/ 143639 w 5903640"/>
              <a:gd name="connsiteY156" fmla="*/ 2092572 h 5905704"/>
              <a:gd name="connsiteX157" fmla="*/ 130205 w 5903640"/>
              <a:gd name="connsiteY157" fmla="*/ 2092572 h 5905704"/>
              <a:gd name="connsiteX158" fmla="*/ 114704 w 5903640"/>
              <a:gd name="connsiteY158" fmla="*/ 2089472 h 5905704"/>
              <a:gd name="connsiteX159" fmla="*/ 100237 w 5903640"/>
              <a:gd name="connsiteY159" fmla="*/ 2085339 h 5905704"/>
              <a:gd name="connsiteX160" fmla="*/ 87837 w 5903640"/>
              <a:gd name="connsiteY160" fmla="*/ 2081205 h 5905704"/>
              <a:gd name="connsiteX161" fmla="*/ 75436 w 5903640"/>
              <a:gd name="connsiteY161" fmla="*/ 2076039 h 5905704"/>
              <a:gd name="connsiteX162" fmla="*/ 69236 w 5903640"/>
              <a:gd name="connsiteY162" fmla="*/ 2071905 h 5905704"/>
              <a:gd name="connsiteX163" fmla="*/ 64069 w 5903640"/>
              <a:gd name="connsiteY163" fmla="*/ 2067772 h 5905704"/>
              <a:gd name="connsiteX164" fmla="*/ 56836 w 5903640"/>
              <a:gd name="connsiteY164" fmla="*/ 2064672 h 5905704"/>
              <a:gd name="connsiteX165" fmla="*/ 52702 w 5903640"/>
              <a:gd name="connsiteY165" fmla="*/ 2060538 h 5905704"/>
              <a:gd name="connsiteX166" fmla="*/ 47535 w 5903640"/>
              <a:gd name="connsiteY166" fmla="*/ 2054338 h 5905704"/>
              <a:gd name="connsiteX167" fmla="*/ 41335 w 5903640"/>
              <a:gd name="connsiteY167" fmla="*/ 2050204 h 5905704"/>
              <a:gd name="connsiteX168" fmla="*/ 33068 w 5903640"/>
              <a:gd name="connsiteY168" fmla="*/ 2040904 h 5905704"/>
              <a:gd name="connsiteX169" fmla="*/ 24801 w 5903640"/>
              <a:gd name="connsiteY169" fmla="*/ 2029537 h 5905704"/>
              <a:gd name="connsiteX170" fmla="*/ 18601 w 5903640"/>
              <a:gd name="connsiteY170" fmla="*/ 2017137 h 5905704"/>
              <a:gd name="connsiteX171" fmla="*/ 11367 w 5903640"/>
              <a:gd name="connsiteY171" fmla="*/ 2004736 h 5905704"/>
              <a:gd name="connsiteX172" fmla="*/ 7234 w 5903640"/>
              <a:gd name="connsiteY172" fmla="*/ 1992336 h 5905704"/>
              <a:gd name="connsiteX173" fmla="*/ 3100 w 5903640"/>
              <a:gd name="connsiteY173" fmla="*/ 1977869 h 5905704"/>
              <a:gd name="connsiteX174" fmla="*/ 1034 w 5903640"/>
              <a:gd name="connsiteY174" fmla="*/ 1970635 h 5905704"/>
              <a:gd name="connsiteX175" fmla="*/ 1034 w 5903640"/>
              <a:gd name="connsiteY175" fmla="*/ 1964435 h 5905704"/>
              <a:gd name="connsiteX176" fmla="*/ 0 w 5903640"/>
              <a:gd name="connsiteY176" fmla="*/ 1948934 h 5905704"/>
              <a:gd name="connsiteX177" fmla="*/ 0 w 5903640"/>
              <a:gd name="connsiteY177" fmla="*/ 973434 h 590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903640" h="5905704">
                <a:moveTo>
                  <a:pt x="0" y="0"/>
                </a:moveTo>
                <a:lnTo>
                  <a:pt x="737826" y="0"/>
                </a:lnTo>
                <a:lnTo>
                  <a:pt x="1475652" y="0"/>
                </a:lnTo>
                <a:lnTo>
                  <a:pt x="2213478" y="0"/>
                </a:lnTo>
                <a:lnTo>
                  <a:pt x="2951303" y="0"/>
                </a:lnTo>
                <a:lnTo>
                  <a:pt x="3689129" y="0"/>
                </a:lnTo>
                <a:lnTo>
                  <a:pt x="4426955" y="0"/>
                </a:lnTo>
                <a:lnTo>
                  <a:pt x="5164781" y="0"/>
                </a:lnTo>
                <a:lnTo>
                  <a:pt x="5903640" y="0"/>
                </a:lnTo>
                <a:lnTo>
                  <a:pt x="5903640" y="737826"/>
                </a:lnTo>
                <a:lnTo>
                  <a:pt x="5903640" y="1475651"/>
                </a:lnTo>
                <a:lnTo>
                  <a:pt x="5903640" y="2213477"/>
                </a:lnTo>
                <a:lnTo>
                  <a:pt x="5903640" y="2952335"/>
                </a:lnTo>
                <a:lnTo>
                  <a:pt x="5903640" y="3690161"/>
                </a:lnTo>
                <a:lnTo>
                  <a:pt x="5903640" y="4427987"/>
                </a:lnTo>
                <a:lnTo>
                  <a:pt x="5903640" y="5165812"/>
                </a:lnTo>
                <a:lnTo>
                  <a:pt x="5903640" y="5905704"/>
                </a:lnTo>
                <a:lnTo>
                  <a:pt x="4929172" y="5905704"/>
                </a:lnTo>
                <a:lnTo>
                  <a:pt x="3955738" y="5905704"/>
                </a:lnTo>
                <a:lnTo>
                  <a:pt x="3941271" y="5905704"/>
                </a:lnTo>
                <a:lnTo>
                  <a:pt x="3925771" y="5902604"/>
                </a:lnTo>
                <a:lnTo>
                  <a:pt x="3913370" y="5898471"/>
                </a:lnTo>
                <a:lnTo>
                  <a:pt x="3899936" y="5894337"/>
                </a:lnTo>
                <a:lnTo>
                  <a:pt x="3887536" y="5889170"/>
                </a:lnTo>
                <a:lnTo>
                  <a:pt x="3881336" y="5885037"/>
                </a:lnTo>
                <a:lnTo>
                  <a:pt x="3876169" y="5881937"/>
                </a:lnTo>
                <a:lnTo>
                  <a:pt x="3869969" y="5877803"/>
                </a:lnTo>
                <a:lnTo>
                  <a:pt x="3864802" y="5873670"/>
                </a:lnTo>
                <a:lnTo>
                  <a:pt x="3859635" y="5868503"/>
                </a:lnTo>
                <a:lnTo>
                  <a:pt x="3853435" y="5863336"/>
                </a:lnTo>
                <a:lnTo>
                  <a:pt x="3845168" y="5854036"/>
                </a:lnTo>
                <a:lnTo>
                  <a:pt x="3836901" y="5842669"/>
                </a:lnTo>
                <a:lnTo>
                  <a:pt x="3829668" y="5830268"/>
                </a:lnTo>
                <a:lnTo>
                  <a:pt x="3823467" y="5817868"/>
                </a:lnTo>
                <a:lnTo>
                  <a:pt x="3819334" y="5805467"/>
                </a:lnTo>
                <a:lnTo>
                  <a:pt x="3814167" y="5791000"/>
                </a:lnTo>
                <a:lnTo>
                  <a:pt x="3813134" y="5784800"/>
                </a:lnTo>
                <a:lnTo>
                  <a:pt x="3813134" y="5777566"/>
                </a:lnTo>
                <a:lnTo>
                  <a:pt x="3812100" y="5762066"/>
                </a:lnTo>
                <a:lnTo>
                  <a:pt x="3812100" y="5121377"/>
                </a:lnTo>
                <a:lnTo>
                  <a:pt x="3812100" y="4482755"/>
                </a:lnTo>
                <a:lnTo>
                  <a:pt x="3813134" y="4466221"/>
                </a:lnTo>
                <a:lnTo>
                  <a:pt x="3816234" y="4448654"/>
                </a:lnTo>
                <a:lnTo>
                  <a:pt x="3821400" y="4432120"/>
                </a:lnTo>
                <a:lnTo>
                  <a:pt x="3824500" y="4423853"/>
                </a:lnTo>
                <a:lnTo>
                  <a:pt x="3828634" y="4416619"/>
                </a:lnTo>
                <a:lnTo>
                  <a:pt x="4206848" y="3681894"/>
                </a:lnTo>
                <a:lnTo>
                  <a:pt x="4586094" y="2946135"/>
                </a:lnTo>
                <a:lnTo>
                  <a:pt x="4589194" y="2937868"/>
                </a:lnTo>
                <a:lnTo>
                  <a:pt x="4591260" y="2929601"/>
                </a:lnTo>
                <a:lnTo>
                  <a:pt x="4593328" y="2920301"/>
                </a:lnTo>
                <a:lnTo>
                  <a:pt x="4594361" y="2913067"/>
                </a:lnTo>
                <a:lnTo>
                  <a:pt x="4593328" y="2904800"/>
                </a:lnTo>
                <a:lnTo>
                  <a:pt x="4591260" y="2896534"/>
                </a:lnTo>
                <a:lnTo>
                  <a:pt x="4590228" y="2889300"/>
                </a:lnTo>
                <a:lnTo>
                  <a:pt x="4586094" y="2882066"/>
                </a:lnTo>
                <a:lnTo>
                  <a:pt x="4582994" y="2874833"/>
                </a:lnTo>
                <a:lnTo>
                  <a:pt x="4577827" y="2869666"/>
                </a:lnTo>
                <a:lnTo>
                  <a:pt x="4573694" y="2864499"/>
                </a:lnTo>
                <a:lnTo>
                  <a:pt x="4567493" y="2858299"/>
                </a:lnTo>
                <a:lnTo>
                  <a:pt x="4561293" y="2854165"/>
                </a:lnTo>
                <a:lnTo>
                  <a:pt x="4555093" y="2850032"/>
                </a:lnTo>
                <a:lnTo>
                  <a:pt x="4547859" y="2845898"/>
                </a:lnTo>
                <a:lnTo>
                  <a:pt x="4539592" y="2844865"/>
                </a:lnTo>
                <a:lnTo>
                  <a:pt x="4531326" y="2841765"/>
                </a:lnTo>
                <a:lnTo>
                  <a:pt x="4523058" y="2840732"/>
                </a:lnTo>
                <a:lnTo>
                  <a:pt x="4513758" y="2841765"/>
                </a:lnTo>
                <a:lnTo>
                  <a:pt x="4509624" y="2841765"/>
                </a:lnTo>
                <a:lnTo>
                  <a:pt x="4503424" y="2842798"/>
                </a:lnTo>
                <a:lnTo>
                  <a:pt x="4495158" y="2845898"/>
                </a:lnTo>
                <a:lnTo>
                  <a:pt x="4486890" y="2850032"/>
                </a:lnTo>
                <a:lnTo>
                  <a:pt x="4477590" y="2855199"/>
                </a:lnTo>
                <a:lnTo>
                  <a:pt x="4473456" y="2860366"/>
                </a:lnTo>
                <a:lnTo>
                  <a:pt x="4470356" y="2864499"/>
                </a:lnTo>
                <a:lnTo>
                  <a:pt x="3895803" y="3463853"/>
                </a:lnTo>
                <a:lnTo>
                  <a:pt x="3321250" y="4064241"/>
                </a:lnTo>
                <a:lnTo>
                  <a:pt x="2421185" y="4964305"/>
                </a:lnTo>
                <a:lnTo>
                  <a:pt x="1522153" y="5863336"/>
                </a:lnTo>
                <a:lnTo>
                  <a:pt x="1510786" y="5873670"/>
                </a:lnTo>
                <a:lnTo>
                  <a:pt x="1499419" y="5881937"/>
                </a:lnTo>
                <a:lnTo>
                  <a:pt x="1492186" y="5886070"/>
                </a:lnTo>
                <a:lnTo>
                  <a:pt x="1487019" y="5889170"/>
                </a:lnTo>
                <a:lnTo>
                  <a:pt x="1474618" y="5896404"/>
                </a:lnTo>
                <a:lnTo>
                  <a:pt x="1460151" y="5900537"/>
                </a:lnTo>
                <a:lnTo>
                  <a:pt x="1447751" y="5902604"/>
                </a:lnTo>
                <a:lnTo>
                  <a:pt x="1434317" y="5905704"/>
                </a:lnTo>
                <a:lnTo>
                  <a:pt x="1419850" y="5905704"/>
                </a:lnTo>
                <a:lnTo>
                  <a:pt x="1406416" y="5905704"/>
                </a:lnTo>
                <a:lnTo>
                  <a:pt x="1391949" y="5902604"/>
                </a:lnTo>
                <a:lnTo>
                  <a:pt x="1379548" y="5900537"/>
                </a:lnTo>
                <a:lnTo>
                  <a:pt x="1365081" y="5896404"/>
                </a:lnTo>
                <a:lnTo>
                  <a:pt x="1352681" y="5889170"/>
                </a:lnTo>
                <a:lnTo>
                  <a:pt x="1347514" y="5886070"/>
                </a:lnTo>
                <a:lnTo>
                  <a:pt x="1341314" y="5881937"/>
                </a:lnTo>
                <a:lnTo>
                  <a:pt x="1335114" y="5877803"/>
                </a:lnTo>
                <a:lnTo>
                  <a:pt x="1328913" y="5873670"/>
                </a:lnTo>
                <a:lnTo>
                  <a:pt x="1317546" y="5863336"/>
                </a:lnTo>
                <a:lnTo>
                  <a:pt x="678924" y="5224714"/>
                </a:lnTo>
                <a:lnTo>
                  <a:pt x="41335" y="4587125"/>
                </a:lnTo>
                <a:lnTo>
                  <a:pt x="32035" y="4575758"/>
                </a:lnTo>
                <a:lnTo>
                  <a:pt x="23768" y="4564391"/>
                </a:lnTo>
                <a:lnTo>
                  <a:pt x="19634" y="4558191"/>
                </a:lnTo>
                <a:lnTo>
                  <a:pt x="16534" y="4551991"/>
                </a:lnTo>
                <a:lnTo>
                  <a:pt x="11367" y="4539590"/>
                </a:lnTo>
                <a:lnTo>
                  <a:pt x="5167" y="4526157"/>
                </a:lnTo>
                <a:lnTo>
                  <a:pt x="3100" y="4513756"/>
                </a:lnTo>
                <a:lnTo>
                  <a:pt x="1034" y="4499289"/>
                </a:lnTo>
                <a:lnTo>
                  <a:pt x="0" y="4485855"/>
                </a:lnTo>
                <a:lnTo>
                  <a:pt x="1034" y="4471388"/>
                </a:lnTo>
                <a:lnTo>
                  <a:pt x="3100" y="4457954"/>
                </a:lnTo>
                <a:lnTo>
                  <a:pt x="5167" y="4444520"/>
                </a:lnTo>
                <a:lnTo>
                  <a:pt x="11367" y="4431087"/>
                </a:lnTo>
                <a:lnTo>
                  <a:pt x="16534" y="4418686"/>
                </a:lnTo>
                <a:lnTo>
                  <a:pt x="19634" y="4412486"/>
                </a:lnTo>
                <a:lnTo>
                  <a:pt x="23768" y="4406286"/>
                </a:lnTo>
                <a:lnTo>
                  <a:pt x="27901" y="4400086"/>
                </a:lnTo>
                <a:lnTo>
                  <a:pt x="32035" y="4394919"/>
                </a:lnTo>
                <a:lnTo>
                  <a:pt x="41335" y="4383552"/>
                </a:lnTo>
                <a:lnTo>
                  <a:pt x="941400" y="3483487"/>
                </a:lnTo>
                <a:lnTo>
                  <a:pt x="1841465" y="2583423"/>
                </a:lnTo>
                <a:lnTo>
                  <a:pt x="2440819" y="2008870"/>
                </a:lnTo>
                <a:lnTo>
                  <a:pt x="3040173" y="1435350"/>
                </a:lnTo>
                <a:lnTo>
                  <a:pt x="3048440" y="1427083"/>
                </a:lnTo>
                <a:lnTo>
                  <a:pt x="3054640" y="1418816"/>
                </a:lnTo>
                <a:lnTo>
                  <a:pt x="3058774" y="1408482"/>
                </a:lnTo>
                <a:lnTo>
                  <a:pt x="3061874" y="1400215"/>
                </a:lnTo>
                <a:lnTo>
                  <a:pt x="3063940" y="1390915"/>
                </a:lnTo>
                <a:lnTo>
                  <a:pt x="3063940" y="1382648"/>
                </a:lnTo>
                <a:lnTo>
                  <a:pt x="3062907" y="1372314"/>
                </a:lnTo>
                <a:lnTo>
                  <a:pt x="3062907" y="1368181"/>
                </a:lnTo>
                <a:lnTo>
                  <a:pt x="3061874" y="1364047"/>
                </a:lnTo>
                <a:lnTo>
                  <a:pt x="3058774" y="1356814"/>
                </a:lnTo>
                <a:lnTo>
                  <a:pt x="3055674" y="1350614"/>
                </a:lnTo>
                <a:lnTo>
                  <a:pt x="3051540" y="1343380"/>
                </a:lnTo>
                <a:lnTo>
                  <a:pt x="3046373" y="1337180"/>
                </a:lnTo>
                <a:lnTo>
                  <a:pt x="3042240" y="1332013"/>
                </a:lnTo>
                <a:lnTo>
                  <a:pt x="3036040" y="1326846"/>
                </a:lnTo>
                <a:lnTo>
                  <a:pt x="3029840" y="1322713"/>
                </a:lnTo>
                <a:lnTo>
                  <a:pt x="3022606" y="1318579"/>
                </a:lnTo>
                <a:lnTo>
                  <a:pt x="3015372" y="1315479"/>
                </a:lnTo>
                <a:lnTo>
                  <a:pt x="3008139" y="1312379"/>
                </a:lnTo>
                <a:lnTo>
                  <a:pt x="2999872" y="1311345"/>
                </a:lnTo>
                <a:lnTo>
                  <a:pt x="2992638" y="1311345"/>
                </a:lnTo>
                <a:lnTo>
                  <a:pt x="2984371" y="1311345"/>
                </a:lnTo>
                <a:lnTo>
                  <a:pt x="2976104" y="1312379"/>
                </a:lnTo>
                <a:lnTo>
                  <a:pt x="2967837" y="1315479"/>
                </a:lnTo>
                <a:lnTo>
                  <a:pt x="2958537" y="1319612"/>
                </a:lnTo>
                <a:lnTo>
                  <a:pt x="2222778" y="1697826"/>
                </a:lnTo>
                <a:lnTo>
                  <a:pt x="1488052" y="2077072"/>
                </a:lnTo>
                <a:lnTo>
                  <a:pt x="1480819" y="2080172"/>
                </a:lnTo>
                <a:lnTo>
                  <a:pt x="1472552" y="2084306"/>
                </a:lnTo>
                <a:lnTo>
                  <a:pt x="1464285" y="2087406"/>
                </a:lnTo>
                <a:lnTo>
                  <a:pt x="1457051" y="2088439"/>
                </a:lnTo>
                <a:lnTo>
                  <a:pt x="1440517" y="2091539"/>
                </a:lnTo>
                <a:lnTo>
                  <a:pt x="1422950" y="2092572"/>
                </a:lnTo>
                <a:lnTo>
                  <a:pt x="782261" y="2092572"/>
                </a:lnTo>
                <a:lnTo>
                  <a:pt x="143639" y="2092572"/>
                </a:lnTo>
                <a:lnTo>
                  <a:pt x="130205" y="2092572"/>
                </a:lnTo>
                <a:lnTo>
                  <a:pt x="114704" y="2089472"/>
                </a:lnTo>
                <a:lnTo>
                  <a:pt x="100237" y="2085339"/>
                </a:lnTo>
                <a:lnTo>
                  <a:pt x="87837" y="2081205"/>
                </a:lnTo>
                <a:lnTo>
                  <a:pt x="75436" y="2076039"/>
                </a:lnTo>
                <a:lnTo>
                  <a:pt x="69236" y="2071905"/>
                </a:lnTo>
                <a:lnTo>
                  <a:pt x="64069" y="2067772"/>
                </a:lnTo>
                <a:lnTo>
                  <a:pt x="56836" y="2064672"/>
                </a:lnTo>
                <a:lnTo>
                  <a:pt x="52702" y="2060538"/>
                </a:lnTo>
                <a:lnTo>
                  <a:pt x="47535" y="2054338"/>
                </a:lnTo>
                <a:lnTo>
                  <a:pt x="41335" y="2050204"/>
                </a:lnTo>
                <a:lnTo>
                  <a:pt x="33068" y="2040904"/>
                </a:lnTo>
                <a:lnTo>
                  <a:pt x="24801" y="2029537"/>
                </a:lnTo>
                <a:lnTo>
                  <a:pt x="18601" y="2017137"/>
                </a:lnTo>
                <a:lnTo>
                  <a:pt x="11367" y="2004736"/>
                </a:lnTo>
                <a:lnTo>
                  <a:pt x="7234" y="1992336"/>
                </a:lnTo>
                <a:lnTo>
                  <a:pt x="3100" y="1977869"/>
                </a:lnTo>
                <a:lnTo>
                  <a:pt x="1034" y="1970635"/>
                </a:lnTo>
                <a:lnTo>
                  <a:pt x="1034" y="1964435"/>
                </a:lnTo>
                <a:lnTo>
                  <a:pt x="0" y="1948934"/>
                </a:lnTo>
                <a:lnTo>
                  <a:pt x="0" y="973434"/>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692696"/>
            <a:ext cx="5111750" cy="4176464"/>
          </a:xfrm>
        </p:spPr>
        <p:txBody>
          <a:bodyPr anchor="t" anchorCtr="0">
            <a:normAutofit/>
          </a:bodyPr>
          <a:lstStyle>
            <a:lvl1pPr>
              <a:defRPr sz="9600"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5111750"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6" name="Text Placeholder 2">
            <a:extLst>
              <a:ext uri="{FF2B5EF4-FFF2-40B4-BE49-F238E27FC236}">
                <a16:creationId xmlns:a16="http://schemas.microsoft.com/office/drawing/2014/main" id="{F048A792-B868-21C2-68D6-A460E31D7DCB}"/>
              </a:ext>
            </a:extLst>
          </p:cNvPr>
          <p:cNvSpPr>
            <a:spLocks noGrp="1"/>
          </p:cNvSpPr>
          <p:nvPr>
            <p:ph type="body" sz="quarter" idx="19"/>
          </p:nvPr>
        </p:nvSpPr>
        <p:spPr>
          <a:xfrm>
            <a:off x="11424592" y="5589240"/>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133DC074-6FC7-DE61-FF94-5FFD4FF5C876}"/>
              </a:ext>
            </a:extLst>
          </p:cNvPr>
          <p:cNvSpPr>
            <a:spLocks noGrp="1"/>
          </p:cNvSpPr>
          <p:nvPr>
            <p:ph type="dt" sz="half" idx="20"/>
          </p:nvPr>
        </p:nvSpPr>
        <p:spPr/>
        <p:txBody>
          <a:bodyPr/>
          <a:lstStyle>
            <a:lvl1pPr>
              <a:defRPr>
                <a:noFill/>
              </a:defRPr>
            </a:lvl1pPr>
          </a:lstStyle>
          <a:p>
            <a:fld id="{B90A94BE-01A3-41BC-856C-9586BFC5CDC0}" type="datetime5">
              <a:rPr lang="en-GB" smtClean="0"/>
              <a:t>1-Apr-26</a:t>
            </a:fld>
            <a:endParaRPr lang="fi-FI" dirty="0"/>
          </a:p>
        </p:txBody>
      </p:sp>
      <p:sp>
        <p:nvSpPr>
          <p:cNvPr id="5" name="Footer Placeholder 4">
            <a:extLst>
              <a:ext uri="{FF2B5EF4-FFF2-40B4-BE49-F238E27FC236}">
                <a16:creationId xmlns:a16="http://schemas.microsoft.com/office/drawing/2014/main" id="{47FC75CD-C8A6-FAC0-16AC-351B9A0248BE}"/>
              </a:ext>
            </a:extLst>
          </p:cNvPr>
          <p:cNvSpPr>
            <a:spLocks noGrp="1"/>
          </p:cNvSpPr>
          <p:nvPr>
            <p:ph type="ftr" sz="quarter" idx="2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8EE22744-B180-E6C7-5B62-92D07E40564C}"/>
              </a:ext>
            </a:extLst>
          </p:cNvPr>
          <p:cNvSpPr>
            <a:spLocks noGrp="1"/>
          </p:cNvSpPr>
          <p:nvPr>
            <p:ph type="sldNum" sz="quarter" idx="2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324145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836712"/>
            <a:ext cx="4608016" cy="4032448"/>
          </a:xfrm>
        </p:spPr>
        <p:txBody>
          <a:bodyPr anchor="t" anchorCtr="0">
            <a:normAutofit/>
          </a:bodyPr>
          <a:lstStyle>
            <a:lvl1pPr>
              <a:lnSpc>
                <a:spcPct val="85000"/>
              </a:lnSpc>
              <a:defRPr sz="6600" cap="none"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4608016"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Freeform 6">
            <a:extLst>
              <a:ext uri="{FF2B5EF4-FFF2-40B4-BE49-F238E27FC236}">
                <a16:creationId xmlns:a16="http://schemas.microsoft.com/office/drawing/2014/main" id="{0EB229D9-AA4D-1843-10DA-9EFA3DFFD0F4}"/>
              </a:ext>
            </a:extLst>
          </p:cNvPr>
          <p:cNvSpPr>
            <a:spLocks/>
          </p:cNvSpPr>
          <p:nvPr userDrawn="1"/>
        </p:nvSpPr>
        <p:spPr bwMode="auto">
          <a:xfrm>
            <a:off x="8769126" y="3437831"/>
            <a:ext cx="3230833" cy="3230833"/>
          </a:xfrm>
          <a:custGeom>
            <a:avLst/>
            <a:gdLst>
              <a:gd name="T0" fmla="*/ 2112 w 2112"/>
              <a:gd name="T1" fmla="*/ 604 h 2112"/>
              <a:gd name="T2" fmla="*/ 2112 w 2112"/>
              <a:gd name="T3" fmla="*/ 1609 h 2112"/>
              <a:gd name="T4" fmla="*/ 1610 w 2112"/>
              <a:gd name="T5" fmla="*/ 2112 h 2112"/>
              <a:gd name="T6" fmla="*/ 605 w 2112"/>
              <a:gd name="T7" fmla="*/ 2112 h 2112"/>
              <a:gd name="T8" fmla="*/ 92 w 2112"/>
              <a:gd name="T9" fmla="*/ 2112 h 2112"/>
              <a:gd name="T10" fmla="*/ 71 w 2112"/>
              <a:gd name="T11" fmla="*/ 2107 h 2112"/>
              <a:gd name="T12" fmla="*/ 52 w 2112"/>
              <a:gd name="T13" fmla="*/ 2099 h 2112"/>
              <a:gd name="T14" fmla="*/ 35 w 2112"/>
              <a:gd name="T15" fmla="*/ 2087 h 2112"/>
              <a:gd name="T16" fmla="*/ 21 w 2112"/>
              <a:gd name="T17" fmla="*/ 2072 h 2112"/>
              <a:gd name="T18" fmla="*/ 10 w 2112"/>
              <a:gd name="T19" fmla="*/ 2055 h 2112"/>
              <a:gd name="T20" fmla="*/ 3 w 2112"/>
              <a:gd name="T21" fmla="*/ 2036 h 2112"/>
              <a:gd name="T22" fmla="*/ 1 w 2112"/>
              <a:gd name="T23" fmla="*/ 2025 h 2112"/>
              <a:gd name="T24" fmla="*/ 0 w 2112"/>
              <a:gd name="T25" fmla="*/ 2004 h 2112"/>
              <a:gd name="T26" fmla="*/ 7 w 2112"/>
              <a:gd name="T27" fmla="*/ 1903 h 2112"/>
              <a:gd name="T28" fmla="*/ 19 w 2112"/>
              <a:gd name="T29" fmla="*/ 1804 h 2112"/>
              <a:gd name="T30" fmla="*/ 36 w 2112"/>
              <a:gd name="T31" fmla="*/ 1706 h 2112"/>
              <a:gd name="T32" fmla="*/ 57 w 2112"/>
              <a:gd name="T33" fmla="*/ 1610 h 2112"/>
              <a:gd name="T34" fmla="*/ 83 w 2112"/>
              <a:gd name="T35" fmla="*/ 1515 h 2112"/>
              <a:gd name="T36" fmla="*/ 112 w 2112"/>
              <a:gd name="T37" fmla="*/ 1422 h 2112"/>
              <a:gd name="T38" fmla="*/ 146 w 2112"/>
              <a:gd name="T39" fmla="*/ 1330 h 2112"/>
              <a:gd name="T40" fmla="*/ 184 w 2112"/>
              <a:gd name="T41" fmla="*/ 1241 h 2112"/>
              <a:gd name="T42" fmla="*/ 225 w 2112"/>
              <a:gd name="T43" fmla="*/ 1155 h 2112"/>
              <a:gd name="T44" fmla="*/ 271 w 2112"/>
              <a:gd name="T45" fmla="*/ 1070 h 2112"/>
              <a:gd name="T46" fmla="*/ 320 w 2112"/>
              <a:gd name="T47" fmla="*/ 988 h 2112"/>
              <a:gd name="T48" fmla="*/ 372 w 2112"/>
              <a:gd name="T49" fmla="*/ 908 h 2112"/>
              <a:gd name="T50" fmla="*/ 429 w 2112"/>
              <a:gd name="T51" fmla="*/ 831 h 2112"/>
              <a:gd name="T52" fmla="*/ 488 w 2112"/>
              <a:gd name="T53" fmla="*/ 757 h 2112"/>
              <a:gd name="T54" fmla="*/ 551 w 2112"/>
              <a:gd name="T55" fmla="*/ 685 h 2112"/>
              <a:gd name="T56" fmla="*/ 616 w 2112"/>
              <a:gd name="T57" fmla="*/ 616 h 2112"/>
              <a:gd name="T58" fmla="*/ 685 w 2112"/>
              <a:gd name="T59" fmla="*/ 550 h 2112"/>
              <a:gd name="T60" fmla="*/ 757 w 2112"/>
              <a:gd name="T61" fmla="*/ 488 h 2112"/>
              <a:gd name="T62" fmla="*/ 831 w 2112"/>
              <a:gd name="T63" fmla="*/ 428 h 2112"/>
              <a:gd name="T64" fmla="*/ 908 w 2112"/>
              <a:gd name="T65" fmla="*/ 372 h 2112"/>
              <a:gd name="T66" fmla="*/ 988 w 2112"/>
              <a:gd name="T67" fmla="*/ 320 h 2112"/>
              <a:gd name="T68" fmla="*/ 1070 w 2112"/>
              <a:gd name="T69" fmla="*/ 271 h 2112"/>
              <a:gd name="T70" fmla="*/ 1155 w 2112"/>
              <a:gd name="T71" fmla="*/ 225 h 2112"/>
              <a:gd name="T72" fmla="*/ 1241 w 2112"/>
              <a:gd name="T73" fmla="*/ 184 h 2112"/>
              <a:gd name="T74" fmla="*/ 1330 w 2112"/>
              <a:gd name="T75" fmla="*/ 146 h 2112"/>
              <a:gd name="T76" fmla="*/ 1422 w 2112"/>
              <a:gd name="T77" fmla="*/ 112 h 2112"/>
              <a:gd name="T78" fmla="*/ 1515 w 2112"/>
              <a:gd name="T79" fmla="*/ 82 h 2112"/>
              <a:gd name="T80" fmla="*/ 1610 w 2112"/>
              <a:gd name="T81" fmla="*/ 57 h 2112"/>
              <a:gd name="T82" fmla="*/ 1706 w 2112"/>
              <a:gd name="T83" fmla="*/ 36 h 2112"/>
              <a:gd name="T84" fmla="*/ 1804 w 2112"/>
              <a:gd name="T85" fmla="*/ 19 h 2112"/>
              <a:gd name="T86" fmla="*/ 1903 w 2112"/>
              <a:gd name="T87" fmla="*/ 7 h 2112"/>
              <a:gd name="T88" fmla="*/ 2004 w 2112"/>
              <a:gd name="T89" fmla="*/ 0 h 2112"/>
              <a:gd name="T90" fmla="*/ 2020 w 2112"/>
              <a:gd name="T91" fmla="*/ 0 h 2112"/>
              <a:gd name="T92" fmla="*/ 2031 w 2112"/>
              <a:gd name="T93" fmla="*/ 2 h 2112"/>
              <a:gd name="T94" fmla="*/ 2046 w 2112"/>
              <a:gd name="T95" fmla="*/ 6 h 2112"/>
              <a:gd name="T96" fmla="*/ 2064 w 2112"/>
              <a:gd name="T97" fmla="*/ 15 h 2112"/>
              <a:gd name="T98" fmla="*/ 2076 w 2112"/>
              <a:gd name="T99" fmla="*/ 24 h 2112"/>
              <a:gd name="T100" fmla="*/ 2084 w 2112"/>
              <a:gd name="T101" fmla="*/ 31 h 2112"/>
              <a:gd name="T102" fmla="*/ 2094 w 2112"/>
              <a:gd name="T103" fmla="*/ 43 h 2112"/>
              <a:gd name="T104" fmla="*/ 2101 w 2112"/>
              <a:gd name="T105" fmla="*/ 56 h 2112"/>
              <a:gd name="T106" fmla="*/ 2107 w 2112"/>
              <a:gd name="T107" fmla="*/ 71 h 2112"/>
              <a:gd name="T108" fmla="*/ 2112 w 2112"/>
              <a:gd name="T109" fmla="*/ 92 h 2112"/>
              <a:gd name="T110" fmla="*/ 2112 w 2112"/>
              <a:gd name="T111" fmla="*/ 10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2" h="2112">
                <a:moveTo>
                  <a:pt x="2112" y="102"/>
                </a:moveTo>
                <a:lnTo>
                  <a:pt x="2112" y="604"/>
                </a:lnTo>
                <a:lnTo>
                  <a:pt x="2112" y="1106"/>
                </a:lnTo>
                <a:lnTo>
                  <a:pt x="2112" y="1609"/>
                </a:lnTo>
                <a:lnTo>
                  <a:pt x="2112" y="2112"/>
                </a:lnTo>
                <a:lnTo>
                  <a:pt x="1610" y="2112"/>
                </a:lnTo>
                <a:lnTo>
                  <a:pt x="1107" y="2112"/>
                </a:lnTo>
                <a:lnTo>
                  <a:pt x="605" y="2112"/>
                </a:lnTo>
                <a:lnTo>
                  <a:pt x="103" y="2112"/>
                </a:lnTo>
                <a:lnTo>
                  <a:pt x="92" y="2112"/>
                </a:lnTo>
                <a:lnTo>
                  <a:pt x="81" y="2110"/>
                </a:lnTo>
                <a:lnTo>
                  <a:pt x="71" y="2107"/>
                </a:lnTo>
                <a:lnTo>
                  <a:pt x="61" y="2103"/>
                </a:lnTo>
                <a:lnTo>
                  <a:pt x="52" y="2099"/>
                </a:lnTo>
                <a:lnTo>
                  <a:pt x="43" y="2093"/>
                </a:lnTo>
                <a:lnTo>
                  <a:pt x="35" y="2087"/>
                </a:lnTo>
                <a:lnTo>
                  <a:pt x="28" y="2080"/>
                </a:lnTo>
                <a:lnTo>
                  <a:pt x="21" y="2072"/>
                </a:lnTo>
                <a:lnTo>
                  <a:pt x="16" y="2064"/>
                </a:lnTo>
                <a:lnTo>
                  <a:pt x="10" y="2055"/>
                </a:lnTo>
                <a:lnTo>
                  <a:pt x="6" y="2046"/>
                </a:lnTo>
                <a:lnTo>
                  <a:pt x="3" y="2036"/>
                </a:lnTo>
                <a:lnTo>
                  <a:pt x="2" y="2031"/>
                </a:lnTo>
                <a:lnTo>
                  <a:pt x="1" y="2025"/>
                </a:lnTo>
                <a:lnTo>
                  <a:pt x="0" y="2015"/>
                </a:lnTo>
                <a:lnTo>
                  <a:pt x="0" y="2004"/>
                </a:lnTo>
                <a:lnTo>
                  <a:pt x="3" y="1953"/>
                </a:lnTo>
                <a:lnTo>
                  <a:pt x="7" y="1903"/>
                </a:lnTo>
                <a:lnTo>
                  <a:pt x="13" y="1853"/>
                </a:lnTo>
                <a:lnTo>
                  <a:pt x="19" y="1804"/>
                </a:lnTo>
                <a:lnTo>
                  <a:pt x="27" y="1755"/>
                </a:lnTo>
                <a:lnTo>
                  <a:pt x="36" y="1706"/>
                </a:lnTo>
                <a:lnTo>
                  <a:pt x="46" y="1658"/>
                </a:lnTo>
                <a:lnTo>
                  <a:pt x="57" y="1610"/>
                </a:lnTo>
                <a:lnTo>
                  <a:pt x="69" y="1562"/>
                </a:lnTo>
                <a:lnTo>
                  <a:pt x="83" y="1515"/>
                </a:lnTo>
                <a:lnTo>
                  <a:pt x="97" y="1468"/>
                </a:lnTo>
                <a:lnTo>
                  <a:pt x="112" y="1422"/>
                </a:lnTo>
                <a:lnTo>
                  <a:pt x="129" y="1375"/>
                </a:lnTo>
                <a:lnTo>
                  <a:pt x="146" y="1330"/>
                </a:lnTo>
                <a:lnTo>
                  <a:pt x="164" y="1285"/>
                </a:lnTo>
                <a:lnTo>
                  <a:pt x="184" y="1241"/>
                </a:lnTo>
                <a:lnTo>
                  <a:pt x="204" y="1198"/>
                </a:lnTo>
                <a:lnTo>
                  <a:pt x="225" y="1155"/>
                </a:lnTo>
                <a:lnTo>
                  <a:pt x="248" y="1112"/>
                </a:lnTo>
                <a:lnTo>
                  <a:pt x="271" y="1070"/>
                </a:lnTo>
                <a:lnTo>
                  <a:pt x="295" y="1029"/>
                </a:lnTo>
                <a:lnTo>
                  <a:pt x="320" y="988"/>
                </a:lnTo>
                <a:lnTo>
                  <a:pt x="346" y="948"/>
                </a:lnTo>
                <a:lnTo>
                  <a:pt x="372" y="908"/>
                </a:lnTo>
                <a:lnTo>
                  <a:pt x="400" y="869"/>
                </a:lnTo>
                <a:lnTo>
                  <a:pt x="429" y="831"/>
                </a:lnTo>
                <a:lnTo>
                  <a:pt x="458" y="793"/>
                </a:lnTo>
                <a:lnTo>
                  <a:pt x="488" y="757"/>
                </a:lnTo>
                <a:lnTo>
                  <a:pt x="519" y="720"/>
                </a:lnTo>
                <a:lnTo>
                  <a:pt x="551" y="685"/>
                </a:lnTo>
                <a:lnTo>
                  <a:pt x="583" y="650"/>
                </a:lnTo>
                <a:lnTo>
                  <a:pt x="616" y="616"/>
                </a:lnTo>
                <a:lnTo>
                  <a:pt x="650" y="583"/>
                </a:lnTo>
                <a:lnTo>
                  <a:pt x="685" y="550"/>
                </a:lnTo>
                <a:lnTo>
                  <a:pt x="721" y="519"/>
                </a:lnTo>
                <a:lnTo>
                  <a:pt x="757" y="488"/>
                </a:lnTo>
                <a:lnTo>
                  <a:pt x="794" y="458"/>
                </a:lnTo>
                <a:lnTo>
                  <a:pt x="831" y="428"/>
                </a:lnTo>
                <a:lnTo>
                  <a:pt x="869" y="400"/>
                </a:lnTo>
                <a:lnTo>
                  <a:pt x="908" y="372"/>
                </a:lnTo>
                <a:lnTo>
                  <a:pt x="948" y="345"/>
                </a:lnTo>
                <a:lnTo>
                  <a:pt x="988" y="320"/>
                </a:lnTo>
                <a:lnTo>
                  <a:pt x="1029" y="295"/>
                </a:lnTo>
                <a:lnTo>
                  <a:pt x="1070" y="271"/>
                </a:lnTo>
                <a:lnTo>
                  <a:pt x="1112" y="247"/>
                </a:lnTo>
                <a:lnTo>
                  <a:pt x="1155" y="225"/>
                </a:lnTo>
                <a:lnTo>
                  <a:pt x="1198" y="204"/>
                </a:lnTo>
                <a:lnTo>
                  <a:pt x="1241" y="184"/>
                </a:lnTo>
                <a:lnTo>
                  <a:pt x="1286" y="164"/>
                </a:lnTo>
                <a:lnTo>
                  <a:pt x="1330" y="146"/>
                </a:lnTo>
                <a:lnTo>
                  <a:pt x="1376" y="128"/>
                </a:lnTo>
                <a:lnTo>
                  <a:pt x="1422" y="112"/>
                </a:lnTo>
                <a:lnTo>
                  <a:pt x="1468" y="97"/>
                </a:lnTo>
                <a:lnTo>
                  <a:pt x="1515" y="82"/>
                </a:lnTo>
                <a:lnTo>
                  <a:pt x="1562" y="69"/>
                </a:lnTo>
                <a:lnTo>
                  <a:pt x="1610" y="57"/>
                </a:lnTo>
                <a:lnTo>
                  <a:pt x="1658" y="46"/>
                </a:lnTo>
                <a:lnTo>
                  <a:pt x="1706" y="36"/>
                </a:lnTo>
                <a:lnTo>
                  <a:pt x="1755" y="27"/>
                </a:lnTo>
                <a:lnTo>
                  <a:pt x="1804" y="19"/>
                </a:lnTo>
                <a:lnTo>
                  <a:pt x="1853" y="13"/>
                </a:lnTo>
                <a:lnTo>
                  <a:pt x="1903" y="7"/>
                </a:lnTo>
                <a:lnTo>
                  <a:pt x="1954" y="3"/>
                </a:lnTo>
                <a:lnTo>
                  <a:pt x="2004" y="0"/>
                </a:lnTo>
                <a:lnTo>
                  <a:pt x="2015" y="0"/>
                </a:lnTo>
                <a:lnTo>
                  <a:pt x="2020" y="0"/>
                </a:lnTo>
                <a:lnTo>
                  <a:pt x="2026" y="1"/>
                </a:lnTo>
                <a:lnTo>
                  <a:pt x="2031" y="2"/>
                </a:lnTo>
                <a:lnTo>
                  <a:pt x="2036" y="3"/>
                </a:lnTo>
                <a:lnTo>
                  <a:pt x="2046" y="6"/>
                </a:lnTo>
                <a:lnTo>
                  <a:pt x="2055" y="10"/>
                </a:lnTo>
                <a:lnTo>
                  <a:pt x="2064" y="15"/>
                </a:lnTo>
                <a:lnTo>
                  <a:pt x="2072" y="21"/>
                </a:lnTo>
                <a:lnTo>
                  <a:pt x="2076" y="24"/>
                </a:lnTo>
                <a:lnTo>
                  <a:pt x="2080" y="28"/>
                </a:lnTo>
                <a:lnTo>
                  <a:pt x="2084" y="31"/>
                </a:lnTo>
                <a:lnTo>
                  <a:pt x="2087" y="35"/>
                </a:lnTo>
                <a:lnTo>
                  <a:pt x="2094" y="43"/>
                </a:lnTo>
                <a:lnTo>
                  <a:pt x="2099" y="52"/>
                </a:lnTo>
                <a:lnTo>
                  <a:pt x="2101" y="56"/>
                </a:lnTo>
                <a:lnTo>
                  <a:pt x="2104" y="61"/>
                </a:lnTo>
                <a:lnTo>
                  <a:pt x="2107" y="71"/>
                </a:lnTo>
                <a:lnTo>
                  <a:pt x="2110" y="81"/>
                </a:lnTo>
                <a:lnTo>
                  <a:pt x="2112" y="92"/>
                </a:lnTo>
                <a:lnTo>
                  <a:pt x="2112" y="97"/>
                </a:lnTo>
                <a:lnTo>
                  <a:pt x="2112" y="1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4F8F870-FA4E-0298-F62C-28AE50E476A1}"/>
              </a:ext>
            </a:extLst>
          </p:cNvPr>
          <p:cNvSpPr>
            <a:spLocks/>
          </p:cNvSpPr>
          <p:nvPr userDrawn="1"/>
        </p:nvSpPr>
        <p:spPr bwMode="auto">
          <a:xfrm>
            <a:off x="8752298" y="188640"/>
            <a:ext cx="3247660" cy="3249190"/>
          </a:xfrm>
          <a:custGeom>
            <a:avLst/>
            <a:gdLst>
              <a:gd name="T0" fmla="*/ 2118 w 2123"/>
              <a:gd name="T1" fmla="*/ 1170 h 2124"/>
              <a:gd name="T2" fmla="*/ 2096 w 2123"/>
              <a:gd name="T3" fmla="*/ 1301 h 2124"/>
              <a:gd name="T4" fmla="*/ 2059 w 2123"/>
              <a:gd name="T5" fmla="*/ 1427 h 2124"/>
              <a:gd name="T6" fmla="*/ 2007 w 2123"/>
              <a:gd name="T7" fmla="*/ 1545 h 2124"/>
              <a:gd name="T8" fmla="*/ 1942 w 2123"/>
              <a:gd name="T9" fmla="*/ 1655 h 2124"/>
              <a:gd name="T10" fmla="*/ 1865 w 2123"/>
              <a:gd name="T11" fmla="*/ 1756 h 2124"/>
              <a:gd name="T12" fmla="*/ 1776 w 2123"/>
              <a:gd name="T13" fmla="*/ 1847 h 2124"/>
              <a:gd name="T14" fmla="*/ 1677 w 2123"/>
              <a:gd name="T15" fmla="*/ 1927 h 2124"/>
              <a:gd name="T16" fmla="*/ 1568 w 2123"/>
              <a:gd name="T17" fmla="*/ 1995 h 2124"/>
              <a:gd name="T18" fmla="*/ 1451 w 2123"/>
              <a:gd name="T19" fmla="*/ 2049 h 2124"/>
              <a:gd name="T20" fmla="*/ 1327 w 2123"/>
              <a:gd name="T21" fmla="*/ 2089 h 2124"/>
              <a:gd name="T22" fmla="*/ 1197 w 2123"/>
              <a:gd name="T23" fmla="*/ 2114 h 2124"/>
              <a:gd name="T24" fmla="*/ 1061 w 2123"/>
              <a:gd name="T25" fmla="*/ 2124 h 2124"/>
              <a:gd name="T26" fmla="*/ 926 w 2123"/>
              <a:gd name="T27" fmla="*/ 2114 h 2124"/>
              <a:gd name="T28" fmla="*/ 796 w 2123"/>
              <a:gd name="T29" fmla="*/ 2089 h 2124"/>
              <a:gd name="T30" fmla="*/ 672 w 2123"/>
              <a:gd name="T31" fmla="*/ 2049 h 2124"/>
              <a:gd name="T32" fmla="*/ 556 w 2123"/>
              <a:gd name="T33" fmla="*/ 1995 h 2124"/>
              <a:gd name="T34" fmla="*/ 447 w 2123"/>
              <a:gd name="T35" fmla="*/ 1927 h 2124"/>
              <a:gd name="T36" fmla="*/ 348 w 2123"/>
              <a:gd name="T37" fmla="*/ 1847 h 2124"/>
              <a:gd name="T38" fmla="*/ 259 w 2123"/>
              <a:gd name="T39" fmla="*/ 1756 h 2124"/>
              <a:gd name="T40" fmla="*/ 182 w 2123"/>
              <a:gd name="T41" fmla="*/ 1655 h 2124"/>
              <a:gd name="T42" fmla="*/ 117 w 2123"/>
              <a:gd name="T43" fmla="*/ 1545 h 2124"/>
              <a:gd name="T44" fmla="*/ 65 w 2123"/>
              <a:gd name="T45" fmla="*/ 1427 h 2124"/>
              <a:gd name="T46" fmla="*/ 28 w 2123"/>
              <a:gd name="T47" fmla="*/ 1301 h 2124"/>
              <a:gd name="T48" fmla="*/ 5 w 2123"/>
              <a:gd name="T49" fmla="*/ 1170 h 2124"/>
              <a:gd name="T50" fmla="*/ 0 w 2123"/>
              <a:gd name="T51" fmla="*/ 1035 h 2124"/>
              <a:gd name="T52" fmla="*/ 13 w 2123"/>
              <a:gd name="T53" fmla="*/ 900 h 2124"/>
              <a:gd name="T54" fmla="*/ 41 w 2123"/>
              <a:gd name="T55" fmla="*/ 771 h 2124"/>
              <a:gd name="T56" fmla="*/ 84 w 2123"/>
              <a:gd name="T57" fmla="*/ 648 h 2124"/>
              <a:gd name="T58" fmla="*/ 141 w 2123"/>
              <a:gd name="T59" fmla="*/ 533 h 2124"/>
              <a:gd name="T60" fmla="*/ 211 w 2123"/>
              <a:gd name="T61" fmla="*/ 426 h 2124"/>
              <a:gd name="T62" fmla="*/ 294 w 2123"/>
              <a:gd name="T63" fmla="*/ 329 h 2124"/>
              <a:gd name="T64" fmla="*/ 387 w 2123"/>
              <a:gd name="T65" fmla="*/ 242 h 2124"/>
              <a:gd name="T66" fmla="*/ 490 w 2123"/>
              <a:gd name="T67" fmla="*/ 167 h 2124"/>
              <a:gd name="T68" fmla="*/ 602 w 2123"/>
              <a:gd name="T69" fmla="*/ 105 h 2124"/>
              <a:gd name="T70" fmla="*/ 721 w 2123"/>
              <a:gd name="T71" fmla="*/ 56 h 2124"/>
              <a:gd name="T72" fmla="*/ 848 w 2123"/>
              <a:gd name="T73" fmla="*/ 22 h 2124"/>
              <a:gd name="T74" fmla="*/ 980 w 2123"/>
              <a:gd name="T75" fmla="*/ 3 h 2124"/>
              <a:gd name="T76" fmla="*/ 1116 w 2123"/>
              <a:gd name="T77" fmla="*/ 1 h 2124"/>
              <a:gd name="T78" fmla="*/ 1249 w 2123"/>
              <a:gd name="T79" fmla="*/ 17 h 2124"/>
              <a:gd name="T80" fmla="*/ 1377 w 2123"/>
              <a:gd name="T81" fmla="*/ 48 h 2124"/>
              <a:gd name="T82" fmla="*/ 1499 w 2123"/>
              <a:gd name="T83" fmla="*/ 94 h 2124"/>
              <a:gd name="T84" fmla="*/ 1613 w 2123"/>
              <a:gd name="T85" fmla="*/ 154 h 2124"/>
              <a:gd name="T86" fmla="*/ 1717 w 2123"/>
              <a:gd name="T87" fmla="*/ 226 h 2124"/>
              <a:gd name="T88" fmla="*/ 1813 w 2123"/>
              <a:gd name="T89" fmla="*/ 311 h 2124"/>
              <a:gd name="T90" fmla="*/ 1897 w 2123"/>
              <a:gd name="T91" fmla="*/ 406 h 2124"/>
              <a:gd name="T92" fmla="*/ 1970 w 2123"/>
              <a:gd name="T93" fmla="*/ 511 h 2124"/>
              <a:gd name="T94" fmla="*/ 2030 w 2123"/>
              <a:gd name="T95" fmla="*/ 624 h 2124"/>
              <a:gd name="T96" fmla="*/ 2076 w 2123"/>
              <a:gd name="T97" fmla="*/ 746 h 2124"/>
              <a:gd name="T98" fmla="*/ 2107 w 2123"/>
              <a:gd name="T99" fmla="*/ 874 h 2124"/>
              <a:gd name="T100" fmla="*/ 2122 w 2123"/>
              <a:gd name="T101" fmla="*/ 1007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3" h="2124">
                <a:moveTo>
                  <a:pt x="2123" y="1062"/>
                </a:moveTo>
                <a:lnTo>
                  <a:pt x="2123" y="1089"/>
                </a:lnTo>
                <a:lnTo>
                  <a:pt x="2122" y="1116"/>
                </a:lnTo>
                <a:lnTo>
                  <a:pt x="2120" y="1143"/>
                </a:lnTo>
                <a:lnTo>
                  <a:pt x="2118" y="1170"/>
                </a:lnTo>
                <a:lnTo>
                  <a:pt x="2115" y="1197"/>
                </a:lnTo>
                <a:lnTo>
                  <a:pt x="2111" y="1223"/>
                </a:lnTo>
                <a:lnTo>
                  <a:pt x="2107" y="1250"/>
                </a:lnTo>
                <a:lnTo>
                  <a:pt x="2102" y="1276"/>
                </a:lnTo>
                <a:lnTo>
                  <a:pt x="2096" y="1301"/>
                </a:lnTo>
                <a:lnTo>
                  <a:pt x="2090" y="1327"/>
                </a:lnTo>
                <a:lnTo>
                  <a:pt x="2083" y="1352"/>
                </a:lnTo>
                <a:lnTo>
                  <a:pt x="2076" y="1377"/>
                </a:lnTo>
                <a:lnTo>
                  <a:pt x="2068" y="1402"/>
                </a:lnTo>
                <a:lnTo>
                  <a:pt x="2059" y="1427"/>
                </a:lnTo>
                <a:lnTo>
                  <a:pt x="2050" y="1451"/>
                </a:lnTo>
                <a:lnTo>
                  <a:pt x="2040" y="1475"/>
                </a:lnTo>
                <a:lnTo>
                  <a:pt x="2030" y="1498"/>
                </a:lnTo>
                <a:lnTo>
                  <a:pt x="2019" y="1522"/>
                </a:lnTo>
                <a:lnTo>
                  <a:pt x="2007" y="1545"/>
                </a:lnTo>
                <a:lnTo>
                  <a:pt x="1995" y="1567"/>
                </a:lnTo>
                <a:lnTo>
                  <a:pt x="1983" y="1590"/>
                </a:lnTo>
                <a:lnTo>
                  <a:pt x="1970" y="1612"/>
                </a:lnTo>
                <a:lnTo>
                  <a:pt x="1956" y="1634"/>
                </a:lnTo>
                <a:lnTo>
                  <a:pt x="1942" y="1655"/>
                </a:lnTo>
                <a:lnTo>
                  <a:pt x="1928" y="1676"/>
                </a:lnTo>
                <a:lnTo>
                  <a:pt x="1913" y="1697"/>
                </a:lnTo>
                <a:lnTo>
                  <a:pt x="1897" y="1717"/>
                </a:lnTo>
                <a:lnTo>
                  <a:pt x="1881" y="1737"/>
                </a:lnTo>
                <a:lnTo>
                  <a:pt x="1865" y="1756"/>
                </a:lnTo>
                <a:lnTo>
                  <a:pt x="1848" y="1775"/>
                </a:lnTo>
                <a:lnTo>
                  <a:pt x="1830" y="1794"/>
                </a:lnTo>
                <a:lnTo>
                  <a:pt x="1813" y="1812"/>
                </a:lnTo>
                <a:lnTo>
                  <a:pt x="1794" y="1830"/>
                </a:lnTo>
                <a:lnTo>
                  <a:pt x="1776" y="1847"/>
                </a:lnTo>
                <a:lnTo>
                  <a:pt x="1757" y="1864"/>
                </a:lnTo>
                <a:lnTo>
                  <a:pt x="1737" y="1880"/>
                </a:lnTo>
                <a:lnTo>
                  <a:pt x="1717" y="1896"/>
                </a:lnTo>
                <a:lnTo>
                  <a:pt x="1697" y="1912"/>
                </a:lnTo>
                <a:lnTo>
                  <a:pt x="1677" y="1927"/>
                </a:lnTo>
                <a:lnTo>
                  <a:pt x="1656" y="1941"/>
                </a:lnTo>
                <a:lnTo>
                  <a:pt x="1634" y="1955"/>
                </a:lnTo>
                <a:lnTo>
                  <a:pt x="1613" y="1969"/>
                </a:lnTo>
                <a:lnTo>
                  <a:pt x="1590" y="1982"/>
                </a:lnTo>
                <a:lnTo>
                  <a:pt x="1568" y="1995"/>
                </a:lnTo>
                <a:lnTo>
                  <a:pt x="1545" y="2007"/>
                </a:lnTo>
                <a:lnTo>
                  <a:pt x="1522" y="2018"/>
                </a:lnTo>
                <a:lnTo>
                  <a:pt x="1499" y="2029"/>
                </a:lnTo>
                <a:lnTo>
                  <a:pt x="1475" y="2039"/>
                </a:lnTo>
                <a:lnTo>
                  <a:pt x="1451" y="2049"/>
                </a:lnTo>
                <a:lnTo>
                  <a:pt x="1427" y="2058"/>
                </a:lnTo>
                <a:lnTo>
                  <a:pt x="1402" y="2067"/>
                </a:lnTo>
                <a:lnTo>
                  <a:pt x="1377" y="2075"/>
                </a:lnTo>
                <a:lnTo>
                  <a:pt x="1352" y="2082"/>
                </a:lnTo>
                <a:lnTo>
                  <a:pt x="1327" y="2089"/>
                </a:lnTo>
                <a:lnTo>
                  <a:pt x="1301" y="2095"/>
                </a:lnTo>
                <a:lnTo>
                  <a:pt x="1275" y="2101"/>
                </a:lnTo>
                <a:lnTo>
                  <a:pt x="1249" y="2106"/>
                </a:lnTo>
                <a:lnTo>
                  <a:pt x="1223" y="2110"/>
                </a:lnTo>
                <a:lnTo>
                  <a:pt x="1197" y="2114"/>
                </a:lnTo>
                <a:lnTo>
                  <a:pt x="1170" y="2117"/>
                </a:lnTo>
                <a:lnTo>
                  <a:pt x="1143" y="2121"/>
                </a:lnTo>
                <a:lnTo>
                  <a:pt x="1116" y="2122"/>
                </a:lnTo>
                <a:lnTo>
                  <a:pt x="1089" y="2123"/>
                </a:lnTo>
                <a:lnTo>
                  <a:pt x="1061" y="2124"/>
                </a:lnTo>
                <a:lnTo>
                  <a:pt x="1034" y="2123"/>
                </a:lnTo>
                <a:lnTo>
                  <a:pt x="1007" y="2122"/>
                </a:lnTo>
                <a:lnTo>
                  <a:pt x="980" y="2121"/>
                </a:lnTo>
                <a:lnTo>
                  <a:pt x="953" y="2117"/>
                </a:lnTo>
                <a:lnTo>
                  <a:pt x="926" y="2114"/>
                </a:lnTo>
                <a:lnTo>
                  <a:pt x="900" y="2110"/>
                </a:lnTo>
                <a:lnTo>
                  <a:pt x="874" y="2106"/>
                </a:lnTo>
                <a:lnTo>
                  <a:pt x="848" y="2101"/>
                </a:lnTo>
                <a:lnTo>
                  <a:pt x="822" y="2095"/>
                </a:lnTo>
                <a:lnTo>
                  <a:pt x="796" y="2089"/>
                </a:lnTo>
                <a:lnTo>
                  <a:pt x="771" y="2082"/>
                </a:lnTo>
                <a:lnTo>
                  <a:pt x="746" y="2075"/>
                </a:lnTo>
                <a:lnTo>
                  <a:pt x="721" y="2067"/>
                </a:lnTo>
                <a:lnTo>
                  <a:pt x="697" y="2058"/>
                </a:lnTo>
                <a:lnTo>
                  <a:pt x="672" y="2049"/>
                </a:lnTo>
                <a:lnTo>
                  <a:pt x="649" y="2039"/>
                </a:lnTo>
                <a:lnTo>
                  <a:pt x="625" y="2029"/>
                </a:lnTo>
                <a:lnTo>
                  <a:pt x="602" y="2018"/>
                </a:lnTo>
                <a:lnTo>
                  <a:pt x="579" y="2007"/>
                </a:lnTo>
                <a:lnTo>
                  <a:pt x="556" y="1995"/>
                </a:lnTo>
                <a:lnTo>
                  <a:pt x="533" y="1982"/>
                </a:lnTo>
                <a:lnTo>
                  <a:pt x="511" y="1969"/>
                </a:lnTo>
                <a:lnTo>
                  <a:pt x="490" y="1955"/>
                </a:lnTo>
                <a:lnTo>
                  <a:pt x="468" y="1941"/>
                </a:lnTo>
                <a:lnTo>
                  <a:pt x="447" y="1927"/>
                </a:lnTo>
                <a:lnTo>
                  <a:pt x="427" y="1912"/>
                </a:lnTo>
                <a:lnTo>
                  <a:pt x="407" y="1896"/>
                </a:lnTo>
                <a:lnTo>
                  <a:pt x="387" y="1880"/>
                </a:lnTo>
                <a:lnTo>
                  <a:pt x="367" y="1864"/>
                </a:lnTo>
                <a:lnTo>
                  <a:pt x="348" y="1847"/>
                </a:lnTo>
                <a:lnTo>
                  <a:pt x="330" y="1830"/>
                </a:lnTo>
                <a:lnTo>
                  <a:pt x="311" y="1812"/>
                </a:lnTo>
                <a:lnTo>
                  <a:pt x="294" y="1794"/>
                </a:lnTo>
                <a:lnTo>
                  <a:pt x="276" y="1775"/>
                </a:lnTo>
                <a:lnTo>
                  <a:pt x="259" y="1756"/>
                </a:lnTo>
                <a:lnTo>
                  <a:pt x="243" y="1737"/>
                </a:lnTo>
                <a:lnTo>
                  <a:pt x="227" y="1717"/>
                </a:lnTo>
                <a:lnTo>
                  <a:pt x="211" y="1697"/>
                </a:lnTo>
                <a:lnTo>
                  <a:pt x="196" y="1676"/>
                </a:lnTo>
                <a:lnTo>
                  <a:pt x="182" y="1655"/>
                </a:lnTo>
                <a:lnTo>
                  <a:pt x="168" y="1634"/>
                </a:lnTo>
                <a:lnTo>
                  <a:pt x="154" y="1612"/>
                </a:lnTo>
                <a:lnTo>
                  <a:pt x="141" y="1590"/>
                </a:lnTo>
                <a:lnTo>
                  <a:pt x="129" y="1567"/>
                </a:lnTo>
                <a:lnTo>
                  <a:pt x="117" y="1545"/>
                </a:lnTo>
                <a:lnTo>
                  <a:pt x="105" y="1522"/>
                </a:lnTo>
                <a:lnTo>
                  <a:pt x="94" y="1498"/>
                </a:lnTo>
                <a:lnTo>
                  <a:pt x="84" y="1475"/>
                </a:lnTo>
                <a:lnTo>
                  <a:pt x="74" y="1451"/>
                </a:lnTo>
                <a:lnTo>
                  <a:pt x="65" y="1427"/>
                </a:lnTo>
                <a:lnTo>
                  <a:pt x="56" y="1402"/>
                </a:lnTo>
                <a:lnTo>
                  <a:pt x="48" y="1377"/>
                </a:lnTo>
                <a:lnTo>
                  <a:pt x="41" y="1352"/>
                </a:lnTo>
                <a:lnTo>
                  <a:pt x="34" y="1327"/>
                </a:lnTo>
                <a:lnTo>
                  <a:pt x="28" y="1301"/>
                </a:lnTo>
                <a:lnTo>
                  <a:pt x="22" y="1276"/>
                </a:lnTo>
                <a:lnTo>
                  <a:pt x="17" y="1250"/>
                </a:lnTo>
                <a:lnTo>
                  <a:pt x="13" y="1223"/>
                </a:lnTo>
                <a:lnTo>
                  <a:pt x="9" y="1197"/>
                </a:lnTo>
                <a:lnTo>
                  <a:pt x="5" y="1170"/>
                </a:lnTo>
                <a:lnTo>
                  <a:pt x="3" y="1143"/>
                </a:lnTo>
                <a:lnTo>
                  <a:pt x="1" y="1116"/>
                </a:lnTo>
                <a:lnTo>
                  <a:pt x="0" y="1089"/>
                </a:lnTo>
                <a:lnTo>
                  <a:pt x="0" y="1062"/>
                </a:lnTo>
                <a:lnTo>
                  <a:pt x="0" y="1035"/>
                </a:lnTo>
                <a:lnTo>
                  <a:pt x="1" y="1007"/>
                </a:lnTo>
                <a:lnTo>
                  <a:pt x="3" y="980"/>
                </a:lnTo>
                <a:lnTo>
                  <a:pt x="5" y="953"/>
                </a:lnTo>
                <a:lnTo>
                  <a:pt x="9" y="927"/>
                </a:lnTo>
                <a:lnTo>
                  <a:pt x="13" y="900"/>
                </a:lnTo>
                <a:lnTo>
                  <a:pt x="17" y="874"/>
                </a:lnTo>
                <a:lnTo>
                  <a:pt x="22" y="848"/>
                </a:lnTo>
                <a:lnTo>
                  <a:pt x="28" y="822"/>
                </a:lnTo>
                <a:lnTo>
                  <a:pt x="34" y="797"/>
                </a:lnTo>
                <a:lnTo>
                  <a:pt x="41" y="771"/>
                </a:lnTo>
                <a:lnTo>
                  <a:pt x="48" y="746"/>
                </a:lnTo>
                <a:lnTo>
                  <a:pt x="56" y="722"/>
                </a:lnTo>
                <a:lnTo>
                  <a:pt x="65" y="696"/>
                </a:lnTo>
                <a:lnTo>
                  <a:pt x="74" y="672"/>
                </a:lnTo>
                <a:lnTo>
                  <a:pt x="84" y="648"/>
                </a:lnTo>
                <a:lnTo>
                  <a:pt x="94" y="624"/>
                </a:lnTo>
                <a:lnTo>
                  <a:pt x="105" y="601"/>
                </a:lnTo>
                <a:lnTo>
                  <a:pt x="117" y="578"/>
                </a:lnTo>
                <a:lnTo>
                  <a:pt x="129" y="555"/>
                </a:lnTo>
                <a:lnTo>
                  <a:pt x="141" y="533"/>
                </a:lnTo>
                <a:lnTo>
                  <a:pt x="154" y="511"/>
                </a:lnTo>
                <a:lnTo>
                  <a:pt x="168" y="489"/>
                </a:lnTo>
                <a:lnTo>
                  <a:pt x="182" y="468"/>
                </a:lnTo>
                <a:lnTo>
                  <a:pt x="196" y="447"/>
                </a:lnTo>
                <a:lnTo>
                  <a:pt x="211" y="426"/>
                </a:lnTo>
                <a:lnTo>
                  <a:pt x="227" y="406"/>
                </a:lnTo>
                <a:lnTo>
                  <a:pt x="243" y="386"/>
                </a:lnTo>
                <a:lnTo>
                  <a:pt x="259" y="367"/>
                </a:lnTo>
                <a:lnTo>
                  <a:pt x="276" y="348"/>
                </a:lnTo>
                <a:lnTo>
                  <a:pt x="294" y="329"/>
                </a:lnTo>
                <a:lnTo>
                  <a:pt x="311" y="311"/>
                </a:lnTo>
                <a:lnTo>
                  <a:pt x="330" y="293"/>
                </a:lnTo>
                <a:lnTo>
                  <a:pt x="348" y="276"/>
                </a:lnTo>
                <a:lnTo>
                  <a:pt x="367" y="259"/>
                </a:lnTo>
                <a:lnTo>
                  <a:pt x="387" y="242"/>
                </a:lnTo>
                <a:lnTo>
                  <a:pt x="407" y="226"/>
                </a:lnTo>
                <a:lnTo>
                  <a:pt x="427" y="211"/>
                </a:lnTo>
                <a:lnTo>
                  <a:pt x="447" y="196"/>
                </a:lnTo>
                <a:lnTo>
                  <a:pt x="468" y="181"/>
                </a:lnTo>
                <a:lnTo>
                  <a:pt x="490" y="167"/>
                </a:lnTo>
                <a:lnTo>
                  <a:pt x="511" y="154"/>
                </a:lnTo>
                <a:lnTo>
                  <a:pt x="533" y="141"/>
                </a:lnTo>
                <a:lnTo>
                  <a:pt x="556" y="128"/>
                </a:lnTo>
                <a:lnTo>
                  <a:pt x="579" y="116"/>
                </a:lnTo>
                <a:lnTo>
                  <a:pt x="602" y="105"/>
                </a:lnTo>
                <a:lnTo>
                  <a:pt x="625" y="94"/>
                </a:lnTo>
                <a:lnTo>
                  <a:pt x="649" y="83"/>
                </a:lnTo>
                <a:lnTo>
                  <a:pt x="672" y="74"/>
                </a:lnTo>
                <a:lnTo>
                  <a:pt x="697" y="64"/>
                </a:lnTo>
                <a:lnTo>
                  <a:pt x="721" y="56"/>
                </a:lnTo>
                <a:lnTo>
                  <a:pt x="746" y="48"/>
                </a:lnTo>
                <a:lnTo>
                  <a:pt x="771" y="40"/>
                </a:lnTo>
                <a:lnTo>
                  <a:pt x="796" y="33"/>
                </a:lnTo>
                <a:lnTo>
                  <a:pt x="822" y="27"/>
                </a:lnTo>
                <a:lnTo>
                  <a:pt x="848" y="22"/>
                </a:lnTo>
                <a:lnTo>
                  <a:pt x="874" y="17"/>
                </a:lnTo>
                <a:lnTo>
                  <a:pt x="900" y="12"/>
                </a:lnTo>
                <a:lnTo>
                  <a:pt x="926" y="9"/>
                </a:lnTo>
                <a:lnTo>
                  <a:pt x="953" y="5"/>
                </a:lnTo>
                <a:lnTo>
                  <a:pt x="980" y="3"/>
                </a:lnTo>
                <a:lnTo>
                  <a:pt x="1007" y="1"/>
                </a:lnTo>
                <a:lnTo>
                  <a:pt x="1034" y="0"/>
                </a:lnTo>
                <a:lnTo>
                  <a:pt x="1061" y="0"/>
                </a:lnTo>
                <a:lnTo>
                  <a:pt x="1089" y="0"/>
                </a:lnTo>
                <a:lnTo>
                  <a:pt x="1116" y="1"/>
                </a:lnTo>
                <a:lnTo>
                  <a:pt x="1143" y="3"/>
                </a:lnTo>
                <a:lnTo>
                  <a:pt x="1170" y="5"/>
                </a:lnTo>
                <a:lnTo>
                  <a:pt x="1197" y="9"/>
                </a:lnTo>
                <a:lnTo>
                  <a:pt x="1223" y="12"/>
                </a:lnTo>
                <a:lnTo>
                  <a:pt x="1249" y="17"/>
                </a:lnTo>
                <a:lnTo>
                  <a:pt x="1275" y="22"/>
                </a:lnTo>
                <a:lnTo>
                  <a:pt x="1301" y="27"/>
                </a:lnTo>
                <a:lnTo>
                  <a:pt x="1327" y="33"/>
                </a:lnTo>
                <a:lnTo>
                  <a:pt x="1352" y="40"/>
                </a:lnTo>
                <a:lnTo>
                  <a:pt x="1377" y="48"/>
                </a:lnTo>
                <a:lnTo>
                  <a:pt x="1402" y="56"/>
                </a:lnTo>
                <a:lnTo>
                  <a:pt x="1427" y="64"/>
                </a:lnTo>
                <a:lnTo>
                  <a:pt x="1451" y="74"/>
                </a:lnTo>
                <a:lnTo>
                  <a:pt x="1475" y="83"/>
                </a:lnTo>
                <a:lnTo>
                  <a:pt x="1499" y="94"/>
                </a:lnTo>
                <a:lnTo>
                  <a:pt x="1522" y="105"/>
                </a:lnTo>
                <a:lnTo>
                  <a:pt x="1545" y="116"/>
                </a:lnTo>
                <a:lnTo>
                  <a:pt x="1568" y="128"/>
                </a:lnTo>
                <a:lnTo>
                  <a:pt x="1590" y="141"/>
                </a:lnTo>
                <a:lnTo>
                  <a:pt x="1613" y="154"/>
                </a:lnTo>
                <a:lnTo>
                  <a:pt x="1634" y="167"/>
                </a:lnTo>
                <a:lnTo>
                  <a:pt x="1656" y="181"/>
                </a:lnTo>
                <a:lnTo>
                  <a:pt x="1677" y="196"/>
                </a:lnTo>
                <a:lnTo>
                  <a:pt x="1697" y="211"/>
                </a:lnTo>
                <a:lnTo>
                  <a:pt x="1717" y="226"/>
                </a:lnTo>
                <a:lnTo>
                  <a:pt x="1737" y="242"/>
                </a:lnTo>
                <a:lnTo>
                  <a:pt x="1757" y="259"/>
                </a:lnTo>
                <a:lnTo>
                  <a:pt x="1776" y="276"/>
                </a:lnTo>
                <a:lnTo>
                  <a:pt x="1794" y="293"/>
                </a:lnTo>
                <a:lnTo>
                  <a:pt x="1813" y="311"/>
                </a:lnTo>
                <a:lnTo>
                  <a:pt x="1830" y="329"/>
                </a:lnTo>
                <a:lnTo>
                  <a:pt x="1848" y="348"/>
                </a:lnTo>
                <a:lnTo>
                  <a:pt x="1865" y="367"/>
                </a:lnTo>
                <a:lnTo>
                  <a:pt x="1881" y="386"/>
                </a:lnTo>
                <a:lnTo>
                  <a:pt x="1897" y="406"/>
                </a:lnTo>
                <a:lnTo>
                  <a:pt x="1913" y="426"/>
                </a:lnTo>
                <a:lnTo>
                  <a:pt x="1928" y="447"/>
                </a:lnTo>
                <a:lnTo>
                  <a:pt x="1942" y="468"/>
                </a:lnTo>
                <a:lnTo>
                  <a:pt x="1956" y="489"/>
                </a:lnTo>
                <a:lnTo>
                  <a:pt x="1970" y="511"/>
                </a:lnTo>
                <a:lnTo>
                  <a:pt x="1983" y="533"/>
                </a:lnTo>
                <a:lnTo>
                  <a:pt x="1995" y="555"/>
                </a:lnTo>
                <a:lnTo>
                  <a:pt x="2007" y="578"/>
                </a:lnTo>
                <a:lnTo>
                  <a:pt x="2019" y="601"/>
                </a:lnTo>
                <a:lnTo>
                  <a:pt x="2030" y="624"/>
                </a:lnTo>
                <a:lnTo>
                  <a:pt x="2040" y="648"/>
                </a:lnTo>
                <a:lnTo>
                  <a:pt x="2050" y="672"/>
                </a:lnTo>
                <a:lnTo>
                  <a:pt x="2059" y="696"/>
                </a:lnTo>
                <a:lnTo>
                  <a:pt x="2068" y="722"/>
                </a:lnTo>
                <a:lnTo>
                  <a:pt x="2076" y="746"/>
                </a:lnTo>
                <a:lnTo>
                  <a:pt x="2083" y="771"/>
                </a:lnTo>
                <a:lnTo>
                  <a:pt x="2090" y="797"/>
                </a:lnTo>
                <a:lnTo>
                  <a:pt x="2096" y="822"/>
                </a:lnTo>
                <a:lnTo>
                  <a:pt x="2102" y="848"/>
                </a:lnTo>
                <a:lnTo>
                  <a:pt x="2107" y="874"/>
                </a:lnTo>
                <a:lnTo>
                  <a:pt x="2111" y="900"/>
                </a:lnTo>
                <a:lnTo>
                  <a:pt x="2115" y="927"/>
                </a:lnTo>
                <a:lnTo>
                  <a:pt x="2118" y="953"/>
                </a:lnTo>
                <a:lnTo>
                  <a:pt x="2120" y="980"/>
                </a:lnTo>
                <a:lnTo>
                  <a:pt x="2122" y="1007"/>
                </a:lnTo>
                <a:lnTo>
                  <a:pt x="2123" y="1035"/>
                </a:lnTo>
                <a:lnTo>
                  <a:pt x="2123" y="10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E9C7703A-53EE-DBE5-246D-ADB6D0111681}"/>
              </a:ext>
            </a:extLst>
          </p:cNvPr>
          <p:cNvSpPr>
            <a:spLocks/>
          </p:cNvSpPr>
          <p:nvPr userDrawn="1"/>
        </p:nvSpPr>
        <p:spPr bwMode="auto">
          <a:xfrm>
            <a:off x="5519936" y="188640"/>
            <a:ext cx="3232362" cy="3230833"/>
          </a:xfrm>
          <a:custGeom>
            <a:avLst/>
            <a:gdLst>
              <a:gd name="T0" fmla="*/ 2109 w 2113"/>
              <a:gd name="T1" fmla="*/ 159 h 2112"/>
              <a:gd name="T2" fmla="*/ 2100 w 2113"/>
              <a:gd name="T3" fmla="*/ 259 h 2112"/>
              <a:gd name="T4" fmla="*/ 2085 w 2113"/>
              <a:gd name="T5" fmla="*/ 357 h 2112"/>
              <a:gd name="T6" fmla="*/ 2066 w 2113"/>
              <a:gd name="T7" fmla="*/ 455 h 2112"/>
              <a:gd name="T8" fmla="*/ 2043 w 2113"/>
              <a:gd name="T9" fmla="*/ 550 h 2112"/>
              <a:gd name="T10" fmla="*/ 2016 w 2113"/>
              <a:gd name="T11" fmla="*/ 644 h 2112"/>
              <a:gd name="T12" fmla="*/ 1984 w 2113"/>
              <a:gd name="T13" fmla="*/ 737 h 2112"/>
              <a:gd name="T14" fmla="*/ 1948 w 2113"/>
              <a:gd name="T15" fmla="*/ 827 h 2112"/>
              <a:gd name="T16" fmla="*/ 1908 w 2113"/>
              <a:gd name="T17" fmla="*/ 914 h 2112"/>
              <a:gd name="T18" fmla="*/ 1865 w 2113"/>
              <a:gd name="T19" fmla="*/ 1000 h 2112"/>
              <a:gd name="T20" fmla="*/ 1818 w 2113"/>
              <a:gd name="T21" fmla="*/ 1083 h 2112"/>
              <a:gd name="T22" fmla="*/ 1767 w 2113"/>
              <a:gd name="T23" fmla="*/ 1164 h 2112"/>
              <a:gd name="T24" fmla="*/ 1712 w 2113"/>
              <a:gd name="T25" fmla="*/ 1243 h 2112"/>
              <a:gd name="T26" fmla="*/ 1655 w 2113"/>
              <a:gd name="T27" fmla="*/ 1319 h 2112"/>
              <a:gd name="T28" fmla="*/ 1594 w 2113"/>
              <a:gd name="T29" fmla="*/ 1392 h 2112"/>
              <a:gd name="T30" fmla="*/ 1529 w 2113"/>
              <a:gd name="T31" fmla="*/ 1462 h 2112"/>
              <a:gd name="T32" fmla="*/ 1462 w 2113"/>
              <a:gd name="T33" fmla="*/ 1529 h 2112"/>
              <a:gd name="T34" fmla="*/ 1392 w 2113"/>
              <a:gd name="T35" fmla="*/ 1593 h 2112"/>
              <a:gd name="T36" fmla="*/ 1319 w 2113"/>
              <a:gd name="T37" fmla="*/ 1654 h 2112"/>
              <a:gd name="T38" fmla="*/ 1243 w 2113"/>
              <a:gd name="T39" fmla="*/ 1712 h 2112"/>
              <a:gd name="T40" fmla="*/ 1165 w 2113"/>
              <a:gd name="T41" fmla="*/ 1767 h 2112"/>
              <a:gd name="T42" fmla="*/ 1084 w 2113"/>
              <a:gd name="T43" fmla="*/ 1817 h 2112"/>
              <a:gd name="T44" fmla="*/ 1000 w 2113"/>
              <a:gd name="T45" fmla="*/ 1865 h 2112"/>
              <a:gd name="T46" fmla="*/ 915 w 2113"/>
              <a:gd name="T47" fmla="*/ 1908 h 2112"/>
              <a:gd name="T48" fmla="*/ 827 w 2113"/>
              <a:gd name="T49" fmla="*/ 1948 h 2112"/>
              <a:gd name="T50" fmla="*/ 737 w 2113"/>
              <a:gd name="T51" fmla="*/ 1984 h 2112"/>
              <a:gd name="T52" fmla="*/ 644 w 2113"/>
              <a:gd name="T53" fmla="*/ 2015 h 2112"/>
              <a:gd name="T54" fmla="*/ 550 w 2113"/>
              <a:gd name="T55" fmla="*/ 2043 h 2112"/>
              <a:gd name="T56" fmla="*/ 455 w 2113"/>
              <a:gd name="T57" fmla="*/ 2066 h 2112"/>
              <a:gd name="T58" fmla="*/ 358 w 2113"/>
              <a:gd name="T59" fmla="*/ 2085 h 2112"/>
              <a:gd name="T60" fmla="*/ 259 w 2113"/>
              <a:gd name="T61" fmla="*/ 2099 h 2112"/>
              <a:gd name="T62" fmla="*/ 159 w 2113"/>
              <a:gd name="T63" fmla="*/ 2109 h 2112"/>
              <a:gd name="T64" fmla="*/ 97 w 2113"/>
              <a:gd name="T65" fmla="*/ 2112 h 2112"/>
              <a:gd name="T66" fmla="*/ 87 w 2113"/>
              <a:gd name="T67" fmla="*/ 2111 h 2112"/>
              <a:gd name="T68" fmla="*/ 76 w 2113"/>
              <a:gd name="T69" fmla="*/ 2109 h 2112"/>
              <a:gd name="T70" fmla="*/ 57 w 2113"/>
              <a:gd name="T71" fmla="*/ 2102 h 2112"/>
              <a:gd name="T72" fmla="*/ 40 w 2113"/>
              <a:gd name="T73" fmla="*/ 2091 h 2112"/>
              <a:gd name="T74" fmla="*/ 32 w 2113"/>
              <a:gd name="T75" fmla="*/ 2084 h 2112"/>
              <a:gd name="T76" fmla="*/ 25 w 2113"/>
              <a:gd name="T77" fmla="*/ 2077 h 2112"/>
              <a:gd name="T78" fmla="*/ 13 w 2113"/>
              <a:gd name="T79" fmla="*/ 2060 h 2112"/>
              <a:gd name="T80" fmla="*/ 9 w 2113"/>
              <a:gd name="T81" fmla="*/ 2051 h 2112"/>
              <a:gd name="T82" fmla="*/ 2 w 2113"/>
              <a:gd name="T83" fmla="*/ 2031 h 2112"/>
              <a:gd name="T84" fmla="*/ 0 w 2113"/>
              <a:gd name="T85" fmla="*/ 2015 h 2112"/>
              <a:gd name="T86" fmla="*/ 0 w 2113"/>
              <a:gd name="T87" fmla="*/ 1507 h 2112"/>
              <a:gd name="T88" fmla="*/ 0 w 2113"/>
              <a:gd name="T89" fmla="*/ 502 h 2112"/>
              <a:gd name="T90" fmla="*/ 502 w 2113"/>
              <a:gd name="T91" fmla="*/ 0 h 2112"/>
              <a:gd name="T92" fmla="*/ 1507 w 2113"/>
              <a:gd name="T93" fmla="*/ 0 h 2112"/>
              <a:gd name="T94" fmla="*/ 2021 w 2113"/>
              <a:gd name="T95" fmla="*/ 1 h 2112"/>
              <a:gd name="T96" fmla="*/ 2041 w 2113"/>
              <a:gd name="T97" fmla="*/ 5 h 2112"/>
              <a:gd name="T98" fmla="*/ 2060 w 2113"/>
              <a:gd name="T99" fmla="*/ 13 h 2112"/>
              <a:gd name="T100" fmla="*/ 2077 w 2113"/>
              <a:gd name="T101" fmla="*/ 25 h 2112"/>
              <a:gd name="T102" fmla="*/ 2091 w 2113"/>
              <a:gd name="T103" fmla="*/ 40 h 2112"/>
              <a:gd name="T104" fmla="*/ 2102 w 2113"/>
              <a:gd name="T105" fmla="*/ 57 h 2112"/>
              <a:gd name="T106" fmla="*/ 2109 w 2113"/>
              <a:gd name="T107" fmla="*/ 76 h 2112"/>
              <a:gd name="T108" fmla="*/ 2111 w 2113"/>
              <a:gd name="T109" fmla="*/ 87 h 2112"/>
              <a:gd name="T110" fmla="*/ 2113 w 2113"/>
              <a:gd name="T111" fmla="*/ 108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3" h="2112">
                <a:moveTo>
                  <a:pt x="2113" y="108"/>
                </a:moveTo>
                <a:lnTo>
                  <a:pt x="2109" y="159"/>
                </a:lnTo>
                <a:lnTo>
                  <a:pt x="2105" y="209"/>
                </a:lnTo>
                <a:lnTo>
                  <a:pt x="2100" y="259"/>
                </a:lnTo>
                <a:lnTo>
                  <a:pt x="2093" y="308"/>
                </a:lnTo>
                <a:lnTo>
                  <a:pt x="2085" y="357"/>
                </a:lnTo>
                <a:lnTo>
                  <a:pt x="2076" y="406"/>
                </a:lnTo>
                <a:lnTo>
                  <a:pt x="2066" y="455"/>
                </a:lnTo>
                <a:lnTo>
                  <a:pt x="2055" y="503"/>
                </a:lnTo>
                <a:lnTo>
                  <a:pt x="2043" y="550"/>
                </a:lnTo>
                <a:lnTo>
                  <a:pt x="2030" y="597"/>
                </a:lnTo>
                <a:lnTo>
                  <a:pt x="2016" y="644"/>
                </a:lnTo>
                <a:lnTo>
                  <a:pt x="2000" y="690"/>
                </a:lnTo>
                <a:lnTo>
                  <a:pt x="1984" y="737"/>
                </a:lnTo>
                <a:lnTo>
                  <a:pt x="1966" y="782"/>
                </a:lnTo>
                <a:lnTo>
                  <a:pt x="1948" y="827"/>
                </a:lnTo>
                <a:lnTo>
                  <a:pt x="1929" y="871"/>
                </a:lnTo>
                <a:lnTo>
                  <a:pt x="1908" y="914"/>
                </a:lnTo>
                <a:lnTo>
                  <a:pt x="1887" y="958"/>
                </a:lnTo>
                <a:lnTo>
                  <a:pt x="1865" y="1000"/>
                </a:lnTo>
                <a:lnTo>
                  <a:pt x="1842" y="1042"/>
                </a:lnTo>
                <a:lnTo>
                  <a:pt x="1818" y="1083"/>
                </a:lnTo>
                <a:lnTo>
                  <a:pt x="1793" y="1124"/>
                </a:lnTo>
                <a:lnTo>
                  <a:pt x="1767" y="1164"/>
                </a:lnTo>
                <a:lnTo>
                  <a:pt x="1740" y="1204"/>
                </a:lnTo>
                <a:lnTo>
                  <a:pt x="1712" y="1243"/>
                </a:lnTo>
                <a:lnTo>
                  <a:pt x="1684" y="1281"/>
                </a:lnTo>
                <a:lnTo>
                  <a:pt x="1655" y="1319"/>
                </a:lnTo>
                <a:lnTo>
                  <a:pt x="1625" y="1356"/>
                </a:lnTo>
                <a:lnTo>
                  <a:pt x="1594" y="1392"/>
                </a:lnTo>
                <a:lnTo>
                  <a:pt x="1562" y="1427"/>
                </a:lnTo>
                <a:lnTo>
                  <a:pt x="1529" y="1462"/>
                </a:lnTo>
                <a:lnTo>
                  <a:pt x="1496" y="1496"/>
                </a:lnTo>
                <a:lnTo>
                  <a:pt x="1462" y="1529"/>
                </a:lnTo>
                <a:lnTo>
                  <a:pt x="1427" y="1562"/>
                </a:lnTo>
                <a:lnTo>
                  <a:pt x="1392" y="1593"/>
                </a:lnTo>
                <a:lnTo>
                  <a:pt x="1356" y="1624"/>
                </a:lnTo>
                <a:lnTo>
                  <a:pt x="1319" y="1654"/>
                </a:lnTo>
                <a:lnTo>
                  <a:pt x="1281" y="1684"/>
                </a:lnTo>
                <a:lnTo>
                  <a:pt x="1243" y="1712"/>
                </a:lnTo>
                <a:lnTo>
                  <a:pt x="1204" y="1740"/>
                </a:lnTo>
                <a:lnTo>
                  <a:pt x="1165" y="1767"/>
                </a:lnTo>
                <a:lnTo>
                  <a:pt x="1124" y="1792"/>
                </a:lnTo>
                <a:lnTo>
                  <a:pt x="1084" y="1817"/>
                </a:lnTo>
                <a:lnTo>
                  <a:pt x="1042" y="1842"/>
                </a:lnTo>
                <a:lnTo>
                  <a:pt x="1000" y="1865"/>
                </a:lnTo>
                <a:lnTo>
                  <a:pt x="958" y="1887"/>
                </a:lnTo>
                <a:lnTo>
                  <a:pt x="915" y="1908"/>
                </a:lnTo>
                <a:lnTo>
                  <a:pt x="871" y="1929"/>
                </a:lnTo>
                <a:lnTo>
                  <a:pt x="827" y="1948"/>
                </a:lnTo>
                <a:lnTo>
                  <a:pt x="782" y="1966"/>
                </a:lnTo>
                <a:lnTo>
                  <a:pt x="737" y="1984"/>
                </a:lnTo>
                <a:lnTo>
                  <a:pt x="690" y="2000"/>
                </a:lnTo>
                <a:lnTo>
                  <a:pt x="644" y="2015"/>
                </a:lnTo>
                <a:lnTo>
                  <a:pt x="597" y="2030"/>
                </a:lnTo>
                <a:lnTo>
                  <a:pt x="550" y="2043"/>
                </a:lnTo>
                <a:lnTo>
                  <a:pt x="503" y="2055"/>
                </a:lnTo>
                <a:lnTo>
                  <a:pt x="455" y="2066"/>
                </a:lnTo>
                <a:lnTo>
                  <a:pt x="406" y="2076"/>
                </a:lnTo>
                <a:lnTo>
                  <a:pt x="358" y="2085"/>
                </a:lnTo>
                <a:lnTo>
                  <a:pt x="308" y="2093"/>
                </a:lnTo>
                <a:lnTo>
                  <a:pt x="259" y="2099"/>
                </a:lnTo>
                <a:lnTo>
                  <a:pt x="209" y="2105"/>
                </a:lnTo>
                <a:lnTo>
                  <a:pt x="159" y="2109"/>
                </a:lnTo>
                <a:lnTo>
                  <a:pt x="108" y="2112"/>
                </a:lnTo>
                <a:lnTo>
                  <a:pt x="97" y="2112"/>
                </a:lnTo>
                <a:lnTo>
                  <a:pt x="92" y="2112"/>
                </a:lnTo>
                <a:lnTo>
                  <a:pt x="87" y="2111"/>
                </a:lnTo>
                <a:lnTo>
                  <a:pt x="82" y="2110"/>
                </a:lnTo>
                <a:lnTo>
                  <a:pt x="76" y="2109"/>
                </a:lnTo>
                <a:lnTo>
                  <a:pt x="67" y="2106"/>
                </a:lnTo>
                <a:lnTo>
                  <a:pt x="57" y="2102"/>
                </a:lnTo>
                <a:lnTo>
                  <a:pt x="48" y="2097"/>
                </a:lnTo>
                <a:lnTo>
                  <a:pt x="40" y="2091"/>
                </a:lnTo>
                <a:lnTo>
                  <a:pt x="36" y="2088"/>
                </a:lnTo>
                <a:lnTo>
                  <a:pt x="32" y="2084"/>
                </a:lnTo>
                <a:lnTo>
                  <a:pt x="29" y="2081"/>
                </a:lnTo>
                <a:lnTo>
                  <a:pt x="25" y="2077"/>
                </a:lnTo>
                <a:lnTo>
                  <a:pt x="19" y="2069"/>
                </a:lnTo>
                <a:lnTo>
                  <a:pt x="13" y="2060"/>
                </a:lnTo>
                <a:lnTo>
                  <a:pt x="11" y="2056"/>
                </a:lnTo>
                <a:lnTo>
                  <a:pt x="9" y="2051"/>
                </a:lnTo>
                <a:lnTo>
                  <a:pt x="5" y="2041"/>
                </a:lnTo>
                <a:lnTo>
                  <a:pt x="2" y="2031"/>
                </a:lnTo>
                <a:lnTo>
                  <a:pt x="1" y="2020"/>
                </a:lnTo>
                <a:lnTo>
                  <a:pt x="0" y="2015"/>
                </a:lnTo>
                <a:lnTo>
                  <a:pt x="0" y="2010"/>
                </a:lnTo>
                <a:lnTo>
                  <a:pt x="0" y="1507"/>
                </a:lnTo>
                <a:lnTo>
                  <a:pt x="0" y="1005"/>
                </a:lnTo>
                <a:lnTo>
                  <a:pt x="0" y="502"/>
                </a:lnTo>
                <a:lnTo>
                  <a:pt x="0" y="0"/>
                </a:lnTo>
                <a:lnTo>
                  <a:pt x="502" y="0"/>
                </a:lnTo>
                <a:lnTo>
                  <a:pt x="1005" y="0"/>
                </a:lnTo>
                <a:lnTo>
                  <a:pt x="1507" y="0"/>
                </a:lnTo>
                <a:lnTo>
                  <a:pt x="2010" y="0"/>
                </a:lnTo>
                <a:lnTo>
                  <a:pt x="2021" y="1"/>
                </a:lnTo>
                <a:lnTo>
                  <a:pt x="2031" y="2"/>
                </a:lnTo>
                <a:lnTo>
                  <a:pt x="2041" y="5"/>
                </a:lnTo>
                <a:lnTo>
                  <a:pt x="2051" y="9"/>
                </a:lnTo>
                <a:lnTo>
                  <a:pt x="2060" y="13"/>
                </a:lnTo>
                <a:lnTo>
                  <a:pt x="2069" y="19"/>
                </a:lnTo>
                <a:lnTo>
                  <a:pt x="2077" y="25"/>
                </a:lnTo>
                <a:lnTo>
                  <a:pt x="2084" y="32"/>
                </a:lnTo>
                <a:lnTo>
                  <a:pt x="2091" y="40"/>
                </a:lnTo>
                <a:lnTo>
                  <a:pt x="2097" y="48"/>
                </a:lnTo>
                <a:lnTo>
                  <a:pt x="2102" y="57"/>
                </a:lnTo>
                <a:lnTo>
                  <a:pt x="2106" y="66"/>
                </a:lnTo>
                <a:lnTo>
                  <a:pt x="2109" y="76"/>
                </a:lnTo>
                <a:lnTo>
                  <a:pt x="2111" y="81"/>
                </a:lnTo>
                <a:lnTo>
                  <a:pt x="2111" y="87"/>
                </a:lnTo>
                <a:lnTo>
                  <a:pt x="2113" y="97"/>
                </a:lnTo>
                <a:lnTo>
                  <a:pt x="2113"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62206E89-83C2-7C37-151E-A3221FCDBFAF}"/>
              </a:ext>
            </a:extLst>
          </p:cNvPr>
          <p:cNvSpPr>
            <a:spLocks/>
          </p:cNvSpPr>
          <p:nvPr userDrawn="1"/>
        </p:nvSpPr>
        <p:spPr bwMode="auto">
          <a:xfrm>
            <a:off x="5519936" y="3419474"/>
            <a:ext cx="3249190" cy="3249190"/>
          </a:xfrm>
          <a:custGeom>
            <a:avLst/>
            <a:gdLst>
              <a:gd name="T0" fmla="*/ 2117 w 2124"/>
              <a:gd name="T1" fmla="*/ 1171 h 2124"/>
              <a:gd name="T2" fmla="*/ 2096 w 2124"/>
              <a:gd name="T3" fmla="*/ 1302 h 2124"/>
              <a:gd name="T4" fmla="*/ 2058 w 2124"/>
              <a:gd name="T5" fmla="*/ 1428 h 2124"/>
              <a:gd name="T6" fmla="*/ 2007 w 2124"/>
              <a:gd name="T7" fmla="*/ 1546 h 2124"/>
              <a:gd name="T8" fmla="*/ 1942 w 2124"/>
              <a:gd name="T9" fmla="*/ 1656 h 2124"/>
              <a:gd name="T10" fmla="*/ 1864 w 2124"/>
              <a:gd name="T11" fmla="*/ 1757 h 2124"/>
              <a:gd name="T12" fmla="*/ 1775 w 2124"/>
              <a:gd name="T13" fmla="*/ 1849 h 2124"/>
              <a:gd name="T14" fmla="*/ 1676 w 2124"/>
              <a:gd name="T15" fmla="*/ 1928 h 2124"/>
              <a:gd name="T16" fmla="*/ 1568 w 2124"/>
              <a:gd name="T17" fmla="*/ 1996 h 2124"/>
              <a:gd name="T18" fmla="*/ 1451 w 2124"/>
              <a:gd name="T19" fmla="*/ 2051 h 2124"/>
              <a:gd name="T20" fmla="*/ 1327 w 2124"/>
              <a:gd name="T21" fmla="*/ 2091 h 2124"/>
              <a:gd name="T22" fmla="*/ 1197 w 2124"/>
              <a:gd name="T23" fmla="*/ 2116 h 2124"/>
              <a:gd name="T24" fmla="*/ 1062 w 2124"/>
              <a:gd name="T25" fmla="*/ 2124 h 2124"/>
              <a:gd name="T26" fmla="*/ 931 w 2124"/>
              <a:gd name="T27" fmla="*/ 2116 h 2124"/>
              <a:gd name="T28" fmla="*/ 804 w 2124"/>
              <a:gd name="T29" fmla="*/ 2093 h 2124"/>
              <a:gd name="T30" fmla="*/ 717 w 2124"/>
              <a:gd name="T31" fmla="*/ 2067 h 2124"/>
              <a:gd name="T32" fmla="*/ 633 w 2124"/>
              <a:gd name="T33" fmla="*/ 2034 h 2124"/>
              <a:gd name="T34" fmla="*/ 507 w 2124"/>
              <a:gd name="T35" fmla="*/ 1968 h 2124"/>
              <a:gd name="T36" fmla="*/ 489 w 2124"/>
              <a:gd name="T37" fmla="*/ 1949 h 2124"/>
              <a:gd name="T38" fmla="*/ 483 w 2124"/>
              <a:gd name="T39" fmla="*/ 1925 h 2124"/>
              <a:gd name="T40" fmla="*/ 490 w 2124"/>
              <a:gd name="T41" fmla="*/ 1900 h 2124"/>
              <a:gd name="T42" fmla="*/ 1105 w 2124"/>
              <a:gd name="T43" fmla="*/ 1081 h 2124"/>
              <a:gd name="T44" fmla="*/ 1104 w 2124"/>
              <a:gd name="T45" fmla="*/ 1056 h 2124"/>
              <a:gd name="T46" fmla="*/ 1091 w 2124"/>
              <a:gd name="T47" fmla="*/ 1034 h 2124"/>
              <a:gd name="T48" fmla="*/ 1066 w 2124"/>
              <a:gd name="T49" fmla="*/ 1020 h 2124"/>
              <a:gd name="T50" fmla="*/ 1044 w 2124"/>
              <a:gd name="T51" fmla="*/ 1021 h 2124"/>
              <a:gd name="T52" fmla="*/ 231 w 2124"/>
              <a:gd name="T53" fmla="*/ 1634 h 2124"/>
              <a:gd name="T54" fmla="*/ 206 w 2124"/>
              <a:gd name="T55" fmla="*/ 1644 h 2124"/>
              <a:gd name="T56" fmla="*/ 177 w 2124"/>
              <a:gd name="T57" fmla="*/ 1638 h 2124"/>
              <a:gd name="T58" fmla="*/ 158 w 2124"/>
              <a:gd name="T59" fmla="*/ 1621 h 2124"/>
              <a:gd name="T60" fmla="*/ 91 w 2124"/>
              <a:gd name="T61" fmla="*/ 1494 h 2124"/>
              <a:gd name="T62" fmla="*/ 52 w 2124"/>
              <a:gd name="T63" fmla="*/ 1392 h 2124"/>
              <a:gd name="T64" fmla="*/ 20 w 2124"/>
              <a:gd name="T65" fmla="*/ 1268 h 2124"/>
              <a:gd name="T66" fmla="*/ 4 w 2124"/>
              <a:gd name="T67" fmla="*/ 1157 h 2124"/>
              <a:gd name="T68" fmla="*/ 1 w 2124"/>
              <a:gd name="T69" fmla="*/ 1035 h 2124"/>
              <a:gd name="T70" fmla="*/ 12 w 2124"/>
              <a:gd name="T71" fmla="*/ 901 h 2124"/>
              <a:gd name="T72" fmla="*/ 40 w 2124"/>
              <a:gd name="T73" fmla="*/ 772 h 2124"/>
              <a:gd name="T74" fmla="*/ 84 w 2124"/>
              <a:gd name="T75" fmla="*/ 649 h 2124"/>
              <a:gd name="T76" fmla="*/ 141 w 2124"/>
              <a:gd name="T77" fmla="*/ 534 h 2124"/>
              <a:gd name="T78" fmla="*/ 211 w 2124"/>
              <a:gd name="T79" fmla="*/ 428 h 2124"/>
              <a:gd name="T80" fmla="*/ 293 w 2124"/>
              <a:gd name="T81" fmla="*/ 330 h 2124"/>
              <a:gd name="T82" fmla="*/ 386 w 2124"/>
              <a:gd name="T83" fmla="*/ 244 h 2124"/>
              <a:gd name="T84" fmla="*/ 489 w 2124"/>
              <a:gd name="T85" fmla="*/ 169 h 2124"/>
              <a:gd name="T86" fmla="*/ 601 w 2124"/>
              <a:gd name="T87" fmla="*/ 106 h 2124"/>
              <a:gd name="T88" fmla="*/ 722 w 2124"/>
              <a:gd name="T89" fmla="*/ 57 h 2124"/>
              <a:gd name="T90" fmla="*/ 848 w 2124"/>
              <a:gd name="T91" fmla="*/ 23 h 2124"/>
              <a:gd name="T92" fmla="*/ 980 w 2124"/>
              <a:gd name="T93" fmla="*/ 4 h 2124"/>
              <a:gd name="T94" fmla="*/ 1117 w 2124"/>
              <a:gd name="T95" fmla="*/ 2 h 2124"/>
              <a:gd name="T96" fmla="*/ 1250 w 2124"/>
              <a:gd name="T97" fmla="*/ 18 h 2124"/>
              <a:gd name="T98" fmla="*/ 1377 w 2124"/>
              <a:gd name="T99" fmla="*/ 49 h 2124"/>
              <a:gd name="T100" fmla="*/ 1499 w 2124"/>
              <a:gd name="T101" fmla="*/ 95 h 2124"/>
              <a:gd name="T102" fmla="*/ 1612 w 2124"/>
              <a:gd name="T103" fmla="*/ 155 h 2124"/>
              <a:gd name="T104" fmla="*/ 1717 w 2124"/>
              <a:gd name="T105" fmla="*/ 228 h 2124"/>
              <a:gd name="T106" fmla="*/ 1812 w 2124"/>
              <a:gd name="T107" fmla="*/ 312 h 2124"/>
              <a:gd name="T108" fmla="*/ 1897 w 2124"/>
              <a:gd name="T109" fmla="*/ 407 h 2124"/>
              <a:gd name="T110" fmla="*/ 1969 w 2124"/>
              <a:gd name="T111" fmla="*/ 512 h 2124"/>
              <a:gd name="T112" fmla="*/ 2029 w 2124"/>
              <a:gd name="T113" fmla="*/ 626 h 2124"/>
              <a:gd name="T114" fmla="*/ 2075 w 2124"/>
              <a:gd name="T115" fmla="*/ 747 h 2124"/>
              <a:gd name="T116" fmla="*/ 2106 w 2124"/>
              <a:gd name="T117" fmla="*/ 874 h 2124"/>
              <a:gd name="T118" fmla="*/ 2122 w 2124"/>
              <a:gd name="T119" fmla="*/ 1008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4" h="2124">
                <a:moveTo>
                  <a:pt x="2124" y="1062"/>
                </a:moveTo>
                <a:lnTo>
                  <a:pt x="2123" y="1090"/>
                </a:lnTo>
                <a:lnTo>
                  <a:pt x="2122" y="1117"/>
                </a:lnTo>
                <a:lnTo>
                  <a:pt x="2120" y="1144"/>
                </a:lnTo>
                <a:lnTo>
                  <a:pt x="2117" y="1171"/>
                </a:lnTo>
                <a:lnTo>
                  <a:pt x="2114" y="1197"/>
                </a:lnTo>
                <a:lnTo>
                  <a:pt x="2111" y="1224"/>
                </a:lnTo>
                <a:lnTo>
                  <a:pt x="2106" y="1250"/>
                </a:lnTo>
                <a:lnTo>
                  <a:pt x="2101" y="1276"/>
                </a:lnTo>
                <a:lnTo>
                  <a:pt x="2096" y="1302"/>
                </a:lnTo>
                <a:lnTo>
                  <a:pt x="2089" y="1327"/>
                </a:lnTo>
                <a:lnTo>
                  <a:pt x="2083" y="1353"/>
                </a:lnTo>
                <a:lnTo>
                  <a:pt x="2075" y="1378"/>
                </a:lnTo>
                <a:lnTo>
                  <a:pt x="2067" y="1402"/>
                </a:lnTo>
                <a:lnTo>
                  <a:pt x="2058" y="1428"/>
                </a:lnTo>
                <a:lnTo>
                  <a:pt x="2049" y="1452"/>
                </a:lnTo>
                <a:lnTo>
                  <a:pt x="2039" y="1476"/>
                </a:lnTo>
                <a:lnTo>
                  <a:pt x="2029" y="1500"/>
                </a:lnTo>
                <a:lnTo>
                  <a:pt x="2018" y="1523"/>
                </a:lnTo>
                <a:lnTo>
                  <a:pt x="2007" y="1546"/>
                </a:lnTo>
                <a:lnTo>
                  <a:pt x="1995" y="1569"/>
                </a:lnTo>
                <a:lnTo>
                  <a:pt x="1982" y="1591"/>
                </a:lnTo>
                <a:lnTo>
                  <a:pt x="1969" y="1613"/>
                </a:lnTo>
                <a:lnTo>
                  <a:pt x="1956" y="1635"/>
                </a:lnTo>
                <a:lnTo>
                  <a:pt x="1942" y="1656"/>
                </a:lnTo>
                <a:lnTo>
                  <a:pt x="1927" y="1677"/>
                </a:lnTo>
                <a:lnTo>
                  <a:pt x="1912" y="1698"/>
                </a:lnTo>
                <a:lnTo>
                  <a:pt x="1897" y="1718"/>
                </a:lnTo>
                <a:lnTo>
                  <a:pt x="1881" y="1738"/>
                </a:lnTo>
                <a:lnTo>
                  <a:pt x="1864" y="1757"/>
                </a:lnTo>
                <a:lnTo>
                  <a:pt x="1847" y="1777"/>
                </a:lnTo>
                <a:lnTo>
                  <a:pt x="1830" y="1795"/>
                </a:lnTo>
                <a:lnTo>
                  <a:pt x="1812" y="1813"/>
                </a:lnTo>
                <a:lnTo>
                  <a:pt x="1794" y="1831"/>
                </a:lnTo>
                <a:lnTo>
                  <a:pt x="1775" y="1849"/>
                </a:lnTo>
                <a:lnTo>
                  <a:pt x="1756" y="1865"/>
                </a:lnTo>
                <a:lnTo>
                  <a:pt x="1737" y="1882"/>
                </a:lnTo>
                <a:lnTo>
                  <a:pt x="1717" y="1898"/>
                </a:lnTo>
                <a:lnTo>
                  <a:pt x="1697" y="1913"/>
                </a:lnTo>
                <a:lnTo>
                  <a:pt x="1676" y="1928"/>
                </a:lnTo>
                <a:lnTo>
                  <a:pt x="1655" y="1943"/>
                </a:lnTo>
                <a:lnTo>
                  <a:pt x="1634" y="1957"/>
                </a:lnTo>
                <a:lnTo>
                  <a:pt x="1612" y="1971"/>
                </a:lnTo>
                <a:lnTo>
                  <a:pt x="1590" y="1984"/>
                </a:lnTo>
                <a:lnTo>
                  <a:pt x="1568" y="1996"/>
                </a:lnTo>
                <a:lnTo>
                  <a:pt x="1545" y="2008"/>
                </a:lnTo>
                <a:lnTo>
                  <a:pt x="1522" y="2019"/>
                </a:lnTo>
                <a:lnTo>
                  <a:pt x="1499" y="2030"/>
                </a:lnTo>
                <a:lnTo>
                  <a:pt x="1475" y="2041"/>
                </a:lnTo>
                <a:lnTo>
                  <a:pt x="1451" y="2051"/>
                </a:lnTo>
                <a:lnTo>
                  <a:pt x="1427" y="2060"/>
                </a:lnTo>
                <a:lnTo>
                  <a:pt x="1402" y="2068"/>
                </a:lnTo>
                <a:lnTo>
                  <a:pt x="1377" y="2076"/>
                </a:lnTo>
                <a:lnTo>
                  <a:pt x="1352" y="2084"/>
                </a:lnTo>
                <a:lnTo>
                  <a:pt x="1327" y="2091"/>
                </a:lnTo>
                <a:lnTo>
                  <a:pt x="1302" y="2097"/>
                </a:lnTo>
                <a:lnTo>
                  <a:pt x="1276" y="2103"/>
                </a:lnTo>
                <a:lnTo>
                  <a:pt x="1250" y="2108"/>
                </a:lnTo>
                <a:lnTo>
                  <a:pt x="1224" y="2112"/>
                </a:lnTo>
                <a:lnTo>
                  <a:pt x="1197" y="2116"/>
                </a:lnTo>
                <a:lnTo>
                  <a:pt x="1170" y="2119"/>
                </a:lnTo>
                <a:lnTo>
                  <a:pt x="1144" y="2121"/>
                </a:lnTo>
                <a:lnTo>
                  <a:pt x="1117" y="2123"/>
                </a:lnTo>
                <a:lnTo>
                  <a:pt x="1089" y="2124"/>
                </a:lnTo>
                <a:lnTo>
                  <a:pt x="1062" y="2124"/>
                </a:lnTo>
                <a:lnTo>
                  <a:pt x="1024" y="2123"/>
                </a:lnTo>
                <a:lnTo>
                  <a:pt x="1005" y="2123"/>
                </a:lnTo>
                <a:lnTo>
                  <a:pt x="986" y="2121"/>
                </a:lnTo>
                <a:lnTo>
                  <a:pt x="949" y="2118"/>
                </a:lnTo>
                <a:lnTo>
                  <a:pt x="931" y="2116"/>
                </a:lnTo>
                <a:lnTo>
                  <a:pt x="912" y="2114"/>
                </a:lnTo>
                <a:lnTo>
                  <a:pt x="876" y="2108"/>
                </a:lnTo>
                <a:lnTo>
                  <a:pt x="840" y="2101"/>
                </a:lnTo>
                <a:lnTo>
                  <a:pt x="822" y="2097"/>
                </a:lnTo>
                <a:lnTo>
                  <a:pt x="804" y="2093"/>
                </a:lnTo>
                <a:lnTo>
                  <a:pt x="787" y="2088"/>
                </a:lnTo>
                <a:lnTo>
                  <a:pt x="769" y="2083"/>
                </a:lnTo>
                <a:lnTo>
                  <a:pt x="752" y="2078"/>
                </a:lnTo>
                <a:lnTo>
                  <a:pt x="735" y="2073"/>
                </a:lnTo>
                <a:lnTo>
                  <a:pt x="717" y="2067"/>
                </a:lnTo>
                <a:lnTo>
                  <a:pt x="700" y="2061"/>
                </a:lnTo>
                <a:lnTo>
                  <a:pt x="683" y="2055"/>
                </a:lnTo>
                <a:lnTo>
                  <a:pt x="666" y="2048"/>
                </a:lnTo>
                <a:lnTo>
                  <a:pt x="649" y="2041"/>
                </a:lnTo>
                <a:lnTo>
                  <a:pt x="633" y="2034"/>
                </a:lnTo>
                <a:lnTo>
                  <a:pt x="617" y="2027"/>
                </a:lnTo>
                <a:lnTo>
                  <a:pt x="600" y="2019"/>
                </a:lnTo>
                <a:lnTo>
                  <a:pt x="569" y="2003"/>
                </a:lnTo>
                <a:lnTo>
                  <a:pt x="537" y="1986"/>
                </a:lnTo>
                <a:lnTo>
                  <a:pt x="507" y="1968"/>
                </a:lnTo>
                <a:lnTo>
                  <a:pt x="502" y="1965"/>
                </a:lnTo>
                <a:lnTo>
                  <a:pt x="498" y="1961"/>
                </a:lnTo>
                <a:lnTo>
                  <a:pt x="495" y="1958"/>
                </a:lnTo>
                <a:lnTo>
                  <a:pt x="492" y="1954"/>
                </a:lnTo>
                <a:lnTo>
                  <a:pt x="489" y="1949"/>
                </a:lnTo>
                <a:lnTo>
                  <a:pt x="487" y="1945"/>
                </a:lnTo>
                <a:lnTo>
                  <a:pt x="485" y="1940"/>
                </a:lnTo>
                <a:lnTo>
                  <a:pt x="484" y="1935"/>
                </a:lnTo>
                <a:lnTo>
                  <a:pt x="483" y="1930"/>
                </a:lnTo>
                <a:lnTo>
                  <a:pt x="483" y="1925"/>
                </a:lnTo>
                <a:lnTo>
                  <a:pt x="483" y="1920"/>
                </a:lnTo>
                <a:lnTo>
                  <a:pt x="484" y="1915"/>
                </a:lnTo>
                <a:lnTo>
                  <a:pt x="486" y="1910"/>
                </a:lnTo>
                <a:lnTo>
                  <a:pt x="488" y="1905"/>
                </a:lnTo>
                <a:lnTo>
                  <a:pt x="490" y="1900"/>
                </a:lnTo>
                <a:lnTo>
                  <a:pt x="493" y="1896"/>
                </a:lnTo>
                <a:lnTo>
                  <a:pt x="1096" y="1099"/>
                </a:lnTo>
                <a:lnTo>
                  <a:pt x="1099" y="1095"/>
                </a:lnTo>
                <a:lnTo>
                  <a:pt x="1101" y="1090"/>
                </a:lnTo>
                <a:lnTo>
                  <a:pt x="1105" y="1081"/>
                </a:lnTo>
                <a:lnTo>
                  <a:pt x="1106" y="1073"/>
                </a:lnTo>
                <a:lnTo>
                  <a:pt x="1106" y="1068"/>
                </a:lnTo>
                <a:lnTo>
                  <a:pt x="1106" y="1064"/>
                </a:lnTo>
                <a:lnTo>
                  <a:pt x="1105" y="1060"/>
                </a:lnTo>
                <a:lnTo>
                  <a:pt x="1104" y="1056"/>
                </a:lnTo>
                <a:lnTo>
                  <a:pt x="1103" y="1052"/>
                </a:lnTo>
                <a:lnTo>
                  <a:pt x="1101" y="1048"/>
                </a:lnTo>
                <a:lnTo>
                  <a:pt x="1099" y="1044"/>
                </a:lnTo>
                <a:lnTo>
                  <a:pt x="1097" y="1041"/>
                </a:lnTo>
                <a:lnTo>
                  <a:pt x="1091" y="1034"/>
                </a:lnTo>
                <a:lnTo>
                  <a:pt x="1085" y="1029"/>
                </a:lnTo>
                <a:lnTo>
                  <a:pt x="1081" y="1026"/>
                </a:lnTo>
                <a:lnTo>
                  <a:pt x="1078" y="1024"/>
                </a:lnTo>
                <a:lnTo>
                  <a:pt x="1070" y="1021"/>
                </a:lnTo>
                <a:lnTo>
                  <a:pt x="1066" y="1020"/>
                </a:lnTo>
                <a:lnTo>
                  <a:pt x="1062" y="1019"/>
                </a:lnTo>
                <a:lnTo>
                  <a:pt x="1057" y="1019"/>
                </a:lnTo>
                <a:lnTo>
                  <a:pt x="1053" y="1019"/>
                </a:lnTo>
                <a:lnTo>
                  <a:pt x="1048" y="1020"/>
                </a:lnTo>
                <a:lnTo>
                  <a:pt x="1044" y="1021"/>
                </a:lnTo>
                <a:lnTo>
                  <a:pt x="1040" y="1022"/>
                </a:lnTo>
                <a:lnTo>
                  <a:pt x="1035" y="1024"/>
                </a:lnTo>
                <a:lnTo>
                  <a:pt x="1031" y="1027"/>
                </a:lnTo>
                <a:lnTo>
                  <a:pt x="1026" y="1030"/>
                </a:lnTo>
                <a:lnTo>
                  <a:pt x="231" y="1634"/>
                </a:lnTo>
                <a:lnTo>
                  <a:pt x="226" y="1637"/>
                </a:lnTo>
                <a:lnTo>
                  <a:pt x="221" y="1640"/>
                </a:lnTo>
                <a:lnTo>
                  <a:pt x="216" y="1642"/>
                </a:lnTo>
                <a:lnTo>
                  <a:pt x="212" y="1643"/>
                </a:lnTo>
                <a:lnTo>
                  <a:pt x="206" y="1644"/>
                </a:lnTo>
                <a:lnTo>
                  <a:pt x="201" y="1644"/>
                </a:lnTo>
                <a:lnTo>
                  <a:pt x="191" y="1643"/>
                </a:lnTo>
                <a:lnTo>
                  <a:pt x="186" y="1642"/>
                </a:lnTo>
                <a:lnTo>
                  <a:pt x="182" y="1641"/>
                </a:lnTo>
                <a:lnTo>
                  <a:pt x="177" y="1638"/>
                </a:lnTo>
                <a:lnTo>
                  <a:pt x="173" y="1636"/>
                </a:lnTo>
                <a:lnTo>
                  <a:pt x="169" y="1633"/>
                </a:lnTo>
                <a:lnTo>
                  <a:pt x="165" y="1629"/>
                </a:lnTo>
                <a:lnTo>
                  <a:pt x="161" y="1625"/>
                </a:lnTo>
                <a:lnTo>
                  <a:pt x="158" y="1621"/>
                </a:lnTo>
                <a:lnTo>
                  <a:pt x="140" y="1590"/>
                </a:lnTo>
                <a:lnTo>
                  <a:pt x="131" y="1574"/>
                </a:lnTo>
                <a:lnTo>
                  <a:pt x="123" y="1559"/>
                </a:lnTo>
                <a:lnTo>
                  <a:pt x="106" y="1527"/>
                </a:lnTo>
                <a:lnTo>
                  <a:pt x="91" y="1494"/>
                </a:lnTo>
                <a:lnTo>
                  <a:pt x="84" y="1477"/>
                </a:lnTo>
                <a:lnTo>
                  <a:pt x="77" y="1461"/>
                </a:lnTo>
                <a:lnTo>
                  <a:pt x="64" y="1427"/>
                </a:lnTo>
                <a:lnTo>
                  <a:pt x="58" y="1409"/>
                </a:lnTo>
                <a:lnTo>
                  <a:pt x="52" y="1392"/>
                </a:lnTo>
                <a:lnTo>
                  <a:pt x="42" y="1357"/>
                </a:lnTo>
                <a:lnTo>
                  <a:pt x="32" y="1322"/>
                </a:lnTo>
                <a:lnTo>
                  <a:pt x="28" y="1304"/>
                </a:lnTo>
                <a:lnTo>
                  <a:pt x="24" y="1286"/>
                </a:lnTo>
                <a:lnTo>
                  <a:pt x="20" y="1268"/>
                </a:lnTo>
                <a:lnTo>
                  <a:pt x="17" y="1250"/>
                </a:lnTo>
                <a:lnTo>
                  <a:pt x="14" y="1231"/>
                </a:lnTo>
                <a:lnTo>
                  <a:pt x="11" y="1213"/>
                </a:lnTo>
                <a:lnTo>
                  <a:pt x="6" y="1176"/>
                </a:lnTo>
                <a:lnTo>
                  <a:pt x="4" y="1157"/>
                </a:lnTo>
                <a:lnTo>
                  <a:pt x="3" y="1138"/>
                </a:lnTo>
                <a:lnTo>
                  <a:pt x="2" y="1119"/>
                </a:lnTo>
                <a:lnTo>
                  <a:pt x="1" y="1100"/>
                </a:lnTo>
                <a:lnTo>
                  <a:pt x="0" y="1062"/>
                </a:lnTo>
                <a:lnTo>
                  <a:pt x="1" y="1035"/>
                </a:lnTo>
                <a:lnTo>
                  <a:pt x="2" y="1008"/>
                </a:lnTo>
                <a:lnTo>
                  <a:pt x="3" y="981"/>
                </a:lnTo>
                <a:lnTo>
                  <a:pt x="6" y="954"/>
                </a:lnTo>
                <a:lnTo>
                  <a:pt x="9" y="927"/>
                </a:lnTo>
                <a:lnTo>
                  <a:pt x="12" y="901"/>
                </a:lnTo>
                <a:lnTo>
                  <a:pt x="17" y="874"/>
                </a:lnTo>
                <a:lnTo>
                  <a:pt x="22" y="848"/>
                </a:lnTo>
                <a:lnTo>
                  <a:pt x="27" y="823"/>
                </a:lnTo>
                <a:lnTo>
                  <a:pt x="34" y="797"/>
                </a:lnTo>
                <a:lnTo>
                  <a:pt x="40" y="772"/>
                </a:lnTo>
                <a:lnTo>
                  <a:pt x="48" y="747"/>
                </a:lnTo>
                <a:lnTo>
                  <a:pt x="56" y="722"/>
                </a:lnTo>
                <a:lnTo>
                  <a:pt x="65" y="698"/>
                </a:lnTo>
                <a:lnTo>
                  <a:pt x="74" y="673"/>
                </a:lnTo>
                <a:lnTo>
                  <a:pt x="84" y="649"/>
                </a:lnTo>
                <a:lnTo>
                  <a:pt x="94" y="626"/>
                </a:lnTo>
                <a:lnTo>
                  <a:pt x="105" y="602"/>
                </a:lnTo>
                <a:lnTo>
                  <a:pt x="116" y="579"/>
                </a:lnTo>
                <a:lnTo>
                  <a:pt x="128" y="557"/>
                </a:lnTo>
                <a:lnTo>
                  <a:pt x="141" y="534"/>
                </a:lnTo>
                <a:lnTo>
                  <a:pt x="154" y="512"/>
                </a:lnTo>
                <a:lnTo>
                  <a:pt x="167" y="490"/>
                </a:lnTo>
                <a:lnTo>
                  <a:pt x="181" y="469"/>
                </a:lnTo>
                <a:lnTo>
                  <a:pt x="196" y="448"/>
                </a:lnTo>
                <a:lnTo>
                  <a:pt x="211" y="428"/>
                </a:lnTo>
                <a:lnTo>
                  <a:pt x="226" y="407"/>
                </a:lnTo>
                <a:lnTo>
                  <a:pt x="242" y="387"/>
                </a:lnTo>
                <a:lnTo>
                  <a:pt x="259" y="368"/>
                </a:lnTo>
                <a:lnTo>
                  <a:pt x="276" y="349"/>
                </a:lnTo>
                <a:lnTo>
                  <a:pt x="293" y="330"/>
                </a:lnTo>
                <a:lnTo>
                  <a:pt x="311" y="312"/>
                </a:lnTo>
                <a:lnTo>
                  <a:pt x="329" y="294"/>
                </a:lnTo>
                <a:lnTo>
                  <a:pt x="348" y="277"/>
                </a:lnTo>
                <a:lnTo>
                  <a:pt x="367" y="260"/>
                </a:lnTo>
                <a:lnTo>
                  <a:pt x="386" y="244"/>
                </a:lnTo>
                <a:lnTo>
                  <a:pt x="406" y="228"/>
                </a:lnTo>
                <a:lnTo>
                  <a:pt x="426" y="212"/>
                </a:lnTo>
                <a:lnTo>
                  <a:pt x="447" y="197"/>
                </a:lnTo>
                <a:lnTo>
                  <a:pt x="468" y="183"/>
                </a:lnTo>
                <a:lnTo>
                  <a:pt x="489" y="169"/>
                </a:lnTo>
                <a:lnTo>
                  <a:pt x="511" y="155"/>
                </a:lnTo>
                <a:lnTo>
                  <a:pt x="533" y="142"/>
                </a:lnTo>
                <a:lnTo>
                  <a:pt x="555" y="129"/>
                </a:lnTo>
                <a:lnTo>
                  <a:pt x="578" y="117"/>
                </a:lnTo>
                <a:lnTo>
                  <a:pt x="601" y="106"/>
                </a:lnTo>
                <a:lnTo>
                  <a:pt x="624" y="95"/>
                </a:lnTo>
                <a:lnTo>
                  <a:pt x="648" y="85"/>
                </a:lnTo>
                <a:lnTo>
                  <a:pt x="672" y="75"/>
                </a:lnTo>
                <a:lnTo>
                  <a:pt x="696" y="66"/>
                </a:lnTo>
                <a:lnTo>
                  <a:pt x="722" y="57"/>
                </a:lnTo>
                <a:lnTo>
                  <a:pt x="747" y="49"/>
                </a:lnTo>
                <a:lnTo>
                  <a:pt x="772" y="42"/>
                </a:lnTo>
                <a:lnTo>
                  <a:pt x="797" y="35"/>
                </a:lnTo>
                <a:lnTo>
                  <a:pt x="822" y="29"/>
                </a:lnTo>
                <a:lnTo>
                  <a:pt x="848" y="23"/>
                </a:lnTo>
                <a:lnTo>
                  <a:pt x="874" y="18"/>
                </a:lnTo>
                <a:lnTo>
                  <a:pt x="900" y="14"/>
                </a:lnTo>
                <a:lnTo>
                  <a:pt x="927" y="10"/>
                </a:lnTo>
                <a:lnTo>
                  <a:pt x="954" y="7"/>
                </a:lnTo>
                <a:lnTo>
                  <a:pt x="980" y="4"/>
                </a:lnTo>
                <a:lnTo>
                  <a:pt x="1007" y="2"/>
                </a:lnTo>
                <a:lnTo>
                  <a:pt x="1035" y="1"/>
                </a:lnTo>
                <a:lnTo>
                  <a:pt x="1062" y="0"/>
                </a:lnTo>
                <a:lnTo>
                  <a:pt x="1089" y="1"/>
                </a:lnTo>
                <a:lnTo>
                  <a:pt x="1117" y="2"/>
                </a:lnTo>
                <a:lnTo>
                  <a:pt x="1144" y="4"/>
                </a:lnTo>
                <a:lnTo>
                  <a:pt x="1170" y="7"/>
                </a:lnTo>
                <a:lnTo>
                  <a:pt x="1197" y="10"/>
                </a:lnTo>
                <a:lnTo>
                  <a:pt x="1224" y="14"/>
                </a:lnTo>
                <a:lnTo>
                  <a:pt x="1250" y="18"/>
                </a:lnTo>
                <a:lnTo>
                  <a:pt x="1276" y="23"/>
                </a:lnTo>
                <a:lnTo>
                  <a:pt x="1302" y="29"/>
                </a:lnTo>
                <a:lnTo>
                  <a:pt x="1327" y="35"/>
                </a:lnTo>
                <a:lnTo>
                  <a:pt x="1352" y="42"/>
                </a:lnTo>
                <a:lnTo>
                  <a:pt x="1377" y="49"/>
                </a:lnTo>
                <a:lnTo>
                  <a:pt x="1402" y="57"/>
                </a:lnTo>
                <a:lnTo>
                  <a:pt x="1427" y="66"/>
                </a:lnTo>
                <a:lnTo>
                  <a:pt x="1451" y="75"/>
                </a:lnTo>
                <a:lnTo>
                  <a:pt x="1475" y="85"/>
                </a:lnTo>
                <a:lnTo>
                  <a:pt x="1499" y="95"/>
                </a:lnTo>
                <a:lnTo>
                  <a:pt x="1522" y="106"/>
                </a:lnTo>
                <a:lnTo>
                  <a:pt x="1545" y="117"/>
                </a:lnTo>
                <a:lnTo>
                  <a:pt x="1568" y="129"/>
                </a:lnTo>
                <a:lnTo>
                  <a:pt x="1590" y="142"/>
                </a:lnTo>
                <a:lnTo>
                  <a:pt x="1612" y="155"/>
                </a:lnTo>
                <a:lnTo>
                  <a:pt x="1634" y="169"/>
                </a:lnTo>
                <a:lnTo>
                  <a:pt x="1655" y="183"/>
                </a:lnTo>
                <a:lnTo>
                  <a:pt x="1676" y="197"/>
                </a:lnTo>
                <a:lnTo>
                  <a:pt x="1697" y="212"/>
                </a:lnTo>
                <a:lnTo>
                  <a:pt x="1717" y="228"/>
                </a:lnTo>
                <a:lnTo>
                  <a:pt x="1737" y="244"/>
                </a:lnTo>
                <a:lnTo>
                  <a:pt x="1756" y="260"/>
                </a:lnTo>
                <a:lnTo>
                  <a:pt x="1775" y="277"/>
                </a:lnTo>
                <a:lnTo>
                  <a:pt x="1794" y="294"/>
                </a:lnTo>
                <a:lnTo>
                  <a:pt x="1812" y="312"/>
                </a:lnTo>
                <a:lnTo>
                  <a:pt x="1830" y="330"/>
                </a:lnTo>
                <a:lnTo>
                  <a:pt x="1847" y="349"/>
                </a:lnTo>
                <a:lnTo>
                  <a:pt x="1864" y="368"/>
                </a:lnTo>
                <a:lnTo>
                  <a:pt x="1881" y="387"/>
                </a:lnTo>
                <a:lnTo>
                  <a:pt x="1897" y="407"/>
                </a:lnTo>
                <a:lnTo>
                  <a:pt x="1912" y="428"/>
                </a:lnTo>
                <a:lnTo>
                  <a:pt x="1927" y="448"/>
                </a:lnTo>
                <a:lnTo>
                  <a:pt x="1942" y="469"/>
                </a:lnTo>
                <a:lnTo>
                  <a:pt x="1956" y="490"/>
                </a:lnTo>
                <a:lnTo>
                  <a:pt x="1969" y="512"/>
                </a:lnTo>
                <a:lnTo>
                  <a:pt x="1982" y="534"/>
                </a:lnTo>
                <a:lnTo>
                  <a:pt x="1995" y="557"/>
                </a:lnTo>
                <a:lnTo>
                  <a:pt x="2007" y="579"/>
                </a:lnTo>
                <a:lnTo>
                  <a:pt x="2018" y="602"/>
                </a:lnTo>
                <a:lnTo>
                  <a:pt x="2029" y="626"/>
                </a:lnTo>
                <a:lnTo>
                  <a:pt x="2039" y="649"/>
                </a:lnTo>
                <a:lnTo>
                  <a:pt x="2049" y="673"/>
                </a:lnTo>
                <a:lnTo>
                  <a:pt x="2058" y="698"/>
                </a:lnTo>
                <a:lnTo>
                  <a:pt x="2067" y="722"/>
                </a:lnTo>
                <a:lnTo>
                  <a:pt x="2075" y="747"/>
                </a:lnTo>
                <a:lnTo>
                  <a:pt x="2083" y="772"/>
                </a:lnTo>
                <a:lnTo>
                  <a:pt x="2089" y="797"/>
                </a:lnTo>
                <a:lnTo>
                  <a:pt x="2096" y="823"/>
                </a:lnTo>
                <a:lnTo>
                  <a:pt x="2101" y="848"/>
                </a:lnTo>
                <a:lnTo>
                  <a:pt x="2106" y="874"/>
                </a:lnTo>
                <a:lnTo>
                  <a:pt x="2111" y="901"/>
                </a:lnTo>
                <a:lnTo>
                  <a:pt x="2114" y="927"/>
                </a:lnTo>
                <a:lnTo>
                  <a:pt x="2117" y="954"/>
                </a:lnTo>
                <a:lnTo>
                  <a:pt x="2120" y="981"/>
                </a:lnTo>
                <a:lnTo>
                  <a:pt x="2122" y="1008"/>
                </a:lnTo>
                <a:lnTo>
                  <a:pt x="2123" y="1035"/>
                </a:lnTo>
                <a:lnTo>
                  <a:pt x="2124" y="10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Date Placeholder 3">
            <a:extLst>
              <a:ext uri="{FF2B5EF4-FFF2-40B4-BE49-F238E27FC236}">
                <a16:creationId xmlns:a16="http://schemas.microsoft.com/office/drawing/2014/main" id="{7DC8BE17-8C38-F121-1206-D34F3A44E48B}"/>
              </a:ext>
            </a:extLst>
          </p:cNvPr>
          <p:cNvSpPr>
            <a:spLocks noGrp="1"/>
          </p:cNvSpPr>
          <p:nvPr>
            <p:ph type="dt" sz="half" idx="10"/>
          </p:nvPr>
        </p:nvSpPr>
        <p:spPr/>
        <p:txBody>
          <a:bodyPr/>
          <a:lstStyle>
            <a:lvl1pPr>
              <a:defRPr>
                <a:noFill/>
              </a:defRPr>
            </a:lvl1pPr>
          </a:lstStyle>
          <a:p>
            <a:fld id="{8023D225-18A0-4A99-8CB0-D13DD2140E54}" type="datetime5">
              <a:rPr lang="en-GB" smtClean="0"/>
              <a:t>1-Apr-26</a:t>
            </a:fld>
            <a:endParaRPr lang="fi-FI" dirty="0"/>
          </a:p>
        </p:txBody>
      </p:sp>
      <p:sp>
        <p:nvSpPr>
          <p:cNvPr id="5" name="Footer Placeholder 4">
            <a:extLst>
              <a:ext uri="{FF2B5EF4-FFF2-40B4-BE49-F238E27FC236}">
                <a16:creationId xmlns:a16="http://schemas.microsoft.com/office/drawing/2014/main" id="{81CF5F54-DC95-9FB7-ECDF-DD1861C938DF}"/>
              </a:ext>
            </a:extLst>
          </p:cNvPr>
          <p:cNvSpPr>
            <a:spLocks noGrp="1"/>
          </p:cNvSpPr>
          <p:nvPr>
            <p:ph type="ftr" sz="quarter" idx="1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E8AE6B8A-6F6C-C6E4-852B-EA5AD2322F42}"/>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23" name="Freeform 6">
            <a:extLst>
              <a:ext uri="{FF2B5EF4-FFF2-40B4-BE49-F238E27FC236}">
                <a16:creationId xmlns:a16="http://schemas.microsoft.com/office/drawing/2014/main" id="{41B91296-4166-FE60-BB23-880DA9861F34}"/>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Tree>
    <p:extLst>
      <p:ext uri="{BB962C8B-B14F-4D97-AF65-F5344CB8AC3E}">
        <p14:creationId xmlns:p14="http://schemas.microsoft.com/office/powerpoint/2010/main" val="15113084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836712"/>
            <a:ext cx="4608016" cy="4032448"/>
          </a:xfrm>
        </p:spPr>
        <p:txBody>
          <a:bodyPr anchor="t" anchorCtr="0">
            <a:normAutofit/>
          </a:bodyPr>
          <a:lstStyle>
            <a:lvl1pPr>
              <a:lnSpc>
                <a:spcPct val="85000"/>
              </a:lnSpc>
              <a:defRPr sz="6600" cap="none" spc="-60" baseline="0">
                <a:solidFill>
                  <a:schemeClr val="tx2"/>
                </a:solidFill>
              </a:defRPr>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4608016" cy="1076474"/>
          </a:xfrm>
        </p:spPr>
        <p:txBody>
          <a:bodyPr/>
          <a:lstStyle>
            <a:lvl1pPr marL="0" indent="0">
              <a:buNone/>
              <a:defRPr sz="2000">
                <a:solidFill>
                  <a:schemeClr val="tx2"/>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Freeform 6">
            <a:extLst>
              <a:ext uri="{FF2B5EF4-FFF2-40B4-BE49-F238E27FC236}">
                <a16:creationId xmlns:a16="http://schemas.microsoft.com/office/drawing/2014/main" id="{0EB229D9-AA4D-1843-10DA-9EFA3DFFD0F4}"/>
              </a:ext>
            </a:extLst>
          </p:cNvPr>
          <p:cNvSpPr>
            <a:spLocks/>
          </p:cNvSpPr>
          <p:nvPr userDrawn="1"/>
        </p:nvSpPr>
        <p:spPr bwMode="auto">
          <a:xfrm>
            <a:off x="8769126" y="3437831"/>
            <a:ext cx="3230833" cy="3230833"/>
          </a:xfrm>
          <a:custGeom>
            <a:avLst/>
            <a:gdLst>
              <a:gd name="T0" fmla="*/ 2112 w 2112"/>
              <a:gd name="T1" fmla="*/ 604 h 2112"/>
              <a:gd name="T2" fmla="*/ 2112 w 2112"/>
              <a:gd name="T3" fmla="*/ 1609 h 2112"/>
              <a:gd name="T4" fmla="*/ 1610 w 2112"/>
              <a:gd name="T5" fmla="*/ 2112 h 2112"/>
              <a:gd name="T6" fmla="*/ 605 w 2112"/>
              <a:gd name="T7" fmla="*/ 2112 h 2112"/>
              <a:gd name="T8" fmla="*/ 92 w 2112"/>
              <a:gd name="T9" fmla="*/ 2112 h 2112"/>
              <a:gd name="T10" fmla="*/ 71 w 2112"/>
              <a:gd name="T11" fmla="*/ 2107 h 2112"/>
              <a:gd name="T12" fmla="*/ 52 w 2112"/>
              <a:gd name="T13" fmla="*/ 2099 h 2112"/>
              <a:gd name="T14" fmla="*/ 35 w 2112"/>
              <a:gd name="T15" fmla="*/ 2087 h 2112"/>
              <a:gd name="T16" fmla="*/ 21 w 2112"/>
              <a:gd name="T17" fmla="*/ 2072 h 2112"/>
              <a:gd name="T18" fmla="*/ 10 w 2112"/>
              <a:gd name="T19" fmla="*/ 2055 h 2112"/>
              <a:gd name="T20" fmla="*/ 3 w 2112"/>
              <a:gd name="T21" fmla="*/ 2036 h 2112"/>
              <a:gd name="T22" fmla="*/ 1 w 2112"/>
              <a:gd name="T23" fmla="*/ 2025 h 2112"/>
              <a:gd name="T24" fmla="*/ 0 w 2112"/>
              <a:gd name="T25" fmla="*/ 2004 h 2112"/>
              <a:gd name="T26" fmla="*/ 7 w 2112"/>
              <a:gd name="T27" fmla="*/ 1903 h 2112"/>
              <a:gd name="T28" fmla="*/ 19 w 2112"/>
              <a:gd name="T29" fmla="*/ 1804 h 2112"/>
              <a:gd name="T30" fmla="*/ 36 w 2112"/>
              <a:gd name="T31" fmla="*/ 1706 h 2112"/>
              <a:gd name="T32" fmla="*/ 57 w 2112"/>
              <a:gd name="T33" fmla="*/ 1610 h 2112"/>
              <a:gd name="T34" fmla="*/ 83 w 2112"/>
              <a:gd name="T35" fmla="*/ 1515 h 2112"/>
              <a:gd name="T36" fmla="*/ 112 w 2112"/>
              <a:gd name="T37" fmla="*/ 1422 h 2112"/>
              <a:gd name="T38" fmla="*/ 146 w 2112"/>
              <a:gd name="T39" fmla="*/ 1330 h 2112"/>
              <a:gd name="T40" fmla="*/ 184 w 2112"/>
              <a:gd name="T41" fmla="*/ 1241 h 2112"/>
              <a:gd name="T42" fmla="*/ 225 w 2112"/>
              <a:gd name="T43" fmla="*/ 1155 h 2112"/>
              <a:gd name="T44" fmla="*/ 271 w 2112"/>
              <a:gd name="T45" fmla="*/ 1070 h 2112"/>
              <a:gd name="T46" fmla="*/ 320 w 2112"/>
              <a:gd name="T47" fmla="*/ 988 h 2112"/>
              <a:gd name="T48" fmla="*/ 372 w 2112"/>
              <a:gd name="T49" fmla="*/ 908 h 2112"/>
              <a:gd name="T50" fmla="*/ 429 w 2112"/>
              <a:gd name="T51" fmla="*/ 831 h 2112"/>
              <a:gd name="T52" fmla="*/ 488 w 2112"/>
              <a:gd name="T53" fmla="*/ 757 h 2112"/>
              <a:gd name="T54" fmla="*/ 551 w 2112"/>
              <a:gd name="T55" fmla="*/ 685 h 2112"/>
              <a:gd name="T56" fmla="*/ 616 w 2112"/>
              <a:gd name="T57" fmla="*/ 616 h 2112"/>
              <a:gd name="T58" fmla="*/ 685 w 2112"/>
              <a:gd name="T59" fmla="*/ 550 h 2112"/>
              <a:gd name="T60" fmla="*/ 757 w 2112"/>
              <a:gd name="T61" fmla="*/ 488 h 2112"/>
              <a:gd name="T62" fmla="*/ 831 w 2112"/>
              <a:gd name="T63" fmla="*/ 428 h 2112"/>
              <a:gd name="T64" fmla="*/ 908 w 2112"/>
              <a:gd name="T65" fmla="*/ 372 h 2112"/>
              <a:gd name="T66" fmla="*/ 988 w 2112"/>
              <a:gd name="T67" fmla="*/ 320 h 2112"/>
              <a:gd name="T68" fmla="*/ 1070 w 2112"/>
              <a:gd name="T69" fmla="*/ 271 h 2112"/>
              <a:gd name="T70" fmla="*/ 1155 w 2112"/>
              <a:gd name="T71" fmla="*/ 225 h 2112"/>
              <a:gd name="T72" fmla="*/ 1241 w 2112"/>
              <a:gd name="T73" fmla="*/ 184 h 2112"/>
              <a:gd name="T74" fmla="*/ 1330 w 2112"/>
              <a:gd name="T75" fmla="*/ 146 h 2112"/>
              <a:gd name="T76" fmla="*/ 1422 w 2112"/>
              <a:gd name="T77" fmla="*/ 112 h 2112"/>
              <a:gd name="T78" fmla="*/ 1515 w 2112"/>
              <a:gd name="T79" fmla="*/ 82 h 2112"/>
              <a:gd name="T80" fmla="*/ 1610 w 2112"/>
              <a:gd name="T81" fmla="*/ 57 h 2112"/>
              <a:gd name="T82" fmla="*/ 1706 w 2112"/>
              <a:gd name="T83" fmla="*/ 36 h 2112"/>
              <a:gd name="T84" fmla="*/ 1804 w 2112"/>
              <a:gd name="T85" fmla="*/ 19 h 2112"/>
              <a:gd name="T86" fmla="*/ 1903 w 2112"/>
              <a:gd name="T87" fmla="*/ 7 h 2112"/>
              <a:gd name="T88" fmla="*/ 2004 w 2112"/>
              <a:gd name="T89" fmla="*/ 0 h 2112"/>
              <a:gd name="T90" fmla="*/ 2020 w 2112"/>
              <a:gd name="T91" fmla="*/ 0 h 2112"/>
              <a:gd name="T92" fmla="*/ 2031 w 2112"/>
              <a:gd name="T93" fmla="*/ 2 h 2112"/>
              <a:gd name="T94" fmla="*/ 2046 w 2112"/>
              <a:gd name="T95" fmla="*/ 6 h 2112"/>
              <a:gd name="T96" fmla="*/ 2064 w 2112"/>
              <a:gd name="T97" fmla="*/ 15 h 2112"/>
              <a:gd name="T98" fmla="*/ 2076 w 2112"/>
              <a:gd name="T99" fmla="*/ 24 h 2112"/>
              <a:gd name="T100" fmla="*/ 2084 w 2112"/>
              <a:gd name="T101" fmla="*/ 31 h 2112"/>
              <a:gd name="T102" fmla="*/ 2094 w 2112"/>
              <a:gd name="T103" fmla="*/ 43 h 2112"/>
              <a:gd name="T104" fmla="*/ 2101 w 2112"/>
              <a:gd name="T105" fmla="*/ 56 h 2112"/>
              <a:gd name="T106" fmla="*/ 2107 w 2112"/>
              <a:gd name="T107" fmla="*/ 71 h 2112"/>
              <a:gd name="T108" fmla="*/ 2112 w 2112"/>
              <a:gd name="T109" fmla="*/ 92 h 2112"/>
              <a:gd name="T110" fmla="*/ 2112 w 2112"/>
              <a:gd name="T111" fmla="*/ 10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2" h="2112">
                <a:moveTo>
                  <a:pt x="2112" y="102"/>
                </a:moveTo>
                <a:lnTo>
                  <a:pt x="2112" y="604"/>
                </a:lnTo>
                <a:lnTo>
                  <a:pt x="2112" y="1106"/>
                </a:lnTo>
                <a:lnTo>
                  <a:pt x="2112" y="1609"/>
                </a:lnTo>
                <a:lnTo>
                  <a:pt x="2112" y="2112"/>
                </a:lnTo>
                <a:lnTo>
                  <a:pt x="1610" y="2112"/>
                </a:lnTo>
                <a:lnTo>
                  <a:pt x="1107" y="2112"/>
                </a:lnTo>
                <a:lnTo>
                  <a:pt x="605" y="2112"/>
                </a:lnTo>
                <a:lnTo>
                  <a:pt x="103" y="2112"/>
                </a:lnTo>
                <a:lnTo>
                  <a:pt x="92" y="2112"/>
                </a:lnTo>
                <a:lnTo>
                  <a:pt x="81" y="2110"/>
                </a:lnTo>
                <a:lnTo>
                  <a:pt x="71" y="2107"/>
                </a:lnTo>
                <a:lnTo>
                  <a:pt x="61" y="2103"/>
                </a:lnTo>
                <a:lnTo>
                  <a:pt x="52" y="2099"/>
                </a:lnTo>
                <a:lnTo>
                  <a:pt x="43" y="2093"/>
                </a:lnTo>
                <a:lnTo>
                  <a:pt x="35" y="2087"/>
                </a:lnTo>
                <a:lnTo>
                  <a:pt x="28" y="2080"/>
                </a:lnTo>
                <a:lnTo>
                  <a:pt x="21" y="2072"/>
                </a:lnTo>
                <a:lnTo>
                  <a:pt x="16" y="2064"/>
                </a:lnTo>
                <a:lnTo>
                  <a:pt x="10" y="2055"/>
                </a:lnTo>
                <a:lnTo>
                  <a:pt x="6" y="2046"/>
                </a:lnTo>
                <a:lnTo>
                  <a:pt x="3" y="2036"/>
                </a:lnTo>
                <a:lnTo>
                  <a:pt x="2" y="2031"/>
                </a:lnTo>
                <a:lnTo>
                  <a:pt x="1" y="2025"/>
                </a:lnTo>
                <a:lnTo>
                  <a:pt x="0" y="2015"/>
                </a:lnTo>
                <a:lnTo>
                  <a:pt x="0" y="2004"/>
                </a:lnTo>
                <a:lnTo>
                  <a:pt x="3" y="1953"/>
                </a:lnTo>
                <a:lnTo>
                  <a:pt x="7" y="1903"/>
                </a:lnTo>
                <a:lnTo>
                  <a:pt x="13" y="1853"/>
                </a:lnTo>
                <a:lnTo>
                  <a:pt x="19" y="1804"/>
                </a:lnTo>
                <a:lnTo>
                  <a:pt x="27" y="1755"/>
                </a:lnTo>
                <a:lnTo>
                  <a:pt x="36" y="1706"/>
                </a:lnTo>
                <a:lnTo>
                  <a:pt x="46" y="1658"/>
                </a:lnTo>
                <a:lnTo>
                  <a:pt x="57" y="1610"/>
                </a:lnTo>
                <a:lnTo>
                  <a:pt x="69" y="1562"/>
                </a:lnTo>
                <a:lnTo>
                  <a:pt x="83" y="1515"/>
                </a:lnTo>
                <a:lnTo>
                  <a:pt x="97" y="1468"/>
                </a:lnTo>
                <a:lnTo>
                  <a:pt x="112" y="1422"/>
                </a:lnTo>
                <a:lnTo>
                  <a:pt x="129" y="1375"/>
                </a:lnTo>
                <a:lnTo>
                  <a:pt x="146" y="1330"/>
                </a:lnTo>
                <a:lnTo>
                  <a:pt x="164" y="1285"/>
                </a:lnTo>
                <a:lnTo>
                  <a:pt x="184" y="1241"/>
                </a:lnTo>
                <a:lnTo>
                  <a:pt x="204" y="1198"/>
                </a:lnTo>
                <a:lnTo>
                  <a:pt x="225" y="1155"/>
                </a:lnTo>
                <a:lnTo>
                  <a:pt x="248" y="1112"/>
                </a:lnTo>
                <a:lnTo>
                  <a:pt x="271" y="1070"/>
                </a:lnTo>
                <a:lnTo>
                  <a:pt x="295" y="1029"/>
                </a:lnTo>
                <a:lnTo>
                  <a:pt x="320" y="988"/>
                </a:lnTo>
                <a:lnTo>
                  <a:pt x="346" y="948"/>
                </a:lnTo>
                <a:lnTo>
                  <a:pt x="372" y="908"/>
                </a:lnTo>
                <a:lnTo>
                  <a:pt x="400" y="869"/>
                </a:lnTo>
                <a:lnTo>
                  <a:pt x="429" y="831"/>
                </a:lnTo>
                <a:lnTo>
                  <a:pt x="458" y="793"/>
                </a:lnTo>
                <a:lnTo>
                  <a:pt x="488" y="757"/>
                </a:lnTo>
                <a:lnTo>
                  <a:pt x="519" y="720"/>
                </a:lnTo>
                <a:lnTo>
                  <a:pt x="551" y="685"/>
                </a:lnTo>
                <a:lnTo>
                  <a:pt x="583" y="650"/>
                </a:lnTo>
                <a:lnTo>
                  <a:pt x="616" y="616"/>
                </a:lnTo>
                <a:lnTo>
                  <a:pt x="650" y="583"/>
                </a:lnTo>
                <a:lnTo>
                  <a:pt x="685" y="550"/>
                </a:lnTo>
                <a:lnTo>
                  <a:pt x="721" y="519"/>
                </a:lnTo>
                <a:lnTo>
                  <a:pt x="757" y="488"/>
                </a:lnTo>
                <a:lnTo>
                  <a:pt x="794" y="458"/>
                </a:lnTo>
                <a:lnTo>
                  <a:pt x="831" y="428"/>
                </a:lnTo>
                <a:lnTo>
                  <a:pt x="869" y="400"/>
                </a:lnTo>
                <a:lnTo>
                  <a:pt x="908" y="372"/>
                </a:lnTo>
                <a:lnTo>
                  <a:pt x="948" y="345"/>
                </a:lnTo>
                <a:lnTo>
                  <a:pt x="988" y="320"/>
                </a:lnTo>
                <a:lnTo>
                  <a:pt x="1029" y="295"/>
                </a:lnTo>
                <a:lnTo>
                  <a:pt x="1070" y="271"/>
                </a:lnTo>
                <a:lnTo>
                  <a:pt x="1112" y="247"/>
                </a:lnTo>
                <a:lnTo>
                  <a:pt x="1155" y="225"/>
                </a:lnTo>
                <a:lnTo>
                  <a:pt x="1198" y="204"/>
                </a:lnTo>
                <a:lnTo>
                  <a:pt x="1241" y="184"/>
                </a:lnTo>
                <a:lnTo>
                  <a:pt x="1286" y="164"/>
                </a:lnTo>
                <a:lnTo>
                  <a:pt x="1330" y="146"/>
                </a:lnTo>
                <a:lnTo>
                  <a:pt x="1376" y="128"/>
                </a:lnTo>
                <a:lnTo>
                  <a:pt x="1422" y="112"/>
                </a:lnTo>
                <a:lnTo>
                  <a:pt x="1468" y="97"/>
                </a:lnTo>
                <a:lnTo>
                  <a:pt x="1515" y="82"/>
                </a:lnTo>
                <a:lnTo>
                  <a:pt x="1562" y="69"/>
                </a:lnTo>
                <a:lnTo>
                  <a:pt x="1610" y="57"/>
                </a:lnTo>
                <a:lnTo>
                  <a:pt x="1658" y="46"/>
                </a:lnTo>
                <a:lnTo>
                  <a:pt x="1706" y="36"/>
                </a:lnTo>
                <a:lnTo>
                  <a:pt x="1755" y="27"/>
                </a:lnTo>
                <a:lnTo>
                  <a:pt x="1804" y="19"/>
                </a:lnTo>
                <a:lnTo>
                  <a:pt x="1853" y="13"/>
                </a:lnTo>
                <a:lnTo>
                  <a:pt x="1903" y="7"/>
                </a:lnTo>
                <a:lnTo>
                  <a:pt x="1954" y="3"/>
                </a:lnTo>
                <a:lnTo>
                  <a:pt x="2004" y="0"/>
                </a:lnTo>
                <a:lnTo>
                  <a:pt x="2015" y="0"/>
                </a:lnTo>
                <a:lnTo>
                  <a:pt x="2020" y="0"/>
                </a:lnTo>
                <a:lnTo>
                  <a:pt x="2026" y="1"/>
                </a:lnTo>
                <a:lnTo>
                  <a:pt x="2031" y="2"/>
                </a:lnTo>
                <a:lnTo>
                  <a:pt x="2036" y="3"/>
                </a:lnTo>
                <a:lnTo>
                  <a:pt x="2046" y="6"/>
                </a:lnTo>
                <a:lnTo>
                  <a:pt x="2055" y="10"/>
                </a:lnTo>
                <a:lnTo>
                  <a:pt x="2064" y="15"/>
                </a:lnTo>
                <a:lnTo>
                  <a:pt x="2072" y="21"/>
                </a:lnTo>
                <a:lnTo>
                  <a:pt x="2076" y="24"/>
                </a:lnTo>
                <a:lnTo>
                  <a:pt x="2080" y="28"/>
                </a:lnTo>
                <a:lnTo>
                  <a:pt x="2084" y="31"/>
                </a:lnTo>
                <a:lnTo>
                  <a:pt x="2087" y="35"/>
                </a:lnTo>
                <a:lnTo>
                  <a:pt x="2094" y="43"/>
                </a:lnTo>
                <a:lnTo>
                  <a:pt x="2099" y="52"/>
                </a:lnTo>
                <a:lnTo>
                  <a:pt x="2101" y="56"/>
                </a:lnTo>
                <a:lnTo>
                  <a:pt x="2104" y="61"/>
                </a:lnTo>
                <a:lnTo>
                  <a:pt x="2107" y="71"/>
                </a:lnTo>
                <a:lnTo>
                  <a:pt x="2110" y="81"/>
                </a:lnTo>
                <a:lnTo>
                  <a:pt x="2112" y="92"/>
                </a:lnTo>
                <a:lnTo>
                  <a:pt x="2112" y="97"/>
                </a:lnTo>
                <a:lnTo>
                  <a:pt x="2112"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4F8F870-FA4E-0298-F62C-28AE50E476A1}"/>
              </a:ext>
            </a:extLst>
          </p:cNvPr>
          <p:cNvSpPr>
            <a:spLocks/>
          </p:cNvSpPr>
          <p:nvPr userDrawn="1"/>
        </p:nvSpPr>
        <p:spPr bwMode="auto">
          <a:xfrm>
            <a:off x="8752298" y="188640"/>
            <a:ext cx="3247660" cy="3249190"/>
          </a:xfrm>
          <a:custGeom>
            <a:avLst/>
            <a:gdLst>
              <a:gd name="T0" fmla="*/ 2118 w 2123"/>
              <a:gd name="T1" fmla="*/ 1170 h 2124"/>
              <a:gd name="T2" fmla="*/ 2096 w 2123"/>
              <a:gd name="T3" fmla="*/ 1301 h 2124"/>
              <a:gd name="T4" fmla="*/ 2059 w 2123"/>
              <a:gd name="T5" fmla="*/ 1427 h 2124"/>
              <a:gd name="T6" fmla="*/ 2007 w 2123"/>
              <a:gd name="T7" fmla="*/ 1545 h 2124"/>
              <a:gd name="T8" fmla="*/ 1942 w 2123"/>
              <a:gd name="T9" fmla="*/ 1655 h 2124"/>
              <a:gd name="T10" fmla="*/ 1865 w 2123"/>
              <a:gd name="T11" fmla="*/ 1756 h 2124"/>
              <a:gd name="T12" fmla="*/ 1776 w 2123"/>
              <a:gd name="T13" fmla="*/ 1847 h 2124"/>
              <a:gd name="T14" fmla="*/ 1677 w 2123"/>
              <a:gd name="T15" fmla="*/ 1927 h 2124"/>
              <a:gd name="T16" fmla="*/ 1568 w 2123"/>
              <a:gd name="T17" fmla="*/ 1995 h 2124"/>
              <a:gd name="T18" fmla="*/ 1451 w 2123"/>
              <a:gd name="T19" fmla="*/ 2049 h 2124"/>
              <a:gd name="T20" fmla="*/ 1327 w 2123"/>
              <a:gd name="T21" fmla="*/ 2089 h 2124"/>
              <a:gd name="T22" fmla="*/ 1197 w 2123"/>
              <a:gd name="T23" fmla="*/ 2114 h 2124"/>
              <a:gd name="T24" fmla="*/ 1061 w 2123"/>
              <a:gd name="T25" fmla="*/ 2124 h 2124"/>
              <a:gd name="T26" fmla="*/ 926 w 2123"/>
              <a:gd name="T27" fmla="*/ 2114 h 2124"/>
              <a:gd name="T28" fmla="*/ 796 w 2123"/>
              <a:gd name="T29" fmla="*/ 2089 h 2124"/>
              <a:gd name="T30" fmla="*/ 672 w 2123"/>
              <a:gd name="T31" fmla="*/ 2049 h 2124"/>
              <a:gd name="T32" fmla="*/ 556 w 2123"/>
              <a:gd name="T33" fmla="*/ 1995 h 2124"/>
              <a:gd name="T34" fmla="*/ 447 w 2123"/>
              <a:gd name="T35" fmla="*/ 1927 h 2124"/>
              <a:gd name="T36" fmla="*/ 348 w 2123"/>
              <a:gd name="T37" fmla="*/ 1847 h 2124"/>
              <a:gd name="T38" fmla="*/ 259 w 2123"/>
              <a:gd name="T39" fmla="*/ 1756 h 2124"/>
              <a:gd name="T40" fmla="*/ 182 w 2123"/>
              <a:gd name="T41" fmla="*/ 1655 h 2124"/>
              <a:gd name="T42" fmla="*/ 117 w 2123"/>
              <a:gd name="T43" fmla="*/ 1545 h 2124"/>
              <a:gd name="T44" fmla="*/ 65 w 2123"/>
              <a:gd name="T45" fmla="*/ 1427 h 2124"/>
              <a:gd name="T46" fmla="*/ 28 w 2123"/>
              <a:gd name="T47" fmla="*/ 1301 h 2124"/>
              <a:gd name="T48" fmla="*/ 5 w 2123"/>
              <a:gd name="T49" fmla="*/ 1170 h 2124"/>
              <a:gd name="T50" fmla="*/ 0 w 2123"/>
              <a:gd name="T51" fmla="*/ 1035 h 2124"/>
              <a:gd name="T52" fmla="*/ 13 w 2123"/>
              <a:gd name="T53" fmla="*/ 900 h 2124"/>
              <a:gd name="T54" fmla="*/ 41 w 2123"/>
              <a:gd name="T55" fmla="*/ 771 h 2124"/>
              <a:gd name="T56" fmla="*/ 84 w 2123"/>
              <a:gd name="T57" fmla="*/ 648 h 2124"/>
              <a:gd name="T58" fmla="*/ 141 w 2123"/>
              <a:gd name="T59" fmla="*/ 533 h 2124"/>
              <a:gd name="T60" fmla="*/ 211 w 2123"/>
              <a:gd name="T61" fmla="*/ 426 h 2124"/>
              <a:gd name="T62" fmla="*/ 294 w 2123"/>
              <a:gd name="T63" fmla="*/ 329 h 2124"/>
              <a:gd name="T64" fmla="*/ 387 w 2123"/>
              <a:gd name="T65" fmla="*/ 242 h 2124"/>
              <a:gd name="T66" fmla="*/ 490 w 2123"/>
              <a:gd name="T67" fmla="*/ 167 h 2124"/>
              <a:gd name="T68" fmla="*/ 602 w 2123"/>
              <a:gd name="T69" fmla="*/ 105 h 2124"/>
              <a:gd name="T70" fmla="*/ 721 w 2123"/>
              <a:gd name="T71" fmla="*/ 56 h 2124"/>
              <a:gd name="T72" fmla="*/ 848 w 2123"/>
              <a:gd name="T73" fmla="*/ 22 h 2124"/>
              <a:gd name="T74" fmla="*/ 980 w 2123"/>
              <a:gd name="T75" fmla="*/ 3 h 2124"/>
              <a:gd name="T76" fmla="*/ 1116 w 2123"/>
              <a:gd name="T77" fmla="*/ 1 h 2124"/>
              <a:gd name="T78" fmla="*/ 1249 w 2123"/>
              <a:gd name="T79" fmla="*/ 17 h 2124"/>
              <a:gd name="T80" fmla="*/ 1377 w 2123"/>
              <a:gd name="T81" fmla="*/ 48 h 2124"/>
              <a:gd name="T82" fmla="*/ 1499 w 2123"/>
              <a:gd name="T83" fmla="*/ 94 h 2124"/>
              <a:gd name="T84" fmla="*/ 1613 w 2123"/>
              <a:gd name="T85" fmla="*/ 154 h 2124"/>
              <a:gd name="T86" fmla="*/ 1717 w 2123"/>
              <a:gd name="T87" fmla="*/ 226 h 2124"/>
              <a:gd name="T88" fmla="*/ 1813 w 2123"/>
              <a:gd name="T89" fmla="*/ 311 h 2124"/>
              <a:gd name="T90" fmla="*/ 1897 w 2123"/>
              <a:gd name="T91" fmla="*/ 406 h 2124"/>
              <a:gd name="T92" fmla="*/ 1970 w 2123"/>
              <a:gd name="T93" fmla="*/ 511 h 2124"/>
              <a:gd name="T94" fmla="*/ 2030 w 2123"/>
              <a:gd name="T95" fmla="*/ 624 h 2124"/>
              <a:gd name="T96" fmla="*/ 2076 w 2123"/>
              <a:gd name="T97" fmla="*/ 746 h 2124"/>
              <a:gd name="T98" fmla="*/ 2107 w 2123"/>
              <a:gd name="T99" fmla="*/ 874 h 2124"/>
              <a:gd name="T100" fmla="*/ 2122 w 2123"/>
              <a:gd name="T101" fmla="*/ 1007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23" h="2124">
                <a:moveTo>
                  <a:pt x="2123" y="1062"/>
                </a:moveTo>
                <a:lnTo>
                  <a:pt x="2123" y="1089"/>
                </a:lnTo>
                <a:lnTo>
                  <a:pt x="2122" y="1116"/>
                </a:lnTo>
                <a:lnTo>
                  <a:pt x="2120" y="1143"/>
                </a:lnTo>
                <a:lnTo>
                  <a:pt x="2118" y="1170"/>
                </a:lnTo>
                <a:lnTo>
                  <a:pt x="2115" y="1197"/>
                </a:lnTo>
                <a:lnTo>
                  <a:pt x="2111" y="1223"/>
                </a:lnTo>
                <a:lnTo>
                  <a:pt x="2107" y="1250"/>
                </a:lnTo>
                <a:lnTo>
                  <a:pt x="2102" y="1276"/>
                </a:lnTo>
                <a:lnTo>
                  <a:pt x="2096" y="1301"/>
                </a:lnTo>
                <a:lnTo>
                  <a:pt x="2090" y="1327"/>
                </a:lnTo>
                <a:lnTo>
                  <a:pt x="2083" y="1352"/>
                </a:lnTo>
                <a:lnTo>
                  <a:pt x="2076" y="1377"/>
                </a:lnTo>
                <a:lnTo>
                  <a:pt x="2068" y="1402"/>
                </a:lnTo>
                <a:lnTo>
                  <a:pt x="2059" y="1427"/>
                </a:lnTo>
                <a:lnTo>
                  <a:pt x="2050" y="1451"/>
                </a:lnTo>
                <a:lnTo>
                  <a:pt x="2040" y="1475"/>
                </a:lnTo>
                <a:lnTo>
                  <a:pt x="2030" y="1498"/>
                </a:lnTo>
                <a:lnTo>
                  <a:pt x="2019" y="1522"/>
                </a:lnTo>
                <a:lnTo>
                  <a:pt x="2007" y="1545"/>
                </a:lnTo>
                <a:lnTo>
                  <a:pt x="1995" y="1567"/>
                </a:lnTo>
                <a:lnTo>
                  <a:pt x="1983" y="1590"/>
                </a:lnTo>
                <a:lnTo>
                  <a:pt x="1970" y="1612"/>
                </a:lnTo>
                <a:lnTo>
                  <a:pt x="1956" y="1634"/>
                </a:lnTo>
                <a:lnTo>
                  <a:pt x="1942" y="1655"/>
                </a:lnTo>
                <a:lnTo>
                  <a:pt x="1928" y="1676"/>
                </a:lnTo>
                <a:lnTo>
                  <a:pt x="1913" y="1697"/>
                </a:lnTo>
                <a:lnTo>
                  <a:pt x="1897" y="1717"/>
                </a:lnTo>
                <a:lnTo>
                  <a:pt x="1881" y="1737"/>
                </a:lnTo>
                <a:lnTo>
                  <a:pt x="1865" y="1756"/>
                </a:lnTo>
                <a:lnTo>
                  <a:pt x="1848" y="1775"/>
                </a:lnTo>
                <a:lnTo>
                  <a:pt x="1830" y="1794"/>
                </a:lnTo>
                <a:lnTo>
                  <a:pt x="1813" y="1812"/>
                </a:lnTo>
                <a:lnTo>
                  <a:pt x="1794" y="1830"/>
                </a:lnTo>
                <a:lnTo>
                  <a:pt x="1776" y="1847"/>
                </a:lnTo>
                <a:lnTo>
                  <a:pt x="1757" y="1864"/>
                </a:lnTo>
                <a:lnTo>
                  <a:pt x="1737" y="1880"/>
                </a:lnTo>
                <a:lnTo>
                  <a:pt x="1717" y="1896"/>
                </a:lnTo>
                <a:lnTo>
                  <a:pt x="1697" y="1912"/>
                </a:lnTo>
                <a:lnTo>
                  <a:pt x="1677" y="1927"/>
                </a:lnTo>
                <a:lnTo>
                  <a:pt x="1656" y="1941"/>
                </a:lnTo>
                <a:lnTo>
                  <a:pt x="1634" y="1955"/>
                </a:lnTo>
                <a:lnTo>
                  <a:pt x="1613" y="1969"/>
                </a:lnTo>
                <a:lnTo>
                  <a:pt x="1590" y="1982"/>
                </a:lnTo>
                <a:lnTo>
                  <a:pt x="1568" y="1995"/>
                </a:lnTo>
                <a:lnTo>
                  <a:pt x="1545" y="2007"/>
                </a:lnTo>
                <a:lnTo>
                  <a:pt x="1522" y="2018"/>
                </a:lnTo>
                <a:lnTo>
                  <a:pt x="1499" y="2029"/>
                </a:lnTo>
                <a:lnTo>
                  <a:pt x="1475" y="2039"/>
                </a:lnTo>
                <a:lnTo>
                  <a:pt x="1451" y="2049"/>
                </a:lnTo>
                <a:lnTo>
                  <a:pt x="1427" y="2058"/>
                </a:lnTo>
                <a:lnTo>
                  <a:pt x="1402" y="2067"/>
                </a:lnTo>
                <a:lnTo>
                  <a:pt x="1377" y="2075"/>
                </a:lnTo>
                <a:lnTo>
                  <a:pt x="1352" y="2082"/>
                </a:lnTo>
                <a:lnTo>
                  <a:pt x="1327" y="2089"/>
                </a:lnTo>
                <a:lnTo>
                  <a:pt x="1301" y="2095"/>
                </a:lnTo>
                <a:lnTo>
                  <a:pt x="1275" y="2101"/>
                </a:lnTo>
                <a:lnTo>
                  <a:pt x="1249" y="2106"/>
                </a:lnTo>
                <a:lnTo>
                  <a:pt x="1223" y="2110"/>
                </a:lnTo>
                <a:lnTo>
                  <a:pt x="1197" y="2114"/>
                </a:lnTo>
                <a:lnTo>
                  <a:pt x="1170" y="2117"/>
                </a:lnTo>
                <a:lnTo>
                  <a:pt x="1143" y="2121"/>
                </a:lnTo>
                <a:lnTo>
                  <a:pt x="1116" y="2122"/>
                </a:lnTo>
                <a:lnTo>
                  <a:pt x="1089" y="2123"/>
                </a:lnTo>
                <a:lnTo>
                  <a:pt x="1061" y="2124"/>
                </a:lnTo>
                <a:lnTo>
                  <a:pt x="1034" y="2123"/>
                </a:lnTo>
                <a:lnTo>
                  <a:pt x="1007" y="2122"/>
                </a:lnTo>
                <a:lnTo>
                  <a:pt x="980" y="2121"/>
                </a:lnTo>
                <a:lnTo>
                  <a:pt x="953" y="2117"/>
                </a:lnTo>
                <a:lnTo>
                  <a:pt x="926" y="2114"/>
                </a:lnTo>
                <a:lnTo>
                  <a:pt x="900" y="2110"/>
                </a:lnTo>
                <a:lnTo>
                  <a:pt x="874" y="2106"/>
                </a:lnTo>
                <a:lnTo>
                  <a:pt x="848" y="2101"/>
                </a:lnTo>
                <a:lnTo>
                  <a:pt x="822" y="2095"/>
                </a:lnTo>
                <a:lnTo>
                  <a:pt x="796" y="2089"/>
                </a:lnTo>
                <a:lnTo>
                  <a:pt x="771" y="2082"/>
                </a:lnTo>
                <a:lnTo>
                  <a:pt x="746" y="2075"/>
                </a:lnTo>
                <a:lnTo>
                  <a:pt x="721" y="2067"/>
                </a:lnTo>
                <a:lnTo>
                  <a:pt x="697" y="2058"/>
                </a:lnTo>
                <a:lnTo>
                  <a:pt x="672" y="2049"/>
                </a:lnTo>
                <a:lnTo>
                  <a:pt x="649" y="2039"/>
                </a:lnTo>
                <a:lnTo>
                  <a:pt x="625" y="2029"/>
                </a:lnTo>
                <a:lnTo>
                  <a:pt x="602" y="2018"/>
                </a:lnTo>
                <a:lnTo>
                  <a:pt x="579" y="2007"/>
                </a:lnTo>
                <a:lnTo>
                  <a:pt x="556" y="1995"/>
                </a:lnTo>
                <a:lnTo>
                  <a:pt x="533" y="1982"/>
                </a:lnTo>
                <a:lnTo>
                  <a:pt x="511" y="1969"/>
                </a:lnTo>
                <a:lnTo>
                  <a:pt x="490" y="1955"/>
                </a:lnTo>
                <a:lnTo>
                  <a:pt x="468" y="1941"/>
                </a:lnTo>
                <a:lnTo>
                  <a:pt x="447" y="1927"/>
                </a:lnTo>
                <a:lnTo>
                  <a:pt x="427" y="1912"/>
                </a:lnTo>
                <a:lnTo>
                  <a:pt x="407" y="1896"/>
                </a:lnTo>
                <a:lnTo>
                  <a:pt x="387" y="1880"/>
                </a:lnTo>
                <a:lnTo>
                  <a:pt x="367" y="1864"/>
                </a:lnTo>
                <a:lnTo>
                  <a:pt x="348" y="1847"/>
                </a:lnTo>
                <a:lnTo>
                  <a:pt x="330" y="1830"/>
                </a:lnTo>
                <a:lnTo>
                  <a:pt x="311" y="1812"/>
                </a:lnTo>
                <a:lnTo>
                  <a:pt x="294" y="1794"/>
                </a:lnTo>
                <a:lnTo>
                  <a:pt x="276" y="1775"/>
                </a:lnTo>
                <a:lnTo>
                  <a:pt x="259" y="1756"/>
                </a:lnTo>
                <a:lnTo>
                  <a:pt x="243" y="1737"/>
                </a:lnTo>
                <a:lnTo>
                  <a:pt x="227" y="1717"/>
                </a:lnTo>
                <a:lnTo>
                  <a:pt x="211" y="1697"/>
                </a:lnTo>
                <a:lnTo>
                  <a:pt x="196" y="1676"/>
                </a:lnTo>
                <a:lnTo>
                  <a:pt x="182" y="1655"/>
                </a:lnTo>
                <a:lnTo>
                  <a:pt x="168" y="1634"/>
                </a:lnTo>
                <a:lnTo>
                  <a:pt x="154" y="1612"/>
                </a:lnTo>
                <a:lnTo>
                  <a:pt x="141" y="1590"/>
                </a:lnTo>
                <a:lnTo>
                  <a:pt x="129" y="1567"/>
                </a:lnTo>
                <a:lnTo>
                  <a:pt x="117" y="1545"/>
                </a:lnTo>
                <a:lnTo>
                  <a:pt x="105" y="1522"/>
                </a:lnTo>
                <a:lnTo>
                  <a:pt x="94" y="1498"/>
                </a:lnTo>
                <a:lnTo>
                  <a:pt x="84" y="1475"/>
                </a:lnTo>
                <a:lnTo>
                  <a:pt x="74" y="1451"/>
                </a:lnTo>
                <a:lnTo>
                  <a:pt x="65" y="1427"/>
                </a:lnTo>
                <a:lnTo>
                  <a:pt x="56" y="1402"/>
                </a:lnTo>
                <a:lnTo>
                  <a:pt x="48" y="1377"/>
                </a:lnTo>
                <a:lnTo>
                  <a:pt x="41" y="1352"/>
                </a:lnTo>
                <a:lnTo>
                  <a:pt x="34" y="1327"/>
                </a:lnTo>
                <a:lnTo>
                  <a:pt x="28" y="1301"/>
                </a:lnTo>
                <a:lnTo>
                  <a:pt x="22" y="1276"/>
                </a:lnTo>
                <a:lnTo>
                  <a:pt x="17" y="1250"/>
                </a:lnTo>
                <a:lnTo>
                  <a:pt x="13" y="1223"/>
                </a:lnTo>
                <a:lnTo>
                  <a:pt x="9" y="1197"/>
                </a:lnTo>
                <a:lnTo>
                  <a:pt x="5" y="1170"/>
                </a:lnTo>
                <a:lnTo>
                  <a:pt x="3" y="1143"/>
                </a:lnTo>
                <a:lnTo>
                  <a:pt x="1" y="1116"/>
                </a:lnTo>
                <a:lnTo>
                  <a:pt x="0" y="1089"/>
                </a:lnTo>
                <a:lnTo>
                  <a:pt x="0" y="1062"/>
                </a:lnTo>
                <a:lnTo>
                  <a:pt x="0" y="1035"/>
                </a:lnTo>
                <a:lnTo>
                  <a:pt x="1" y="1007"/>
                </a:lnTo>
                <a:lnTo>
                  <a:pt x="3" y="980"/>
                </a:lnTo>
                <a:lnTo>
                  <a:pt x="5" y="953"/>
                </a:lnTo>
                <a:lnTo>
                  <a:pt x="9" y="927"/>
                </a:lnTo>
                <a:lnTo>
                  <a:pt x="13" y="900"/>
                </a:lnTo>
                <a:lnTo>
                  <a:pt x="17" y="874"/>
                </a:lnTo>
                <a:lnTo>
                  <a:pt x="22" y="848"/>
                </a:lnTo>
                <a:lnTo>
                  <a:pt x="28" y="822"/>
                </a:lnTo>
                <a:lnTo>
                  <a:pt x="34" y="797"/>
                </a:lnTo>
                <a:lnTo>
                  <a:pt x="41" y="771"/>
                </a:lnTo>
                <a:lnTo>
                  <a:pt x="48" y="746"/>
                </a:lnTo>
                <a:lnTo>
                  <a:pt x="56" y="722"/>
                </a:lnTo>
                <a:lnTo>
                  <a:pt x="65" y="696"/>
                </a:lnTo>
                <a:lnTo>
                  <a:pt x="74" y="672"/>
                </a:lnTo>
                <a:lnTo>
                  <a:pt x="84" y="648"/>
                </a:lnTo>
                <a:lnTo>
                  <a:pt x="94" y="624"/>
                </a:lnTo>
                <a:lnTo>
                  <a:pt x="105" y="601"/>
                </a:lnTo>
                <a:lnTo>
                  <a:pt x="117" y="578"/>
                </a:lnTo>
                <a:lnTo>
                  <a:pt x="129" y="555"/>
                </a:lnTo>
                <a:lnTo>
                  <a:pt x="141" y="533"/>
                </a:lnTo>
                <a:lnTo>
                  <a:pt x="154" y="511"/>
                </a:lnTo>
                <a:lnTo>
                  <a:pt x="168" y="489"/>
                </a:lnTo>
                <a:lnTo>
                  <a:pt x="182" y="468"/>
                </a:lnTo>
                <a:lnTo>
                  <a:pt x="196" y="447"/>
                </a:lnTo>
                <a:lnTo>
                  <a:pt x="211" y="426"/>
                </a:lnTo>
                <a:lnTo>
                  <a:pt x="227" y="406"/>
                </a:lnTo>
                <a:lnTo>
                  <a:pt x="243" y="386"/>
                </a:lnTo>
                <a:lnTo>
                  <a:pt x="259" y="367"/>
                </a:lnTo>
                <a:lnTo>
                  <a:pt x="276" y="348"/>
                </a:lnTo>
                <a:lnTo>
                  <a:pt x="294" y="329"/>
                </a:lnTo>
                <a:lnTo>
                  <a:pt x="311" y="311"/>
                </a:lnTo>
                <a:lnTo>
                  <a:pt x="330" y="293"/>
                </a:lnTo>
                <a:lnTo>
                  <a:pt x="348" y="276"/>
                </a:lnTo>
                <a:lnTo>
                  <a:pt x="367" y="259"/>
                </a:lnTo>
                <a:lnTo>
                  <a:pt x="387" y="242"/>
                </a:lnTo>
                <a:lnTo>
                  <a:pt x="407" y="226"/>
                </a:lnTo>
                <a:lnTo>
                  <a:pt x="427" y="211"/>
                </a:lnTo>
                <a:lnTo>
                  <a:pt x="447" y="196"/>
                </a:lnTo>
                <a:lnTo>
                  <a:pt x="468" y="181"/>
                </a:lnTo>
                <a:lnTo>
                  <a:pt x="490" y="167"/>
                </a:lnTo>
                <a:lnTo>
                  <a:pt x="511" y="154"/>
                </a:lnTo>
                <a:lnTo>
                  <a:pt x="533" y="141"/>
                </a:lnTo>
                <a:lnTo>
                  <a:pt x="556" y="128"/>
                </a:lnTo>
                <a:lnTo>
                  <a:pt x="579" y="116"/>
                </a:lnTo>
                <a:lnTo>
                  <a:pt x="602" y="105"/>
                </a:lnTo>
                <a:lnTo>
                  <a:pt x="625" y="94"/>
                </a:lnTo>
                <a:lnTo>
                  <a:pt x="649" y="83"/>
                </a:lnTo>
                <a:lnTo>
                  <a:pt x="672" y="74"/>
                </a:lnTo>
                <a:lnTo>
                  <a:pt x="697" y="64"/>
                </a:lnTo>
                <a:lnTo>
                  <a:pt x="721" y="56"/>
                </a:lnTo>
                <a:lnTo>
                  <a:pt x="746" y="48"/>
                </a:lnTo>
                <a:lnTo>
                  <a:pt x="771" y="40"/>
                </a:lnTo>
                <a:lnTo>
                  <a:pt x="796" y="33"/>
                </a:lnTo>
                <a:lnTo>
                  <a:pt x="822" y="27"/>
                </a:lnTo>
                <a:lnTo>
                  <a:pt x="848" y="22"/>
                </a:lnTo>
                <a:lnTo>
                  <a:pt x="874" y="17"/>
                </a:lnTo>
                <a:lnTo>
                  <a:pt x="900" y="12"/>
                </a:lnTo>
                <a:lnTo>
                  <a:pt x="926" y="9"/>
                </a:lnTo>
                <a:lnTo>
                  <a:pt x="953" y="5"/>
                </a:lnTo>
                <a:lnTo>
                  <a:pt x="980" y="3"/>
                </a:lnTo>
                <a:lnTo>
                  <a:pt x="1007" y="1"/>
                </a:lnTo>
                <a:lnTo>
                  <a:pt x="1034" y="0"/>
                </a:lnTo>
                <a:lnTo>
                  <a:pt x="1061" y="0"/>
                </a:lnTo>
                <a:lnTo>
                  <a:pt x="1089" y="0"/>
                </a:lnTo>
                <a:lnTo>
                  <a:pt x="1116" y="1"/>
                </a:lnTo>
                <a:lnTo>
                  <a:pt x="1143" y="3"/>
                </a:lnTo>
                <a:lnTo>
                  <a:pt x="1170" y="5"/>
                </a:lnTo>
                <a:lnTo>
                  <a:pt x="1197" y="9"/>
                </a:lnTo>
                <a:lnTo>
                  <a:pt x="1223" y="12"/>
                </a:lnTo>
                <a:lnTo>
                  <a:pt x="1249" y="17"/>
                </a:lnTo>
                <a:lnTo>
                  <a:pt x="1275" y="22"/>
                </a:lnTo>
                <a:lnTo>
                  <a:pt x="1301" y="27"/>
                </a:lnTo>
                <a:lnTo>
                  <a:pt x="1327" y="33"/>
                </a:lnTo>
                <a:lnTo>
                  <a:pt x="1352" y="40"/>
                </a:lnTo>
                <a:lnTo>
                  <a:pt x="1377" y="48"/>
                </a:lnTo>
                <a:lnTo>
                  <a:pt x="1402" y="56"/>
                </a:lnTo>
                <a:lnTo>
                  <a:pt x="1427" y="64"/>
                </a:lnTo>
                <a:lnTo>
                  <a:pt x="1451" y="74"/>
                </a:lnTo>
                <a:lnTo>
                  <a:pt x="1475" y="83"/>
                </a:lnTo>
                <a:lnTo>
                  <a:pt x="1499" y="94"/>
                </a:lnTo>
                <a:lnTo>
                  <a:pt x="1522" y="105"/>
                </a:lnTo>
                <a:lnTo>
                  <a:pt x="1545" y="116"/>
                </a:lnTo>
                <a:lnTo>
                  <a:pt x="1568" y="128"/>
                </a:lnTo>
                <a:lnTo>
                  <a:pt x="1590" y="141"/>
                </a:lnTo>
                <a:lnTo>
                  <a:pt x="1613" y="154"/>
                </a:lnTo>
                <a:lnTo>
                  <a:pt x="1634" y="167"/>
                </a:lnTo>
                <a:lnTo>
                  <a:pt x="1656" y="181"/>
                </a:lnTo>
                <a:lnTo>
                  <a:pt x="1677" y="196"/>
                </a:lnTo>
                <a:lnTo>
                  <a:pt x="1697" y="211"/>
                </a:lnTo>
                <a:lnTo>
                  <a:pt x="1717" y="226"/>
                </a:lnTo>
                <a:lnTo>
                  <a:pt x="1737" y="242"/>
                </a:lnTo>
                <a:lnTo>
                  <a:pt x="1757" y="259"/>
                </a:lnTo>
                <a:lnTo>
                  <a:pt x="1776" y="276"/>
                </a:lnTo>
                <a:lnTo>
                  <a:pt x="1794" y="293"/>
                </a:lnTo>
                <a:lnTo>
                  <a:pt x="1813" y="311"/>
                </a:lnTo>
                <a:lnTo>
                  <a:pt x="1830" y="329"/>
                </a:lnTo>
                <a:lnTo>
                  <a:pt x="1848" y="348"/>
                </a:lnTo>
                <a:lnTo>
                  <a:pt x="1865" y="367"/>
                </a:lnTo>
                <a:lnTo>
                  <a:pt x="1881" y="386"/>
                </a:lnTo>
                <a:lnTo>
                  <a:pt x="1897" y="406"/>
                </a:lnTo>
                <a:lnTo>
                  <a:pt x="1913" y="426"/>
                </a:lnTo>
                <a:lnTo>
                  <a:pt x="1928" y="447"/>
                </a:lnTo>
                <a:lnTo>
                  <a:pt x="1942" y="468"/>
                </a:lnTo>
                <a:lnTo>
                  <a:pt x="1956" y="489"/>
                </a:lnTo>
                <a:lnTo>
                  <a:pt x="1970" y="511"/>
                </a:lnTo>
                <a:lnTo>
                  <a:pt x="1983" y="533"/>
                </a:lnTo>
                <a:lnTo>
                  <a:pt x="1995" y="555"/>
                </a:lnTo>
                <a:lnTo>
                  <a:pt x="2007" y="578"/>
                </a:lnTo>
                <a:lnTo>
                  <a:pt x="2019" y="601"/>
                </a:lnTo>
                <a:lnTo>
                  <a:pt x="2030" y="624"/>
                </a:lnTo>
                <a:lnTo>
                  <a:pt x="2040" y="648"/>
                </a:lnTo>
                <a:lnTo>
                  <a:pt x="2050" y="672"/>
                </a:lnTo>
                <a:lnTo>
                  <a:pt x="2059" y="696"/>
                </a:lnTo>
                <a:lnTo>
                  <a:pt x="2068" y="722"/>
                </a:lnTo>
                <a:lnTo>
                  <a:pt x="2076" y="746"/>
                </a:lnTo>
                <a:lnTo>
                  <a:pt x="2083" y="771"/>
                </a:lnTo>
                <a:lnTo>
                  <a:pt x="2090" y="797"/>
                </a:lnTo>
                <a:lnTo>
                  <a:pt x="2096" y="822"/>
                </a:lnTo>
                <a:lnTo>
                  <a:pt x="2102" y="848"/>
                </a:lnTo>
                <a:lnTo>
                  <a:pt x="2107" y="874"/>
                </a:lnTo>
                <a:lnTo>
                  <a:pt x="2111" y="900"/>
                </a:lnTo>
                <a:lnTo>
                  <a:pt x="2115" y="927"/>
                </a:lnTo>
                <a:lnTo>
                  <a:pt x="2118" y="953"/>
                </a:lnTo>
                <a:lnTo>
                  <a:pt x="2120" y="980"/>
                </a:lnTo>
                <a:lnTo>
                  <a:pt x="2122" y="1007"/>
                </a:lnTo>
                <a:lnTo>
                  <a:pt x="2123" y="1035"/>
                </a:lnTo>
                <a:lnTo>
                  <a:pt x="2123" y="10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E9C7703A-53EE-DBE5-246D-ADB6D0111681}"/>
              </a:ext>
            </a:extLst>
          </p:cNvPr>
          <p:cNvSpPr>
            <a:spLocks/>
          </p:cNvSpPr>
          <p:nvPr userDrawn="1"/>
        </p:nvSpPr>
        <p:spPr bwMode="auto">
          <a:xfrm>
            <a:off x="5519936" y="188640"/>
            <a:ext cx="3232362" cy="3230833"/>
          </a:xfrm>
          <a:custGeom>
            <a:avLst/>
            <a:gdLst>
              <a:gd name="T0" fmla="*/ 2109 w 2113"/>
              <a:gd name="T1" fmla="*/ 159 h 2112"/>
              <a:gd name="T2" fmla="*/ 2100 w 2113"/>
              <a:gd name="T3" fmla="*/ 259 h 2112"/>
              <a:gd name="T4" fmla="*/ 2085 w 2113"/>
              <a:gd name="T5" fmla="*/ 357 h 2112"/>
              <a:gd name="T6" fmla="*/ 2066 w 2113"/>
              <a:gd name="T7" fmla="*/ 455 h 2112"/>
              <a:gd name="T8" fmla="*/ 2043 w 2113"/>
              <a:gd name="T9" fmla="*/ 550 h 2112"/>
              <a:gd name="T10" fmla="*/ 2016 w 2113"/>
              <a:gd name="T11" fmla="*/ 644 h 2112"/>
              <a:gd name="T12" fmla="*/ 1984 w 2113"/>
              <a:gd name="T13" fmla="*/ 737 h 2112"/>
              <a:gd name="T14" fmla="*/ 1948 w 2113"/>
              <a:gd name="T15" fmla="*/ 827 h 2112"/>
              <a:gd name="T16" fmla="*/ 1908 w 2113"/>
              <a:gd name="T17" fmla="*/ 914 h 2112"/>
              <a:gd name="T18" fmla="*/ 1865 w 2113"/>
              <a:gd name="T19" fmla="*/ 1000 h 2112"/>
              <a:gd name="T20" fmla="*/ 1818 w 2113"/>
              <a:gd name="T21" fmla="*/ 1083 h 2112"/>
              <a:gd name="T22" fmla="*/ 1767 w 2113"/>
              <a:gd name="T23" fmla="*/ 1164 h 2112"/>
              <a:gd name="T24" fmla="*/ 1712 w 2113"/>
              <a:gd name="T25" fmla="*/ 1243 h 2112"/>
              <a:gd name="T26" fmla="*/ 1655 w 2113"/>
              <a:gd name="T27" fmla="*/ 1319 h 2112"/>
              <a:gd name="T28" fmla="*/ 1594 w 2113"/>
              <a:gd name="T29" fmla="*/ 1392 h 2112"/>
              <a:gd name="T30" fmla="*/ 1529 w 2113"/>
              <a:gd name="T31" fmla="*/ 1462 h 2112"/>
              <a:gd name="T32" fmla="*/ 1462 w 2113"/>
              <a:gd name="T33" fmla="*/ 1529 h 2112"/>
              <a:gd name="T34" fmla="*/ 1392 w 2113"/>
              <a:gd name="T35" fmla="*/ 1593 h 2112"/>
              <a:gd name="T36" fmla="*/ 1319 w 2113"/>
              <a:gd name="T37" fmla="*/ 1654 h 2112"/>
              <a:gd name="T38" fmla="*/ 1243 w 2113"/>
              <a:gd name="T39" fmla="*/ 1712 h 2112"/>
              <a:gd name="T40" fmla="*/ 1165 w 2113"/>
              <a:gd name="T41" fmla="*/ 1767 h 2112"/>
              <a:gd name="T42" fmla="*/ 1084 w 2113"/>
              <a:gd name="T43" fmla="*/ 1817 h 2112"/>
              <a:gd name="T44" fmla="*/ 1000 w 2113"/>
              <a:gd name="T45" fmla="*/ 1865 h 2112"/>
              <a:gd name="T46" fmla="*/ 915 w 2113"/>
              <a:gd name="T47" fmla="*/ 1908 h 2112"/>
              <a:gd name="T48" fmla="*/ 827 w 2113"/>
              <a:gd name="T49" fmla="*/ 1948 h 2112"/>
              <a:gd name="T50" fmla="*/ 737 w 2113"/>
              <a:gd name="T51" fmla="*/ 1984 h 2112"/>
              <a:gd name="T52" fmla="*/ 644 w 2113"/>
              <a:gd name="T53" fmla="*/ 2015 h 2112"/>
              <a:gd name="T54" fmla="*/ 550 w 2113"/>
              <a:gd name="T55" fmla="*/ 2043 h 2112"/>
              <a:gd name="T56" fmla="*/ 455 w 2113"/>
              <a:gd name="T57" fmla="*/ 2066 h 2112"/>
              <a:gd name="T58" fmla="*/ 358 w 2113"/>
              <a:gd name="T59" fmla="*/ 2085 h 2112"/>
              <a:gd name="T60" fmla="*/ 259 w 2113"/>
              <a:gd name="T61" fmla="*/ 2099 h 2112"/>
              <a:gd name="T62" fmla="*/ 159 w 2113"/>
              <a:gd name="T63" fmla="*/ 2109 h 2112"/>
              <a:gd name="T64" fmla="*/ 97 w 2113"/>
              <a:gd name="T65" fmla="*/ 2112 h 2112"/>
              <a:gd name="T66" fmla="*/ 87 w 2113"/>
              <a:gd name="T67" fmla="*/ 2111 h 2112"/>
              <a:gd name="T68" fmla="*/ 76 w 2113"/>
              <a:gd name="T69" fmla="*/ 2109 h 2112"/>
              <a:gd name="T70" fmla="*/ 57 w 2113"/>
              <a:gd name="T71" fmla="*/ 2102 h 2112"/>
              <a:gd name="T72" fmla="*/ 40 w 2113"/>
              <a:gd name="T73" fmla="*/ 2091 h 2112"/>
              <a:gd name="T74" fmla="*/ 32 w 2113"/>
              <a:gd name="T75" fmla="*/ 2084 h 2112"/>
              <a:gd name="T76" fmla="*/ 25 w 2113"/>
              <a:gd name="T77" fmla="*/ 2077 h 2112"/>
              <a:gd name="T78" fmla="*/ 13 w 2113"/>
              <a:gd name="T79" fmla="*/ 2060 h 2112"/>
              <a:gd name="T80" fmla="*/ 9 w 2113"/>
              <a:gd name="T81" fmla="*/ 2051 h 2112"/>
              <a:gd name="T82" fmla="*/ 2 w 2113"/>
              <a:gd name="T83" fmla="*/ 2031 h 2112"/>
              <a:gd name="T84" fmla="*/ 0 w 2113"/>
              <a:gd name="T85" fmla="*/ 2015 h 2112"/>
              <a:gd name="T86" fmla="*/ 0 w 2113"/>
              <a:gd name="T87" fmla="*/ 1507 h 2112"/>
              <a:gd name="T88" fmla="*/ 0 w 2113"/>
              <a:gd name="T89" fmla="*/ 502 h 2112"/>
              <a:gd name="T90" fmla="*/ 502 w 2113"/>
              <a:gd name="T91" fmla="*/ 0 h 2112"/>
              <a:gd name="T92" fmla="*/ 1507 w 2113"/>
              <a:gd name="T93" fmla="*/ 0 h 2112"/>
              <a:gd name="T94" fmla="*/ 2021 w 2113"/>
              <a:gd name="T95" fmla="*/ 1 h 2112"/>
              <a:gd name="T96" fmla="*/ 2041 w 2113"/>
              <a:gd name="T97" fmla="*/ 5 h 2112"/>
              <a:gd name="T98" fmla="*/ 2060 w 2113"/>
              <a:gd name="T99" fmla="*/ 13 h 2112"/>
              <a:gd name="T100" fmla="*/ 2077 w 2113"/>
              <a:gd name="T101" fmla="*/ 25 h 2112"/>
              <a:gd name="T102" fmla="*/ 2091 w 2113"/>
              <a:gd name="T103" fmla="*/ 40 h 2112"/>
              <a:gd name="T104" fmla="*/ 2102 w 2113"/>
              <a:gd name="T105" fmla="*/ 57 h 2112"/>
              <a:gd name="T106" fmla="*/ 2109 w 2113"/>
              <a:gd name="T107" fmla="*/ 76 h 2112"/>
              <a:gd name="T108" fmla="*/ 2111 w 2113"/>
              <a:gd name="T109" fmla="*/ 87 h 2112"/>
              <a:gd name="T110" fmla="*/ 2113 w 2113"/>
              <a:gd name="T111" fmla="*/ 108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3" h="2112">
                <a:moveTo>
                  <a:pt x="2113" y="108"/>
                </a:moveTo>
                <a:lnTo>
                  <a:pt x="2109" y="159"/>
                </a:lnTo>
                <a:lnTo>
                  <a:pt x="2105" y="209"/>
                </a:lnTo>
                <a:lnTo>
                  <a:pt x="2100" y="259"/>
                </a:lnTo>
                <a:lnTo>
                  <a:pt x="2093" y="308"/>
                </a:lnTo>
                <a:lnTo>
                  <a:pt x="2085" y="357"/>
                </a:lnTo>
                <a:lnTo>
                  <a:pt x="2076" y="406"/>
                </a:lnTo>
                <a:lnTo>
                  <a:pt x="2066" y="455"/>
                </a:lnTo>
                <a:lnTo>
                  <a:pt x="2055" y="503"/>
                </a:lnTo>
                <a:lnTo>
                  <a:pt x="2043" y="550"/>
                </a:lnTo>
                <a:lnTo>
                  <a:pt x="2030" y="597"/>
                </a:lnTo>
                <a:lnTo>
                  <a:pt x="2016" y="644"/>
                </a:lnTo>
                <a:lnTo>
                  <a:pt x="2000" y="690"/>
                </a:lnTo>
                <a:lnTo>
                  <a:pt x="1984" y="737"/>
                </a:lnTo>
                <a:lnTo>
                  <a:pt x="1966" y="782"/>
                </a:lnTo>
                <a:lnTo>
                  <a:pt x="1948" y="827"/>
                </a:lnTo>
                <a:lnTo>
                  <a:pt x="1929" y="871"/>
                </a:lnTo>
                <a:lnTo>
                  <a:pt x="1908" y="914"/>
                </a:lnTo>
                <a:lnTo>
                  <a:pt x="1887" y="958"/>
                </a:lnTo>
                <a:lnTo>
                  <a:pt x="1865" y="1000"/>
                </a:lnTo>
                <a:lnTo>
                  <a:pt x="1842" y="1042"/>
                </a:lnTo>
                <a:lnTo>
                  <a:pt x="1818" y="1083"/>
                </a:lnTo>
                <a:lnTo>
                  <a:pt x="1793" y="1124"/>
                </a:lnTo>
                <a:lnTo>
                  <a:pt x="1767" y="1164"/>
                </a:lnTo>
                <a:lnTo>
                  <a:pt x="1740" y="1204"/>
                </a:lnTo>
                <a:lnTo>
                  <a:pt x="1712" y="1243"/>
                </a:lnTo>
                <a:lnTo>
                  <a:pt x="1684" y="1281"/>
                </a:lnTo>
                <a:lnTo>
                  <a:pt x="1655" y="1319"/>
                </a:lnTo>
                <a:lnTo>
                  <a:pt x="1625" y="1356"/>
                </a:lnTo>
                <a:lnTo>
                  <a:pt x="1594" y="1392"/>
                </a:lnTo>
                <a:lnTo>
                  <a:pt x="1562" y="1427"/>
                </a:lnTo>
                <a:lnTo>
                  <a:pt x="1529" y="1462"/>
                </a:lnTo>
                <a:lnTo>
                  <a:pt x="1496" y="1496"/>
                </a:lnTo>
                <a:lnTo>
                  <a:pt x="1462" y="1529"/>
                </a:lnTo>
                <a:lnTo>
                  <a:pt x="1427" y="1562"/>
                </a:lnTo>
                <a:lnTo>
                  <a:pt x="1392" y="1593"/>
                </a:lnTo>
                <a:lnTo>
                  <a:pt x="1356" y="1624"/>
                </a:lnTo>
                <a:lnTo>
                  <a:pt x="1319" y="1654"/>
                </a:lnTo>
                <a:lnTo>
                  <a:pt x="1281" y="1684"/>
                </a:lnTo>
                <a:lnTo>
                  <a:pt x="1243" y="1712"/>
                </a:lnTo>
                <a:lnTo>
                  <a:pt x="1204" y="1740"/>
                </a:lnTo>
                <a:lnTo>
                  <a:pt x="1165" y="1767"/>
                </a:lnTo>
                <a:lnTo>
                  <a:pt x="1124" y="1792"/>
                </a:lnTo>
                <a:lnTo>
                  <a:pt x="1084" y="1817"/>
                </a:lnTo>
                <a:lnTo>
                  <a:pt x="1042" y="1842"/>
                </a:lnTo>
                <a:lnTo>
                  <a:pt x="1000" y="1865"/>
                </a:lnTo>
                <a:lnTo>
                  <a:pt x="958" y="1887"/>
                </a:lnTo>
                <a:lnTo>
                  <a:pt x="915" y="1908"/>
                </a:lnTo>
                <a:lnTo>
                  <a:pt x="871" y="1929"/>
                </a:lnTo>
                <a:lnTo>
                  <a:pt x="827" y="1948"/>
                </a:lnTo>
                <a:lnTo>
                  <a:pt x="782" y="1966"/>
                </a:lnTo>
                <a:lnTo>
                  <a:pt x="737" y="1984"/>
                </a:lnTo>
                <a:lnTo>
                  <a:pt x="690" y="2000"/>
                </a:lnTo>
                <a:lnTo>
                  <a:pt x="644" y="2015"/>
                </a:lnTo>
                <a:lnTo>
                  <a:pt x="597" y="2030"/>
                </a:lnTo>
                <a:lnTo>
                  <a:pt x="550" y="2043"/>
                </a:lnTo>
                <a:lnTo>
                  <a:pt x="503" y="2055"/>
                </a:lnTo>
                <a:lnTo>
                  <a:pt x="455" y="2066"/>
                </a:lnTo>
                <a:lnTo>
                  <a:pt x="406" y="2076"/>
                </a:lnTo>
                <a:lnTo>
                  <a:pt x="358" y="2085"/>
                </a:lnTo>
                <a:lnTo>
                  <a:pt x="308" y="2093"/>
                </a:lnTo>
                <a:lnTo>
                  <a:pt x="259" y="2099"/>
                </a:lnTo>
                <a:lnTo>
                  <a:pt x="209" y="2105"/>
                </a:lnTo>
                <a:lnTo>
                  <a:pt x="159" y="2109"/>
                </a:lnTo>
                <a:lnTo>
                  <a:pt x="108" y="2112"/>
                </a:lnTo>
                <a:lnTo>
                  <a:pt x="97" y="2112"/>
                </a:lnTo>
                <a:lnTo>
                  <a:pt x="92" y="2112"/>
                </a:lnTo>
                <a:lnTo>
                  <a:pt x="87" y="2111"/>
                </a:lnTo>
                <a:lnTo>
                  <a:pt x="82" y="2110"/>
                </a:lnTo>
                <a:lnTo>
                  <a:pt x="76" y="2109"/>
                </a:lnTo>
                <a:lnTo>
                  <a:pt x="67" y="2106"/>
                </a:lnTo>
                <a:lnTo>
                  <a:pt x="57" y="2102"/>
                </a:lnTo>
                <a:lnTo>
                  <a:pt x="48" y="2097"/>
                </a:lnTo>
                <a:lnTo>
                  <a:pt x="40" y="2091"/>
                </a:lnTo>
                <a:lnTo>
                  <a:pt x="36" y="2088"/>
                </a:lnTo>
                <a:lnTo>
                  <a:pt x="32" y="2084"/>
                </a:lnTo>
                <a:lnTo>
                  <a:pt x="29" y="2081"/>
                </a:lnTo>
                <a:lnTo>
                  <a:pt x="25" y="2077"/>
                </a:lnTo>
                <a:lnTo>
                  <a:pt x="19" y="2069"/>
                </a:lnTo>
                <a:lnTo>
                  <a:pt x="13" y="2060"/>
                </a:lnTo>
                <a:lnTo>
                  <a:pt x="11" y="2056"/>
                </a:lnTo>
                <a:lnTo>
                  <a:pt x="9" y="2051"/>
                </a:lnTo>
                <a:lnTo>
                  <a:pt x="5" y="2041"/>
                </a:lnTo>
                <a:lnTo>
                  <a:pt x="2" y="2031"/>
                </a:lnTo>
                <a:lnTo>
                  <a:pt x="1" y="2020"/>
                </a:lnTo>
                <a:lnTo>
                  <a:pt x="0" y="2015"/>
                </a:lnTo>
                <a:lnTo>
                  <a:pt x="0" y="2010"/>
                </a:lnTo>
                <a:lnTo>
                  <a:pt x="0" y="1507"/>
                </a:lnTo>
                <a:lnTo>
                  <a:pt x="0" y="1005"/>
                </a:lnTo>
                <a:lnTo>
                  <a:pt x="0" y="502"/>
                </a:lnTo>
                <a:lnTo>
                  <a:pt x="0" y="0"/>
                </a:lnTo>
                <a:lnTo>
                  <a:pt x="502" y="0"/>
                </a:lnTo>
                <a:lnTo>
                  <a:pt x="1005" y="0"/>
                </a:lnTo>
                <a:lnTo>
                  <a:pt x="1507" y="0"/>
                </a:lnTo>
                <a:lnTo>
                  <a:pt x="2010" y="0"/>
                </a:lnTo>
                <a:lnTo>
                  <a:pt x="2021" y="1"/>
                </a:lnTo>
                <a:lnTo>
                  <a:pt x="2031" y="2"/>
                </a:lnTo>
                <a:lnTo>
                  <a:pt x="2041" y="5"/>
                </a:lnTo>
                <a:lnTo>
                  <a:pt x="2051" y="9"/>
                </a:lnTo>
                <a:lnTo>
                  <a:pt x="2060" y="13"/>
                </a:lnTo>
                <a:lnTo>
                  <a:pt x="2069" y="19"/>
                </a:lnTo>
                <a:lnTo>
                  <a:pt x="2077" y="25"/>
                </a:lnTo>
                <a:lnTo>
                  <a:pt x="2084" y="32"/>
                </a:lnTo>
                <a:lnTo>
                  <a:pt x="2091" y="40"/>
                </a:lnTo>
                <a:lnTo>
                  <a:pt x="2097" y="48"/>
                </a:lnTo>
                <a:lnTo>
                  <a:pt x="2102" y="57"/>
                </a:lnTo>
                <a:lnTo>
                  <a:pt x="2106" y="66"/>
                </a:lnTo>
                <a:lnTo>
                  <a:pt x="2109" y="76"/>
                </a:lnTo>
                <a:lnTo>
                  <a:pt x="2111" y="81"/>
                </a:lnTo>
                <a:lnTo>
                  <a:pt x="2111" y="87"/>
                </a:lnTo>
                <a:lnTo>
                  <a:pt x="2113" y="97"/>
                </a:lnTo>
                <a:lnTo>
                  <a:pt x="2113" y="10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62206E89-83C2-7C37-151E-A3221FCDBFAF}"/>
              </a:ext>
            </a:extLst>
          </p:cNvPr>
          <p:cNvSpPr>
            <a:spLocks/>
          </p:cNvSpPr>
          <p:nvPr userDrawn="1"/>
        </p:nvSpPr>
        <p:spPr bwMode="auto">
          <a:xfrm>
            <a:off x="5519936" y="3419474"/>
            <a:ext cx="3249190" cy="3249190"/>
          </a:xfrm>
          <a:custGeom>
            <a:avLst/>
            <a:gdLst>
              <a:gd name="T0" fmla="*/ 2117 w 2124"/>
              <a:gd name="T1" fmla="*/ 1171 h 2124"/>
              <a:gd name="T2" fmla="*/ 2096 w 2124"/>
              <a:gd name="T3" fmla="*/ 1302 h 2124"/>
              <a:gd name="T4" fmla="*/ 2058 w 2124"/>
              <a:gd name="T5" fmla="*/ 1428 h 2124"/>
              <a:gd name="T6" fmla="*/ 2007 w 2124"/>
              <a:gd name="T7" fmla="*/ 1546 h 2124"/>
              <a:gd name="T8" fmla="*/ 1942 w 2124"/>
              <a:gd name="T9" fmla="*/ 1656 h 2124"/>
              <a:gd name="T10" fmla="*/ 1864 w 2124"/>
              <a:gd name="T11" fmla="*/ 1757 h 2124"/>
              <a:gd name="T12" fmla="*/ 1775 w 2124"/>
              <a:gd name="T13" fmla="*/ 1849 h 2124"/>
              <a:gd name="T14" fmla="*/ 1676 w 2124"/>
              <a:gd name="T15" fmla="*/ 1928 h 2124"/>
              <a:gd name="T16" fmla="*/ 1568 w 2124"/>
              <a:gd name="T17" fmla="*/ 1996 h 2124"/>
              <a:gd name="T18" fmla="*/ 1451 w 2124"/>
              <a:gd name="T19" fmla="*/ 2051 h 2124"/>
              <a:gd name="T20" fmla="*/ 1327 w 2124"/>
              <a:gd name="T21" fmla="*/ 2091 h 2124"/>
              <a:gd name="T22" fmla="*/ 1197 w 2124"/>
              <a:gd name="T23" fmla="*/ 2116 h 2124"/>
              <a:gd name="T24" fmla="*/ 1062 w 2124"/>
              <a:gd name="T25" fmla="*/ 2124 h 2124"/>
              <a:gd name="T26" fmla="*/ 931 w 2124"/>
              <a:gd name="T27" fmla="*/ 2116 h 2124"/>
              <a:gd name="T28" fmla="*/ 804 w 2124"/>
              <a:gd name="T29" fmla="*/ 2093 h 2124"/>
              <a:gd name="T30" fmla="*/ 717 w 2124"/>
              <a:gd name="T31" fmla="*/ 2067 h 2124"/>
              <a:gd name="T32" fmla="*/ 633 w 2124"/>
              <a:gd name="T33" fmla="*/ 2034 h 2124"/>
              <a:gd name="T34" fmla="*/ 507 w 2124"/>
              <a:gd name="T35" fmla="*/ 1968 h 2124"/>
              <a:gd name="T36" fmla="*/ 489 w 2124"/>
              <a:gd name="T37" fmla="*/ 1949 h 2124"/>
              <a:gd name="T38" fmla="*/ 483 w 2124"/>
              <a:gd name="T39" fmla="*/ 1925 h 2124"/>
              <a:gd name="T40" fmla="*/ 490 w 2124"/>
              <a:gd name="T41" fmla="*/ 1900 h 2124"/>
              <a:gd name="T42" fmla="*/ 1105 w 2124"/>
              <a:gd name="T43" fmla="*/ 1081 h 2124"/>
              <a:gd name="T44" fmla="*/ 1104 w 2124"/>
              <a:gd name="T45" fmla="*/ 1056 h 2124"/>
              <a:gd name="T46" fmla="*/ 1091 w 2124"/>
              <a:gd name="T47" fmla="*/ 1034 h 2124"/>
              <a:gd name="T48" fmla="*/ 1066 w 2124"/>
              <a:gd name="T49" fmla="*/ 1020 h 2124"/>
              <a:gd name="T50" fmla="*/ 1044 w 2124"/>
              <a:gd name="T51" fmla="*/ 1021 h 2124"/>
              <a:gd name="T52" fmla="*/ 231 w 2124"/>
              <a:gd name="T53" fmla="*/ 1634 h 2124"/>
              <a:gd name="T54" fmla="*/ 206 w 2124"/>
              <a:gd name="T55" fmla="*/ 1644 h 2124"/>
              <a:gd name="T56" fmla="*/ 177 w 2124"/>
              <a:gd name="T57" fmla="*/ 1638 h 2124"/>
              <a:gd name="T58" fmla="*/ 158 w 2124"/>
              <a:gd name="T59" fmla="*/ 1621 h 2124"/>
              <a:gd name="T60" fmla="*/ 91 w 2124"/>
              <a:gd name="T61" fmla="*/ 1494 h 2124"/>
              <a:gd name="T62" fmla="*/ 52 w 2124"/>
              <a:gd name="T63" fmla="*/ 1392 h 2124"/>
              <a:gd name="T64" fmla="*/ 20 w 2124"/>
              <a:gd name="T65" fmla="*/ 1268 h 2124"/>
              <a:gd name="T66" fmla="*/ 4 w 2124"/>
              <a:gd name="T67" fmla="*/ 1157 h 2124"/>
              <a:gd name="T68" fmla="*/ 1 w 2124"/>
              <a:gd name="T69" fmla="*/ 1035 h 2124"/>
              <a:gd name="T70" fmla="*/ 12 w 2124"/>
              <a:gd name="T71" fmla="*/ 901 h 2124"/>
              <a:gd name="T72" fmla="*/ 40 w 2124"/>
              <a:gd name="T73" fmla="*/ 772 h 2124"/>
              <a:gd name="T74" fmla="*/ 84 w 2124"/>
              <a:gd name="T75" fmla="*/ 649 h 2124"/>
              <a:gd name="T76" fmla="*/ 141 w 2124"/>
              <a:gd name="T77" fmla="*/ 534 h 2124"/>
              <a:gd name="T78" fmla="*/ 211 w 2124"/>
              <a:gd name="T79" fmla="*/ 428 h 2124"/>
              <a:gd name="T80" fmla="*/ 293 w 2124"/>
              <a:gd name="T81" fmla="*/ 330 h 2124"/>
              <a:gd name="T82" fmla="*/ 386 w 2124"/>
              <a:gd name="T83" fmla="*/ 244 h 2124"/>
              <a:gd name="T84" fmla="*/ 489 w 2124"/>
              <a:gd name="T85" fmla="*/ 169 h 2124"/>
              <a:gd name="T86" fmla="*/ 601 w 2124"/>
              <a:gd name="T87" fmla="*/ 106 h 2124"/>
              <a:gd name="T88" fmla="*/ 722 w 2124"/>
              <a:gd name="T89" fmla="*/ 57 h 2124"/>
              <a:gd name="T90" fmla="*/ 848 w 2124"/>
              <a:gd name="T91" fmla="*/ 23 h 2124"/>
              <a:gd name="T92" fmla="*/ 980 w 2124"/>
              <a:gd name="T93" fmla="*/ 4 h 2124"/>
              <a:gd name="T94" fmla="*/ 1117 w 2124"/>
              <a:gd name="T95" fmla="*/ 2 h 2124"/>
              <a:gd name="T96" fmla="*/ 1250 w 2124"/>
              <a:gd name="T97" fmla="*/ 18 h 2124"/>
              <a:gd name="T98" fmla="*/ 1377 w 2124"/>
              <a:gd name="T99" fmla="*/ 49 h 2124"/>
              <a:gd name="T100" fmla="*/ 1499 w 2124"/>
              <a:gd name="T101" fmla="*/ 95 h 2124"/>
              <a:gd name="T102" fmla="*/ 1612 w 2124"/>
              <a:gd name="T103" fmla="*/ 155 h 2124"/>
              <a:gd name="T104" fmla="*/ 1717 w 2124"/>
              <a:gd name="T105" fmla="*/ 228 h 2124"/>
              <a:gd name="T106" fmla="*/ 1812 w 2124"/>
              <a:gd name="T107" fmla="*/ 312 h 2124"/>
              <a:gd name="T108" fmla="*/ 1897 w 2124"/>
              <a:gd name="T109" fmla="*/ 407 h 2124"/>
              <a:gd name="T110" fmla="*/ 1969 w 2124"/>
              <a:gd name="T111" fmla="*/ 512 h 2124"/>
              <a:gd name="T112" fmla="*/ 2029 w 2124"/>
              <a:gd name="T113" fmla="*/ 626 h 2124"/>
              <a:gd name="T114" fmla="*/ 2075 w 2124"/>
              <a:gd name="T115" fmla="*/ 747 h 2124"/>
              <a:gd name="T116" fmla="*/ 2106 w 2124"/>
              <a:gd name="T117" fmla="*/ 874 h 2124"/>
              <a:gd name="T118" fmla="*/ 2122 w 2124"/>
              <a:gd name="T119" fmla="*/ 1008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4" h="2124">
                <a:moveTo>
                  <a:pt x="2124" y="1062"/>
                </a:moveTo>
                <a:lnTo>
                  <a:pt x="2123" y="1090"/>
                </a:lnTo>
                <a:lnTo>
                  <a:pt x="2122" y="1117"/>
                </a:lnTo>
                <a:lnTo>
                  <a:pt x="2120" y="1144"/>
                </a:lnTo>
                <a:lnTo>
                  <a:pt x="2117" y="1171"/>
                </a:lnTo>
                <a:lnTo>
                  <a:pt x="2114" y="1197"/>
                </a:lnTo>
                <a:lnTo>
                  <a:pt x="2111" y="1224"/>
                </a:lnTo>
                <a:lnTo>
                  <a:pt x="2106" y="1250"/>
                </a:lnTo>
                <a:lnTo>
                  <a:pt x="2101" y="1276"/>
                </a:lnTo>
                <a:lnTo>
                  <a:pt x="2096" y="1302"/>
                </a:lnTo>
                <a:lnTo>
                  <a:pt x="2089" y="1327"/>
                </a:lnTo>
                <a:lnTo>
                  <a:pt x="2083" y="1353"/>
                </a:lnTo>
                <a:lnTo>
                  <a:pt x="2075" y="1378"/>
                </a:lnTo>
                <a:lnTo>
                  <a:pt x="2067" y="1402"/>
                </a:lnTo>
                <a:lnTo>
                  <a:pt x="2058" y="1428"/>
                </a:lnTo>
                <a:lnTo>
                  <a:pt x="2049" y="1452"/>
                </a:lnTo>
                <a:lnTo>
                  <a:pt x="2039" y="1476"/>
                </a:lnTo>
                <a:lnTo>
                  <a:pt x="2029" y="1500"/>
                </a:lnTo>
                <a:lnTo>
                  <a:pt x="2018" y="1523"/>
                </a:lnTo>
                <a:lnTo>
                  <a:pt x="2007" y="1546"/>
                </a:lnTo>
                <a:lnTo>
                  <a:pt x="1995" y="1569"/>
                </a:lnTo>
                <a:lnTo>
                  <a:pt x="1982" y="1591"/>
                </a:lnTo>
                <a:lnTo>
                  <a:pt x="1969" y="1613"/>
                </a:lnTo>
                <a:lnTo>
                  <a:pt x="1956" y="1635"/>
                </a:lnTo>
                <a:lnTo>
                  <a:pt x="1942" y="1656"/>
                </a:lnTo>
                <a:lnTo>
                  <a:pt x="1927" y="1677"/>
                </a:lnTo>
                <a:lnTo>
                  <a:pt x="1912" y="1698"/>
                </a:lnTo>
                <a:lnTo>
                  <a:pt x="1897" y="1718"/>
                </a:lnTo>
                <a:lnTo>
                  <a:pt x="1881" y="1738"/>
                </a:lnTo>
                <a:lnTo>
                  <a:pt x="1864" y="1757"/>
                </a:lnTo>
                <a:lnTo>
                  <a:pt x="1847" y="1777"/>
                </a:lnTo>
                <a:lnTo>
                  <a:pt x="1830" y="1795"/>
                </a:lnTo>
                <a:lnTo>
                  <a:pt x="1812" y="1813"/>
                </a:lnTo>
                <a:lnTo>
                  <a:pt x="1794" y="1831"/>
                </a:lnTo>
                <a:lnTo>
                  <a:pt x="1775" y="1849"/>
                </a:lnTo>
                <a:lnTo>
                  <a:pt x="1756" y="1865"/>
                </a:lnTo>
                <a:lnTo>
                  <a:pt x="1737" y="1882"/>
                </a:lnTo>
                <a:lnTo>
                  <a:pt x="1717" y="1898"/>
                </a:lnTo>
                <a:lnTo>
                  <a:pt x="1697" y="1913"/>
                </a:lnTo>
                <a:lnTo>
                  <a:pt x="1676" y="1928"/>
                </a:lnTo>
                <a:lnTo>
                  <a:pt x="1655" y="1943"/>
                </a:lnTo>
                <a:lnTo>
                  <a:pt x="1634" y="1957"/>
                </a:lnTo>
                <a:lnTo>
                  <a:pt x="1612" y="1971"/>
                </a:lnTo>
                <a:lnTo>
                  <a:pt x="1590" y="1984"/>
                </a:lnTo>
                <a:lnTo>
                  <a:pt x="1568" y="1996"/>
                </a:lnTo>
                <a:lnTo>
                  <a:pt x="1545" y="2008"/>
                </a:lnTo>
                <a:lnTo>
                  <a:pt x="1522" y="2019"/>
                </a:lnTo>
                <a:lnTo>
                  <a:pt x="1499" y="2030"/>
                </a:lnTo>
                <a:lnTo>
                  <a:pt x="1475" y="2041"/>
                </a:lnTo>
                <a:lnTo>
                  <a:pt x="1451" y="2051"/>
                </a:lnTo>
                <a:lnTo>
                  <a:pt x="1427" y="2060"/>
                </a:lnTo>
                <a:lnTo>
                  <a:pt x="1402" y="2068"/>
                </a:lnTo>
                <a:lnTo>
                  <a:pt x="1377" y="2076"/>
                </a:lnTo>
                <a:lnTo>
                  <a:pt x="1352" y="2084"/>
                </a:lnTo>
                <a:lnTo>
                  <a:pt x="1327" y="2091"/>
                </a:lnTo>
                <a:lnTo>
                  <a:pt x="1302" y="2097"/>
                </a:lnTo>
                <a:lnTo>
                  <a:pt x="1276" y="2103"/>
                </a:lnTo>
                <a:lnTo>
                  <a:pt x="1250" y="2108"/>
                </a:lnTo>
                <a:lnTo>
                  <a:pt x="1224" y="2112"/>
                </a:lnTo>
                <a:lnTo>
                  <a:pt x="1197" y="2116"/>
                </a:lnTo>
                <a:lnTo>
                  <a:pt x="1170" y="2119"/>
                </a:lnTo>
                <a:lnTo>
                  <a:pt x="1144" y="2121"/>
                </a:lnTo>
                <a:lnTo>
                  <a:pt x="1117" y="2123"/>
                </a:lnTo>
                <a:lnTo>
                  <a:pt x="1089" y="2124"/>
                </a:lnTo>
                <a:lnTo>
                  <a:pt x="1062" y="2124"/>
                </a:lnTo>
                <a:lnTo>
                  <a:pt x="1024" y="2123"/>
                </a:lnTo>
                <a:lnTo>
                  <a:pt x="1005" y="2123"/>
                </a:lnTo>
                <a:lnTo>
                  <a:pt x="986" y="2121"/>
                </a:lnTo>
                <a:lnTo>
                  <a:pt x="949" y="2118"/>
                </a:lnTo>
                <a:lnTo>
                  <a:pt x="931" y="2116"/>
                </a:lnTo>
                <a:lnTo>
                  <a:pt x="912" y="2114"/>
                </a:lnTo>
                <a:lnTo>
                  <a:pt x="876" y="2108"/>
                </a:lnTo>
                <a:lnTo>
                  <a:pt x="840" y="2101"/>
                </a:lnTo>
                <a:lnTo>
                  <a:pt x="822" y="2097"/>
                </a:lnTo>
                <a:lnTo>
                  <a:pt x="804" y="2093"/>
                </a:lnTo>
                <a:lnTo>
                  <a:pt x="787" y="2088"/>
                </a:lnTo>
                <a:lnTo>
                  <a:pt x="769" y="2083"/>
                </a:lnTo>
                <a:lnTo>
                  <a:pt x="752" y="2078"/>
                </a:lnTo>
                <a:lnTo>
                  <a:pt x="735" y="2073"/>
                </a:lnTo>
                <a:lnTo>
                  <a:pt x="717" y="2067"/>
                </a:lnTo>
                <a:lnTo>
                  <a:pt x="700" y="2061"/>
                </a:lnTo>
                <a:lnTo>
                  <a:pt x="683" y="2055"/>
                </a:lnTo>
                <a:lnTo>
                  <a:pt x="666" y="2048"/>
                </a:lnTo>
                <a:lnTo>
                  <a:pt x="649" y="2041"/>
                </a:lnTo>
                <a:lnTo>
                  <a:pt x="633" y="2034"/>
                </a:lnTo>
                <a:lnTo>
                  <a:pt x="617" y="2027"/>
                </a:lnTo>
                <a:lnTo>
                  <a:pt x="600" y="2019"/>
                </a:lnTo>
                <a:lnTo>
                  <a:pt x="569" y="2003"/>
                </a:lnTo>
                <a:lnTo>
                  <a:pt x="537" y="1986"/>
                </a:lnTo>
                <a:lnTo>
                  <a:pt x="507" y="1968"/>
                </a:lnTo>
                <a:lnTo>
                  <a:pt x="502" y="1965"/>
                </a:lnTo>
                <a:lnTo>
                  <a:pt x="498" y="1961"/>
                </a:lnTo>
                <a:lnTo>
                  <a:pt x="495" y="1958"/>
                </a:lnTo>
                <a:lnTo>
                  <a:pt x="492" y="1954"/>
                </a:lnTo>
                <a:lnTo>
                  <a:pt x="489" y="1949"/>
                </a:lnTo>
                <a:lnTo>
                  <a:pt x="487" y="1945"/>
                </a:lnTo>
                <a:lnTo>
                  <a:pt x="485" y="1940"/>
                </a:lnTo>
                <a:lnTo>
                  <a:pt x="484" y="1935"/>
                </a:lnTo>
                <a:lnTo>
                  <a:pt x="483" y="1930"/>
                </a:lnTo>
                <a:lnTo>
                  <a:pt x="483" y="1925"/>
                </a:lnTo>
                <a:lnTo>
                  <a:pt x="483" y="1920"/>
                </a:lnTo>
                <a:lnTo>
                  <a:pt x="484" y="1915"/>
                </a:lnTo>
                <a:lnTo>
                  <a:pt x="486" y="1910"/>
                </a:lnTo>
                <a:lnTo>
                  <a:pt x="488" y="1905"/>
                </a:lnTo>
                <a:lnTo>
                  <a:pt x="490" y="1900"/>
                </a:lnTo>
                <a:lnTo>
                  <a:pt x="493" y="1896"/>
                </a:lnTo>
                <a:lnTo>
                  <a:pt x="1096" y="1099"/>
                </a:lnTo>
                <a:lnTo>
                  <a:pt x="1099" y="1095"/>
                </a:lnTo>
                <a:lnTo>
                  <a:pt x="1101" y="1090"/>
                </a:lnTo>
                <a:lnTo>
                  <a:pt x="1105" y="1081"/>
                </a:lnTo>
                <a:lnTo>
                  <a:pt x="1106" y="1073"/>
                </a:lnTo>
                <a:lnTo>
                  <a:pt x="1106" y="1068"/>
                </a:lnTo>
                <a:lnTo>
                  <a:pt x="1106" y="1064"/>
                </a:lnTo>
                <a:lnTo>
                  <a:pt x="1105" y="1060"/>
                </a:lnTo>
                <a:lnTo>
                  <a:pt x="1104" y="1056"/>
                </a:lnTo>
                <a:lnTo>
                  <a:pt x="1103" y="1052"/>
                </a:lnTo>
                <a:lnTo>
                  <a:pt x="1101" y="1048"/>
                </a:lnTo>
                <a:lnTo>
                  <a:pt x="1099" y="1044"/>
                </a:lnTo>
                <a:lnTo>
                  <a:pt x="1097" y="1041"/>
                </a:lnTo>
                <a:lnTo>
                  <a:pt x="1091" y="1034"/>
                </a:lnTo>
                <a:lnTo>
                  <a:pt x="1085" y="1029"/>
                </a:lnTo>
                <a:lnTo>
                  <a:pt x="1081" y="1026"/>
                </a:lnTo>
                <a:lnTo>
                  <a:pt x="1078" y="1024"/>
                </a:lnTo>
                <a:lnTo>
                  <a:pt x="1070" y="1021"/>
                </a:lnTo>
                <a:lnTo>
                  <a:pt x="1066" y="1020"/>
                </a:lnTo>
                <a:lnTo>
                  <a:pt x="1062" y="1019"/>
                </a:lnTo>
                <a:lnTo>
                  <a:pt x="1057" y="1019"/>
                </a:lnTo>
                <a:lnTo>
                  <a:pt x="1053" y="1019"/>
                </a:lnTo>
                <a:lnTo>
                  <a:pt x="1048" y="1020"/>
                </a:lnTo>
                <a:lnTo>
                  <a:pt x="1044" y="1021"/>
                </a:lnTo>
                <a:lnTo>
                  <a:pt x="1040" y="1022"/>
                </a:lnTo>
                <a:lnTo>
                  <a:pt x="1035" y="1024"/>
                </a:lnTo>
                <a:lnTo>
                  <a:pt x="1031" y="1027"/>
                </a:lnTo>
                <a:lnTo>
                  <a:pt x="1026" y="1030"/>
                </a:lnTo>
                <a:lnTo>
                  <a:pt x="231" y="1634"/>
                </a:lnTo>
                <a:lnTo>
                  <a:pt x="226" y="1637"/>
                </a:lnTo>
                <a:lnTo>
                  <a:pt x="221" y="1640"/>
                </a:lnTo>
                <a:lnTo>
                  <a:pt x="216" y="1642"/>
                </a:lnTo>
                <a:lnTo>
                  <a:pt x="212" y="1643"/>
                </a:lnTo>
                <a:lnTo>
                  <a:pt x="206" y="1644"/>
                </a:lnTo>
                <a:lnTo>
                  <a:pt x="201" y="1644"/>
                </a:lnTo>
                <a:lnTo>
                  <a:pt x="191" y="1643"/>
                </a:lnTo>
                <a:lnTo>
                  <a:pt x="186" y="1642"/>
                </a:lnTo>
                <a:lnTo>
                  <a:pt x="182" y="1641"/>
                </a:lnTo>
                <a:lnTo>
                  <a:pt x="177" y="1638"/>
                </a:lnTo>
                <a:lnTo>
                  <a:pt x="173" y="1636"/>
                </a:lnTo>
                <a:lnTo>
                  <a:pt x="169" y="1633"/>
                </a:lnTo>
                <a:lnTo>
                  <a:pt x="165" y="1629"/>
                </a:lnTo>
                <a:lnTo>
                  <a:pt x="161" y="1625"/>
                </a:lnTo>
                <a:lnTo>
                  <a:pt x="158" y="1621"/>
                </a:lnTo>
                <a:lnTo>
                  <a:pt x="140" y="1590"/>
                </a:lnTo>
                <a:lnTo>
                  <a:pt x="131" y="1574"/>
                </a:lnTo>
                <a:lnTo>
                  <a:pt x="123" y="1559"/>
                </a:lnTo>
                <a:lnTo>
                  <a:pt x="106" y="1527"/>
                </a:lnTo>
                <a:lnTo>
                  <a:pt x="91" y="1494"/>
                </a:lnTo>
                <a:lnTo>
                  <a:pt x="84" y="1477"/>
                </a:lnTo>
                <a:lnTo>
                  <a:pt x="77" y="1461"/>
                </a:lnTo>
                <a:lnTo>
                  <a:pt x="64" y="1427"/>
                </a:lnTo>
                <a:lnTo>
                  <a:pt x="58" y="1409"/>
                </a:lnTo>
                <a:lnTo>
                  <a:pt x="52" y="1392"/>
                </a:lnTo>
                <a:lnTo>
                  <a:pt x="42" y="1357"/>
                </a:lnTo>
                <a:lnTo>
                  <a:pt x="32" y="1322"/>
                </a:lnTo>
                <a:lnTo>
                  <a:pt x="28" y="1304"/>
                </a:lnTo>
                <a:lnTo>
                  <a:pt x="24" y="1286"/>
                </a:lnTo>
                <a:lnTo>
                  <a:pt x="20" y="1268"/>
                </a:lnTo>
                <a:lnTo>
                  <a:pt x="17" y="1250"/>
                </a:lnTo>
                <a:lnTo>
                  <a:pt x="14" y="1231"/>
                </a:lnTo>
                <a:lnTo>
                  <a:pt x="11" y="1213"/>
                </a:lnTo>
                <a:lnTo>
                  <a:pt x="6" y="1176"/>
                </a:lnTo>
                <a:lnTo>
                  <a:pt x="4" y="1157"/>
                </a:lnTo>
                <a:lnTo>
                  <a:pt x="3" y="1138"/>
                </a:lnTo>
                <a:lnTo>
                  <a:pt x="2" y="1119"/>
                </a:lnTo>
                <a:lnTo>
                  <a:pt x="1" y="1100"/>
                </a:lnTo>
                <a:lnTo>
                  <a:pt x="0" y="1062"/>
                </a:lnTo>
                <a:lnTo>
                  <a:pt x="1" y="1035"/>
                </a:lnTo>
                <a:lnTo>
                  <a:pt x="2" y="1008"/>
                </a:lnTo>
                <a:lnTo>
                  <a:pt x="3" y="981"/>
                </a:lnTo>
                <a:lnTo>
                  <a:pt x="6" y="954"/>
                </a:lnTo>
                <a:lnTo>
                  <a:pt x="9" y="927"/>
                </a:lnTo>
                <a:lnTo>
                  <a:pt x="12" y="901"/>
                </a:lnTo>
                <a:lnTo>
                  <a:pt x="17" y="874"/>
                </a:lnTo>
                <a:lnTo>
                  <a:pt x="22" y="848"/>
                </a:lnTo>
                <a:lnTo>
                  <a:pt x="27" y="823"/>
                </a:lnTo>
                <a:lnTo>
                  <a:pt x="34" y="797"/>
                </a:lnTo>
                <a:lnTo>
                  <a:pt x="40" y="772"/>
                </a:lnTo>
                <a:lnTo>
                  <a:pt x="48" y="747"/>
                </a:lnTo>
                <a:lnTo>
                  <a:pt x="56" y="722"/>
                </a:lnTo>
                <a:lnTo>
                  <a:pt x="65" y="698"/>
                </a:lnTo>
                <a:lnTo>
                  <a:pt x="74" y="673"/>
                </a:lnTo>
                <a:lnTo>
                  <a:pt x="84" y="649"/>
                </a:lnTo>
                <a:lnTo>
                  <a:pt x="94" y="626"/>
                </a:lnTo>
                <a:lnTo>
                  <a:pt x="105" y="602"/>
                </a:lnTo>
                <a:lnTo>
                  <a:pt x="116" y="579"/>
                </a:lnTo>
                <a:lnTo>
                  <a:pt x="128" y="557"/>
                </a:lnTo>
                <a:lnTo>
                  <a:pt x="141" y="534"/>
                </a:lnTo>
                <a:lnTo>
                  <a:pt x="154" y="512"/>
                </a:lnTo>
                <a:lnTo>
                  <a:pt x="167" y="490"/>
                </a:lnTo>
                <a:lnTo>
                  <a:pt x="181" y="469"/>
                </a:lnTo>
                <a:lnTo>
                  <a:pt x="196" y="448"/>
                </a:lnTo>
                <a:lnTo>
                  <a:pt x="211" y="428"/>
                </a:lnTo>
                <a:lnTo>
                  <a:pt x="226" y="407"/>
                </a:lnTo>
                <a:lnTo>
                  <a:pt x="242" y="387"/>
                </a:lnTo>
                <a:lnTo>
                  <a:pt x="259" y="368"/>
                </a:lnTo>
                <a:lnTo>
                  <a:pt x="276" y="349"/>
                </a:lnTo>
                <a:lnTo>
                  <a:pt x="293" y="330"/>
                </a:lnTo>
                <a:lnTo>
                  <a:pt x="311" y="312"/>
                </a:lnTo>
                <a:lnTo>
                  <a:pt x="329" y="294"/>
                </a:lnTo>
                <a:lnTo>
                  <a:pt x="348" y="277"/>
                </a:lnTo>
                <a:lnTo>
                  <a:pt x="367" y="260"/>
                </a:lnTo>
                <a:lnTo>
                  <a:pt x="386" y="244"/>
                </a:lnTo>
                <a:lnTo>
                  <a:pt x="406" y="228"/>
                </a:lnTo>
                <a:lnTo>
                  <a:pt x="426" y="212"/>
                </a:lnTo>
                <a:lnTo>
                  <a:pt x="447" y="197"/>
                </a:lnTo>
                <a:lnTo>
                  <a:pt x="468" y="183"/>
                </a:lnTo>
                <a:lnTo>
                  <a:pt x="489" y="169"/>
                </a:lnTo>
                <a:lnTo>
                  <a:pt x="511" y="155"/>
                </a:lnTo>
                <a:lnTo>
                  <a:pt x="533" y="142"/>
                </a:lnTo>
                <a:lnTo>
                  <a:pt x="555" y="129"/>
                </a:lnTo>
                <a:lnTo>
                  <a:pt x="578" y="117"/>
                </a:lnTo>
                <a:lnTo>
                  <a:pt x="601" y="106"/>
                </a:lnTo>
                <a:lnTo>
                  <a:pt x="624" y="95"/>
                </a:lnTo>
                <a:lnTo>
                  <a:pt x="648" y="85"/>
                </a:lnTo>
                <a:lnTo>
                  <a:pt x="672" y="75"/>
                </a:lnTo>
                <a:lnTo>
                  <a:pt x="696" y="66"/>
                </a:lnTo>
                <a:lnTo>
                  <a:pt x="722" y="57"/>
                </a:lnTo>
                <a:lnTo>
                  <a:pt x="747" y="49"/>
                </a:lnTo>
                <a:lnTo>
                  <a:pt x="772" y="42"/>
                </a:lnTo>
                <a:lnTo>
                  <a:pt x="797" y="35"/>
                </a:lnTo>
                <a:lnTo>
                  <a:pt x="822" y="29"/>
                </a:lnTo>
                <a:lnTo>
                  <a:pt x="848" y="23"/>
                </a:lnTo>
                <a:lnTo>
                  <a:pt x="874" y="18"/>
                </a:lnTo>
                <a:lnTo>
                  <a:pt x="900" y="14"/>
                </a:lnTo>
                <a:lnTo>
                  <a:pt x="927" y="10"/>
                </a:lnTo>
                <a:lnTo>
                  <a:pt x="954" y="7"/>
                </a:lnTo>
                <a:lnTo>
                  <a:pt x="980" y="4"/>
                </a:lnTo>
                <a:lnTo>
                  <a:pt x="1007" y="2"/>
                </a:lnTo>
                <a:lnTo>
                  <a:pt x="1035" y="1"/>
                </a:lnTo>
                <a:lnTo>
                  <a:pt x="1062" y="0"/>
                </a:lnTo>
                <a:lnTo>
                  <a:pt x="1089" y="1"/>
                </a:lnTo>
                <a:lnTo>
                  <a:pt x="1117" y="2"/>
                </a:lnTo>
                <a:lnTo>
                  <a:pt x="1144" y="4"/>
                </a:lnTo>
                <a:lnTo>
                  <a:pt x="1170" y="7"/>
                </a:lnTo>
                <a:lnTo>
                  <a:pt x="1197" y="10"/>
                </a:lnTo>
                <a:lnTo>
                  <a:pt x="1224" y="14"/>
                </a:lnTo>
                <a:lnTo>
                  <a:pt x="1250" y="18"/>
                </a:lnTo>
                <a:lnTo>
                  <a:pt x="1276" y="23"/>
                </a:lnTo>
                <a:lnTo>
                  <a:pt x="1302" y="29"/>
                </a:lnTo>
                <a:lnTo>
                  <a:pt x="1327" y="35"/>
                </a:lnTo>
                <a:lnTo>
                  <a:pt x="1352" y="42"/>
                </a:lnTo>
                <a:lnTo>
                  <a:pt x="1377" y="49"/>
                </a:lnTo>
                <a:lnTo>
                  <a:pt x="1402" y="57"/>
                </a:lnTo>
                <a:lnTo>
                  <a:pt x="1427" y="66"/>
                </a:lnTo>
                <a:lnTo>
                  <a:pt x="1451" y="75"/>
                </a:lnTo>
                <a:lnTo>
                  <a:pt x="1475" y="85"/>
                </a:lnTo>
                <a:lnTo>
                  <a:pt x="1499" y="95"/>
                </a:lnTo>
                <a:lnTo>
                  <a:pt x="1522" y="106"/>
                </a:lnTo>
                <a:lnTo>
                  <a:pt x="1545" y="117"/>
                </a:lnTo>
                <a:lnTo>
                  <a:pt x="1568" y="129"/>
                </a:lnTo>
                <a:lnTo>
                  <a:pt x="1590" y="142"/>
                </a:lnTo>
                <a:lnTo>
                  <a:pt x="1612" y="155"/>
                </a:lnTo>
                <a:lnTo>
                  <a:pt x="1634" y="169"/>
                </a:lnTo>
                <a:lnTo>
                  <a:pt x="1655" y="183"/>
                </a:lnTo>
                <a:lnTo>
                  <a:pt x="1676" y="197"/>
                </a:lnTo>
                <a:lnTo>
                  <a:pt x="1697" y="212"/>
                </a:lnTo>
                <a:lnTo>
                  <a:pt x="1717" y="228"/>
                </a:lnTo>
                <a:lnTo>
                  <a:pt x="1737" y="244"/>
                </a:lnTo>
                <a:lnTo>
                  <a:pt x="1756" y="260"/>
                </a:lnTo>
                <a:lnTo>
                  <a:pt x="1775" y="277"/>
                </a:lnTo>
                <a:lnTo>
                  <a:pt x="1794" y="294"/>
                </a:lnTo>
                <a:lnTo>
                  <a:pt x="1812" y="312"/>
                </a:lnTo>
                <a:lnTo>
                  <a:pt x="1830" y="330"/>
                </a:lnTo>
                <a:lnTo>
                  <a:pt x="1847" y="349"/>
                </a:lnTo>
                <a:lnTo>
                  <a:pt x="1864" y="368"/>
                </a:lnTo>
                <a:lnTo>
                  <a:pt x="1881" y="387"/>
                </a:lnTo>
                <a:lnTo>
                  <a:pt x="1897" y="407"/>
                </a:lnTo>
                <a:lnTo>
                  <a:pt x="1912" y="428"/>
                </a:lnTo>
                <a:lnTo>
                  <a:pt x="1927" y="448"/>
                </a:lnTo>
                <a:lnTo>
                  <a:pt x="1942" y="469"/>
                </a:lnTo>
                <a:lnTo>
                  <a:pt x="1956" y="490"/>
                </a:lnTo>
                <a:lnTo>
                  <a:pt x="1969" y="512"/>
                </a:lnTo>
                <a:lnTo>
                  <a:pt x="1982" y="534"/>
                </a:lnTo>
                <a:lnTo>
                  <a:pt x="1995" y="557"/>
                </a:lnTo>
                <a:lnTo>
                  <a:pt x="2007" y="579"/>
                </a:lnTo>
                <a:lnTo>
                  <a:pt x="2018" y="602"/>
                </a:lnTo>
                <a:lnTo>
                  <a:pt x="2029" y="626"/>
                </a:lnTo>
                <a:lnTo>
                  <a:pt x="2039" y="649"/>
                </a:lnTo>
                <a:lnTo>
                  <a:pt x="2049" y="673"/>
                </a:lnTo>
                <a:lnTo>
                  <a:pt x="2058" y="698"/>
                </a:lnTo>
                <a:lnTo>
                  <a:pt x="2067" y="722"/>
                </a:lnTo>
                <a:lnTo>
                  <a:pt x="2075" y="747"/>
                </a:lnTo>
                <a:lnTo>
                  <a:pt x="2083" y="772"/>
                </a:lnTo>
                <a:lnTo>
                  <a:pt x="2089" y="797"/>
                </a:lnTo>
                <a:lnTo>
                  <a:pt x="2096" y="823"/>
                </a:lnTo>
                <a:lnTo>
                  <a:pt x="2101" y="848"/>
                </a:lnTo>
                <a:lnTo>
                  <a:pt x="2106" y="874"/>
                </a:lnTo>
                <a:lnTo>
                  <a:pt x="2111" y="901"/>
                </a:lnTo>
                <a:lnTo>
                  <a:pt x="2114" y="927"/>
                </a:lnTo>
                <a:lnTo>
                  <a:pt x="2117" y="954"/>
                </a:lnTo>
                <a:lnTo>
                  <a:pt x="2120" y="981"/>
                </a:lnTo>
                <a:lnTo>
                  <a:pt x="2122" y="1008"/>
                </a:lnTo>
                <a:lnTo>
                  <a:pt x="2123" y="1035"/>
                </a:lnTo>
                <a:lnTo>
                  <a:pt x="2124" y="10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41B91296-4166-FE60-BB23-880DA9861F34}"/>
              </a:ext>
            </a:extLst>
          </p:cNvPr>
          <p:cNvSpPr>
            <a:spLocks noChangeAspect="1" noEditPoints="1"/>
          </p:cNvSpPr>
          <p:nvPr userDrawn="1"/>
        </p:nvSpPr>
        <p:spPr bwMode="auto">
          <a:xfrm>
            <a:off x="11424624" y="5589240"/>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dirty="0">
              <a:noFill/>
            </a:endParaRPr>
          </a:p>
        </p:txBody>
      </p:sp>
      <p:sp>
        <p:nvSpPr>
          <p:cNvPr id="4" name="Date Placeholder 3">
            <a:extLst>
              <a:ext uri="{FF2B5EF4-FFF2-40B4-BE49-F238E27FC236}">
                <a16:creationId xmlns:a16="http://schemas.microsoft.com/office/drawing/2014/main" id="{7747AFBF-1629-C7FE-9514-ACF5EB715D16}"/>
              </a:ext>
            </a:extLst>
          </p:cNvPr>
          <p:cNvSpPr>
            <a:spLocks noGrp="1"/>
          </p:cNvSpPr>
          <p:nvPr>
            <p:ph type="dt" sz="half" idx="10"/>
          </p:nvPr>
        </p:nvSpPr>
        <p:spPr/>
        <p:txBody>
          <a:bodyPr/>
          <a:lstStyle>
            <a:lvl1pPr>
              <a:defRPr>
                <a:noFill/>
              </a:defRPr>
            </a:lvl1pPr>
          </a:lstStyle>
          <a:p>
            <a:fld id="{71A3B7B5-BC7E-4BB7-8158-9DAD850C9688}" type="datetime5">
              <a:rPr lang="en-GB" smtClean="0"/>
              <a:t>1-Apr-26</a:t>
            </a:fld>
            <a:endParaRPr lang="fi-FI" dirty="0"/>
          </a:p>
        </p:txBody>
      </p:sp>
      <p:sp>
        <p:nvSpPr>
          <p:cNvPr id="5" name="Footer Placeholder 4">
            <a:extLst>
              <a:ext uri="{FF2B5EF4-FFF2-40B4-BE49-F238E27FC236}">
                <a16:creationId xmlns:a16="http://schemas.microsoft.com/office/drawing/2014/main" id="{CCC63B02-6778-AEFF-A23B-3F30E0A51798}"/>
              </a:ext>
            </a:extLst>
          </p:cNvPr>
          <p:cNvSpPr>
            <a:spLocks noGrp="1"/>
          </p:cNvSpPr>
          <p:nvPr>
            <p:ph type="ftr" sz="quarter" idx="1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B522BC06-13F7-DCE4-AFC7-5B48E1C141B8}"/>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1132695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04CBBCD-82F6-FCCB-8924-0E6C54621AA8}"/>
              </a:ext>
            </a:extLst>
          </p:cNvPr>
          <p:cNvSpPr>
            <a:spLocks noGrp="1" noChangeAspect="1"/>
          </p:cNvSpPr>
          <p:nvPr>
            <p:ph type="pic" sz="quarter" idx="14"/>
          </p:nvPr>
        </p:nvSpPr>
        <p:spPr>
          <a:xfrm>
            <a:off x="5519936" y="188639"/>
            <a:ext cx="6480023" cy="6480024"/>
          </a:xfrm>
          <a:custGeom>
            <a:avLst/>
            <a:gdLst>
              <a:gd name="connsiteX0" fmla="*/ 6314810 w 6480023"/>
              <a:gd name="connsiteY0" fmla="*/ 3249191 h 6480024"/>
              <a:gd name="connsiteX1" fmla="*/ 6331637 w 6480023"/>
              <a:gd name="connsiteY1" fmla="*/ 3249191 h 6480024"/>
              <a:gd name="connsiteX2" fmla="*/ 6339286 w 6480023"/>
              <a:gd name="connsiteY2" fmla="*/ 3249191 h 6480024"/>
              <a:gd name="connsiteX3" fmla="*/ 6348464 w 6480023"/>
              <a:gd name="connsiteY3" fmla="*/ 3250721 h 6480024"/>
              <a:gd name="connsiteX4" fmla="*/ 6356113 w 6480023"/>
              <a:gd name="connsiteY4" fmla="*/ 3252251 h 6480024"/>
              <a:gd name="connsiteX5" fmla="*/ 6363762 w 6480023"/>
              <a:gd name="connsiteY5" fmla="*/ 3253780 h 6480024"/>
              <a:gd name="connsiteX6" fmla="*/ 6379060 w 6480023"/>
              <a:gd name="connsiteY6" fmla="*/ 3258370 h 6480024"/>
              <a:gd name="connsiteX7" fmla="*/ 6392827 w 6480023"/>
              <a:gd name="connsiteY7" fmla="*/ 3264489 h 6480024"/>
              <a:gd name="connsiteX8" fmla="*/ 6406595 w 6480023"/>
              <a:gd name="connsiteY8" fmla="*/ 3272137 h 6480024"/>
              <a:gd name="connsiteX9" fmla="*/ 6418833 w 6480023"/>
              <a:gd name="connsiteY9" fmla="*/ 3281316 h 6480024"/>
              <a:gd name="connsiteX10" fmla="*/ 6424952 w 6480023"/>
              <a:gd name="connsiteY10" fmla="*/ 3285905 h 6480024"/>
              <a:gd name="connsiteX11" fmla="*/ 6431071 w 6480023"/>
              <a:gd name="connsiteY11" fmla="*/ 3292024 h 6480024"/>
              <a:gd name="connsiteX12" fmla="*/ 6437190 w 6480023"/>
              <a:gd name="connsiteY12" fmla="*/ 3296613 h 6480024"/>
              <a:gd name="connsiteX13" fmla="*/ 6441779 w 6480023"/>
              <a:gd name="connsiteY13" fmla="*/ 3302732 h 6480024"/>
              <a:gd name="connsiteX14" fmla="*/ 6452488 w 6480023"/>
              <a:gd name="connsiteY14" fmla="*/ 3314970 h 6480024"/>
              <a:gd name="connsiteX15" fmla="*/ 6460136 w 6480023"/>
              <a:gd name="connsiteY15" fmla="*/ 3328738 h 6480024"/>
              <a:gd name="connsiteX16" fmla="*/ 6463196 w 6480023"/>
              <a:gd name="connsiteY16" fmla="*/ 3334857 h 6480024"/>
              <a:gd name="connsiteX17" fmla="*/ 6467785 w 6480023"/>
              <a:gd name="connsiteY17" fmla="*/ 3342506 h 6480024"/>
              <a:gd name="connsiteX18" fmla="*/ 6472374 w 6480023"/>
              <a:gd name="connsiteY18" fmla="*/ 3357803 h 6480024"/>
              <a:gd name="connsiteX19" fmla="*/ 6476964 w 6480023"/>
              <a:gd name="connsiteY19" fmla="*/ 3373101 h 6480024"/>
              <a:gd name="connsiteX20" fmla="*/ 6480023 w 6480023"/>
              <a:gd name="connsiteY20" fmla="*/ 3389928 h 6480024"/>
              <a:gd name="connsiteX21" fmla="*/ 6480023 w 6480023"/>
              <a:gd name="connsiteY21" fmla="*/ 3397577 h 6480024"/>
              <a:gd name="connsiteX22" fmla="*/ 6480023 w 6480023"/>
              <a:gd name="connsiteY22" fmla="*/ 3405226 h 6480024"/>
              <a:gd name="connsiteX23" fmla="*/ 6480023 w 6480023"/>
              <a:gd name="connsiteY23" fmla="*/ 4173161 h 6480024"/>
              <a:gd name="connsiteX24" fmla="*/ 6480023 w 6480023"/>
              <a:gd name="connsiteY24" fmla="*/ 4941095 h 6480024"/>
              <a:gd name="connsiteX25" fmla="*/ 6480023 w 6480023"/>
              <a:gd name="connsiteY25" fmla="*/ 5710560 h 6480024"/>
              <a:gd name="connsiteX26" fmla="*/ 6480023 w 6480023"/>
              <a:gd name="connsiteY26" fmla="*/ 6480024 h 6480024"/>
              <a:gd name="connsiteX27" fmla="*/ 5712088 w 6480023"/>
              <a:gd name="connsiteY27" fmla="*/ 6480024 h 6480024"/>
              <a:gd name="connsiteX28" fmla="*/ 4942624 w 6480023"/>
              <a:gd name="connsiteY28" fmla="*/ 6480024 h 6480024"/>
              <a:gd name="connsiteX29" fmla="*/ 4174689 w 6480023"/>
              <a:gd name="connsiteY29" fmla="*/ 6480024 h 6480024"/>
              <a:gd name="connsiteX30" fmla="*/ 3406754 w 6480023"/>
              <a:gd name="connsiteY30" fmla="*/ 6480024 h 6480024"/>
              <a:gd name="connsiteX31" fmla="*/ 3389927 w 6480023"/>
              <a:gd name="connsiteY31" fmla="*/ 6480024 h 6480024"/>
              <a:gd name="connsiteX32" fmla="*/ 3373100 w 6480023"/>
              <a:gd name="connsiteY32" fmla="*/ 6476965 h 6480024"/>
              <a:gd name="connsiteX33" fmla="*/ 3357802 w 6480023"/>
              <a:gd name="connsiteY33" fmla="*/ 6472375 h 6480024"/>
              <a:gd name="connsiteX34" fmla="*/ 3342505 w 6480023"/>
              <a:gd name="connsiteY34" fmla="*/ 6466256 h 6480024"/>
              <a:gd name="connsiteX35" fmla="*/ 3328737 w 6480023"/>
              <a:gd name="connsiteY35" fmla="*/ 6460137 h 6480024"/>
              <a:gd name="connsiteX36" fmla="*/ 3314969 w 6480023"/>
              <a:gd name="connsiteY36" fmla="*/ 6450959 h 6480024"/>
              <a:gd name="connsiteX37" fmla="*/ 3302731 w 6480023"/>
              <a:gd name="connsiteY37" fmla="*/ 6441780 h 6480024"/>
              <a:gd name="connsiteX38" fmla="*/ 3292023 w 6480023"/>
              <a:gd name="connsiteY38" fmla="*/ 6431072 h 6480024"/>
              <a:gd name="connsiteX39" fmla="*/ 3281315 w 6480023"/>
              <a:gd name="connsiteY39" fmla="*/ 6418834 h 6480024"/>
              <a:gd name="connsiteX40" fmla="*/ 3273666 w 6480023"/>
              <a:gd name="connsiteY40" fmla="*/ 6406596 h 6480024"/>
              <a:gd name="connsiteX41" fmla="*/ 3264488 w 6480023"/>
              <a:gd name="connsiteY41" fmla="*/ 6392828 h 6480024"/>
              <a:gd name="connsiteX42" fmla="*/ 3258369 w 6480023"/>
              <a:gd name="connsiteY42" fmla="*/ 6379061 h 6480024"/>
              <a:gd name="connsiteX43" fmla="*/ 3253779 w 6480023"/>
              <a:gd name="connsiteY43" fmla="*/ 6363763 h 6480024"/>
              <a:gd name="connsiteX44" fmla="*/ 3252250 w 6480023"/>
              <a:gd name="connsiteY44" fmla="*/ 6356114 h 6480024"/>
              <a:gd name="connsiteX45" fmla="*/ 3250720 w 6480023"/>
              <a:gd name="connsiteY45" fmla="*/ 6346936 h 6480024"/>
              <a:gd name="connsiteX46" fmla="*/ 3249190 w 6480023"/>
              <a:gd name="connsiteY46" fmla="*/ 6331638 h 6480024"/>
              <a:gd name="connsiteX47" fmla="*/ 3249190 w 6480023"/>
              <a:gd name="connsiteY47" fmla="*/ 6314811 h 6480024"/>
              <a:gd name="connsiteX48" fmla="*/ 3253779 w 6480023"/>
              <a:gd name="connsiteY48" fmla="*/ 6236794 h 6480024"/>
              <a:gd name="connsiteX49" fmla="*/ 3259898 w 6480023"/>
              <a:gd name="connsiteY49" fmla="*/ 6160306 h 6480024"/>
              <a:gd name="connsiteX50" fmla="*/ 3269077 w 6480023"/>
              <a:gd name="connsiteY50" fmla="*/ 6083819 h 6480024"/>
              <a:gd name="connsiteX51" fmla="*/ 3278255 w 6480023"/>
              <a:gd name="connsiteY51" fmla="*/ 6008861 h 6480024"/>
              <a:gd name="connsiteX52" fmla="*/ 3290493 w 6480023"/>
              <a:gd name="connsiteY52" fmla="*/ 5933903 h 6480024"/>
              <a:gd name="connsiteX53" fmla="*/ 3304261 w 6480023"/>
              <a:gd name="connsiteY53" fmla="*/ 5858945 h 6480024"/>
              <a:gd name="connsiteX54" fmla="*/ 3319559 w 6480023"/>
              <a:gd name="connsiteY54" fmla="*/ 5785517 h 6480024"/>
              <a:gd name="connsiteX55" fmla="*/ 3336386 w 6480023"/>
              <a:gd name="connsiteY55" fmla="*/ 5712089 h 6480024"/>
              <a:gd name="connsiteX56" fmla="*/ 3354743 w 6480023"/>
              <a:gd name="connsiteY56" fmla="*/ 5638661 h 6480024"/>
              <a:gd name="connsiteX57" fmla="*/ 3376159 w 6480023"/>
              <a:gd name="connsiteY57" fmla="*/ 5566763 h 6480024"/>
              <a:gd name="connsiteX58" fmla="*/ 3397576 w 6480023"/>
              <a:gd name="connsiteY58" fmla="*/ 5494865 h 6480024"/>
              <a:gd name="connsiteX59" fmla="*/ 3420522 w 6480023"/>
              <a:gd name="connsiteY59" fmla="*/ 5424496 h 6480024"/>
              <a:gd name="connsiteX60" fmla="*/ 3446528 w 6480023"/>
              <a:gd name="connsiteY60" fmla="*/ 5352598 h 6480024"/>
              <a:gd name="connsiteX61" fmla="*/ 3472534 w 6480023"/>
              <a:gd name="connsiteY61" fmla="*/ 5283759 h 6480024"/>
              <a:gd name="connsiteX62" fmla="*/ 3500069 w 6480023"/>
              <a:gd name="connsiteY62" fmla="*/ 5214921 h 6480024"/>
              <a:gd name="connsiteX63" fmla="*/ 3530664 w 6480023"/>
              <a:gd name="connsiteY63" fmla="*/ 5147612 h 6480024"/>
              <a:gd name="connsiteX64" fmla="*/ 3561259 w 6480023"/>
              <a:gd name="connsiteY64" fmla="*/ 5081832 h 6480024"/>
              <a:gd name="connsiteX65" fmla="*/ 3593384 w 6480023"/>
              <a:gd name="connsiteY65" fmla="*/ 5016053 h 6480024"/>
              <a:gd name="connsiteX66" fmla="*/ 3628568 w 6480023"/>
              <a:gd name="connsiteY66" fmla="*/ 4950274 h 6480024"/>
              <a:gd name="connsiteX67" fmla="*/ 3663752 w 6480023"/>
              <a:gd name="connsiteY67" fmla="*/ 4886024 h 6480024"/>
              <a:gd name="connsiteX68" fmla="*/ 3700466 w 6480023"/>
              <a:gd name="connsiteY68" fmla="*/ 4823304 h 6480024"/>
              <a:gd name="connsiteX69" fmla="*/ 3738710 w 6480023"/>
              <a:gd name="connsiteY69" fmla="*/ 4760585 h 6480024"/>
              <a:gd name="connsiteX70" fmla="*/ 3778484 w 6480023"/>
              <a:gd name="connsiteY70" fmla="*/ 4699395 h 6480024"/>
              <a:gd name="connsiteX71" fmla="*/ 3818257 w 6480023"/>
              <a:gd name="connsiteY71" fmla="*/ 4638205 h 6480024"/>
              <a:gd name="connsiteX72" fmla="*/ 3861090 w 6480023"/>
              <a:gd name="connsiteY72" fmla="*/ 4578544 h 6480024"/>
              <a:gd name="connsiteX73" fmla="*/ 3905453 w 6480023"/>
              <a:gd name="connsiteY73" fmla="*/ 4520414 h 6480024"/>
              <a:gd name="connsiteX74" fmla="*/ 3949816 w 6480023"/>
              <a:gd name="connsiteY74" fmla="*/ 4462283 h 6480024"/>
              <a:gd name="connsiteX75" fmla="*/ 3995708 w 6480023"/>
              <a:gd name="connsiteY75" fmla="*/ 4407212 h 6480024"/>
              <a:gd name="connsiteX76" fmla="*/ 4043130 w 6480023"/>
              <a:gd name="connsiteY76" fmla="*/ 4350612 h 6480024"/>
              <a:gd name="connsiteX77" fmla="*/ 4092082 w 6480023"/>
              <a:gd name="connsiteY77" fmla="*/ 4297070 h 6480024"/>
              <a:gd name="connsiteX78" fmla="*/ 4141034 w 6480023"/>
              <a:gd name="connsiteY78" fmla="*/ 4243529 h 6480024"/>
              <a:gd name="connsiteX79" fmla="*/ 4191516 w 6480023"/>
              <a:gd name="connsiteY79" fmla="*/ 4191518 h 6480024"/>
              <a:gd name="connsiteX80" fmla="*/ 4243528 w 6480023"/>
              <a:gd name="connsiteY80" fmla="*/ 4141036 h 6480024"/>
              <a:gd name="connsiteX81" fmla="*/ 4297069 w 6480023"/>
              <a:gd name="connsiteY81" fmla="*/ 4090554 h 6480024"/>
              <a:gd name="connsiteX82" fmla="*/ 4352140 w 6480023"/>
              <a:gd name="connsiteY82" fmla="*/ 4043132 h 6480024"/>
              <a:gd name="connsiteX83" fmla="*/ 4407211 w 6480023"/>
              <a:gd name="connsiteY83" fmla="*/ 3995709 h 6480024"/>
              <a:gd name="connsiteX84" fmla="*/ 4463812 w 6480023"/>
              <a:gd name="connsiteY84" fmla="*/ 3949817 h 6480024"/>
              <a:gd name="connsiteX85" fmla="*/ 4520413 w 6480023"/>
              <a:gd name="connsiteY85" fmla="*/ 3903924 h 6480024"/>
              <a:gd name="connsiteX86" fmla="*/ 4578543 w 6480023"/>
              <a:gd name="connsiteY86" fmla="*/ 3861091 h 6480024"/>
              <a:gd name="connsiteX87" fmla="*/ 4638203 w 6480023"/>
              <a:gd name="connsiteY87" fmla="*/ 3818258 h 6480024"/>
              <a:gd name="connsiteX88" fmla="*/ 4699394 w 6480023"/>
              <a:gd name="connsiteY88" fmla="*/ 3776955 h 6480024"/>
              <a:gd name="connsiteX89" fmla="*/ 4760584 w 6480023"/>
              <a:gd name="connsiteY89" fmla="*/ 3738711 h 6480024"/>
              <a:gd name="connsiteX90" fmla="*/ 4823303 w 6480023"/>
              <a:gd name="connsiteY90" fmla="*/ 3700468 h 6480024"/>
              <a:gd name="connsiteX91" fmla="*/ 4886023 w 6480023"/>
              <a:gd name="connsiteY91" fmla="*/ 3663754 h 6480024"/>
              <a:gd name="connsiteX92" fmla="*/ 4950272 w 6480023"/>
              <a:gd name="connsiteY92" fmla="*/ 3627040 h 6480024"/>
              <a:gd name="connsiteX93" fmla="*/ 5016052 w 6480023"/>
              <a:gd name="connsiteY93" fmla="*/ 3593385 h 6480024"/>
              <a:gd name="connsiteX94" fmla="*/ 5081831 w 6480023"/>
              <a:gd name="connsiteY94" fmla="*/ 3561260 h 6480024"/>
              <a:gd name="connsiteX95" fmla="*/ 5147610 w 6480023"/>
              <a:gd name="connsiteY95" fmla="*/ 3530665 h 6480024"/>
              <a:gd name="connsiteX96" fmla="*/ 5216449 w 6480023"/>
              <a:gd name="connsiteY96" fmla="*/ 3500070 h 6480024"/>
              <a:gd name="connsiteX97" fmla="*/ 5283758 w 6480023"/>
              <a:gd name="connsiteY97" fmla="*/ 3472535 h 6480024"/>
              <a:gd name="connsiteX98" fmla="*/ 5354127 w 6480023"/>
              <a:gd name="connsiteY98" fmla="*/ 3444999 h 6480024"/>
              <a:gd name="connsiteX99" fmla="*/ 5424495 w 6480023"/>
              <a:gd name="connsiteY99" fmla="*/ 3420523 h 6480024"/>
              <a:gd name="connsiteX100" fmla="*/ 5494864 w 6480023"/>
              <a:gd name="connsiteY100" fmla="*/ 3397577 h 6480024"/>
              <a:gd name="connsiteX101" fmla="*/ 5566762 w 6480023"/>
              <a:gd name="connsiteY101" fmla="*/ 3374631 h 6480024"/>
              <a:gd name="connsiteX102" fmla="*/ 5638660 w 6480023"/>
              <a:gd name="connsiteY102" fmla="*/ 3354744 h 6480024"/>
              <a:gd name="connsiteX103" fmla="*/ 5712088 w 6480023"/>
              <a:gd name="connsiteY103" fmla="*/ 3336387 h 6480024"/>
              <a:gd name="connsiteX104" fmla="*/ 5785516 w 6480023"/>
              <a:gd name="connsiteY104" fmla="*/ 3319560 h 6480024"/>
              <a:gd name="connsiteX105" fmla="*/ 5858944 w 6480023"/>
              <a:gd name="connsiteY105" fmla="*/ 3304262 h 6480024"/>
              <a:gd name="connsiteX106" fmla="*/ 5933902 w 6480023"/>
              <a:gd name="connsiteY106" fmla="*/ 3290494 h 6480024"/>
              <a:gd name="connsiteX107" fmla="*/ 6008860 w 6480023"/>
              <a:gd name="connsiteY107" fmla="*/ 3278256 h 6480024"/>
              <a:gd name="connsiteX108" fmla="*/ 6083818 w 6480023"/>
              <a:gd name="connsiteY108" fmla="*/ 3269078 h 6480024"/>
              <a:gd name="connsiteX109" fmla="*/ 6160305 w 6480023"/>
              <a:gd name="connsiteY109" fmla="*/ 3259899 h 6480024"/>
              <a:gd name="connsiteX110" fmla="*/ 6238322 w 6480023"/>
              <a:gd name="connsiteY110" fmla="*/ 3253780 h 6480024"/>
              <a:gd name="connsiteX111" fmla="*/ 1624595 w 6480023"/>
              <a:gd name="connsiteY111" fmla="*/ 3230834 h 6480024"/>
              <a:gd name="connsiteX112" fmla="*/ 1665898 w 6480023"/>
              <a:gd name="connsiteY112" fmla="*/ 3232364 h 6480024"/>
              <a:gd name="connsiteX113" fmla="*/ 1708731 w 6480023"/>
              <a:gd name="connsiteY113" fmla="*/ 3233894 h 6480024"/>
              <a:gd name="connsiteX114" fmla="*/ 1750035 w 6480023"/>
              <a:gd name="connsiteY114" fmla="*/ 3236953 h 6480024"/>
              <a:gd name="connsiteX115" fmla="*/ 1789808 w 6480023"/>
              <a:gd name="connsiteY115" fmla="*/ 3241542 h 6480024"/>
              <a:gd name="connsiteX116" fmla="*/ 1831112 w 6480023"/>
              <a:gd name="connsiteY116" fmla="*/ 3246132 h 6480024"/>
              <a:gd name="connsiteX117" fmla="*/ 1872415 w 6480023"/>
              <a:gd name="connsiteY117" fmla="*/ 3252251 h 6480024"/>
              <a:gd name="connsiteX118" fmla="*/ 1912188 w 6480023"/>
              <a:gd name="connsiteY118" fmla="*/ 3258370 h 6480024"/>
              <a:gd name="connsiteX119" fmla="*/ 1951962 w 6480023"/>
              <a:gd name="connsiteY119" fmla="*/ 3266018 h 6480024"/>
              <a:gd name="connsiteX120" fmla="*/ 1991735 w 6480023"/>
              <a:gd name="connsiteY120" fmla="*/ 3275197 h 6480024"/>
              <a:gd name="connsiteX121" fmla="*/ 2029979 w 6480023"/>
              <a:gd name="connsiteY121" fmla="*/ 3284375 h 6480024"/>
              <a:gd name="connsiteX122" fmla="*/ 2068223 w 6480023"/>
              <a:gd name="connsiteY122" fmla="*/ 3295084 h 6480024"/>
              <a:gd name="connsiteX123" fmla="*/ 2106467 w 6480023"/>
              <a:gd name="connsiteY123" fmla="*/ 3305792 h 6480024"/>
              <a:gd name="connsiteX124" fmla="*/ 2144710 w 6480023"/>
              <a:gd name="connsiteY124" fmla="*/ 3318030 h 6480024"/>
              <a:gd name="connsiteX125" fmla="*/ 2182954 w 6480023"/>
              <a:gd name="connsiteY125" fmla="*/ 3331798 h 6480024"/>
              <a:gd name="connsiteX126" fmla="*/ 2219668 w 6480023"/>
              <a:gd name="connsiteY126" fmla="*/ 3345565 h 6480024"/>
              <a:gd name="connsiteX127" fmla="*/ 2256382 w 6480023"/>
              <a:gd name="connsiteY127" fmla="*/ 3360863 h 6480024"/>
              <a:gd name="connsiteX128" fmla="*/ 2293096 w 6480023"/>
              <a:gd name="connsiteY128" fmla="*/ 3376160 h 6480024"/>
              <a:gd name="connsiteX129" fmla="*/ 2328280 w 6480023"/>
              <a:gd name="connsiteY129" fmla="*/ 3392988 h 6480024"/>
              <a:gd name="connsiteX130" fmla="*/ 2363465 w 6480023"/>
              <a:gd name="connsiteY130" fmla="*/ 3409815 h 6480024"/>
              <a:gd name="connsiteX131" fmla="*/ 2398649 w 6480023"/>
              <a:gd name="connsiteY131" fmla="*/ 3428172 h 6480024"/>
              <a:gd name="connsiteX132" fmla="*/ 2432303 w 6480023"/>
              <a:gd name="connsiteY132" fmla="*/ 3448059 h 6480024"/>
              <a:gd name="connsiteX133" fmla="*/ 2465958 w 6480023"/>
              <a:gd name="connsiteY133" fmla="*/ 3467945 h 6480024"/>
              <a:gd name="connsiteX134" fmla="*/ 2499612 w 6480023"/>
              <a:gd name="connsiteY134" fmla="*/ 3489362 h 6480024"/>
              <a:gd name="connsiteX135" fmla="*/ 2531737 w 6480023"/>
              <a:gd name="connsiteY135" fmla="*/ 3510778 h 6480024"/>
              <a:gd name="connsiteX136" fmla="*/ 2563862 w 6480023"/>
              <a:gd name="connsiteY136" fmla="*/ 3532195 h 6480024"/>
              <a:gd name="connsiteX137" fmla="*/ 2595987 w 6480023"/>
              <a:gd name="connsiteY137" fmla="*/ 3555141 h 6480024"/>
              <a:gd name="connsiteX138" fmla="*/ 2626582 w 6480023"/>
              <a:gd name="connsiteY138" fmla="*/ 3579617 h 6480024"/>
              <a:gd name="connsiteX139" fmla="*/ 2657177 w 6480023"/>
              <a:gd name="connsiteY139" fmla="*/ 3604093 h 6480024"/>
              <a:gd name="connsiteX140" fmla="*/ 2686242 w 6480023"/>
              <a:gd name="connsiteY140" fmla="*/ 3628569 h 6480024"/>
              <a:gd name="connsiteX141" fmla="*/ 2715307 w 6480023"/>
              <a:gd name="connsiteY141" fmla="*/ 3654575 h 6480024"/>
              <a:gd name="connsiteX142" fmla="*/ 2744372 w 6480023"/>
              <a:gd name="connsiteY142" fmla="*/ 3680581 h 6480024"/>
              <a:gd name="connsiteX143" fmla="*/ 2771908 w 6480023"/>
              <a:gd name="connsiteY143" fmla="*/ 3708116 h 6480024"/>
              <a:gd name="connsiteX144" fmla="*/ 2799443 w 6480023"/>
              <a:gd name="connsiteY144" fmla="*/ 3735652 h 6480024"/>
              <a:gd name="connsiteX145" fmla="*/ 2825449 w 6480023"/>
              <a:gd name="connsiteY145" fmla="*/ 3764717 h 6480024"/>
              <a:gd name="connsiteX146" fmla="*/ 2851455 w 6480023"/>
              <a:gd name="connsiteY146" fmla="*/ 3793782 h 6480024"/>
              <a:gd name="connsiteX147" fmla="*/ 2877461 w 6480023"/>
              <a:gd name="connsiteY147" fmla="*/ 3822848 h 6480024"/>
              <a:gd name="connsiteX148" fmla="*/ 2901937 w 6480023"/>
              <a:gd name="connsiteY148" fmla="*/ 3853443 h 6480024"/>
              <a:gd name="connsiteX149" fmla="*/ 2924883 w 6480023"/>
              <a:gd name="connsiteY149" fmla="*/ 3885567 h 6480024"/>
              <a:gd name="connsiteX150" fmla="*/ 2947829 w 6480023"/>
              <a:gd name="connsiteY150" fmla="*/ 3916162 h 6480024"/>
              <a:gd name="connsiteX151" fmla="*/ 2970776 w 6480023"/>
              <a:gd name="connsiteY151" fmla="*/ 3948287 h 6480024"/>
              <a:gd name="connsiteX152" fmla="*/ 2992192 w 6480023"/>
              <a:gd name="connsiteY152" fmla="*/ 3980412 h 6480024"/>
              <a:gd name="connsiteX153" fmla="*/ 3012079 w 6480023"/>
              <a:gd name="connsiteY153" fmla="*/ 4014066 h 6480024"/>
              <a:gd name="connsiteX154" fmla="*/ 3031966 w 6480023"/>
              <a:gd name="connsiteY154" fmla="*/ 4047721 h 6480024"/>
              <a:gd name="connsiteX155" fmla="*/ 3051852 w 6480023"/>
              <a:gd name="connsiteY155" fmla="*/ 4082905 h 6480024"/>
              <a:gd name="connsiteX156" fmla="*/ 3070209 w 6480023"/>
              <a:gd name="connsiteY156" fmla="*/ 4116560 h 6480024"/>
              <a:gd name="connsiteX157" fmla="*/ 3087036 w 6480023"/>
              <a:gd name="connsiteY157" fmla="*/ 4151744 h 6480024"/>
              <a:gd name="connsiteX158" fmla="*/ 3103864 w 6480023"/>
              <a:gd name="connsiteY158" fmla="*/ 4188458 h 6480024"/>
              <a:gd name="connsiteX159" fmla="*/ 3119161 w 6480023"/>
              <a:gd name="connsiteY159" fmla="*/ 4223642 h 6480024"/>
              <a:gd name="connsiteX160" fmla="*/ 3134459 w 6480023"/>
              <a:gd name="connsiteY160" fmla="*/ 4260356 h 6480024"/>
              <a:gd name="connsiteX161" fmla="*/ 3148226 w 6480023"/>
              <a:gd name="connsiteY161" fmla="*/ 4298600 h 6480024"/>
              <a:gd name="connsiteX162" fmla="*/ 3161994 w 6480023"/>
              <a:gd name="connsiteY162" fmla="*/ 4335314 h 6480024"/>
              <a:gd name="connsiteX163" fmla="*/ 3174232 w 6480023"/>
              <a:gd name="connsiteY163" fmla="*/ 4373558 h 6480024"/>
              <a:gd name="connsiteX164" fmla="*/ 3186470 w 6480023"/>
              <a:gd name="connsiteY164" fmla="*/ 4411802 h 6480024"/>
              <a:gd name="connsiteX165" fmla="*/ 3195649 w 6480023"/>
              <a:gd name="connsiteY165" fmla="*/ 4450045 h 6480024"/>
              <a:gd name="connsiteX166" fmla="*/ 3206357 w 6480023"/>
              <a:gd name="connsiteY166" fmla="*/ 4489819 h 6480024"/>
              <a:gd name="connsiteX167" fmla="*/ 3214006 w 6480023"/>
              <a:gd name="connsiteY167" fmla="*/ 4528063 h 6480024"/>
              <a:gd name="connsiteX168" fmla="*/ 3221654 w 6480023"/>
              <a:gd name="connsiteY168" fmla="*/ 4567836 h 6480024"/>
              <a:gd name="connsiteX169" fmla="*/ 3229303 w 6480023"/>
              <a:gd name="connsiteY169" fmla="*/ 4609139 h 6480024"/>
              <a:gd name="connsiteX170" fmla="*/ 3233892 w 6480023"/>
              <a:gd name="connsiteY170" fmla="*/ 4648913 h 6480024"/>
              <a:gd name="connsiteX171" fmla="*/ 3238482 w 6480023"/>
              <a:gd name="connsiteY171" fmla="*/ 4690216 h 6480024"/>
              <a:gd name="connsiteX172" fmla="*/ 3243071 w 6480023"/>
              <a:gd name="connsiteY172" fmla="*/ 4731519 h 6480024"/>
              <a:gd name="connsiteX173" fmla="*/ 3246130 w 6480023"/>
              <a:gd name="connsiteY173" fmla="*/ 4772823 h 6480024"/>
              <a:gd name="connsiteX174" fmla="*/ 3247660 w 6480023"/>
              <a:gd name="connsiteY174" fmla="*/ 4814126 h 6480024"/>
              <a:gd name="connsiteX175" fmla="*/ 3249190 w 6480023"/>
              <a:gd name="connsiteY175" fmla="*/ 4855429 h 6480024"/>
              <a:gd name="connsiteX176" fmla="*/ 3247660 w 6480023"/>
              <a:gd name="connsiteY176" fmla="*/ 4898262 h 6480024"/>
              <a:gd name="connsiteX177" fmla="*/ 3246130 w 6480023"/>
              <a:gd name="connsiteY177" fmla="*/ 4939565 h 6480024"/>
              <a:gd name="connsiteX178" fmla="*/ 3243071 w 6480023"/>
              <a:gd name="connsiteY178" fmla="*/ 4980869 h 6480024"/>
              <a:gd name="connsiteX179" fmla="*/ 3238482 w 6480023"/>
              <a:gd name="connsiteY179" fmla="*/ 5022172 h 6480024"/>
              <a:gd name="connsiteX180" fmla="*/ 3233892 w 6480023"/>
              <a:gd name="connsiteY180" fmla="*/ 5061946 h 6480024"/>
              <a:gd name="connsiteX181" fmla="*/ 3229303 w 6480023"/>
              <a:gd name="connsiteY181" fmla="*/ 5103249 h 6480024"/>
              <a:gd name="connsiteX182" fmla="*/ 3221654 w 6480023"/>
              <a:gd name="connsiteY182" fmla="*/ 5143022 h 6480024"/>
              <a:gd name="connsiteX183" fmla="*/ 3214006 w 6480023"/>
              <a:gd name="connsiteY183" fmla="*/ 5182796 h 6480024"/>
              <a:gd name="connsiteX184" fmla="*/ 3206357 w 6480023"/>
              <a:gd name="connsiteY184" fmla="*/ 5222569 h 6480024"/>
              <a:gd name="connsiteX185" fmla="*/ 3195649 w 6480023"/>
              <a:gd name="connsiteY185" fmla="*/ 5260813 h 6480024"/>
              <a:gd name="connsiteX186" fmla="*/ 3186470 w 6480023"/>
              <a:gd name="connsiteY186" fmla="*/ 5300587 h 6480024"/>
              <a:gd name="connsiteX187" fmla="*/ 3174232 w 6480023"/>
              <a:gd name="connsiteY187" fmla="*/ 5338830 h 6480024"/>
              <a:gd name="connsiteX188" fmla="*/ 3161994 w 6480023"/>
              <a:gd name="connsiteY188" fmla="*/ 5375544 h 6480024"/>
              <a:gd name="connsiteX189" fmla="*/ 3148226 w 6480023"/>
              <a:gd name="connsiteY189" fmla="*/ 5415318 h 6480024"/>
              <a:gd name="connsiteX190" fmla="*/ 3134459 w 6480023"/>
              <a:gd name="connsiteY190" fmla="*/ 5452032 h 6480024"/>
              <a:gd name="connsiteX191" fmla="*/ 3119161 w 6480023"/>
              <a:gd name="connsiteY191" fmla="*/ 5488746 h 6480024"/>
              <a:gd name="connsiteX192" fmla="*/ 3103864 w 6480023"/>
              <a:gd name="connsiteY192" fmla="*/ 5525460 h 6480024"/>
              <a:gd name="connsiteX193" fmla="*/ 3087036 w 6480023"/>
              <a:gd name="connsiteY193" fmla="*/ 5560644 h 6480024"/>
              <a:gd name="connsiteX194" fmla="*/ 3070209 w 6480023"/>
              <a:gd name="connsiteY194" fmla="*/ 5595828 h 6480024"/>
              <a:gd name="connsiteX195" fmla="*/ 3051852 w 6480023"/>
              <a:gd name="connsiteY195" fmla="*/ 5631013 h 6480024"/>
              <a:gd name="connsiteX196" fmla="*/ 3031966 w 6480023"/>
              <a:gd name="connsiteY196" fmla="*/ 5664667 h 6480024"/>
              <a:gd name="connsiteX197" fmla="*/ 3012079 w 6480023"/>
              <a:gd name="connsiteY197" fmla="*/ 5698322 h 6480024"/>
              <a:gd name="connsiteX198" fmla="*/ 2992192 w 6480023"/>
              <a:gd name="connsiteY198" fmla="*/ 5731976 h 6480024"/>
              <a:gd name="connsiteX199" fmla="*/ 2970776 w 6480023"/>
              <a:gd name="connsiteY199" fmla="*/ 5764101 h 6480024"/>
              <a:gd name="connsiteX200" fmla="*/ 2947829 w 6480023"/>
              <a:gd name="connsiteY200" fmla="*/ 5796226 h 6480024"/>
              <a:gd name="connsiteX201" fmla="*/ 2924883 w 6480023"/>
              <a:gd name="connsiteY201" fmla="*/ 5828350 h 6480024"/>
              <a:gd name="connsiteX202" fmla="*/ 2901937 w 6480023"/>
              <a:gd name="connsiteY202" fmla="*/ 5858945 h 6480024"/>
              <a:gd name="connsiteX203" fmla="*/ 2877461 w 6480023"/>
              <a:gd name="connsiteY203" fmla="*/ 5889540 h 6480024"/>
              <a:gd name="connsiteX204" fmla="*/ 2851455 w 6480023"/>
              <a:gd name="connsiteY204" fmla="*/ 5918606 h 6480024"/>
              <a:gd name="connsiteX205" fmla="*/ 2825449 w 6480023"/>
              <a:gd name="connsiteY205" fmla="*/ 5949201 h 6480024"/>
              <a:gd name="connsiteX206" fmla="*/ 2799443 w 6480023"/>
              <a:gd name="connsiteY206" fmla="*/ 5976736 h 6480024"/>
              <a:gd name="connsiteX207" fmla="*/ 2771908 w 6480023"/>
              <a:gd name="connsiteY207" fmla="*/ 6004272 h 6480024"/>
              <a:gd name="connsiteX208" fmla="*/ 2744372 w 6480023"/>
              <a:gd name="connsiteY208" fmla="*/ 6031807 h 6480024"/>
              <a:gd name="connsiteX209" fmla="*/ 2715307 w 6480023"/>
              <a:gd name="connsiteY209" fmla="*/ 6059343 h 6480024"/>
              <a:gd name="connsiteX210" fmla="*/ 2686242 w 6480023"/>
              <a:gd name="connsiteY210" fmla="*/ 6083819 h 6480024"/>
              <a:gd name="connsiteX211" fmla="*/ 2657177 w 6480023"/>
              <a:gd name="connsiteY211" fmla="*/ 6109825 h 6480024"/>
              <a:gd name="connsiteX212" fmla="*/ 2626582 w 6480023"/>
              <a:gd name="connsiteY212" fmla="*/ 6134301 h 6480024"/>
              <a:gd name="connsiteX213" fmla="*/ 2595987 w 6480023"/>
              <a:gd name="connsiteY213" fmla="*/ 6157247 h 6480024"/>
              <a:gd name="connsiteX214" fmla="*/ 2563862 w 6480023"/>
              <a:gd name="connsiteY214" fmla="*/ 6180193 h 6480024"/>
              <a:gd name="connsiteX215" fmla="*/ 2531737 w 6480023"/>
              <a:gd name="connsiteY215" fmla="*/ 6203139 h 6480024"/>
              <a:gd name="connsiteX216" fmla="*/ 2499612 w 6480023"/>
              <a:gd name="connsiteY216" fmla="*/ 6224556 h 6480024"/>
              <a:gd name="connsiteX217" fmla="*/ 2465958 w 6480023"/>
              <a:gd name="connsiteY217" fmla="*/ 6245972 h 6480024"/>
              <a:gd name="connsiteX218" fmla="*/ 2432303 w 6480023"/>
              <a:gd name="connsiteY218" fmla="*/ 6265859 h 6480024"/>
              <a:gd name="connsiteX219" fmla="*/ 2398649 w 6480023"/>
              <a:gd name="connsiteY219" fmla="*/ 6284216 h 6480024"/>
              <a:gd name="connsiteX220" fmla="*/ 2363465 w 6480023"/>
              <a:gd name="connsiteY220" fmla="*/ 6302573 h 6480024"/>
              <a:gd name="connsiteX221" fmla="*/ 2328280 w 6480023"/>
              <a:gd name="connsiteY221" fmla="*/ 6319400 h 6480024"/>
              <a:gd name="connsiteX222" fmla="*/ 2293096 w 6480023"/>
              <a:gd name="connsiteY222" fmla="*/ 6336228 h 6480024"/>
              <a:gd name="connsiteX223" fmla="*/ 2256382 w 6480023"/>
              <a:gd name="connsiteY223" fmla="*/ 6353055 h 6480024"/>
              <a:gd name="connsiteX224" fmla="*/ 2219668 w 6480023"/>
              <a:gd name="connsiteY224" fmla="*/ 6368352 h 6480024"/>
              <a:gd name="connsiteX225" fmla="*/ 2182954 w 6480023"/>
              <a:gd name="connsiteY225" fmla="*/ 6382120 h 6480024"/>
              <a:gd name="connsiteX226" fmla="*/ 2144710 w 6480023"/>
              <a:gd name="connsiteY226" fmla="*/ 6394358 h 6480024"/>
              <a:gd name="connsiteX227" fmla="*/ 2106467 w 6480023"/>
              <a:gd name="connsiteY227" fmla="*/ 6406596 h 6480024"/>
              <a:gd name="connsiteX228" fmla="*/ 2068223 w 6480023"/>
              <a:gd name="connsiteY228" fmla="*/ 6418834 h 6480024"/>
              <a:gd name="connsiteX229" fmla="*/ 2029979 w 6480023"/>
              <a:gd name="connsiteY229" fmla="*/ 6429542 h 6480024"/>
              <a:gd name="connsiteX230" fmla="*/ 1991735 w 6480023"/>
              <a:gd name="connsiteY230" fmla="*/ 6438721 h 6480024"/>
              <a:gd name="connsiteX231" fmla="*/ 1951962 w 6480023"/>
              <a:gd name="connsiteY231" fmla="*/ 6447899 h 6480024"/>
              <a:gd name="connsiteX232" fmla="*/ 1912188 w 6480023"/>
              <a:gd name="connsiteY232" fmla="*/ 6455548 h 6480024"/>
              <a:gd name="connsiteX233" fmla="*/ 1872415 w 6480023"/>
              <a:gd name="connsiteY233" fmla="*/ 6461667 h 6480024"/>
              <a:gd name="connsiteX234" fmla="*/ 1831112 w 6480023"/>
              <a:gd name="connsiteY234" fmla="*/ 6467786 h 6480024"/>
              <a:gd name="connsiteX235" fmla="*/ 1789808 w 6480023"/>
              <a:gd name="connsiteY235" fmla="*/ 6472375 h 6480024"/>
              <a:gd name="connsiteX236" fmla="*/ 1750035 w 6480023"/>
              <a:gd name="connsiteY236" fmla="*/ 6475435 h 6480024"/>
              <a:gd name="connsiteX237" fmla="*/ 1708731 w 6480023"/>
              <a:gd name="connsiteY237" fmla="*/ 6478494 h 6480024"/>
              <a:gd name="connsiteX238" fmla="*/ 1665898 w 6480023"/>
              <a:gd name="connsiteY238" fmla="*/ 6480024 h 6480024"/>
              <a:gd name="connsiteX239" fmla="*/ 1624595 w 6480023"/>
              <a:gd name="connsiteY239" fmla="*/ 6480024 h 6480024"/>
              <a:gd name="connsiteX240" fmla="*/ 1566465 w 6480023"/>
              <a:gd name="connsiteY240" fmla="*/ 6478494 h 6480024"/>
              <a:gd name="connsiteX241" fmla="*/ 1537399 w 6480023"/>
              <a:gd name="connsiteY241" fmla="*/ 6478494 h 6480024"/>
              <a:gd name="connsiteX242" fmla="*/ 1508334 w 6480023"/>
              <a:gd name="connsiteY242" fmla="*/ 6475435 h 6480024"/>
              <a:gd name="connsiteX243" fmla="*/ 1451733 w 6480023"/>
              <a:gd name="connsiteY243" fmla="*/ 6470846 h 6480024"/>
              <a:gd name="connsiteX244" fmla="*/ 1424198 w 6480023"/>
              <a:gd name="connsiteY244" fmla="*/ 6467786 h 6480024"/>
              <a:gd name="connsiteX245" fmla="*/ 1395133 w 6480023"/>
              <a:gd name="connsiteY245" fmla="*/ 6464727 h 6480024"/>
              <a:gd name="connsiteX246" fmla="*/ 1340062 w 6480023"/>
              <a:gd name="connsiteY246" fmla="*/ 6455548 h 6480024"/>
              <a:gd name="connsiteX247" fmla="*/ 1284991 w 6480023"/>
              <a:gd name="connsiteY247" fmla="*/ 6444840 h 6480024"/>
              <a:gd name="connsiteX248" fmla="*/ 1257455 w 6480023"/>
              <a:gd name="connsiteY248" fmla="*/ 6438721 h 6480024"/>
              <a:gd name="connsiteX249" fmla="*/ 1229920 w 6480023"/>
              <a:gd name="connsiteY249" fmla="*/ 6432602 h 6480024"/>
              <a:gd name="connsiteX250" fmla="*/ 1203914 w 6480023"/>
              <a:gd name="connsiteY250" fmla="*/ 6424953 h 6480024"/>
              <a:gd name="connsiteX251" fmla="*/ 1176378 w 6480023"/>
              <a:gd name="connsiteY251" fmla="*/ 6417304 h 6480024"/>
              <a:gd name="connsiteX252" fmla="*/ 1150373 w 6480023"/>
              <a:gd name="connsiteY252" fmla="*/ 6409656 h 6480024"/>
              <a:gd name="connsiteX253" fmla="*/ 1124367 w 6480023"/>
              <a:gd name="connsiteY253" fmla="*/ 6402007 h 6480024"/>
              <a:gd name="connsiteX254" fmla="*/ 1096831 w 6480023"/>
              <a:gd name="connsiteY254" fmla="*/ 6392828 h 6480024"/>
              <a:gd name="connsiteX255" fmla="*/ 1070826 w 6480023"/>
              <a:gd name="connsiteY255" fmla="*/ 6383650 h 6480024"/>
              <a:gd name="connsiteX256" fmla="*/ 1044820 w 6480023"/>
              <a:gd name="connsiteY256" fmla="*/ 6374471 h 6480024"/>
              <a:gd name="connsiteX257" fmla="*/ 1018814 w 6480023"/>
              <a:gd name="connsiteY257" fmla="*/ 6363763 h 6480024"/>
              <a:gd name="connsiteX258" fmla="*/ 992808 w 6480023"/>
              <a:gd name="connsiteY258" fmla="*/ 6353055 h 6480024"/>
              <a:gd name="connsiteX259" fmla="*/ 968332 w 6480023"/>
              <a:gd name="connsiteY259" fmla="*/ 6342347 h 6480024"/>
              <a:gd name="connsiteX260" fmla="*/ 943856 w 6480023"/>
              <a:gd name="connsiteY260" fmla="*/ 6331638 h 6480024"/>
              <a:gd name="connsiteX261" fmla="*/ 917851 w 6480023"/>
              <a:gd name="connsiteY261" fmla="*/ 6319400 h 6480024"/>
              <a:gd name="connsiteX262" fmla="*/ 870428 w 6480023"/>
              <a:gd name="connsiteY262" fmla="*/ 6294924 h 6480024"/>
              <a:gd name="connsiteX263" fmla="*/ 821476 w 6480023"/>
              <a:gd name="connsiteY263" fmla="*/ 6268919 h 6480024"/>
              <a:gd name="connsiteX264" fmla="*/ 775584 w 6480023"/>
              <a:gd name="connsiteY264" fmla="*/ 6241383 h 6480024"/>
              <a:gd name="connsiteX265" fmla="*/ 767935 w 6480023"/>
              <a:gd name="connsiteY265" fmla="*/ 6236794 h 6480024"/>
              <a:gd name="connsiteX266" fmla="*/ 761816 w 6480023"/>
              <a:gd name="connsiteY266" fmla="*/ 6230675 h 6480024"/>
              <a:gd name="connsiteX267" fmla="*/ 757227 w 6480023"/>
              <a:gd name="connsiteY267" fmla="*/ 6226086 h 6480024"/>
              <a:gd name="connsiteX268" fmla="*/ 752637 w 6480023"/>
              <a:gd name="connsiteY268" fmla="*/ 6219967 h 6480024"/>
              <a:gd name="connsiteX269" fmla="*/ 748048 w 6480023"/>
              <a:gd name="connsiteY269" fmla="*/ 6212318 h 6480024"/>
              <a:gd name="connsiteX270" fmla="*/ 744989 w 6480023"/>
              <a:gd name="connsiteY270" fmla="*/ 6206199 h 6480024"/>
              <a:gd name="connsiteX271" fmla="*/ 741929 w 6480023"/>
              <a:gd name="connsiteY271" fmla="*/ 6198550 h 6480024"/>
              <a:gd name="connsiteX272" fmla="*/ 740399 w 6480023"/>
              <a:gd name="connsiteY272" fmla="*/ 6190901 h 6480024"/>
              <a:gd name="connsiteX273" fmla="*/ 738870 w 6480023"/>
              <a:gd name="connsiteY273" fmla="*/ 6183253 h 6480024"/>
              <a:gd name="connsiteX274" fmla="*/ 738870 w 6480023"/>
              <a:gd name="connsiteY274" fmla="*/ 6175604 h 6480024"/>
              <a:gd name="connsiteX275" fmla="*/ 738870 w 6480023"/>
              <a:gd name="connsiteY275" fmla="*/ 6167955 h 6480024"/>
              <a:gd name="connsiteX276" fmla="*/ 740399 w 6480023"/>
              <a:gd name="connsiteY276" fmla="*/ 6160306 h 6480024"/>
              <a:gd name="connsiteX277" fmla="*/ 743459 w 6480023"/>
              <a:gd name="connsiteY277" fmla="*/ 6152658 h 6480024"/>
              <a:gd name="connsiteX278" fmla="*/ 746518 w 6480023"/>
              <a:gd name="connsiteY278" fmla="*/ 6145009 h 6480024"/>
              <a:gd name="connsiteX279" fmla="*/ 749578 w 6480023"/>
              <a:gd name="connsiteY279" fmla="*/ 6137360 h 6480024"/>
              <a:gd name="connsiteX280" fmla="*/ 754167 w 6480023"/>
              <a:gd name="connsiteY280" fmla="*/ 6131241 h 6480024"/>
              <a:gd name="connsiteX281" fmla="*/ 1676607 w 6480023"/>
              <a:gd name="connsiteY281" fmla="*/ 4912030 h 6480024"/>
              <a:gd name="connsiteX282" fmla="*/ 1681196 w 6480023"/>
              <a:gd name="connsiteY282" fmla="*/ 4905911 h 6480024"/>
              <a:gd name="connsiteX283" fmla="*/ 1684255 w 6480023"/>
              <a:gd name="connsiteY283" fmla="*/ 4898262 h 6480024"/>
              <a:gd name="connsiteX284" fmla="*/ 1690374 w 6480023"/>
              <a:gd name="connsiteY284" fmla="*/ 4884494 h 6480024"/>
              <a:gd name="connsiteX285" fmla="*/ 1691904 w 6480023"/>
              <a:gd name="connsiteY285" fmla="*/ 4872256 h 6480024"/>
              <a:gd name="connsiteX286" fmla="*/ 1691904 w 6480023"/>
              <a:gd name="connsiteY286" fmla="*/ 4864608 h 6480024"/>
              <a:gd name="connsiteX287" fmla="*/ 1691904 w 6480023"/>
              <a:gd name="connsiteY287" fmla="*/ 4858489 h 6480024"/>
              <a:gd name="connsiteX288" fmla="*/ 1690374 w 6480023"/>
              <a:gd name="connsiteY288" fmla="*/ 4852370 h 6480024"/>
              <a:gd name="connsiteX289" fmla="*/ 1688845 w 6480023"/>
              <a:gd name="connsiteY289" fmla="*/ 4846251 h 6480024"/>
              <a:gd name="connsiteX290" fmla="*/ 1687315 w 6480023"/>
              <a:gd name="connsiteY290" fmla="*/ 4840132 h 6480024"/>
              <a:gd name="connsiteX291" fmla="*/ 1684255 w 6480023"/>
              <a:gd name="connsiteY291" fmla="*/ 4834013 h 6480024"/>
              <a:gd name="connsiteX292" fmla="*/ 1681196 w 6480023"/>
              <a:gd name="connsiteY292" fmla="*/ 4827894 h 6480024"/>
              <a:gd name="connsiteX293" fmla="*/ 1678136 w 6480023"/>
              <a:gd name="connsiteY293" fmla="*/ 4823304 h 6480024"/>
              <a:gd name="connsiteX294" fmla="*/ 1668958 w 6480023"/>
              <a:gd name="connsiteY294" fmla="*/ 4812596 h 6480024"/>
              <a:gd name="connsiteX295" fmla="*/ 1659779 w 6480023"/>
              <a:gd name="connsiteY295" fmla="*/ 4804947 h 6480024"/>
              <a:gd name="connsiteX296" fmla="*/ 1653660 w 6480023"/>
              <a:gd name="connsiteY296" fmla="*/ 4800358 h 6480024"/>
              <a:gd name="connsiteX297" fmla="*/ 1649071 w 6480023"/>
              <a:gd name="connsiteY297" fmla="*/ 4797299 h 6480024"/>
              <a:gd name="connsiteX298" fmla="*/ 1636833 w 6480023"/>
              <a:gd name="connsiteY298" fmla="*/ 4792709 h 6480024"/>
              <a:gd name="connsiteX299" fmla="*/ 1630714 w 6480023"/>
              <a:gd name="connsiteY299" fmla="*/ 4791180 h 6480024"/>
              <a:gd name="connsiteX300" fmla="*/ 1624595 w 6480023"/>
              <a:gd name="connsiteY300" fmla="*/ 4789650 h 6480024"/>
              <a:gd name="connsiteX301" fmla="*/ 1616946 w 6480023"/>
              <a:gd name="connsiteY301" fmla="*/ 4789650 h 6480024"/>
              <a:gd name="connsiteX302" fmla="*/ 1610827 w 6480023"/>
              <a:gd name="connsiteY302" fmla="*/ 4789650 h 6480024"/>
              <a:gd name="connsiteX303" fmla="*/ 1603179 w 6480023"/>
              <a:gd name="connsiteY303" fmla="*/ 4791180 h 6480024"/>
              <a:gd name="connsiteX304" fmla="*/ 1597060 w 6480023"/>
              <a:gd name="connsiteY304" fmla="*/ 4792709 h 6480024"/>
              <a:gd name="connsiteX305" fmla="*/ 1590941 w 6480023"/>
              <a:gd name="connsiteY305" fmla="*/ 4794239 h 6480024"/>
              <a:gd name="connsiteX306" fmla="*/ 1583292 w 6480023"/>
              <a:gd name="connsiteY306" fmla="*/ 4797299 h 6480024"/>
              <a:gd name="connsiteX307" fmla="*/ 1577173 w 6480023"/>
              <a:gd name="connsiteY307" fmla="*/ 4801888 h 6480024"/>
              <a:gd name="connsiteX308" fmla="*/ 1569524 w 6480023"/>
              <a:gd name="connsiteY308" fmla="*/ 4806477 h 6480024"/>
              <a:gd name="connsiteX309" fmla="*/ 353373 w 6480023"/>
              <a:gd name="connsiteY309" fmla="*/ 5730446 h 6480024"/>
              <a:gd name="connsiteX310" fmla="*/ 345724 w 6480023"/>
              <a:gd name="connsiteY310" fmla="*/ 5735036 h 6480024"/>
              <a:gd name="connsiteX311" fmla="*/ 338075 w 6480023"/>
              <a:gd name="connsiteY311" fmla="*/ 5739625 h 6480024"/>
              <a:gd name="connsiteX312" fmla="*/ 330426 w 6480023"/>
              <a:gd name="connsiteY312" fmla="*/ 5742684 h 6480024"/>
              <a:gd name="connsiteX313" fmla="*/ 324307 w 6480023"/>
              <a:gd name="connsiteY313" fmla="*/ 5744214 h 6480024"/>
              <a:gd name="connsiteX314" fmla="*/ 315129 w 6480023"/>
              <a:gd name="connsiteY314" fmla="*/ 5745744 h 6480024"/>
              <a:gd name="connsiteX315" fmla="*/ 307480 w 6480023"/>
              <a:gd name="connsiteY315" fmla="*/ 5745744 h 6480024"/>
              <a:gd name="connsiteX316" fmla="*/ 292183 w 6480023"/>
              <a:gd name="connsiteY316" fmla="*/ 5744214 h 6480024"/>
              <a:gd name="connsiteX317" fmla="*/ 284534 w 6480023"/>
              <a:gd name="connsiteY317" fmla="*/ 5742684 h 6480024"/>
              <a:gd name="connsiteX318" fmla="*/ 278415 w 6480023"/>
              <a:gd name="connsiteY318" fmla="*/ 5741155 h 6480024"/>
              <a:gd name="connsiteX319" fmla="*/ 270766 w 6480023"/>
              <a:gd name="connsiteY319" fmla="*/ 5736565 h 6480024"/>
              <a:gd name="connsiteX320" fmla="*/ 264647 w 6480023"/>
              <a:gd name="connsiteY320" fmla="*/ 5733506 h 6480024"/>
              <a:gd name="connsiteX321" fmla="*/ 258528 w 6480023"/>
              <a:gd name="connsiteY321" fmla="*/ 5728917 h 6480024"/>
              <a:gd name="connsiteX322" fmla="*/ 252409 w 6480023"/>
              <a:gd name="connsiteY322" fmla="*/ 5722798 h 6480024"/>
              <a:gd name="connsiteX323" fmla="*/ 246290 w 6480023"/>
              <a:gd name="connsiteY323" fmla="*/ 5716679 h 6480024"/>
              <a:gd name="connsiteX324" fmla="*/ 241701 w 6480023"/>
              <a:gd name="connsiteY324" fmla="*/ 5710560 h 6480024"/>
              <a:gd name="connsiteX325" fmla="*/ 214165 w 6480023"/>
              <a:gd name="connsiteY325" fmla="*/ 5663137 h 6480024"/>
              <a:gd name="connsiteX326" fmla="*/ 200398 w 6480023"/>
              <a:gd name="connsiteY326" fmla="*/ 5638661 h 6480024"/>
              <a:gd name="connsiteX327" fmla="*/ 188160 w 6480023"/>
              <a:gd name="connsiteY327" fmla="*/ 5615715 h 6480024"/>
              <a:gd name="connsiteX328" fmla="*/ 162154 w 6480023"/>
              <a:gd name="connsiteY328" fmla="*/ 5566763 h 6480024"/>
              <a:gd name="connsiteX329" fmla="*/ 139208 w 6480023"/>
              <a:gd name="connsiteY329" fmla="*/ 5516281 h 6480024"/>
              <a:gd name="connsiteX330" fmla="*/ 128499 w 6480023"/>
              <a:gd name="connsiteY330" fmla="*/ 5490276 h 6480024"/>
              <a:gd name="connsiteX331" fmla="*/ 117791 w 6480023"/>
              <a:gd name="connsiteY331" fmla="*/ 5465800 h 6480024"/>
              <a:gd name="connsiteX332" fmla="*/ 97904 w 6480023"/>
              <a:gd name="connsiteY332" fmla="*/ 5413788 h 6480024"/>
              <a:gd name="connsiteX333" fmla="*/ 88726 w 6480023"/>
              <a:gd name="connsiteY333" fmla="*/ 5386253 h 6480024"/>
              <a:gd name="connsiteX334" fmla="*/ 79547 w 6480023"/>
              <a:gd name="connsiteY334" fmla="*/ 5360247 h 6480024"/>
              <a:gd name="connsiteX335" fmla="*/ 64250 w 6480023"/>
              <a:gd name="connsiteY335" fmla="*/ 5306706 h 6480024"/>
              <a:gd name="connsiteX336" fmla="*/ 48952 w 6480023"/>
              <a:gd name="connsiteY336" fmla="*/ 5253164 h 6480024"/>
              <a:gd name="connsiteX337" fmla="*/ 42833 w 6480023"/>
              <a:gd name="connsiteY337" fmla="*/ 5225629 h 6480024"/>
              <a:gd name="connsiteX338" fmla="*/ 36714 w 6480023"/>
              <a:gd name="connsiteY338" fmla="*/ 5198093 h 6480024"/>
              <a:gd name="connsiteX339" fmla="*/ 30595 w 6480023"/>
              <a:gd name="connsiteY339" fmla="*/ 5170558 h 6480024"/>
              <a:gd name="connsiteX340" fmla="*/ 26006 w 6480023"/>
              <a:gd name="connsiteY340" fmla="*/ 5143022 h 6480024"/>
              <a:gd name="connsiteX341" fmla="*/ 21417 w 6480023"/>
              <a:gd name="connsiteY341" fmla="*/ 5113957 h 6480024"/>
              <a:gd name="connsiteX342" fmla="*/ 16828 w 6480023"/>
              <a:gd name="connsiteY342" fmla="*/ 5086422 h 6480024"/>
              <a:gd name="connsiteX343" fmla="*/ 9179 w 6480023"/>
              <a:gd name="connsiteY343" fmla="*/ 5029821 h 6480024"/>
              <a:gd name="connsiteX344" fmla="*/ 6119 w 6480023"/>
              <a:gd name="connsiteY344" fmla="*/ 5000755 h 6480024"/>
              <a:gd name="connsiteX345" fmla="*/ 4590 w 6480023"/>
              <a:gd name="connsiteY345" fmla="*/ 4971690 h 6480024"/>
              <a:gd name="connsiteX346" fmla="*/ 3060 w 6480023"/>
              <a:gd name="connsiteY346" fmla="*/ 4942625 h 6480024"/>
              <a:gd name="connsiteX347" fmla="*/ 1530 w 6480023"/>
              <a:gd name="connsiteY347" fmla="*/ 4913560 h 6480024"/>
              <a:gd name="connsiteX348" fmla="*/ 0 w 6480023"/>
              <a:gd name="connsiteY348" fmla="*/ 4855429 h 6480024"/>
              <a:gd name="connsiteX349" fmla="*/ 1530 w 6480023"/>
              <a:gd name="connsiteY349" fmla="*/ 4814126 h 6480024"/>
              <a:gd name="connsiteX350" fmla="*/ 3060 w 6480023"/>
              <a:gd name="connsiteY350" fmla="*/ 4772823 h 6480024"/>
              <a:gd name="connsiteX351" fmla="*/ 4590 w 6480023"/>
              <a:gd name="connsiteY351" fmla="*/ 4731519 h 6480024"/>
              <a:gd name="connsiteX352" fmla="*/ 9179 w 6480023"/>
              <a:gd name="connsiteY352" fmla="*/ 4690216 h 6480024"/>
              <a:gd name="connsiteX353" fmla="*/ 13768 w 6480023"/>
              <a:gd name="connsiteY353" fmla="*/ 4648913 h 6480024"/>
              <a:gd name="connsiteX354" fmla="*/ 18357 w 6480023"/>
              <a:gd name="connsiteY354" fmla="*/ 4609139 h 6480024"/>
              <a:gd name="connsiteX355" fmla="*/ 26006 w 6480023"/>
              <a:gd name="connsiteY355" fmla="*/ 4567836 h 6480024"/>
              <a:gd name="connsiteX356" fmla="*/ 33655 w 6480023"/>
              <a:gd name="connsiteY356" fmla="*/ 4528063 h 6480024"/>
              <a:gd name="connsiteX357" fmla="*/ 41304 w 6480023"/>
              <a:gd name="connsiteY357" fmla="*/ 4489819 h 6480024"/>
              <a:gd name="connsiteX358" fmla="*/ 52012 w 6480023"/>
              <a:gd name="connsiteY358" fmla="*/ 4450045 h 6480024"/>
              <a:gd name="connsiteX359" fmla="*/ 61190 w 6480023"/>
              <a:gd name="connsiteY359" fmla="*/ 4411802 h 6480024"/>
              <a:gd name="connsiteX360" fmla="*/ 73428 w 6480023"/>
              <a:gd name="connsiteY360" fmla="*/ 4373558 h 6480024"/>
              <a:gd name="connsiteX361" fmla="*/ 85666 w 6480023"/>
              <a:gd name="connsiteY361" fmla="*/ 4335314 h 6480024"/>
              <a:gd name="connsiteX362" fmla="*/ 99434 w 6480023"/>
              <a:gd name="connsiteY362" fmla="*/ 4298600 h 6480024"/>
              <a:gd name="connsiteX363" fmla="*/ 113202 w 6480023"/>
              <a:gd name="connsiteY363" fmla="*/ 4260356 h 6480024"/>
              <a:gd name="connsiteX364" fmla="*/ 128499 w 6480023"/>
              <a:gd name="connsiteY364" fmla="*/ 4223642 h 6480024"/>
              <a:gd name="connsiteX365" fmla="*/ 143797 w 6480023"/>
              <a:gd name="connsiteY365" fmla="*/ 4188458 h 6480024"/>
              <a:gd name="connsiteX366" fmla="*/ 160624 w 6480023"/>
              <a:gd name="connsiteY366" fmla="*/ 4151744 h 6480024"/>
              <a:gd name="connsiteX367" fmla="*/ 177451 w 6480023"/>
              <a:gd name="connsiteY367" fmla="*/ 4116560 h 6480024"/>
              <a:gd name="connsiteX368" fmla="*/ 195808 w 6480023"/>
              <a:gd name="connsiteY368" fmla="*/ 4082905 h 6480024"/>
              <a:gd name="connsiteX369" fmla="*/ 215695 w 6480023"/>
              <a:gd name="connsiteY369" fmla="*/ 4047721 h 6480024"/>
              <a:gd name="connsiteX370" fmla="*/ 235582 w 6480023"/>
              <a:gd name="connsiteY370" fmla="*/ 4014066 h 6480024"/>
              <a:gd name="connsiteX371" fmla="*/ 255469 w 6480023"/>
              <a:gd name="connsiteY371" fmla="*/ 3980412 h 6480024"/>
              <a:gd name="connsiteX372" fmla="*/ 276885 w 6480023"/>
              <a:gd name="connsiteY372" fmla="*/ 3948287 h 6480024"/>
              <a:gd name="connsiteX373" fmla="*/ 299831 w 6480023"/>
              <a:gd name="connsiteY373" fmla="*/ 3916162 h 6480024"/>
              <a:gd name="connsiteX374" fmla="*/ 322778 w 6480023"/>
              <a:gd name="connsiteY374" fmla="*/ 3885567 h 6480024"/>
              <a:gd name="connsiteX375" fmla="*/ 345724 w 6480023"/>
              <a:gd name="connsiteY375" fmla="*/ 3853443 h 6480024"/>
              <a:gd name="connsiteX376" fmla="*/ 370200 w 6480023"/>
              <a:gd name="connsiteY376" fmla="*/ 3822848 h 6480024"/>
              <a:gd name="connsiteX377" fmla="*/ 396206 w 6480023"/>
              <a:gd name="connsiteY377" fmla="*/ 3793782 h 6480024"/>
              <a:gd name="connsiteX378" fmla="*/ 422211 w 6480023"/>
              <a:gd name="connsiteY378" fmla="*/ 3764717 h 6480024"/>
              <a:gd name="connsiteX379" fmla="*/ 448217 w 6480023"/>
              <a:gd name="connsiteY379" fmla="*/ 3735652 h 6480024"/>
              <a:gd name="connsiteX380" fmla="*/ 475753 w 6480023"/>
              <a:gd name="connsiteY380" fmla="*/ 3708116 h 6480024"/>
              <a:gd name="connsiteX381" fmla="*/ 503288 w 6480023"/>
              <a:gd name="connsiteY381" fmla="*/ 3680581 h 6480024"/>
              <a:gd name="connsiteX382" fmla="*/ 532353 w 6480023"/>
              <a:gd name="connsiteY382" fmla="*/ 3654575 h 6480024"/>
              <a:gd name="connsiteX383" fmla="*/ 561419 w 6480023"/>
              <a:gd name="connsiteY383" fmla="*/ 3628569 h 6480024"/>
              <a:gd name="connsiteX384" fmla="*/ 590484 w 6480023"/>
              <a:gd name="connsiteY384" fmla="*/ 3604093 h 6480024"/>
              <a:gd name="connsiteX385" fmla="*/ 621079 w 6480023"/>
              <a:gd name="connsiteY385" fmla="*/ 3579617 h 6480024"/>
              <a:gd name="connsiteX386" fmla="*/ 651674 w 6480023"/>
              <a:gd name="connsiteY386" fmla="*/ 3555141 h 6480024"/>
              <a:gd name="connsiteX387" fmla="*/ 683799 w 6480023"/>
              <a:gd name="connsiteY387" fmla="*/ 3532195 h 6480024"/>
              <a:gd name="connsiteX388" fmla="*/ 715923 w 6480023"/>
              <a:gd name="connsiteY388" fmla="*/ 3510778 h 6480024"/>
              <a:gd name="connsiteX389" fmla="*/ 748048 w 6480023"/>
              <a:gd name="connsiteY389" fmla="*/ 3489362 h 6480024"/>
              <a:gd name="connsiteX390" fmla="*/ 781703 w 6480023"/>
              <a:gd name="connsiteY390" fmla="*/ 3467945 h 6480024"/>
              <a:gd name="connsiteX391" fmla="*/ 815357 w 6480023"/>
              <a:gd name="connsiteY391" fmla="*/ 3448059 h 6480024"/>
              <a:gd name="connsiteX392" fmla="*/ 849012 w 6480023"/>
              <a:gd name="connsiteY392" fmla="*/ 3428172 h 6480024"/>
              <a:gd name="connsiteX393" fmla="*/ 884196 w 6480023"/>
              <a:gd name="connsiteY393" fmla="*/ 3409815 h 6480024"/>
              <a:gd name="connsiteX394" fmla="*/ 919380 w 6480023"/>
              <a:gd name="connsiteY394" fmla="*/ 3392988 h 6480024"/>
              <a:gd name="connsiteX395" fmla="*/ 954565 w 6480023"/>
              <a:gd name="connsiteY395" fmla="*/ 3376160 h 6480024"/>
              <a:gd name="connsiteX396" fmla="*/ 991279 w 6480023"/>
              <a:gd name="connsiteY396" fmla="*/ 3360863 h 6480024"/>
              <a:gd name="connsiteX397" fmla="*/ 1027993 w 6480023"/>
              <a:gd name="connsiteY397" fmla="*/ 3345565 h 6480024"/>
              <a:gd name="connsiteX398" fmla="*/ 1064707 w 6480023"/>
              <a:gd name="connsiteY398" fmla="*/ 3331798 h 6480024"/>
              <a:gd name="connsiteX399" fmla="*/ 1104480 w 6480023"/>
              <a:gd name="connsiteY399" fmla="*/ 3318030 h 6480024"/>
              <a:gd name="connsiteX400" fmla="*/ 1142724 w 6480023"/>
              <a:gd name="connsiteY400" fmla="*/ 3305792 h 6480024"/>
              <a:gd name="connsiteX401" fmla="*/ 1180968 w 6480023"/>
              <a:gd name="connsiteY401" fmla="*/ 3295084 h 6480024"/>
              <a:gd name="connsiteX402" fmla="*/ 1219211 w 6480023"/>
              <a:gd name="connsiteY402" fmla="*/ 3284375 h 6480024"/>
              <a:gd name="connsiteX403" fmla="*/ 1257455 w 6480023"/>
              <a:gd name="connsiteY403" fmla="*/ 3275197 h 6480024"/>
              <a:gd name="connsiteX404" fmla="*/ 1297229 w 6480023"/>
              <a:gd name="connsiteY404" fmla="*/ 3266018 h 6480024"/>
              <a:gd name="connsiteX405" fmla="*/ 1337002 w 6480023"/>
              <a:gd name="connsiteY405" fmla="*/ 3258370 h 6480024"/>
              <a:gd name="connsiteX406" fmla="*/ 1376776 w 6480023"/>
              <a:gd name="connsiteY406" fmla="*/ 3252251 h 6480024"/>
              <a:gd name="connsiteX407" fmla="*/ 1418079 w 6480023"/>
              <a:gd name="connsiteY407" fmla="*/ 3246132 h 6480024"/>
              <a:gd name="connsiteX408" fmla="*/ 1459382 w 6480023"/>
              <a:gd name="connsiteY408" fmla="*/ 3241542 h 6480024"/>
              <a:gd name="connsiteX409" fmla="*/ 1499156 w 6480023"/>
              <a:gd name="connsiteY409" fmla="*/ 3236953 h 6480024"/>
              <a:gd name="connsiteX410" fmla="*/ 1540459 w 6480023"/>
              <a:gd name="connsiteY410" fmla="*/ 3233894 h 6480024"/>
              <a:gd name="connsiteX411" fmla="*/ 1583292 w 6480023"/>
              <a:gd name="connsiteY411" fmla="*/ 3232364 h 6480024"/>
              <a:gd name="connsiteX412" fmla="*/ 0 w 6480023"/>
              <a:gd name="connsiteY412" fmla="*/ 1 h 6480024"/>
              <a:gd name="connsiteX413" fmla="*/ 767935 w 6480023"/>
              <a:gd name="connsiteY413" fmla="*/ 1 h 6480024"/>
              <a:gd name="connsiteX414" fmla="*/ 1537399 w 6480023"/>
              <a:gd name="connsiteY414" fmla="*/ 1 h 6480024"/>
              <a:gd name="connsiteX415" fmla="*/ 2305334 w 6480023"/>
              <a:gd name="connsiteY415" fmla="*/ 1 h 6480024"/>
              <a:gd name="connsiteX416" fmla="*/ 3074798 w 6480023"/>
              <a:gd name="connsiteY416" fmla="*/ 1 h 6480024"/>
              <a:gd name="connsiteX417" fmla="*/ 3091625 w 6480023"/>
              <a:gd name="connsiteY417" fmla="*/ 1531 h 6480024"/>
              <a:gd name="connsiteX418" fmla="*/ 3106922 w 6480023"/>
              <a:gd name="connsiteY418" fmla="*/ 3061 h 6480024"/>
              <a:gd name="connsiteX419" fmla="*/ 3122220 w 6480023"/>
              <a:gd name="connsiteY419" fmla="*/ 7650 h 6480024"/>
              <a:gd name="connsiteX420" fmla="*/ 3137518 w 6480023"/>
              <a:gd name="connsiteY420" fmla="*/ 13769 h 6480024"/>
              <a:gd name="connsiteX421" fmla="*/ 3151285 w 6480023"/>
              <a:gd name="connsiteY421" fmla="*/ 19888 h 6480024"/>
              <a:gd name="connsiteX422" fmla="*/ 3165053 w 6480023"/>
              <a:gd name="connsiteY422" fmla="*/ 29066 h 6480024"/>
              <a:gd name="connsiteX423" fmla="*/ 3177291 w 6480023"/>
              <a:gd name="connsiteY423" fmla="*/ 38245 h 6480024"/>
              <a:gd name="connsiteX424" fmla="*/ 3187999 w 6480023"/>
              <a:gd name="connsiteY424" fmla="*/ 48953 h 6480024"/>
              <a:gd name="connsiteX425" fmla="*/ 3198708 w 6480023"/>
              <a:gd name="connsiteY425" fmla="*/ 61191 h 6480024"/>
              <a:gd name="connsiteX426" fmla="*/ 3207886 w 6480023"/>
              <a:gd name="connsiteY426" fmla="*/ 73429 h 6480024"/>
              <a:gd name="connsiteX427" fmla="*/ 3215535 w 6480023"/>
              <a:gd name="connsiteY427" fmla="*/ 87197 h 6480024"/>
              <a:gd name="connsiteX428" fmla="*/ 3221654 w 6480023"/>
              <a:gd name="connsiteY428" fmla="*/ 100965 h 6480024"/>
              <a:gd name="connsiteX429" fmla="*/ 3226243 w 6480023"/>
              <a:gd name="connsiteY429" fmla="*/ 116262 h 6480024"/>
              <a:gd name="connsiteX430" fmla="*/ 3229302 w 6480023"/>
              <a:gd name="connsiteY430" fmla="*/ 123911 h 6480024"/>
              <a:gd name="connsiteX431" fmla="*/ 3229302 w 6480023"/>
              <a:gd name="connsiteY431" fmla="*/ 133089 h 6480024"/>
              <a:gd name="connsiteX432" fmla="*/ 3232362 w 6480023"/>
              <a:gd name="connsiteY432" fmla="*/ 148387 h 6480024"/>
              <a:gd name="connsiteX433" fmla="*/ 3232362 w 6480023"/>
              <a:gd name="connsiteY433" fmla="*/ 165214 h 6480024"/>
              <a:gd name="connsiteX434" fmla="*/ 3226243 w 6480023"/>
              <a:gd name="connsiteY434" fmla="*/ 243231 h 6480024"/>
              <a:gd name="connsiteX435" fmla="*/ 3220124 w 6480023"/>
              <a:gd name="connsiteY435" fmla="*/ 319719 h 6480024"/>
              <a:gd name="connsiteX436" fmla="*/ 3212475 w 6480023"/>
              <a:gd name="connsiteY436" fmla="*/ 396206 h 6480024"/>
              <a:gd name="connsiteX437" fmla="*/ 3201767 w 6480023"/>
              <a:gd name="connsiteY437" fmla="*/ 471164 h 6480024"/>
              <a:gd name="connsiteX438" fmla="*/ 3189529 w 6480023"/>
              <a:gd name="connsiteY438" fmla="*/ 546122 h 6480024"/>
              <a:gd name="connsiteX439" fmla="*/ 3175761 w 6480023"/>
              <a:gd name="connsiteY439" fmla="*/ 621080 h 6480024"/>
              <a:gd name="connsiteX440" fmla="*/ 3160464 w 6480023"/>
              <a:gd name="connsiteY440" fmla="*/ 696038 h 6480024"/>
              <a:gd name="connsiteX441" fmla="*/ 3143636 w 6480023"/>
              <a:gd name="connsiteY441" fmla="*/ 769466 h 6480024"/>
              <a:gd name="connsiteX442" fmla="*/ 3125280 w 6480023"/>
              <a:gd name="connsiteY442" fmla="*/ 841364 h 6480024"/>
              <a:gd name="connsiteX443" fmla="*/ 3105393 w 6480023"/>
              <a:gd name="connsiteY443" fmla="*/ 913262 h 6480024"/>
              <a:gd name="connsiteX444" fmla="*/ 3083976 w 6480023"/>
              <a:gd name="connsiteY444" fmla="*/ 985160 h 6480024"/>
              <a:gd name="connsiteX445" fmla="*/ 3059500 w 6480023"/>
              <a:gd name="connsiteY445" fmla="*/ 1055529 h 6480024"/>
              <a:gd name="connsiteX446" fmla="*/ 3035024 w 6480023"/>
              <a:gd name="connsiteY446" fmla="*/ 1127427 h 6480024"/>
              <a:gd name="connsiteX447" fmla="*/ 3007489 w 6480023"/>
              <a:gd name="connsiteY447" fmla="*/ 1196266 h 6480024"/>
              <a:gd name="connsiteX448" fmla="*/ 2979953 w 6480023"/>
              <a:gd name="connsiteY448" fmla="*/ 1265105 h 6480024"/>
              <a:gd name="connsiteX449" fmla="*/ 2950888 w 6480023"/>
              <a:gd name="connsiteY449" fmla="*/ 1332414 h 6480024"/>
              <a:gd name="connsiteX450" fmla="*/ 2918763 w 6480023"/>
              <a:gd name="connsiteY450" fmla="*/ 1398193 h 6480024"/>
              <a:gd name="connsiteX451" fmla="*/ 2886638 w 6480023"/>
              <a:gd name="connsiteY451" fmla="*/ 1465502 h 6480024"/>
              <a:gd name="connsiteX452" fmla="*/ 2852984 w 6480023"/>
              <a:gd name="connsiteY452" fmla="*/ 1529752 h 6480024"/>
              <a:gd name="connsiteX453" fmla="*/ 2817800 w 6480023"/>
              <a:gd name="connsiteY453" fmla="*/ 1594001 h 6480024"/>
              <a:gd name="connsiteX454" fmla="*/ 2781086 w 6480023"/>
              <a:gd name="connsiteY454" fmla="*/ 1656721 h 6480024"/>
              <a:gd name="connsiteX455" fmla="*/ 2742842 w 6480023"/>
              <a:gd name="connsiteY455" fmla="*/ 1719441 h 6480024"/>
              <a:gd name="connsiteX456" fmla="*/ 2703069 w 6480023"/>
              <a:gd name="connsiteY456" fmla="*/ 1780631 h 6480024"/>
              <a:gd name="connsiteX457" fmla="*/ 2661765 w 6480023"/>
              <a:gd name="connsiteY457" fmla="*/ 1841821 h 6480024"/>
              <a:gd name="connsiteX458" fmla="*/ 2618932 w 6480023"/>
              <a:gd name="connsiteY458" fmla="*/ 1901481 h 6480024"/>
              <a:gd name="connsiteX459" fmla="*/ 2576099 w 6480023"/>
              <a:gd name="connsiteY459" fmla="*/ 1959612 h 6480024"/>
              <a:gd name="connsiteX460" fmla="*/ 2531737 w 6480023"/>
              <a:gd name="connsiteY460" fmla="*/ 2017742 h 6480024"/>
              <a:gd name="connsiteX461" fmla="*/ 2485844 w 6480023"/>
              <a:gd name="connsiteY461" fmla="*/ 2074343 h 6480024"/>
              <a:gd name="connsiteX462" fmla="*/ 2438422 w 6480023"/>
              <a:gd name="connsiteY462" fmla="*/ 2129414 h 6480024"/>
              <a:gd name="connsiteX463" fmla="*/ 2389470 w 6480023"/>
              <a:gd name="connsiteY463" fmla="*/ 2182955 h 6480024"/>
              <a:gd name="connsiteX464" fmla="*/ 2338988 w 6480023"/>
              <a:gd name="connsiteY464" fmla="*/ 2236496 h 6480024"/>
              <a:gd name="connsiteX465" fmla="*/ 2288506 w 6480023"/>
              <a:gd name="connsiteY465" fmla="*/ 2288508 h 6480024"/>
              <a:gd name="connsiteX466" fmla="*/ 2236495 w 6480023"/>
              <a:gd name="connsiteY466" fmla="*/ 2338990 h 6480024"/>
              <a:gd name="connsiteX467" fmla="*/ 2182954 w 6480023"/>
              <a:gd name="connsiteY467" fmla="*/ 2389471 h 6480024"/>
              <a:gd name="connsiteX468" fmla="*/ 2129412 w 6480023"/>
              <a:gd name="connsiteY468" fmla="*/ 2436894 h 6480024"/>
              <a:gd name="connsiteX469" fmla="*/ 2074341 w 6480023"/>
              <a:gd name="connsiteY469" fmla="*/ 2484316 h 6480024"/>
              <a:gd name="connsiteX470" fmla="*/ 2017741 w 6480023"/>
              <a:gd name="connsiteY470" fmla="*/ 2530208 h 6480024"/>
              <a:gd name="connsiteX471" fmla="*/ 1959610 w 6480023"/>
              <a:gd name="connsiteY471" fmla="*/ 2576101 h 6480024"/>
              <a:gd name="connsiteX472" fmla="*/ 1901480 w 6480023"/>
              <a:gd name="connsiteY472" fmla="*/ 2618934 h 6480024"/>
              <a:gd name="connsiteX473" fmla="*/ 1841819 w 6480023"/>
              <a:gd name="connsiteY473" fmla="*/ 2661767 h 6480024"/>
              <a:gd name="connsiteX474" fmla="*/ 1782159 w 6480023"/>
              <a:gd name="connsiteY474" fmla="*/ 2703070 h 6480024"/>
              <a:gd name="connsiteX475" fmla="*/ 1719439 w 6480023"/>
              <a:gd name="connsiteY475" fmla="*/ 2741315 h 6480024"/>
              <a:gd name="connsiteX476" fmla="*/ 1658249 w 6480023"/>
              <a:gd name="connsiteY476" fmla="*/ 2779558 h 6480024"/>
              <a:gd name="connsiteX477" fmla="*/ 1594000 w 6480023"/>
              <a:gd name="connsiteY477" fmla="*/ 2817801 h 6480024"/>
              <a:gd name="connsiteX478" fmla="*/ 1529750 w 6480023"/>
              <a:gd name="connsiteY478" fmla="*/ 2852986 h 6480024"/>
              <a:gd name="connsiteX479" fmla="*/ 1465501 w 6480023"/>
              <a:gd name="connsiteY479" fmla="*/ 2886641 h 6480024"/>
              <a:gd name="connsiteX480" fmla="*/ 1399722 w 6480023"/>
              <a:gd name="connsiteY480" fmla="*/ 2918765 h 6480024"/>
              <a:gd name="connsiteX481" fmla="*/ 1332413 w 6480023"/>
              <a:gd name="connsiteY481" fmla="*/ 2950890 h 6480024"/>
              <a:gd name="connsiteX482" fmla="*/ 1265104 w 6480023"/>
              <a:gd name="connsiteY482" fmla="*/ 2979955 h 6480024"/>
              <a:gd name="connsiteX483" fmla="*/ 1196265 w 6480023"/>
              <a:gd name="connsiteY483" fmla="*/ 3007491 h 6480024"/>
              <a:gd name="connsiteX484" fmla="*/ 1127426 w 6480023"/>
              <a:gd name="connsiteY484" fmla="*/ 3035026 h 6480024"/>
              <a:gd name="connsiteX485" fmla="*/ 1055528 w 6480023"/>
              <a:gd name="connsiteY485" fmla="*/ 3059502 h 6480024"/>
              <a:gd name="connsiteX486" fmla="*/ 985159 w 6480023"/>
              <a:gd name="connsiteY486" fmla="*/ 3082448 h 6480024"/>
              <a:gd name="connsiteX487" fmla="*/ 913261 w 6480023"/>
              <a:gd name="connsiteY487" fmla="*/ 3105395 h 6480024"/>
              <a:gd name="connsiteX488" fmla="*/ 841363 w 6480023"/>
              <a:gd name="connsiteY488" fmla="*/ 3125282 h 6480024"/>
              <a:gd name="connsiteX489" fmla="*/ 769465 w 6480023"/>
              <a:gd name="connsiteY489" fmla="*/ 3143638 h 6480024"/>
              <a:gd name="connsiteX490" fmla="*/ 696037 w 6480023"/>
              <a:gd name="connsiteY490" fmla="*/ 3160466 h 6480024"/>
              <a:gd name="connsiteX491" fmla="*/ 621079 w 6480023"/>
              <a:gd name="connsiteY491" fmla="*/ 3175763 h 6480024"/>
              <a:gd name="connsiteX492" fmla="*/ 547651 w 6480023"/>
              <a:gd name="connsiteY492" fmla="*/ 3189531 h 6480024"/>
              <a:gd name="connsiteX493" fmla="*/ 471163 w 6480023"/>
              <a:gd name="connsiteY493" fmla="*/ 3201769 h 6480024"/>
              <a:gd name="connsiteX494" fmla="*/ 396206 w 6480023"/>
              <a:gd name="connsiteY494" fmla="*/ 3210947 h 6480024"/>
              <a:gd name="connsiteX495" fmla="*/ 319718 w 6480023"/>
              <a:gd name="connsiteY495" fmla="*/ 3220126 h 6480024"/>
              <a:gd name="connsiteX496" fmla="*/ 243231 w 6480023"/>
              <a:gd name="connsiteY496" fmla="*/ 3226245 h 6480024"/>
              <a:gd name="connsiteX497" fmla="*/ 165213 w 6480023"/>
              <a:gd name="connsiteY497" fmla="*/ 3230834 h 6480024"/>
              <a:gd name="connsiteX498" fmla="*/ 148387 w 6480023"/>
              <a:gd name="connsiteY498" fmla="*/ 3230834 h 6480024"/>
              <a:gd name="connsiteX499" fmla="*/ 140737 w 6480023"/>
              <a:gd name="connsiteY499" fmla="*/ 3230834 h 6480024"/>
              <a:gd name="connsiteX500" fmla="*/ 133089 w 6480023"/>
              <a:gd name="connsiteY500" fmla="*/ 3229304 h 6480024"/>
              <a:gd name="connsiteX501" fmla="*/ 125440 w 6480023"/>
              <a:gd name="connsiteY501" fmla="*/ 3227775 h 6480024"/>
              <a:gd name="connsiteX502" fmla="*/ 116261 w 6480023"/>
              <a:gd name="connsiteY502" fmla="*/ 3226245 h 6480024"/>
              <a:gd name="connsiteX503" fmla="*/ 102494 w 6480023"/>
              <a:gd name="connsiteY503" fmla="*/ 3221656 h 6480024"/>
              <a:gd name="connsiteX504" fmla="*/ 87196 w 6480023"/>
              <a:gd name="connsiteY504" fmla="*/ 3215537 h 6480024"/>
              <a:gd name="connsiteX505" fmla="*/ 73429 w 6480023"/>
              <a:gd name="connsiteY505" fmla="*/ 3207888 h 6480024"/>
              <a:gd name="connsiteX506" fmla="*/ 61191 w 6480023"/>
              <a:gd name="connsiteY506" fmla="*/ 3198709 h 6480024"/>
              <a:gd name="connsiteX507" fmla="*/ 55071 w 6480023"/>
              <a:gd name="connsiteY507" fmla="*/ 3194120 h 6480024"/>
              <a:gd name="connsiteX508" fmla="*/ 48952 w 6480023"/>
              <a:gd name="connsiteY508" fmla="*/ 3188001 h 6480024"/>
              <a:gd name="connsiteX509" fmla="*/ 44363 w 6480023"/>
              <a:gd name="connsiteY509" fmla="*/ 3183412 h 6480024"/>
              <a:gd name="connsiteX510" fmla="*/ 38244 w 6480023"/>
              <a:gd name="connsiteY510" fmla="*/ 3177293 h 6480024"/>
              <a:gd name="connsiteX511" fmla="*/ 29066 w 6480023"/>
              <a:gd name="connsiteY511" fmla="*/ 3165055 h 6480024"/>
              <a:gd name="connsiteX512" fmla="*/ 19887 w 6480023"/>
              <a:gd name="connsiteY512" fmla="*/ 3151287 h 6480024"/>
              <a:gd name="connsiteX513" fmla="*/ 16828 w 6480023"/>
              <a:gd name="connsiteY513" fmla="*/ 3145168 h 6480024"/>
              <a:gd name="connsiteX514" fmla="*/ 13768 w 6480023"/>
              <a:gd name="connsiteY514" fmla="*/ 3137519 h 6480024"/>
              <a:gd name="connsiteX515" fmla="*/ 7649 w 6480023"/>
              <a:gd name="connsiteY515" fmla="*/ 3122222 h 6480024"/>
              <a:gd name="connsiteX516" fmla="*/ 3060 w 6480023"/>
              <a:gd name="connsiteY516" fmla="*/ 3106925 h 6480024"/>
              <a:gd name="connsiteX517" fmla="*/ 1530 w 6480023"/>
              <a:gd name="connsiteY517" fmla="*/ 3090097 h 6480024"/>
              <a:gd name="connsiteX518" fmla="*/ 0 w 6480023"/>
              <a:gd name="connsiteY518" fmla="*/ 3082448 h 6480024"/>
              <a:gd name="connsiteX519" fmla="*/ 0 w 6480023"/>
              <a:gd name="connsiteY519" fmla="*/ 3074800 h 6480024"/>
              <a:gd name="connsiteX520" fmla="*/ 0 w 6480023"/>
              <a:gd name="connsiteY520" fmla="*/ 2305335 h 6480024"/>
              <a:gd name="connsiteX521" fmla="*/ 0 w 6480023"/>
              <a:gd name="connsiteY521" fmla="*/ 1537400 h 6480024"/>
              <a:gd name="connsiteX522" fmla="*/ 0 w 6480023"/>
              <a:gd name="connsiteY522" fmla="*/ 767936 h 6480024"/>
              <a:gd name="connsiteX523" fmla="*/ 4814124 w 6480023"/>
              <a:gd name="connsiteY523" fmla="*/ 0 h 6480024"/>
              <a:gd name="connsiteX524" fmla="*/ 4855427 w 6480023"/>
              <a:gd name="connsiteY524" fmla="*/ 0 h 6480024"/>
              <a:gd name="connsiteX525" fmla="*/ 4898260 w 6480023"/>
              <a:gd name="connsiteY525" fmla="*/ 0 h 6480024"/>
              <a:gd name="connsiteX526" fmla="*/ 4939563 w 6480023"/>
              <a:gd name="connsiteY526" fmla="*/ 1530 h 6480024"/>
              <a:gd name="connsiteX527" fmla="*/ 4980867 w 6480023"/>
              <a:gd name="connsiteY527" fmla="*/ 4590 h 6480024"/>
              <a:gd name="connsiteX528" fmla="*/ 5022170 w 6480023"/>
              <a:gd name="connsiteY528" fmla="*/ 7649 h 6480024"/>
              <a:gd name="connsiteX529" fmla="*/ 5063473 w 6480023"/>
              <a:gd name="connsiteY529" fmla="*/ 13768 h 6480024"/>
              <a:gd name="connsiteX530" fmla="*/ 5103247 w 6480023"/>
              <a:gd name="connsiteY530" fmla="*/ 18357 h 6480024"/>
              <a:gd name="connsiteX531" fmla="*/ 5143020 w 6480023"/>
              <a:gd name="connsiteY531" fmla="*/ 26006 h 6480024"/>
              <a:gd name="connsiteX532" fmla="*/ 5182794 w 6480023"/>
              <a:gd name="connsiteY532" fmla="*/ 33655 h 6480024"/>
              <a:gd name="connsiteX533" fmla="*/ 5222567 w 6480023"/>
              <a:gd name="connsiteY533" fmla="*/ 41304 h 6480024"/>
              <a:gd name="connsiteX534" fmla="*/ 5262341 w 6480023"/>
              <a:gd name="connsiteY534" fmla="*/ 50482 h 6480024"/>
              <a:gd name="connsiteX535" fmla="*/ 5300584 w 6480023"/>
              <a:gd name="connsiteY535" fmla="*/ 61190 h 6480024"/>
              <a:gd name="connsiteX536" fmla="*/ 5338828 w 6480023"/>
              <a:gd name="connsiteY536" fmla="*/ 73428 h 6480024"/>
              <a:gd name="connsiteX537" fmla="*/ 5377072 w 6480023"/>
              <a:gd name="connsiteY537" fmla="*/ 85666 h 6480024"/>
              <a:gd name="connsiteX538" fmla="*/ 5415316 w 6480023"/>
              <a:gd name="connsiteY538" fmla="*/ 97904 h 6480024"/>
              <a:gd name="connsiteX539" fmla="*/ 5452030 w 6480023"/>
              <a:gd name="connsiteY539" fmla="*/ 113202 h 6480024"/>
              <a:gd name="connsiteX540" fmla="*/ 5488744 w 6480023"/>
              <a:gd name="connsiteY540" fmla="*/ 126970 h 6480024"/>
              <a:gd name="connsiteX541" fmla="*/ 5525458 w 6480023"/>
              <a:gd name="connsiteY541" fmla="*/ 143797 h 6480024"/>
              <a:gd name="connsiteX542" fmla="*/ 5560642 w 6480023"/>
              <a:gd name="connsiteY542" fmla="*/ 160624 h 6480024"/>
              <a:gd name="connsiteX543" fmla="*/ 5595826 w 6480023"/>
              <a:gd name="connsiteY543" fmla="*/ 177451 h 6480024"/>
              <a:gd name="connsiteX544" fmla="*/ 5631010 w 6480023"/>
              <a:gd name="connsiteY544" fmla="*/ 195808 h 6480024"/>
              <a:gd name="connsiteX545" fmla="*/ 5664665 w 6480023"/>
              <a:gd name="connsiteY545" fmla="*/ 215695 h 6480024"/>
              <a:gd name="connsiteX546" fmla="*/ 5699849 w 6480023"/>
              <a:gd name="connsiteY546" fmla="*/ 235582 h 6480024"/>
              <a:gd name="connsiteX547" fmla="*/ 5731974 w 6480023"/>
              <a:gd name="connsiteY547" fmla="*/ 255469 h 6480024"/>
              <a:gd name="connsiteX548" fmla="*/ 5765628 w 6480023"/>
              <a:gd name="connsiteY548" fmla="*/ 276885 h 6480024"/>
              <a:gd name="connsiteX549" fmla="*/ 5797753 w 6480023"/>
              <a:gd name="connsiteY549" fmla="*/ 299831 h 6480024"/>
              <a:gd name="connsiteX550" fmla="*/ 5828348 w 6480023"/>
              <a:gd name="connsiteY550" fmla="*/ 322778 h 6480024"/>
              <a:gd name="connsiteX551" fmla="*/ 5858943 w 6480023"/>
              <a:gd name="connsiteY551" fmla="*/ 345724 h 6480024"/>
              <a:gd name="connsiteX552" fmla="*/ 5889538 w 6480023"/>
              <a:gd name="connsiteY552" fmla="*/ 370200 h 6480024"/>
              <a:gd name="connsiteX553" fmla="*/ 5920133 w 6480023"/>
              <a:gd name="connsiteY553" fmla="*/ 396206 h 6480024"/>
              <a:gd name="connsiteX554" fmla="*/ 5949199 w 6480023"/>
              <a:gd name="connsiteY554" fmla="*/ 422211 h 6480024"/>
              <a:gd name="connsiteX555" fmla="*/ 5976734 w 6480023"/>
              <a:gd name="connsiteY555" fmla="*/ 448217 h 6480024"/>
              <a:gd name="connsiteX556" fmla="*/ 6005800 w 6480023"/>
              <a:gd name="connsiteY556" fmla="*/ 475753 h 6480024"/>
              <a:gd name="connsiteX557" fmla="*/ 6031805 w 6480023"/>
              <a:gd name="connsiteY557" fmla="*/ 503288 h 6480024"/>
              <a:gd name="connsiteX558" fmla="*/ 6059341 w 6480023"/>
              <a:gd name="connsiteY558" fmla="*/ 532353 h 6480024"/>
              <a:gd name="connsiteX559" fmla="*/ 6085346 w 6480023"/>
              <a:gd name="connsiteY559" fmla="*/ 561419 h 6480024"/>
              <a:gd name="connsiteX560" fmla="*/ 6109822 w 6480023"/>
              <a:gd name="connsiteY560" fmla="*/ 590484 h 6480024"/>
              <a:gd name="connsiteX561" fmla="*/ 6134298 w 6480023"/>
              <a:gd name="connsiteY561" fmla="*/ 621079 h 6480024"/>
              <a:gd name="connsiteX562" fmla="*/ 6158774 w 6480023"/>
              <a:gd name="connsiteY562" fmla="*/ 651674 h 6480024"/>
              <a:gd name="connsiteX563" fmla="*/ 6181721 w 6480023"/>
              <a:gd name="connsiteY563" fmla="*/ 683799 h 6480024"/>
              <a:gd name="connsiteX564" fmla="*/ 6203137 w 6480023"/>
              <a:gd name="connsiteY564" fmla="*/ 715923 h 6480024"/>
              <a:gd name="connsiteX565" fmla="*/ 6224554 w 6480023"/>
              <a:gd name="connsiteY565" fmla="*/ 748048 h 6480024"/>
              <a:gd name="connsiteX566" fmla="*/ 6245970 w 6480023"/>
              <a:gd name="connsiteY566" fmla="*/ 781703 h 6480024"/>
              <a:gd name="connsiteX567" fmla="*/ 6265857 w 6480023"/>
              <a:gd name="connsiteY567" fmla="*/ 815357 h 6480024"/>
              <a:gd name="connsiteX568" fmla="*/ 6284214 w 6480023"/>
              <a:gd name="connsiteY568" fmla="*/ 849012 h 6480024"/>
              <a:gd name="connsiteX569" fmla="*/ 6302571 w 6480023"/>
              <a:gd name="connsiteY569" fmla="*/ 884196 h 6480024"/>
              <a:gd name="connsiteX570" fmla="*/ 6320928 w 6480023"/>
              <a:gd name="connsiteY570" fmla="*/ 919380 h 6480024"/>
              <a:gd name="connsiteX571" fmla="*/ 6337755 w 6480023"/>
              <a:gd name="connsiteY571" fmla="*/ 954565 h 6480024"/>
              <a:gd name="connsiteX572" fmla="*/ 6353053 w 6480023"/>
              <a:gd name="connsiteY572" fmla="*/ 991279 h 6480024"/>
              <a:gd name="connsiteX573" fmla="*/ 6368350 w 6480023"/>
              <a:gd name="connsiteY573" fmla="*/ 1027993 h 6480024"/>
              <a:gd name="connsiteX574" fmla="*/ 6382118 w 6480023"/>
              <a:gd name="connsiteY574" fmla="*/ 1064707 h 6480024"/>
              <a:gd name="connsiteX575" fmla="*/ 6395886 w 6480023"/>
              <a:gd name="connsiteY575" fmla="*/ 1104480 h 6480024"/>
              <a:gd name="connsiteX576" fmla="*/ 6408124 w 6480023"/>
              <a:gd name="connsiteY576" fmla="*/ 1141194 h 6480024"/>
              <a:gd name="connsiteX577" fmla="*/ 6418832 w 6480023"/>
              <a:gd name="connsiteY577" fmla="*/ 1179438 h 6480024"/>
              <a:gd name="connsiteX578" fmla="*/ 6429540 w 6480023"/>
              <a:gd name="connsiteY578" fmla="*/ 1219211 h 6480024"/>
              <a:gd name="connsiteX579" fmla="*/ 6438719 w 6480023"/>
              <a:gd name="connsiteY579" fmla="*/ 1257455 h 6480024"/>
              <a:gd name="connsiteX580" fmla="*/ 6447897 w 6480023"/>
              <a:gd name="connsiteY580" fmla="*/ 1297229 h 6480024"/>
              <a:gd name="connsiteX581" fmla="*/ 6455546 w 6480023"/>
              <a:gd name="connsiteY581" fmla="*/ 1337002 h 6480024"/>
              <a:gd name="connsiteX582" fmla="*/ 6461665 w 6480023"/>
              <a:gd name="connsiteY582" fmla="*/ 1376776 h 6480024"/>
              <a:gd name="connsiteX583" fmla="*/ 6467784 w 6480023"/>
              <a:gd name="connsiteY583" fmla="*/ 1418079 h 6480024"/>
              <a:gd name="connsiteX584" fmla="*/ 6472373 w 6480023"/>
              <a:gd name="connsiteY584" fmla="*/ 1457852 h 6480024"/>
              <a:gd name="connsiteX585" fmla="*/ 6475433 w 6480023"/>
              <a:gd name="connsiteY585" fmla="*/ 1499156 h 6480024"/>
              <a:gd name="connsiteX586" fmla="*/ 6478492 w 6480023"/>
              <a:gd name="connsiteY586" fmla="*/ 1540459 h 6480024"/>
              <a:gd name="connsiteX587" fmla="*/ 6480022 w 6480023"/>
              <a:gd name="connsiteY587" fmla="*/ 1583292 h 6480024"/>
              <a:gd name="connsiteX588" fmla="*/ 6480022 w 6480023"/>
              <a:gd name="connsiteY588" fmla="*/ 1624595 h 6480024"/>
              <a:gd name="connsiteX589" fmla="*/ 6480022 w 6480023"/>
              <a:gd name="connsiteY589" fmla="*/ 1665899 h 6480024"/>
              <a:gd name="connsiteX590" fmla="*/ 6478492 w 6480023"/>
              <a:gd name="connsiteY590" fmla="*/ 1707202 h 6480024"/>
              <a:gd name="connsiteX591" fmla="*/ 6475433 w 6480023"/>
              <a:gd name="connsiteY591" fmla="*/ 1748505 h 6480024"/>
              <a:gd name="connsiteX592" fmla="*/ 6472373 w 6480023"/>
              <a:gd name="connsiteY592" fmla="*/ 1789808 h 6480024"/>
              <a:gd name="connsiteX593" fmla="*/ 6467784 w 6480023"/>
              <a:gd name="connsiteY593" fmla="*/ 1831112 h 6480024"/>
              <a:gd name="connsiteX594" fmla="*/ 6461665 w 6480023"/>
              <a:gd name="connsiteY594" fmla="*/ 1870885 h 6480024"/>
              <a:gd name="connsiteX595" fmla="*/ 6455546 w 6480023"/>
              <a:gd name="connsiteY595" fmla="*/ 1912189 h 6480024"/>
              <a:gd name="connsiteX596" fmla="*/ 6447897 w 6480023"/>
              <a:gd name="connsiteY596" fmla="*/ 1951962 h 6480024"/>
              <a:gd name="connsiteX597" fmla="*/ 6438719 w 6480023"/>
              <a:gd name="connsiteY597" fmla="*/ 1990206 h 6480024"/>
              <a:gd name="connsiteX598" fmla="*/ 6429540 w 6480023"/>
              <a:gd name="connsiteY598" fmla="*/ 2029979 h 6480024"/>
              <a:gd name="connsiteX599" fmla="*/ 6418832 w 6480023"/>
              <a:gd name="connsiteY599" fmla="*/ 2068223 h 6480024"/>
              <a:gd name="connsiteX600" fmla="*/ 6408124 w 6480023"/>
              <a:gd name="connsiteY600" fmla="*/ 2106467 h 6480024"/>
              <a:gd name="connsiteX601" fmla="*/ 6395886 w 6480023"/>
              <a:gd name="connsiteY601" fmla="*/ 2144711 h 6480024"/>
              <a:gd name="connsiteX602" fmla="*/ 6382118 w 6480023"/>
              <a:gd name="connsiteY602" fmla="*/ 2182954 h 6480024"/>
              <a:gd name="connsiteX603" fmla="*/ 6368350 w 6480023"/>
              <a:gd name="connsiteY603" fmla="*/ 2219668 h 6480024"/>
              <a:gd name="connsiteX604" fmla="*/ 6353053 w 6480023"/>
              <a:gd name="connsiteY604" fmla="*/ 2256382 h 6480024"/>
              <a:gd name="connsiteX605" fmla="*/ 6337755 w 6480023"/>
              <a:gd name="connsiteY605" fmla="*/ 2291566 h 6480024"/>
              <a:gd name="connsiteX606" fmla="*/ 6320928 w 6480023"/>
              <a:gd name="connsiteY606" fmla="*/ 2328280 h 6480024"/>
              <a:gd name="connsiteX607" fmla="*/ 6302571 w 6480023"/>
              <a:gd name="connsiteY607" fmla="*/ 2363465 h 6480024"/>
              <a:gd name="connsiteX608" fmla="*/ 6284214 w 6480023"/>
              <a:gd name="connsiteY608" fmla="*/ 2397119 h 6480024"/>
              <a:gd name="connsiteX609" fmla="*/ 6265857 w 6480023"/>
              <a:gd name="connsiteY609" fmla="*/ 2432303 h 6480024"/>
              <a:gd name="connsiteX610" fmla="*/ 6245970 w 6480023"/>
              <a:gd name="connsiteY610" fmla="*/ 2465958 h 6480024"/>
              <a:gd name="connsiteX611" fmla="*/ 6224554 w 6480023"/>
              <a:gd name="connsiteY611" fmla="*/ 2499612 h 6480024"/>
              <a:gd name="connsiteX612" fmla="*/ 6203137 w 6480023"/>
              <a:gd name="connsiteY612" fmla="*/ 2531737 h 6480024"/>
              <a:gd name="connsiteX613" fmla="*/ 6181721 w 6480023"/>
              <a:gd name="connsiteY613" fmla="*/ 2563862 h 6480024"/>
              <a:gd name="connsiteX614" fmla="*/ 6158774 w 6480023"/>
              <a:gd name="connsiteY614" fmla="*/ 2595987 h 6480024"/>
              <a:gd name="connsiteX615" fmla="*/ 6134298 w 6480023"/>
              <a:gd name="connsiteY615" fmla="*/ 2626582 h 6480024"/>
              <a:gd name="connsiteX616" fmla="*/ 6109822 w 6480023"/>
              <a:gd name="connsiteY616" fmla="*/ 2657177 h 6480024"/>
              <a:gd name="connsiteX617" fmla="*/ 6085346 w 6480023"/>
              <a:gd name="connsiteY617" fmla="*/ 2686242 h 6480024"/>
              <a:gd name="connsiteX618" fmla="*/ 6059341 w 6480023"/>
              <a:gd name="connsiteY618" fmla="*/ 2715307 h 6480024"/>
              <a:gd name="connsiteX619" fmla="*/ 6031805 w 6480023"/>
              <a:gd name="connsiteY619" fmla="*/ 2744373 h 6480024"/>
              <a:gd name="connsiteX620" fmla="*/ 6005800 w 6480023"/>
              <a:gd name="connsiteY620" fmla="*/ 2771908 h 6480024"/>
              <a:gd name="connsiteX621" fmla="*/ 5976734 w 6480023"/>
              <a:gd name="connsiteY621" fmla="*/ 2799444 h 6480024"/>
              <a:gd name="connsiteX622" fmla="*/ 5949199 w 6480023"/>
              <a:gd name="connsiteY622" fmla="*/ 2825449 h 6480024"/>
              <a:gd name="connsiteX623" fmla="*/ 5920133 w 6480023"/>
              <a:gd name="connsiteY623" fmla="*/ 2851455 h 6480024"/>
              <a:gd name="connsiteX624" fmla="*/ 5889538 w 6480023"/>
              <a:gd name="connsiteY624" fmla="*/ 2875931 h 6480024"/>
              <a:gd name="connsiteX625" fmla="*/ 5858943 w 6480023"/>
              <a:gd name="connsiteY625" fmla="*/ 2900407 h 6480024"/>
              <a:gd name="connsiteX626" fmla="*/ 5828348 w 6480023"/>
              <a:gd name="connsiteY626" fmla="*/ 2924883 h 6480024"/>
              <a:gd name="connsiteX627" fmla="*/ 5797753 w 6480023"/>
              <a:gd name="connsiteY627" fmla="*/ 2947829 h 6480024"/>
              <a:gd name="connsiteX628" fmla="*/ 5765628 w 6480023"/>
              <a:gd name="connsiteY628" fmla="*/ 2969246 h 6480024"/>
              <a:gd name="connsiteX629" fmla="*/ 5731974 w 6480023"/>
              <a:gd name="connsiteY629" fmla="*/ 2990662 h 6480024"/>
              <a:gd name="connsiteX630" fmla="*/ 5699849 w 6480023"/>
              <a:gd name="connsiteY630" fmla="*/ 3012079 h 6480024"/>
              <a:gd name="connsiteX631" fmla="*/ 5664665 w 6480023"/>
              <a:gd name="connsiteY631" fmla="*/ 3031966 h 6480024"/>
              <a:gd name="connsiteX632" fmla="*/ 5631010 w 6480023"/>
              <a:gd name="connsiteY632" fmla="*/ 3051852 h 6480024"/>
              <a:gd name="connsiteX633" fmla="*/ 5595826 w 6480023"/>
              <a:gd name="connsiteY633" fmla="*/ 3070209 h 6480024"/>
              <a:gd name="connsiteX634" fmla="*/ 5560642 w 6480023"/>
              <a:gd name="connsiteY634" fmla="*/ 3087037 h 6480024"/>
              <a:gd name="connsiteX635" fmla="*/ 5525458 w 6480023"/>
              <a:gd name="connsiteY635" fmla="*/ 3103864 h 6480024"/>
              <a:gd name="connsiteX636" fmla="*/ 5488744 w 6480023"/>
              <a:gd name="connsiteY636" fmla="*/ 3119161 h 6480024"/>
              <a:gd name="connsiteX637" fmla="*/ 5452030 w 6480023"/>
              <a:gd name="connsiteY637" fmla="*/ 3134459 h 6480024"/>
              <a:gd name="connsiteX638" fmla="*/ 5415316 w 6480023"/>
              <a:gd name="connsiteY638" fmla="*/ 3148227 h 6480024"/>
              <a:gd name="connsiteX639" fmla="*/ 5377072 w 6480023"/>
              <a:gd name="connsiteY639" fmla="*/ 3161994 h 6480024"/>
              <a:gd name="connsiteX640" fmla="*/ 5338828 w 6480023"/>
              <a:gd name="connsiteY640" fmla="*/ 3174232 h 6480024"/>
              <a:gd name="connsiteX641" fmla="*/ 5300584 w 6480023"/>
              <a:gd name="connsiteY641" fmla="*/ 3184941 h 6480024"/>
              <a:gd name="connsiteX642" fmla="*/ 5262341 w 6480023"/>
              <a:gd name="connsiteY642" fmla="*/ 3195649 h 6480024"/>
              <a:gd name="connsiteX643" fmla="*/ 5222567 w 6480023"/>
              <a:gd name="connsiteY643" fmla="*/ 3204828 h 6480024"/>
              <a:gd name="connsiteX644" fmla="*/ 5182794 w 6480023"/>
              <a:gd name="connsiteY644" fmla="*/ 3214006 h 6480024"/>
              <a:gd name="connsiteX645" fmla="*/ 5143020 w 6480023"/>
              <a:gd name="connsiteY645" fmla="*/ 3221655 h 6480024"/>
              <a:gd name="connsiteX646" fmla="*/ 5103247 w 6480023"/>
              <a:gd name="connsiteY646" fmla="*/ 3227774 h 6480024"/>
              <a:gd name="connsiteX647" fmla="*/ 5063473 w 6480023"/>
              <a:gd name="connsiteY647" fmla="*/ 3233893 h 6480024"/>
              <a:gd name="connsiteX648" fmla="*/ 5022170 w 6480023"/>
              <a:gd name="connsiteY648" fmla="*/ 3238482 h 6480024"/>
              <a:gd name="connsiteX649" fmla="*/ 4980867 w 6480023"/>
              <a:gd name="connsiteY649" fmla="*/ 3244601 h 6480024"/>
              <a:gd name="connsiteX650" fmla="*/ 4939563 w 6480023"/>
              <a:gd name="connsiteY650" fmla="*/ 3246131 h 6480024"/>
              <a:gd name="connsiteX651" fmla="*/ 4898260 w 6480023"/>
              <a:gd name="connsiteY651" fmla="*/ 3247660 h 6480024"/>
              <a:gd name="connsiteX652" fmla="*/ 4855427 w 6480023"/>
              <a:gd name="connsiteY652" fmla="*/ 3249190 h 6480024"/>
              <a:gd name="connsiteX653" fmla="*/ 4814124 w 6480023"/>
              <a:gd name="connsiteY653" fmla="*/ 3247660 h 6480024"/>
              <a:gd name="connsiteX654" fmla="*/ 4772821 w 6480023"/>
              <a:gd name="connsiteY654" fmla="*/ 3246131 h 6480024"/>
              <a:gd name="connsiteX655" fmla="*/ 4731517 w 6480023"/>
              <a:gd name="connsiteY655" fmla="*/ 3244601 h 6480024"/>
              <a:gd name="connsiteX656" fmla="*/ 4690214 w 6480023"/>
              <a:gd name="connsiteY656" fmla="*/ 3238482 h 6480024"/>
              <a:gd name="connsiteX657" fmla="*/ 4648911 w 6480023"/>
              <a:gd name="connsiteY657" fmla="*/ 3233893 h 6480024"/>
              <a:gd name="connsiteX658" fmla="*/ 4609137 w 6480023"/>
              <a:gd name="connsiteY658" fmla="*/ 3227774 h 6480024"/>
              <a:gd name="connsiteX659" fmla="*/ 4569364 w 6480023"/>
              <a:gd name="connsiteY659" fmla="*/ 3221655 h 6480024"/>
              <a:gd name="connsiteX660" fmla="*/ 4529590 w 6480023"/>
              <a:gd name="connsiteY660" fmla="*/ 3214006 h 6480024"/>
              <a:gd name="connsiteX661" fmla="*/ 4489817 w 6480023"/>
              <a:gd name="connsiteY661" fmla="*/ 3204828 h 6480024"/>
              <a:gd name="connsiteX662" fmla="*/ 4450043 w 6480023"/>
              <a:gd name="connsiteY662" fmla="*/ 3195649 h 6480024"/>
              <a:gd name="connsiteX663" fmla="*/ 4411800 w 6480023"/>
              <a:gd name="connsiteY663" fmla="*/ 3184941 h 6480024"/>
              <a:gd name="connsiteX664" fmla="*/ 4373556 w 6480023"/>
              <a:gd name="connsiteY664" fmla="*/ 3174232 h 6480024"/>
              <a:gd name="connsiteX665" fmla="*/ 4335312 w 6480023"/>
              <a:gd name="connsiteY665" fmla="*/ 3161994 h 6480024"/>
              <a:gd name="connsiteX666" fmla="*/ 4298598 w 6480023"/>
              <a:gd name="connsiteY666" fmla="*/ 3148227 h 6480024"/>
              <a:gd name="connsiteX667" fmla="*/ 4260354 w 6480023"/>
              <a:gd name="connsiteY667" fmla="*/ 3134459 h 6480024"/>
              <a:gd name="connsiteX668" fmla="*/ 4225170 w 6480023"/>
              <a:gd name="connsiteY668" fmla="*/ 3119161 h 6480024"/>
              <a:gd name="connsiteX669" fmla="*/ 4188456 w 6480023"/>
              <a:gd name="connsiteY669" fmla="*/ 3103864 h 6480024"/>
              <a:gd name="connsiteX670" fmla="*/ 4153272 w 6480023"/>
              <a:gd name="connsiteY670" fmla="*/ 3087037 h 6480024"/>
              <a:gd name="connsiteX671" fmla="*/ 4118087 w 6480023"/>
              <a:gd name="connsiteY671" fmla="*/ 3070209 h 6480024"/>
              <a:gd name="connsiteX672" fmla="*/ 4082903 w 6480023"/>
              <a:gd name="connsiteY672" fmla="*/ 3051852 h 6480024"/>
              <a:gd name="connsiteX673" fmla="*/ 4047719 w 6480023"/>
              <a:gd name="connsiteY673" fmla="*/ 3031966 h 6480024"/>
              <a:gd name="connsiteX674" fmla="*/ 4014064 w 6480023"/>
              <a:gd name="connsiteY674" fmla="*/ 3012079 h 6480024"/>
              <a:gd name="connsiteX675" fmla="*/ 3981940 w 6480023"/>
              <a:gd name="connsiteY675" fmla="*/ 2990662 h 6480024"/>
              <a:gd name="connsiteX676" fmla="*/ 3948285 w 6480023"/>
              <a:gd name="connsiteY676" fmla="*/ 2969246 h 6480024"/>
              <a:gd name="connsiteX677" fmla="*/ 3916160 w 6480023"/>
              <a:gd name="connsiteY677" fmla="*/ 2947829 h 6480024"/>
              <a:gd name="connsiteX678" fmla="*/ 3885565 w 6480023"/>
              <a:gd name="connsiteY678" fmla="*/ 2924883 h 6480024"/>
              <a:gd name="connsiteX679" fmla="*/ 3854970 w 6480023"/>
              <a:gd name="connsiteY679" fmla="*/ 2900407 h 6480024"/>
              <a:gd name="connsiteX680" fmla="*/ 3824375 w 6480023"/>
              <a:gd name="connsiteY680" fmla="*/ 2875931 h 6480024"/>
              <a:gd name="connsiteX681" fmla="*/ 3793780 w 6480023"/>
              <a:gd name="connsiteY681" fmla="*/ 2851455 h 6480024"/>
              <a:gd name="connsiteX682" fmla="*/ 3764715 w 6480023"/>
              <a:gd name="connsiteY682" fmla="*/ 2825449 h 6480024"/>
              <a:gd name="connsiteX683" fmla="*/ 3737180 w 6480023"/>
              <a:gd name="connsiteY683" fmla="*/ 2799444 h 6480024"/>
              <a:gd name="connsiteX684" fmla="*/ 3708114 w 6480023"/>
              <a:gd name="connsiteY684" fmla="*/ 2771908 h 6480024"/>
              <a:gd name="connsiteX685" fmla="*/ 3682109 w 6480023"/>
              <a:gd name="connsiteY685" fmla="*/ 2744373 h 6480024"/>
              <a:gd name="connsiteX686" fmla="*/ 3654573 w 6480023"/>
              <a:gd name="connsiteY686" fmla="*/ 2715307 h 6480024"/>
              <a:gd name="connsiteX687" fmla="*/ 3628567 w 6480023"/>
              <a:gd name="connsiteY687" fmla="*/ 2686242 h 6480024"/>
              <a:gd name="connsiteX688" fmla="*/ 3604091 w 6480023"/>
              <a:gd name="connsiteY688" fmla="*/ 2657177 h 6480024"/>
              <a:gd name="connsiteX689" fmla="*/ 3579615 w 6480023"/>
              <a:gd name="connsiteY689" fmla="*/ 2626582 h 6480024"/>
              <a:gd name="connsiteX690" fmla="*/ 3555139 w 6480023"/>
              <a:gd name="connsiteY690" fmla="*/ 2595987 h 6480024"/>
              <a:gd name="connsiteX691" fmla="*/ 3532193 w 6480023"/>
              <a:gd name="connsiteY691" fmla="*/ 2563862 h 6480024"/>
              <a:gd name="connsiteX692" fmla="*/ 3510777 w 6480023"/>
              <a:gd name="connsiteY692" fmla="*/ 2531737 h 6480024"/>
              <a:gd name="connsiteX693" fmla="*/ 3489360 w 6480023"/>
              <a:gd name="connsiteY693" fmla="*/ 2499612 h 6480024"/>
              <a:gd name="connsiteX694" fmla="*/ 3467944 w 6480023"/>
              <a:gd name="connsiteY694" fmla="*/ 2465958 h 6480024"/>
              <a:gd name="connsiteX695" fmla="*/ 3448057 w 6480023"/>
              <a:gd name="connsiteY695" fmla="*/ 2432303 h 6480024"/>
              <a:gd name="connsiteX696" fmla="*/ 3429700 w 6480023"/>
              <a:gd name="connsiteY696" fmla="*/ 2397119 h 6480024"/>
              <a:gd name="connsiteX697" fmla="*/ 3411343 w 6480023"/>
              <a:gd name="connsiteY697" fmla="*/ 2363465 h 6480024"/>
              <a:gd name="connsiteX698" fmla="*/ 3392986 w 6480023"/>
              <a:gd name="connsiteY698" fmla="*/ 2328280 h 6480024"/>
              <a:gd name="connsiteX699" fmla="*/ 3376159 w 6480023"/>
              <a:gd name="connsiteY699" fmla="*/ 2291566 h 6480024"/>
              <a:gd name="connsiteX700" fmla="*/ 3360861 w 6480023"/>
              <a:gd name="connsiteY700" fmla="*/ 2256382 h 6480024"/>
              <a:gd name="connsiteX701" fmla="*/ 3345564 w 6480023"/>
              <a:gd name="connsiteY701" fmla="*/ 2219668 h 6480024"/>
              <a:gd name="connsiteX702" fmla="*/ 3331796 w 6480023"/>
              <a:gd name="connsiteY702" fmla="*/ 2182954 h 6480024"/>
              <a:gd name="connsiteX703" fmla="*/ 3318028 w 6480023"/>
              <a:gd name="connsiteY703" fmla="*/ 2144711 h 6480024"/>
              <a:gd name="connsiteX704" fmla="*/ 3305790 w 6480023"/>
              <a:gd name="connsiteY704" fmla="*/ 2106467 h 6480024"/>
              <a:gd name="connsiteX705" fmla="*/ 3295082 w 6480023"/>
              <a:gd name="connsiteY705" fmla="*/ 2068223 h 6480024"/>
              <a:gd name="connsiteX706" fmla="*/ 3284374 w 6480023"/>
              <a:gd name="connsiteY706" fmla="*/ 2029979 h 6480024"/>
              <a:gd name="connsiteX707" fmla="*/ 3275195 w 6480023"/>
              <a:gd name="connsiteY707" fmla="*/ 1990206 h 6480024"/>
              <a:gd name="connsiteX708" fmla="*/ 3266017 w 6480023"/>
              <a:gd name="connsiteY708" fmla="*/ 1951962 h 6480024"/>
              <a:gd name="connsiteX709" fmla="*/ 3258368 w 6480023"/>
              <a:gd name="connsiteY709" fmla="*/ 1912189 h 6480024"/>
              <a:gd name="connsiteX710" fmla="*/ 3252249 w 6480023"/>
              <a:gd name="connsiteY710" fmla="*/ 1870885 h 6480024"/>
              <a:gd name="connsiteX711" fmla="*/ 3246130 w 6480023"/>
              <a:gd name="connsiteY711" fmla="*/ 1831112 h 6480024"/>
              <a:gd name="connsiteX712" fmla="*/ 3240011 w 6480023"/>
              <a:gd name="connsiteY712" fmla="*/ 1789808 h 6480024"/>
              <a:gd name="connsiteX713" fmla="*/ 3236951 w 6480023"/>
              <a:gd name="connsiteY713" fmla="*/ 1748505 h 6480024"/>
              <a:gd name="connsiteX714" fmla="*/ 3233892 w 6480023"/>
              <a:gd name="connsiteY714" fmla="*/ 1707202 h 6480024"/>
              <a:gd name="connsiteX715" fmla="*/ 3232362 w 6480023"/>
              <a:gd name="connsiteY715" fmla="*/ 1665899 h 6480024"/>
              <a:gd name="connsiteX716" fmla="*/ 3232362 w 6480023"/>
              <a:gd name="connsiteY716" fmla="*/ 1624595 h 6480024"/>
              <a:gd name="connsiteX717" fmla="*/ 3232362 w 6480023"/>
              <a:gd name="connsiteY717" fmla="*/ 1583292 h 6480024"/>
              <a:gd name="connsiteX718" fmla="*/ 3233892 w 6480023"/>
              <a:gd name="connsiteY718" fmla="*/ 1540459 h 6480024"/>
              <a:gd name="connsiteX719" fmla="*/ 3236951 w 6480023"/>
              <a:gd name="connsiteY719" fmla="*/ 1499156 h 6480024"/>
              <a:gd name="connsiteX720" fmla="*/ 3240011 w 6480023"/>
              <a:gd name="connsiteY720" fmla="*/ 1457852 h 6480024"/>
              <a:gd name="connsiteX721" fmla="*/ 3246130 w 6480023"/>
              <a:gd name="connsiteY721" fmla="*/ 1418079 h 6480024"/>
              <a:gd name="connsiteX722" fmla="*/ 3252249 w 6480023"/>
              <a:gd name="connsiteY722" fmla="*/ 1376776 h 6480024"/>
              <a:gd name="connsiteX723" fmla="*/ 3258368 w 6480023"/>
              <a:gd name="connsiteY723" fmla="*/ 1337002 h 6480024"/>
              <a:gd name="connsiteX724" fmla="*/ 3266017 w 6480023"/>
              <a:gd name="connsiteY724" fmla="*/ 1297229 h 6480024"/>
              <a:gd name="connsiteX725" fmla="*/ 3275195 w 6480023"/>
              <a:gd name="connsiteY725" fmla="*/ 1257455 h 6480024"/>
              <a:gd name="connsiteX726" fmla="*/ 3284374 w 6480023"/>
              <a:gd name="connsiteY726" fmla="*/ 1219211 h 6480024"/>
              <a:gd name="connsiteX727" fmla="*/ 3295082 w 6480023"/>
              <a:gd name="connsiteY727" fmla="*/ 1179438 h 6480024"/>
              <a:gd name="connsiteX728" fmla="*/ 3305790 w 6480023"/>
              <a:gd name="connsiteY728" fmla="*/ 1141194 h 6480024"/>
              <a:gd name="connsiteX729" fmla="*/ 3318028 w 6480023"/>
              <a:gd name="connsiteY729" fmla="*/ 1104480 h 6480024"/>
              <a:gd name="connsiteX730" fmla="*/ 3331796 w 6480023"/>
              <a:gd name="connsiteY730" fmla="*/ 1064707 h 6480024"/>
              <a:gd name="connsiteX731" fmla="*/ 3345564 w 6480023"/>
              <a:gd name="connsiteY731" fmla="*/ 1027993 h 6480024"/>
              <a:gd name="connsiteX732" fmla="*/ 3360861 w 6480023"/>
              <a:gd name="connsiteY732" fmla="*/ 991279 h 6480024"/>
              <a:gd name="connsiteX733" fmla="*/ 3376159 w 6480023"/>
              <a:gd name="connsiteY733" fmla="*/ 954565 h 6480024"/>
              <a:gd name="connsiteX734" fmla="*/ 3392986 w 6480023"/>
              <a:gd name="connsiteY734" fmla="*/ 919380 h 6480024"/>
              <a:gd name="connsiteX735" fmla="*/ 3411343 w 6480023"/>
              <a:gd name="connsiteY735" fmla="*/ 884196 h 6480024"/>
              <a:gd name="connsiteX736" fmla="*/ 3429700 w 6480023"/>
              <a:gd name="connsiteY736" fmla="*/ 849012 h 6480024"/>
              <a:gd name="connsiteX737" fmla="*/ 3448057 w 6480023"/>
              <a:gd name="connsiteY737" fmla="*/ 815357 h 6480024"/>
              <a:gd name="connsiteX738" fmla="*/ 3467944 w 6480023"/>
              <a:gd name="connsiteY738" fmla="*/ 781703 h 6480024"/>
              <a:gd name="connsiteX739" fmla="*/ 3489360 w 6480023"/>
              <a:gd name="connsiteY739" fmla="*/ 748048 h 6480024"/>
              <a:gd name="connsiteX740" fmla="*/ 3510777 w 6480023"/>
              <a:gd name="connsiteY740" fmla="*/ 715923 h 6480024"/>
              <a:gd name="connsiteX741" fmla="*/ 3532193 w 6480023"/>
              <a:gd name="connsiteY741" fmla="*/ 683799 h 6480024"/>
              <a:gd name="connsiteX742" fmla="*/ 3555139 w 6480023"/>
              <a:gd name="connsiteY742" fmla="*/ 651674 h 6480024"/>
              <a:gd name="connsiteX743" fmla="*/ 3579615 w 6480023"/>
              <a:gd name="connsiteY743" fmla="*/ 621079 h 6480024"/>
              <a:gd name="connsiteX744" fmla="*/ 3604091 w 6480023"/>
              <a:gd name="connsiteY744" fmla="*/ 590484 h 6480024"/>
              <a:gd name="connsiteX745" fmla="*/ 3628567 w 6480023"/>
              <a:gd name="connsiteY745" fmla="*/ 561419 h 6480024"/>
              <a:gd name="connsiteX746" fmla="*/ 3654573 w 6480023"/>
              <a:gd name="connsiteY746" fmla="*/ 532353 h 6480024"/>
              <a:gd name="connsiteX747" fmla="*/ 3682109 w 6480023"/>
              <a:gd name="connsiteY747" fmla="*/ 503288 h 6480024"/>
              <a:gd name="connsiteX748" fmla="*/ 3708114 w 6480023"/>
              <a:gd name="connsiteY748" fmla="*/ 475753 h 6480024"/>
              <a:gd name="connsiteX749" fmla="*/ 3737180 w 6480023"/>
              <a:gd name="connsiteY749" fmla="*/ 448217 h 6480024"/>
              <a:gd name="connsiteX750" fmla="*/ 3764715 w 6480023"/>
              <a:gd name="connsiteY750" fmla="*/ 422211 h 6480024"/>
              <a:gd name="connsiteX751" fmla="*/ 3793780 w 6480023"/>
              <a:gd name="connsiteY751" fmla="*/ 396206 h 6480024"/>
              <a:gd name="connsiteX752" fmla="*/ 3824375 w 6480023"/>
              <a:gd name="connsiteY752" fmla="*/ 370200 h 6480024"/>
              <a:gd name="connsiteX753" fmla="*/ 3854970 w 6480023"/>
              <a:gd name="connsiteY753" fmla="*/ 345724 h 6480024"/>
              <a:gd name="connsiteX754" fmla="*/ 3885565 w 6480023"/>
              <a:gd name="connsiteY754" fmla="*/ 322778 h 6480024"/>
              <a:gd name="connsiteX755" fmla="*/ 3916160 w 6480023"/>
              <a:gd name="connsiteY755" fmla="*/ 299831 h 6480024"/>
              <a:gd name="connsiteX756" fmla="*/ 3948285 w 6480023"/>
              <a:gd name="connsiteY756" fmla="*/ 276885 h 6480024"/>
              <a:gd name="connsiteX757" fmla="*/ 3981940 w 6480023"/>
              <a:gd name="connsiteY757" fmla="*/ 255469 h 6480024"/>
              <a:gd name="connsiteX758" fmla="*/ 4014064 w 6480023"/>
              <a:gd name="connsiteY758" fmla="*/ 235582 h 6480024"/>
              <a:gd name="connsiteX759" fmla="*/ 4047719 w 6480023"/>
              <a:gd name="connsiteY759" fmla="*/ 215695 h 6480024"/>
              <a:gd name="connsiteX760" fmla="*/ 4082903 w 6480023"/>
              <a:gd name="connsiteY760" fmla="*/ 195808 h 6480024"/>
              <a:gd name="connsiteX761" fmla="*/ 4118087 w 6480023"/>
              <a:gd name="connsiteY761" fmla="*/ 177451 h 6480024"/>
              <a:gd name="connsiteX762" fmla="*/ 4153272 w 6480023"/>
              <a:gd name="connsiteY762" fmla="*/ 160624 h 6480024"/>
              <a:gd name="connsiteX763" fmla="*/ 4188456 w 6480023"/>
              <a:gd name="connsiteY763" fmla="*/ 143797 h 6480024"/>
              <a:gd name="connsiteX764" fmla="*/ 4225170 w 6480023"/>
              <a:gd name="connsiteY764" fmla="*/ 126970 h 6480024"/>
              <a:gd name="connsiteX765" fmla="*/ 4260354 w 6480023"/>
              <a:gd name="connsiteY765" fmla="*/ 113202 h 6480024"/>
              <a:gd name="connsiteX766" fmla="*/ 4298598 w 6480023"/>
              <a:gd name="connsiteY766" fmla="*/ 97904 h 6480024"/>
              <a:gd name="connsiteX767" fmla="*/ 4335312 w 6480023"/>
              <a:gd name="connsiteY767" fmla="*/ 85666 h 6480024"/>
              <a:gd name="connsiteX768" fmla="*/ 4373556 w 6480023"/>
              <a:gd name="connsiteY768" fmla="*/ 73428 h 6480024"/>
              <a:gd name="connsiteX769" fmla="*/ 4411800 w 6480023"/>
              <a:gd name="connsiteY769" fmla="*/ 61190 h 6480024"/>
              <a:gd name="connsiteX770" fmla="*/ 4450043 w 6480023"/>
              <a:gd name="connsiteY770" fmla="*/ 50482 h 6480024"/>
              <a:gd name="connsiteX771" fmla="*/ 4489817 w 6480023"/>
              <a:gd name="connsiteY771" fmla="*/ 41304 h 6480024"/>
              <a:gd name="connsiteX772" fmla="*/ 4529590 w 6480023"/>
              <a:gd name="connsiteY772" fmla="*/ 33655 h 6480024"/>
              <a:gd name="connsiteX773" fmla="*/ 4569364 w 6480023"/>
              <a:gd name="connsiteY773" fmla="*/ 26006 h 6480024"/>
              <a:gd name="connsiteX774" fmla="*/ 4609137 w 6480023"/>
              <a:gd name="connsiteY774" fmla="*/ 18357 h 6480024"/>
              <a:gd name="connsiteX775" fmla="*/ 4648911 w 6480023"/>
              <a:gd name="connsiteY775" fmla="*/ 13768 h 6480024"/>
              <a:gd name="connsiteX776" fmla="*/ 4690214 w 6480023"/>
              <a:gd name="connsiteY776" fmla="*/ 7649 h 6480024"/>
              <a:gd name="connsiteX777" fmla="*/ 4731517 w 6480023"/>
              <a:gd name="connsiteY777" fmla="*/ 4590 h 6480024"/>
              <a:gd name="connsiteX778" fmla="*/ 4772821 w 6480023"/>
              <a:gd name="connsiteY778" fmla="*/ 1530 h 64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Lst>
            <a:rect l="l" t="t" r="r" b="b"/>
            <a:pathLst>
              <a:path w="6480023" h="6480024">
                <a:moveTo>
                  <a:pt x="6314810" y="3249191"/>
                </a:moveTo>
                <a:lnTo>
                  <a:pt x="6331637" y="3249191"/>
                </a:lnTo>
                <a:lnTo>
                  <a:pt x="6339286" y="3249191"/>
                </a:lnTo>
                <a:lnTo>
                  <a:pt x="6348464" y="3250721"/>
                </a:lnTo>
                <a:lnTo>
                  <a:pt x="6356113" y="3252251"/>
                </a:lnTo>
                <a:lnTo>
                  <a:pt x="6363762" y="3253780"/>
                </a:lnTo>
                <a:lnTo>
                  <a:pt x="6379060" y="3258370"/>
                </a:lnTo>
                <a:lnTo>
                  <a:pt x="6392827" y="3264489"/>
                </a:lnTo>
                <a:lnTo>
                  <a:pt x="6406595" y="3272137"/>
                </a:lnTo>
                <a:lnTo>
                  <a:pt x="6418833" y="3281316"/>
                </a:lnTo>
                <a:lnTo>
                  <a:pt x="6424952" y="3285905"/>
                </a:lnTo>
                <a:lnTo>
                  <a:pt x="6431071" y="3292024"/>
                </a:lnTo>
                <a:lnTo>
                  <a:pt x="6437190" y="3296613"/>
                </a:lnTo>
                <a:lnTo>
                  <a:pt x="6441779" y="3302732"/>
                </a:lnTo>
                <a:lnTo>
                  <a:pt x="6452488" y="3314970"/>
                </a:lnTo>
                <a:lnTo>
                  <a:pt x="6460136" y="3328738"/>
                </a:lnTo>
                <a:lnTo>
                  <a:pt x="6463196" y="3334857"/>
                </a:lnTo>
                <a:lnTo>
                  <a:pt x="6467785" y="3342506"/>
                </a:lnTo>
                <a:lnTo>
                  <a:pt x="6472374" y="3357803"/>
                </a:lnTo>
                <a:lnTo>
                  <a:pt x="6476964" y="3373101"/>
                </a:lnTo>
                <a:lnTo>
                  <a:pt x="6480023" y="3389928"/>
                </a:lnTo>
                <a:lnTo>
                  <a:pt x="6480023" y="3397577"/>
                </a:lnTo>
                <a:lnTo>
                  <a:pt x="6480023" y="3405226"/>
                </a:lnTo>
                <a:lnTo>
                  <a:pt x="6480023" y="4173161"/>
                </a:lnTo>
                <a:lnTo>
                  <a:pt x="6480023" y="4941095"/>
                </a:lnTo>
                <a:lnTo>
                  <a:pt x="6480023" y="5710560"/>
                </a:lnTo>
                <a:lnTo>
                  <a:pt x="6480023" y="6480024"/>
                </a:lnTo>
                <a:lnTo>
                  <a:pt x="5712088" y="6480024"/>
                </a:lnTo>
                <a:lnTo>
                  <a:pt x="4942624" y="6480024"/>
                </a:lnTo>
                <a:lnTo>
                  <a:pt x="4174689" y="6480024"/>
                </a:lnTo>
                <a:lnTo>
                  <a:pt x="3406754" y="6480024"/>
                </a:lnTo>
                <a:lnTo>
                  <a:pt x="3389927" y="6480024"/>
                </a:lnTo>
                <a:lnTo>
                  <a:pt x="3373100" y="6476965"/>
                </a:lnTo>
                <a:lnTo>
                  <a:pt x="3357802" y="6472375"/>
                </a:lnTo>
                <a:lnTo>
                  <a:pt x="3342505" y="6466256"/>
                </a:lnTo>
                <a:lnTo>
                  <a:pt x="3328737" y="6460137"/>
                </a:lnTo>
                <a:lnTo>
                  <a:pt x="3314969" y="6450959"/>
                </a:lnTo>
                <a:lnTo>
                  <a:pt x="3302731" y="6441780"/>
                </a:lnTo>
                <a:lnTo>
                  <a:pt x="3292023" y="6431072"/>
                </a:lnTo>
                <a:lnTo>
                  <a:pt x="3281315" y="6418834"/>
                </a:lnTo>
                <a:lnTo>
                  <a:pt x="3273666" y="6406596"/>
                </a:lnTo>
                <a:lnTo>
                  <a:pt x="3264488" y="6392828"/>
                </a:lnTo>
                <a:lnTo>
                  <a:pt x="3258369" y="6379061"/>
                </a:lnTo>
                <a:lnTo>
                  <a:pt x="3253779" y="6363763"/>
                </a:lnTo>
                <a:lnTo>
                  <a:pt x="3252250" y="6356114"/>
                </a:lnTo>
                <a:lnTo>
                  <a:pt x="3250720" y="6346936"/>
                </a:lnTo>
                <a:lnTo>
                  <a:pt x="3249190" y="6331638"/>
                </a:lnTo>
                <a:lnTo>
                  <a:pt x="3249190" y="6314811"/>
                </a:lnTo>
                <a:lnTo>
                  <a:pt x="3253779" y="6236794"/>
                </a:lnTo>
                <a:lnTo>
                  <a:pt x="3259898" y="6160306"/>
                </a:lnTo>
                <a:lnTo>
                  <a:pt x="3269077" y="6083819"/>
                </a:lnTo>
                <a:lnTo>
                  <a:pt x="3278255" y="6008861"/>
                </a:lnTo>
                <a:lnTo>
                  <a:pt x="3290493" y="5933903"/>
                </a:lnTo>
                <a:lnTo>
                  <a:pt x="3304261" y="5858945"/>
                </a:lnTo>
                <a:lnTo>
                  <a:pt x="3319559" y="5785517"/>
                </a:lnTo>
                <a:lnTo>
                  <a:pt x="3336386" y="5712089"/>
                </a:lnTo>
                <a:lnTo>
                  <a:pt x="3354743" y="5638661"/>
                </a:lnTo>
                <a:lnTo>
                  <a:pt x="3376159" y="5566763"/>
                </a:lnTo>
                <a:lnTo>
                  <a:pt x="3397576" y="5494865"/>
                </a:lnTo>
                <a:lnTo>
                  <a:pt x="3420522" y="5424496"/>
                </a:lnTo>
                <a:lnTo>
                  <a:pt x="3446528" y="5352598"/>
                </a:lnTo>
                <a:lnTo>
                  <a:pt x="3472534" y="5283759"/>
                </a:lnTo>
                <a:lnTo>
                  <a:pt x="3500069" y="5214921"/>
                </a:lnTo>
                <a:lnTo>
                  <a:pt x="3530664" y="5147612"/>
                </a:lnTo>
                <a:lnTo>
                  <a:pt x="3561259" y="5081832"/>
                </a:lnTo>
                <a:lnTo>
                  <a:pt x="3593384" y="5016053"/>
                </a:lnTo>
                <a:lnTo>
                  <a:pt x="3628568" y="4950274"/>
                </a:lnTo>
                <a:lnTo>
                  <a:pt x="3663752" y="4886024"/>
                </a:lnTo>
                <a:lnTo>
                  <a:pt x="3700466" y="4823304"/>
                </a:lnTo>
                <a:lnTo>
                  <a:pt x="3738710" y="4760585"/>
                </a:lnTo>
                <a:lnTo>
                  <a:pt x="3778484" y="4699395"/>
                </a:lnTo>
                <a:lnTo>
                  <a:pt x="3818257" y="4638205"/>
                </a:lnTo>
                <a:lnTo>
                  <a:pt x="3861090" y="4578544"/>
                </a:lnTo>
                <a:lnTo>
                  <a:pt x="3905453" y="4520414"/>
                </a:lnTo>
                <a:lnTo>
                  <a:pt x="3949816" y="4462283"/>
                </a:lnTo>
                <a:lnTo>
                  <a:pt x="3995708" y="4407212"/>
                </a:lnTo>
                <a:lnTo>
                  <a:pt x="4043130" y="4350612"/>
                </a:lnTo>
                <a:lnTo>
                  <a:pt x="4092082" y="4297070"/>
                </a:lnTo>
                <a:lnTo>
                  <a:pt x="4141034" y="4243529"/>
                </a:lnTo>
                <a:lnTo>
                  <a:pt x="4191516" y="4191518"/>
                </a:lnTo>
                <a:lnTo>
                  <a:pt x="4243528" y="4141036"/>
                </a:lnTo>
                <a:lnTo>
                  <a:pt x="4297069" y="4090554"/>
                </a:lnTo>
                <a:lnTo>
                  <a:pt x="4352140" y="4043132"/>
                </a:lnTo>
                <a:lnTo>
                  <a:pt x="4407211" y="3995709"/>
                </a:lnTo>
                <a:lnTo>
                  <a:pt x="4463812" y="3949817"/>
                </a:lnTo>
                <a:lnTo>
                  <a:pt x="4520413" y="3903924"/>
                </a:lnTo>
                <a:lnTo>
                  <a:pt x="4578543" y="3861091"/>
                </a:lnTo>
                <a:lnTo>
                  <a:pt x="4638203" y="3818258"/>
                </a:lnTo>
                <a:lnTo>
                  <a:pt x="4699394" y="3776955"/>
                </a:lnTo>
                <a:lnTo>
                  <a:pt x="4760584" y="3738711"/>
                </a:lnTo>
                <a:lnTo>
                  <a:pt x="4823303" y="3700468"/>
                </a:lnTo>
                <a:lnTo>
                  <a:pt x="4886023" y="3663754"/>
                </a:lnTo>
                <a:lnTo>
                  <a:pt x="4950272" y="3627040"/>
                </a:lnTo>
                <a:lnTo>
                  <a:pt x="5016052" y="3593385"/>
                </a:lnTo>
                <a:lnTo>
                  <a:pt x="5081831" y="3561260"/>
                </a:lnTo>
                <a:lnTo>
                  <a:pt x="5147610" y="3530665"/>
                </a:lnTo>
                <a:lnTo>
                  <a:pt x="5216449" y="3500070"/>
                </a:lnTo>
                <a:lnTo>
                  <a:pt x="5283758" y="3472535"/>
                </a:lnTo>
                <a:lnTo>
                  <a:pt x="5354127" y="3444999"/>
                </a:lnTo>
                <a:lnTo>
                  <a:pt x="5424495" y="3420523"/>
                </a:lnTo>
                <a:lnTo>
                  <a:pt x="5494864" y="3397577"/>
                </a:lnTo>
                <a:lnTo>
                  <a:pt x="5566762" y="3374631"/>
                </a:lnTo>
                <a:lnTo>
                  <a:pt x="5638660" y="3354744"/>
                </a:lnTo>
                <a:lnTo>
                  <a:pt x="5712088" y="3336387"/>
                </a:lnTo>
                <a:lnTo>
                  <a:pt x="5785516" y="3319560"/>
                </a:lnTo>
                <a:lnTo>
                  <a:pt x="5858944" y="3304262"/>
                </a:lnTo>
                <a:lnTo>
                  <a:pt x="5933902" y="3290494"/>
                </a:lnTo>
                <a:lnTo>
                  <a:pt x="6008860" y="3278256"/>
                </a:lnTo>
                <a:lnTo>
                  <a:pt x="6083818" y="3269078"/>
                </a:lnTo>
                <a:lnTo>
                  <a:pt x="6160305" y="3259899"/>
                </a:lnTo>
                <a:lnTo>
                  <a:pt x="6238322" y="3253780"/>
                </a:lnTo>
                <a:close/>
                <a:moveTo>
                  <a:pt x="1624595" y="3230834"/>
                </a:moveTo>
                <a:lnTo>
                  <a:pt x="1665898" y="3232364"/>
                </a:lnTo>
                <a:lnTo>
                  <a:pt x="1708731" y="3233894"/>
                </a:lnTo>
                <a:lnTo>
                  <a:pt x="1750035" y="3236953"/>
                </a:lnTo>
                <a:lnTo>
                  <a:pt x="1789808" y="3241542"/>
                </a:lnTo>
                <a:lnTo>
                  <a:pt x="1831112" y="3246132"/>
                </a:lnTo>
                <a:lnTo>
                  <a:pt x="1872415" y="3252251"/>
                </a:lnTo>
                <a:lnTo>
                  <a:pt x="1912188" y="3258370"/>
                </a:lnTo>
                <a:lnTo>
                  <a:pt x="1951962" y="3266018"/>
                </a:lnTo>
                <a:lnTo>
                  <a:pt x="1991735" y="3275197"/>
                </a:lnTo>
                <a:lnTo>
                  <a:pt x="2029979" y="3284375"/>
                </a:lnTo>
                <a:lnTo>
                  <a:pt x="2068223" y="3295084"/>
                </a:lnTo>
                <a:lnTo>
                  <a:pt x="2106467" y="3305792"/>
                </a:lnTo>
                <a:lnTo>
                  <a:pt x="2144710" y="3318030"/>
                </a:lnTo>
                <a:lnTo>
                  <a:pt x="2182954" y="3331798"/>
                </a:lnTo>
                <a:lnTo>
                  <a:pt x="2219668" y="3345565"/>
                </a:lnTo>
                <a:lnTo>
                  <a:pt x="2256382" y="3360863"/>
                </a:lnTo>
                <a:lnTo>
                  <a:pt x="2293096" y="3376160"/>
                </a:lnTo>
                <a:lnTo>
                  <a:pt x="2328280" y="3392988"/>
                </a:lnTo>
                <a:lnTo>
                  <a:pt x="2363465" y="3409815"/>
                </a:lnTo>
                <a:lnTo>
                  <a:pt x="2398649" y="3428172"/>
                </a:lnTo>
                <a:lnTo>
                  <a:pt x="2432303" y="3448059"/>
                </a:lnTo>
                <a:lnTo>
                  <a:pt x="2465958" y="3467945"/>
                </a:lnTo>
                <a:lnTo>
                  <a:pt x="2499612" y="3489362"/>
                </a:lnTo>
                <a:lnTo>
                  <a:pt x="2531737" y="3510778"/>
                </a:lnTo>
                <a:lnTo>
                  <a:pt x="2563862" y="3532195"/>
                </a:lnTo>
                <a:lnTo>
                  <a:pt x="2595987" y="3555141"/>
                </a:lnTo>
                <a:lnTo>
                  <a:pt x="2626582" y="3579617"/>
                </a:lnTo>
                <a:lnTo>
                  <a:pt x="2657177" y="3604093"/>
                </a:lnTo>
                <a:lnTo>
                  <a:pt x="2686242" y="3628569"/>
                </a:lnTo>
                <a:lnTo>
                  <a:pt x="2715307" y="3654575"/>
                </a:lnTo>
                <a:lnTo>
                  <a:pt x="2744372" y="3680581"/>
                </a:lnTo>
                <a:lnTo>
                  <a:pt x="2771908" y="3708116"/>
                </a:lnTo>
                <a:lnTo>
                  <a:pt x="2799443" y="3735652"/>
                </a:lnTo>
                <a:lnTo>
                  <a:pt x="2825449" y="3764717"/>
                </a:lnTo>
                <a:lnTo>
                  <a:pt x="2851455" y="3793782"/>
                </a:lnTo>
                <a:lnTo>
                  <a:pt x="2877461" y="3822848"/>
                </a:lnTo>
                <a:lnTo>
                  <a:pt x="2901937" y="3853443"/>
                </a:lnTo>
                <a:lnTo>
                  <a:pt x="2924883" y="3885567"/>
                </a:lnTo>
                <a:lnTo>
                  <a:pt x="2947829" y="3916162"/>
                </a:lnTo>
                <a:lnTo>
                  <a:pt x="2970776" y="3948287"/>
                </a:lnTo>
                <a:lnTo>
                  <a:pt x="2992192" y="3980412"/>
                </a:lnTo>
                <a:lnTo>
                  <a:pt x="3012079" y="4014066"/>
                </a:lnTo>
                <a:lnTo>
                  <a:pt x="3031966" y="4047721"/>
                </a:lnTo>
                <a:lnTo>
                  <a:pt x="3051852" y="4082905"/>
                </a:lnTo>
                <a:lnTo>
                  <a:pt x="3070209" y="4116560"/>
                </a:lnTo>
                <a:lnTo>
                  <a:pt x="3087036" y="4151744"/>
                </a:lnTo>
                <a:lnTo>
                  <a:pt x="3103864" y="4188458"/>
                </a:lnTo>
                <a:lnTo>
                  <a:pt x="3119161" y="4223642"/>
                </a:lnTo>
                <a:lnTo>
                  <a:pt x="3134459" y="4260356"/>
                </a:lnTo>
                <a:lnTo>
                  <a:pt x="3148226" y="4298600"/>
                </a:lnTo>
                <a:lnTo>
                  <a:pt x="3161994" y="4335314"/>
                </a:lnTo>
                <a:lnTo>
                  <a:pt x="3174232" y="4373558"/>
                </a:lnTo>
                <a:lnTo>
                  <a:pt x="3186470" y="4411802"/>
                </a:lnTo>
                <a:lnTo>
                  <a:pt x="3195649" y="4450045"/>
                </a:lnTo>
                <a:lnTo>
                  <a:pt x="3206357" y="4489819"/>
                </a:lnTo>
                <a:lnTo>
                  <a:pt x="3214006" y="4528063"/>
                </a:lnTo>
                <a:lnTo>
                  <a:pt x="3221654" y="4567836"/>
                </a:lnTo>
                <a:lnTo>
                  <a:pt x="3229303" y="4609139"/>
                </a:lnTo>
                <a:lnTo>
                  <a:pt x="3233892" y="4648913"/>
                </a:lnTo>
                <a:lnTo>
                  <a:pt x="3238482" y="4690216"/>
                </a:lnTo>
                <a:lnTo>
                  <a:pt x="3243071" y="4731519"/>
                </a:lnTo>
                <a:lnTo>
                  <a:pt x="3246130" y="4772823"/>
                </a:lnTo>
                <a:lnTo>
                  <a:pt x="3247660" y="4814126"/>
                </a:lnTo>
                <a:lnTo>
                  <a:pt x="3249190" y="4855429"/>
                </a:lnTo>
                <a:lnTo>
                  <a:pt x="3247660" y="4898262"/>
                </a:lnTo>
                <a:lnTo>
                  <a:pt x="3246130" y="4939565"/>
                </a:lnTo>
                <a:lnTo>
                  <a:pt x="3243071" y="4980869"/>
                </a:lnTo>
                <a:lnTo>
                  <a:pt x="3238482" y="5022172"/>
                </a:lnTo>
                <a:lnTo>
                  <a:pt x="3233892" y="5061946"/>
                </a:lnTo>
                <a:lnTo>
                  <a:pt x="3229303" y="5103249"/>
                </a:lnTo>
                <a:lnTo>
                  <a:pt x="3221654" y="5143022"/>
                </a:lnTo>
                <a:lnTo>
                  <a:pt x="3214006" y="5182796"/>
                </a:lnTo>
                <a:lnTo>
                  <a:pt x="3206357" y="5222569"/>
                </a:lnTo>
                <a:lnTo>
                  <a:pt x="3195649" y="5260813"/>
                </a:lnTo>
                <a:lnTo>
                  <a:pt x="3186470" y="5300587"/>
                </a:lnTo>
                <a:lnTo>
                  <a:pt x="3174232" y="5338830"/>
                </a:lnTo>
                <a:lnTo>
                  <a:pt x="3161994" y="5375544"/>
                </a:lnTo>
                <a:lnTo>
                  <a:pt x="3148226" y="5415318"/>
                </a:lnTo>
                <a:lnTo>
                  <a:pt x="3134459" y="5452032"/>
                </a:lnTo>
                <a:lnTo>
                  <a:pt x="3119161" y="5488746"/>
                </a:lnTo>
                <a:lnTo>
                  <a:pt x="3103864" y="5525460"/>
                </a:lnTo>
                <a:lnTo>
                  <a:pt x="3087036" y="5560644"/>
                </a:lnTo>
                <a:lnTo>
                  <a:pt x="3070209" y="5595828"/>
                </a:lnTo>
                <a:lnTo>
                  <a:pt x="3051852" y="5631013"/>
                </a:lnTo>
                <a:lnTo>
                  <a:pt x="3031966" y="5664667"/>
                </a:lnTo>
                <a:lnTo>
                  <a:pt x="3012079" y="5698322"/>
                </a:lnTo>
                <a:lnTo>
                  <a:pt x="2992192" y="5731976"/>
                </a:lnTo>
                <a:lnTo>
                  <a:pt x="2970776" y="5764101"/>
                </a:lnTo>
                <a:lnTo>
                  <a:pt x="2947829" y="5796226"/>
                </a:lnTo>
                <a:lnTo>
                  <a:pt x="2924883" y="5828350"/>
                </a:lnTo>
                <a:lnTo>
                  <a:pt x="2901937" y="5858945"/>
                </a:lnTo>
                <a:lnTo>
                  <a:pt x="2877461" y="5889540"/>
                </a:lnTo>
                <a:lnTo>
                  <a:pt x="2851455" y="5918606"/>
                </a:lnTo>
                <a:lnTo>
                  <a:pt x="2825449" y="5949201"/>
                </a:lnTo>
                <a:lnTo>
                  <a:pt x="2799443" y="5976736"/>
                </a:lnTo>
                <a:lnTo>
                  <a:pt x="2771908" y="6004272"/>
                </a:lnTo>
                <a:lnTo>
                  <a:pt x="2744372" y="6031807"/>
                </a:lnTo>
                <a:lnTo>
                  <a:pt x="2715307" y="6059343"/>
                </a:lnTo>
                <a:lnTo>
                  <a:pt x="2686242" y="6083819"/>
                </a:lnTo>
                <a:lnTo>
                  <a:pt x="2657177" y="6109825"/>
                </a:lnTo>
                <a:lnTo>
                  <a:pt x="2626582" y="6134301"/>
                </a:lnTo>
                <a:lnTo>
                  <a:pt x="2595987" y="6157247"/>
                </a:lnTo>
                <a:lnTo>
                  <a:pt x="2563862" y="6180193"/>
                </a:lnTo>
                <a:lnTo>
                  <a:pt x="2531737" y="6203139"/>
                </a:lnTo>
                <a:lnTo>
                  <a:pt x="2499612" y="6224556"/>
                </a:lnTo>
                <a:lnTo>
                  <a:pt x="2465958" y="6245972"/>
                </a:lnTo>
                <a:lnTo>
                  <a:pt x="2432303" y="6265859"/>
                </a:lnTo>
                <a:lnTo>
                  <a:pt x="2398649" y="6284216"/>
                </a:lnTo>
                <a:lnTo>
                  <a:pt x="2363465" y="6302573"/>
                </a:lnTo>
                <a:lnTo>
                  <a:pt x="2328280" y="6319400"/>
                </a:lnTo>
                <a:lnTo>
                  <a:pt x="2293096" y="6336228"/>
                </a:lnTo>
                <a:lnTo>
                  <a:pt x="2256382" y="6353055"/>
                </a:lnTo>
                <a:lnTo>
                  <a:pt x="2219668" y="6368352"/>
                </a:lnTo>
                <a:lnTo>
                  <a:pt x="2182954" y="6382120"/>
                </a:lnTo>
                <a:lnTo>
                  <a:pt x="2144710" y="6394358"/>
                </a:lnTo>
                <a:lnTo>
                  <a:pt x="2106467" y="6406596"/>
                </a:lnTo>
                <a:lnTo>
                  <a:pt x="2068223" y="6418834"/>
                </a:lnTo>
                <a:lnTo>
                  <a:pt x="2029979" y="6429542"/>
                </a:lnTo>
                <a:lnTo>
                  <a:pt x="1991735" y="6438721"/>
                </a:lnTo>
                <a:lnTo>
                  <a:pt x="1951962" y="6447899"/>
                </a:lnTo>
                <a:lnTo>
                  <a:pt x="1912188" y="6455548"/>
                </a:lnTo>
                <a:lnTo>
                  <a:pt x="1872415" y="6461667"/>
                </a:lnTo>
                <a:lnTo>
                  <a:pt x="1831112" y="6467786"/>
                </a:lnTo>
                <a:lnTo>
                  <a:pt x="1789808" y="6472375"/>
                </a:lnTo>
                <a:lnTo>
                  <a:pt x="1750035" y="6475435"/>
                </a:lnTo>
                <a:lnTo>
                  <a:pt x="1708731" y="6478494"/>
                </a:lnTo>
                <a:lnTo>
                  <a:pt x="1665898" y="6480024"/>
                </a:lnTo>
                <a:lnTo>
                  <a:pt x="1624595" y="6480024"/>
                </a:lnTo>
                <a:lnTo>
                  <a:pt x="1566465" y="6478494"/>
                </a:lnTo>
                <a:lnTo>
                  <a:pt x="1537399" y="6478494"/>
                </a:lnTo>
                <a:lnTo>
                  <a:pt x="1508334" y="6475435"/>
                </a:lnTo>
                <a:lnTo>
                  <a:pt x="1451733" y="6470846"/>
                </a:lnTo>
                <a:lnTo>
                  <a:pt x="1424198" y="6467786"/>
                </a:lnTo>
                <a:lnTo>
                  <a:pt x="1395133" y="6464727"/>
                </a:lnTo>
                <a:lnTo>
                  <a:pt x="1340062" y="6455548"/>
                </a:lnTo>
                <a:lnTo>
                  <a:pt x="1284991" y="6444840"/>
                </a:lnTo>
                <a:lnTo>
                  <a:pt x="1257455" y="6438721"/>
                </a:lnTo>
                <a:lnTo>
                  <a:pt x="1229920" y="6432602"/>
                </a:lnTo>
                <a:lnTo>
                  <a:pt x="1203914" y="6424953"/>
                </a:lnTo>
                <a:lnTo>
                  <a:pt x="1176378" y="6417304"/>
                </a:lnTo>
                <a:lnTo>
                  <a:pt x="1150373" y="6409656"/>
                </a:lnTo>
                <a:lnTo>
                  <a:pt x="1124367" y="6402007"/>
                </a:lnTo>
                <a:lnTo>
                  <a:pt x="1096831" y="6392828"/>
                </a:lnTo>
                <a:lnTo>
                  <a:pt x="1070826" y="6383650"/>
                </a:lnTo>
                <a:lnTo>
                  <a:pt x="1044820" y="6374471"/>
                </a:lnTo>
                <a:lnTo>
                  <a:pt x="1018814" y="6363763"/>
                </a:lnTo>
                <a:lnTo>
                  <a:pt x="992808" y="6353055"/>
                </a:lnTo>
                <a:lnTo>
                  <a:pt x="968332" y="6342347"/>
                </a:lnTo>
                <a:lnTo>
                  <a:pt x="943856" y="6331638"/>
                </a:lnTo>
                <a:lnTo>
                  <a:pt x="917851" y="6319400"/>
                </a:lnTo>
                <a:lnTo>
                  <a:pt x="870428" y="6294924"/>
                </a:lnTo>
                <a:lnTo>
                  <a:pt x="821476" y="6268919"/>
                </a:lnTo>
                <a:lnTo>
                  <a:pt x="775584" y="6241383"/>
                </a:lnTo>
                <a:lnTo>
                  <a:pt x="767935" y="6236794"/>
                </a:lnTo>
                <a:lnTo>
                  <a:pt x="761816" y="6230675"/>
                </a:lnTo>
                <a:lnTo>
                  <a:pt x="757227" y="6226086"/>
                </a:lnTo>
                <a:lnTo>
                  <a:pt x="752637" y="6219967"/>
                </a:lnTo>
                <a:lnTo>
                  <a:pt x="748048" y="6212318"/>
                </a:lnTo>
                <a:lnTo>
                  <a:pt x="744989" y="6206199"/>
                </a:lnTo>
                <a:lnTo>
                  <a:pt x="741929" y="6198550"/>
                </a:lnTo>
                <a:lnTo>
                  <a:pt x="740399" y="6190901"/>
                </a:lnTo>
                <a:lnTo>
                  <a:pt x="738870" y="6183253"/>
                </a:lnTo>
                <a:lnTo>
                  <a:pt x="738870" y="6175604"/>
                </a:lnTo>
                <a:lnTo>
                  <a:pt x="738870" y="6167955"/>
                </a:lnTo>
                <a:lnTo>
                  <a:pt x="740399" y="6160306"/>
                </a:lnTo>
                <a:lnTo>
                  <a:pt x="743459" y="6152658"/>
                </a:lnTo>
                <a:lnTo>
                  <a:pt x="746518" y="6145009"/>
                </a:lnTo>
                <a:lnTo>
                  <a:pt x="749578" y="6137360"/>
                </a:lnTo>
                <a:lnTo>
                  <a:pt x="754167" y="6131241"/>
                </a:lnTo>
                <a:lnTo>
                  <a:pt x="1676607" y="4912030"/>
                </a:lnTo>
                <a:lnTo>
                  <a:pt x="1681196" y="4905911"/>
                </a:lnTo>
                <a:lnTo>
                  <a:pt x="1684255" y="4898262"/>
                </a:lnTo>
                <a:lnTo>
                  <a:pt x="1690374" y="4884494"/>
                </a:lnTo>
                <a:lnTo>
                  <a:pt x="1691904" y="4872256"/>
                </a:lnTo>
                <a:lnTo>
                  <a:pt x="1691904" y="4864608"/>
                </a:lnTo>
                <a:lnTo>
                  <a:pt x="1691904" y="4858489"/>
                </a:lnTo>
                <a:lnTo>
                  <a:pt x="1690374" y="4852370"/>
                </a:lnTo>
                <a:lnTo>
                  <a:pt x="1688845" y="4846251"/>
                </a:lnTo>
                <a:lnTo>
                  <a:pt x="1687315" y="4840132"/>
                </a:lnTo>
                <a:lnTo>
                  <a:pt x="1684255" y="4834013"/>
                </a:lnTo>
                <a:lnTo>
                  <a:pt x="1681196" y="4827894"/>
                </a:lnTo>
                <a:lnTo>
                  <a:pt x="1678136" y="4823304"/>
                </a:lnTo>
                <a:lnTo>
                  <a:pt x="1668958" y="4812596"/>
                </a:lnTo>
                <a:lnTo>
                  <a:pt x="1659779" y="4804947"/>
                </a:lnTo>
                <a:lnTo>
                  <a:pt x="1653660" y="4800358"/>
                </a:lnTo>
                <a:lnTo>
                  <a:pt x="1649071" y="4797299"/>
                </a:lnTo>
                <a:lnTo>
                  <a:pt x="1636833" y="4792709"/>
                </a:lnTo>
                <a:lnTo>
                  <a:pt x="1630714" y="4791180"/>
                </a:lnTo>
                <a:lnTo>
                  <a:pt x="1624595" y="4789650"/>
                </a:lnTo>
                <a:lnTo>
                  <a:pt x="1616946" y="4789650"/>
                </a:lnTo>
                <a:lnTo>
                  <a:pt x="1610827" y="4789650"/>
                </a:lnTo>
                <a:lnTo>
                  <a:pt x="1603179" y="4791180"/>
                </a:lnTo>
                <a:lnTo>
                  <a:pt x="1597060" y="4792709"/>
                </a:lnTo>
                <a:lnTo>
                  <a:pt x="1590941" y="4794239"/>
                </a:lnTo>
                <a:lnTo>
                  <a:pt x="1583292" y="4797299"/>
                </a:lnTo>
                <a:lnTo>
                  <a:pt x="1577173" y="4801888"/>
                </a:lnTo>
                <a:lnTo>
                  <a:pt x="1569524" y="4806477"/>
                </a:lnTo>
                <a:lnTo>
                  <a:pt x="353373" y="5730446"/>
                </a:lnTo>
                <a:lnTo>
                  <a:pt x="345724" y="5735036"/>
                </a:lnTo>
                <a:lnTo>
                  <a:pt x="338075" y="5739625"/>
                </a:lnTo>
                <a:lnTo>
                  <a:pt x="330426" y="5742684"/>
                </a:lnTo>
                <a:lnTo>
                  <a:pt x="324307" y="5744214"/>
                </a:lnTo>
                <a:lnTo>
                  <a:pt x="315129" y="5745744"/>
                </a:lnTo>
                <a:lnTo>
                  <a:pt x="307480" y="5745744"/>
                </a:lnTo>
                <a:lnTo>
                  <a:pt x="292183" y="5744214"/>
                </a:lnTo>
                <a:lnTo>
                  <a:pt x="284534" y="5742684"/>
                </a:lnTo>
                <a:lnTo>
                  <a:pt x="278415" y="5741155"/>
                </a:lnTo>
                <a:lnTo>
                  <a:pt x="270766" y="5736565"/>
                </a:lnTo>
                <a:lnTo>
                  <a:pt x="264647" y="5733506"/>
                </a:lnTo>
                <a:lnTo>
                  <a:pt x="258528" y="5728917"/>
                </a:lnTo>
                <a:lnTo>
                  <a:pt x="252409" y="5722798"/>
                </a:lnTo>
                <a:lnTo>
                  <a:pt x="246290" y="5716679"/>
                </a:lnTo>
                <a:lnTo>
                  <a:pt x="241701" y="5710560"/>
                </a:lnTo>
                <a:lnTo>
                  <a:pt x="214165" y="5663137"/>
                </a:lnTo>
                <a:lnTo>
                  <a:pt x="200398" y="5638661"/>
                </a:lnTo>
                <a:lnTo>
                  <a:pt x="188160" y="5615715"/>
                </a:lnTo>
                <a:lnTo>
                  <a:pt x="162154" y="5566763"/>
                </a:lnTo>
                <a:lnTo>
                  <a:pt x="139208" y="5516281"/>
                </a:lnTo>
                <a:lnTo>
                  <a:pt x="128499" y="5490276"/>
                </a:lnTo>
                <a:lnTo>
                  <a:pt x="117791" y="5465800"/>
                </a:lnTo>
                <a:lnTo>
                  <a:pt x="97904" y="5413788"/>
                </a:lnTo>
                <a:lnTo>
                  <a:pt x="88726" y="5386253"/>
                </a:lnTo>
                <a:lnTo>
                  <a:pt x="79547" y="5360247"/>
                </a:lnTo>
                <a:lnTo>
                  <a:pt x="64250" y="5306706"/>
                </a:lnTo>
                <a:lnTo>
                  <a:pt x="48952" y="5253164"/>
                </a:lnTo>
                <a:lnTo>
                  <a:pt x="42833" y="5225629"/>
                </a:lnTo>
                <a:lnTo>
                  <a:pt x="36714" y="5198093"/>
                </a:lnTo>
                <a:lnTo>
                  <a:pt x="30595" y="5170558"/>
                </a:lnTo>
                <a:lnTo>
                  <a:pt x="26006" y="5143022"/>
                </a:lnTo>
                <a:lnTo>
                  <a:pt x="21417" y="5113957"/>
                </a:lnTo>
                <a:lnTo>
                  <a:pt x="16828" y="5086422"/>
                </a:lnTo>
                <a:lnTo>
                  <a:pt x="9179" y="5029821"/>
                </a:lnTo>
                <a:lnTo>
                  <a:pt x="6119" y="5000755"/>
                </a:lnTo>
                <a:lnTo>
                  <a:pt x="4590" y="4971690"/>
                </a:lnTo>
                <a:lnTo>
                  <a:pt x="3060" y="4942625"/>
                </a:lnTo>
                <a:lnTo>
                  <a:pt x="1530" y="4913560"/>
                </a:lnTo>
                <a:lnTo>
                  <a:pt x="0" y="4855429"/>
                </a:lnTo>
                <a:lnTo>
                  <a:pt x="1530" y="4814126"/>
                </a:lnTo>
                <a:lnTo>
                  <a:pt x="3060" y="4772823"/>
                </a:lnTo>
                <a:lnTo>
                  <a:pt x="4590" y="4731519"/>
                </a:lnTo>
                <a:lnTo>
                  <a:pt x="9179" y="4690216"/>
                </a:lnTo>
                <a:lnTo>
                  <a:pt x="13768" y="4648913"/>
                </a:lnTo>
                <a:lnTo>
                  <a:pt x="18357" y="4609139"/>
                </a:lnTo>
                <a:lnTo>
                  <a:pt x="26006" y="4567836"/>
                </a:lnTo>
                <a:lnTo>
                  <a:pt x="33655" y="4528063"/>
                </a:lnTo>
                <a:lnTo>
                  <a:pt x="41304" y="4489819"/>
                </a:lnTo>
                <a:lnTo>
                  <a:pt x="52012" y="4450045"/>
                </a:lnTo>
                <a:lnTo>
                  <a:pt x="61190" y="4411802"/>
                </a:lnTo>
                <a:lnTo>
                  <a:pt x="73428" y="4373558"/>
                </a:lnTo>
                <a:lnTo>
                  <a:pt x="85666" y="4335314"/>
                </a:lnTo>
                <a:lnTo>
                  <a:pt x="99434" y="4298600"/>
                </a:lnTo>
                <a:lnTo>
                  <a:pt x="113202" y="4260356"/>
                </a:lnTo>
                <a:lnTo>
                  <a:pt x="128499" y="4223642"/>
                </a:lnTo>
                <a:lnTo>
                  <a:pt x="143797" y="4188458"/>
                </a:lnTo>
                <a:lnTo>
                  <a:pt x="160624" y="4151744"/>
                </a:lnTo>
                <a:lnTo>
                  <a:pt x="177451" y="4116560"/>
                </a:lnTo>
                <a:lnTo>
                  <a:pt x="195808" y="4082905"/>
                </a:lnTo>
                <a:lnTo>
                  <a:pt x="215695" y="4047721"/>
                </a:lnTo>
                <a:lnTo>
                  <a:pt x="235582" y="4014066"/>
                </a:lnTo>
                <a:lnTo>
                  <a:pt x="255469" y="3980412"/>
                </a:lnTo>
                <a:lnTo>
                  <a:pt x="276885" y="3948287"/>
                </a:lnTo>
                <a:lnTo>
                  <a:pt x="299831" y="3916162"/>
                </a:lnTo>
                <a:lnTo>
                  <a:pt x="322778" y="3885567"/>
                </a:lnTo>
                <a:lnTo>
                  <a:pt x="345724" y="3853443"/>
                </a:lnTo>
                <a:lnTo>
                  <a:pt x="370200" y="3822848"/>
                </a:lnTo>
                <a:lnTo>
                  <a:pt x="396206" y="3793782"/>
                </a:lnTo>
                <a:lnTo>
                  <a:pt x="422211" y="3764717"/>
                </a:lnTo>
                <a:lnTo>
                  <a:pt x="448217" y="3735652"/>
                </a:lnTo>
                <a:lnTo>
                  <a:pt x="475753" y="3708116"/>
                </a:lnTo>
                <a:lnTo>
                  <a:pt x="503288" y="3680581"/>
                </a:lnTo>
                <a:lnTo>
                  <a:pt x="532353" y="3654575"/>
                </a:lnTo>
                <a:lnTo>
                  <a:pt x="561419" y="3628569"/>
                </a:lnTo>
                <a:lnTo>
                  <a:pt x="590484" y="3604093"/>
                </a:lnTo>
                <a:lnTo>
                  <a:pt x="621079" y="3579617"/>
                </a:lnTo>
                <a:lnTo>
                  <a:pt x="651674" y="3555141"/>
                </a:lnTo>
                <a:lnTo>
                  <a:pt x="683799" y="3532195"/>
                </a:lnTo>
                <a:lnTo>
                  <a:pt x="715923" y="3510778"/>
                </a:lnTo>
                <a:lnTo>
                  <a:pt x="748048" y="3489362"/>
                </a:lnTo>
                <a:lnTo>
                  <a:pt x="781703" y="3467945"/>
                </a:lnTo>
                <a:lnTo>
                  <a:pt x="815357" y="3448059"/>
                </a:lnTo>
                <a:lnTo>
                  <a:pt x="849012" y="3428172"/>
                </a:lnTo>
                <a:lnTo>
                  <a:pt x="884196" y="3409815"/>
                </a:lnTo>
                <a:lnTo>
                  <a:pt x="919380" y="3392988"/>
                </a:lnTo>
                <a:lnTo>
                  <a:pt x="954565" y="3376160"/>
                </a:lnTo>
                <a:lnTo>
                  <a:pt x="991279" y="3360863"/>
                </a:lnTo>
                <a:lnTo>
                  <a:pt x="1027993" y="3345565"/>
                </a:lnTo>
                <a:lnTo>
                  <a:pt x="1064707" y="3331798"/>
                </a:lnTo>
                <a:lnTo>
                  <a:pt x="1104480" y="3318030"/>
                </a:lnTo>
                <a:lnTo>
                  <a:pt x="1142724" y="3305792"/>
                </a:lnTo>
                <a:lnTo>
                  <a:pt x="1180968" y="3295084"/>
                </a:lnTo>
                <a:lnTo>
                  <a:pt x="1219211" y="3284375"/>
                </a:lnTo>
                <a:lnTo>
                  <a:pt x="1257455" y="3275197"/>
                </a:lnTo>
                <a:lnTo>
                  <a:pt x="1297229" y="3266018"/>
                </a:lnTo>
                <a:lnTo>
                  <a:pt x="1337002" y="3258370"/>
                </a:lnTo>
                <a:lnTo>
                  <a:pt x="1376776" y="3252251"/>
                </a:lnTo>
                <a:lnTo>
                  <a:pt x="1418079" y="3246132"/>
                </a:lnTo>
                <a:lnTo>
                  <a:pt x="1459382" y="3241542"/>
                </a:lnTo>
                <a:lnTo>
                  <a:pt x="1499156" y="3236953"/>
                </a:lnTo>
                <a:lnTo>
                  <a:pt x="1540459" y="3233894"/>
                </a:lnTo>
                <a:lnTo>
                  <a:pt x="1583292" y="3232364"/>
                </a:lnTo>
                <a:close/>
                <a:moveTo>
                  <a:pt x="0" y="1"/>
                </a:moveTo>
                <a:lnTo>
                  <a:pt x="767935" y="1"/>
                </a:lnTo>
                <a:lnTo>
                  <a:pt x="1537399" y="1"/>
                </a:lnTo>
                <a:lnTo>
                  <a:pt x="2305334" y="1"/>
                </a:lnTo>
                <a:lnTo>
                  <a:pt x="3074798" y="1"/>
                </a:lnTo>
                <a:lnTo>
                  <a:pt x="3091625" y="1531"/>
                </a:lnTo>
                <a:lnTo>
                  <a:pt x="3106922" y="3061"/>
                </a:lnTo>
                <a:lnTo>
                  <a:pt x="3122220" y="7650"/>
                </a:lnTo>
                <a:lnTo>
                  <a:pt x="3137518" y="13769"/>
                </a:lnTo>
                <a:lnTo>
                  <a:pt x="3151285" y="19888"/>
                </a:lnTo>
                <a:lnTo>
                  <a:pt x="3165053" y="29066"/>
                </a:lnTo>
                <a:lnTo>
                  <a:pt x="3177291" y="38245"/>
                </a:lnTo>
                <a:lnTo>
                  <a:pt x="3187999" y="48953"/>
                </a:lnTo>
                <a:lnTo>
                  <a:pt x="3198708" y="61191"/>
                </a:lnTo>
                <a:lnTo>
                  <a:pt x="3207886" y="73429"/>
                </a:lnTo>
                <a:lnTo>
                  <a:pt x="3215535" y="87197"/>
                </a:lnTo>
                <a:lnTo>
                  <a:pt x="3221654" y="100965"/>
                </a:lnTo>
                <a:lnTo>
                  <a:pt x="3226243" y="116262"/>
                </a:lnTo>
                <a:lnTo>
                  <a:pt x="3229302" y="123911"/>
                </a:lnTo>
                <a:lnTo>
                  <a:pt x="3229302" y="133089"/>
                </a:lnTo>
                <a:lnTo>
                  <a:pt x="3232362" y="148387"/>
                </a:lnTo>
                <a:lnTo>
                  <a:pt x="3232362" y="165214"/>
                </a:lnTo>
                <a:lnTo>
                  <a:pt x="3226243" y="243231"/>
                </a:lnTo>
                <a:lnTo>
                  <a:pt x="3220124" y="319719"/>
                </a:lnTo>
                <a:lnTo>
                  <a:pt x="3212475" y="396206"/>
                </a:lnTo>
                <a:lnTo>
                  <a:pt x="3201767" y="471164"/>
                </a:lnTo>
                <a:lnTo>
                  <a:pt x="3189529" y="546122"/>
                </a:lnTo>
                <a:lnTo>
                  <a:pt x="3175761" y="621080"/>
                </a:lnTo>
                <a:lnTo>
                  <a:pt x="3160464" y="696038"/>
                </a:lnTo>
                <a:lnTo>
                  <a:pt x="3143636" y="769466"/>
                </a:lnTo>
                <a:lnTo>
                  <a:pt x="3125280" y="841364"/>
                </a:lnTo>
                <a:lnTo>
                  <a:pt x="3105393" y="913262"/>
                </a:lnTo>
                <a:lnTo>
                  <a:pt x="3083976" y="985160"/>
                </a:lnTo>
                <a:lnTo>
                  <a:pt x="3059500" y="1055529"/>
                </a:lnTo>
                <a:lnTo>
                  <a:pt x="3035024" y="1127427"/>
                </a:lnTo>
                <a:lnTo>
                  <a:pt x="3007489" y="1196266"/>
                </a:lnTo>
                <a:lnTo>
                  <a:pt x="2979953" y="1265105"/>
                </a:lnTo>
                <a:lnTo>
                  <a:pt x="2950888" y="1332414"/>
                </a:lnTo>
                <a:lnTo>
                  <a:pt x="2918763" y="1398193"/>
                </a:lnTo>
                <a:lnTo>
                  <a:pt x="2886638" y="1465502"/>
                </a:lnTo>
                <a:lnTo>
                  <a:pt x="2852984" y="1529752"/>
                </a:lnTo>
                <a:lnTo>
                  <a:pt x="2817800" y="1594001"/>
                </a:lnTo>
                <a:lnTo>
                  <a:pt x="2781086" y="1656721"/>
                </a:lnTo>
                <a:lnTo>
                  <a:pt x="2742842" y="1719441"/>
                </a:lnTo>
                <a:lnTo>
                  <a:pt x="2703069" y="1780631"/>
                </a:lnTo>
                <a:lnTo>
                  <a:pt x="2661765" y="1841821"/>
                </a:lnTo>
                <a:lnTo>
                  <a:pt x="2618932" y="1901481"/>
                </a:lnTo>
                <a:lnTo>
                  <a:pt x="2576099" y="1959612"/>
                </a:lnTo>
                <a:lnTo>
                  <a:pt x="2531737" y="2017742"/>
                </a:lnTo>
                <a:lnTo>
                  <a:pt x="2485844" y="2074343"/>
                </a:lnTo>
                <a:lnTo>
                  <a:pt x="2438422" y="2129414"/>
                </a:lnTo>
                <a:lnTo>
                  <a:pt x="2389470" y="2182955"/>
                </a:lnTo>
                <a:lnTo>
                  <a:pt x="2338988" y="2236496"/>
                </a:lnTo>
                <a:lnTo>
                  <a:pt x="2288506" y="2288508"/>
                </a:lnTo>
                <a:lnTo>
                  <a:pt x="2236495" y="2338990"/>
                </a:lnTo>
                <a:lnTo>
                  <a:pt x="2182954" y="2389471"/>
                </a:lnTo>
                <a:lnTo>
                  <a:pt x="2129412" y="2436894"/>
                </a:lnTo>
                <a:lnTo>
                  <a:pt x="2074341" y="2484316"/>
                </a:lnTo>
                <a:lnTo>
                  <a:pt x="2017741" y="2530208"/>
                </a:lnTo>
                <a:lnTo>
                  <a:pt x="1959610" y="2576101"/>
                </a:lnTo>
                <a:lnTo>
                  <a:pt x="1901480" y="2618934"/>
                </a:lnTo>
                <a:lnTo>
                  <a:pt x="1841819" y="2661767"/>
                </a:lnTo>
                <a:lnTo>
                  <a:pt x="1782159" y="2703070"/>
                </a:lnTo>
                <a:lnTo>
                  <a:pt x="1719439" y="2741315"/>
                </a:lnTo>
                <a:lnTo>
                  <a:pt x="1658249" y="2779558"/>
                </a:lnTo>
                <a:lnTo>
                  <a:pt x="1594000" y="2817801"/>
                </a:lnTo>
                <a:lnTo>
                  <a:pt x="1529750" y="2852986"/>
                </a:lnTo>
                <a:lnTo>
                  <a:pt x="1465501" y="2886641"/>
                </a:lnTo>
                <a:lnTo>
                  <a:pt x="1399722" y="2918765"/>
                </a:lnTo>
                <a:lnTo>
                  <a:pt x="1332413" y="2950890"/>
                </a:lnTo>
                <a:lnTo>
                  <a:pt x="1265104" y="2979955"/>
                </a:lnTo>
                <a:lnTo>
                  <a:pt x="1196265" y="3007491"/>
                </a:lnTo>
                <a:lnTo>
                  <a:pt x="1127426" y="3035026"/>
                </a:lnTo>
                <a:lnTo>
                  <a:pt x="1055528" y="3059502"/>
                </a:lnTo>
                <a:lnTo>
                  <a:pt x="985159" y="3082448"/>
                </a:lnTo>
                <a:lnTo>
                  <a:pt x="913261" y="3105395"/>
                </a:lnTo>
                <a:lnTo>
                  <a:pt x="841363" y="3125282"/>
                </a:lnTo>
                <a:lnTo>
                  <a:pt x="769465" y="3143638"/>
                </a:lnTo>
                <a:lnTo>
                  <a:pt x="696037" y="3160466"/>
                </a:lnTo>
                <a:lnTo>
                  <a:pt x="621079" y="3175763"/>
                </a:lnTo>
                <a:lnTo>
                  <a:pt x="547651" y="3189531"/>
                </a:lnTo>
                <a:lnTo>
                  <a:pt x="471163" y="3201769"/>
                </a:lnTo>
                <a:lnTo>
                  <a:pt x="396206" y="3210947"/>
                </a:lnTo>
                <a:lnTo>
                  <a:pt x="319718" y="3220126"/>
                </a:lnTo>
                <a:lnTo>
                  <a:pt x="243231" y="3226245"/>
                </a:lnTo>
                <a:lnTo>
                  <a:pt x="165213" y="3230834"/>
                </a:lnTo>
                <a:lnTo>
                  <a:pt x="148387" y="3230834"/>
                </a:lnTo>
                <a:lnTo>
                  <a:pt x="140737" y="3230834"/>
                </a:lnTo>
                <a:lnTo>
                  <a:pt x="133089" y="3229304"/>
                </a:lnTo>
                <a:lnTo>
                  <a:pt x="125440" y="3227775"/>
                </a:lnTo>
                <a:lnTo>
                  <a:pt x="116261" y="3226245"/>
                </a:lnTo>
                <a:lnTo>
                  <a:pt x="102494" y="3221656"/>
                </a:lnTo>
                <a:lnTo>
                  <a:pt x="87196" y="3215537"/>
                </a:lnTo>
                <a:lnTo>
                  <a:pt x="73429" y="3207888"/>
                </a:lnTo>
                <a:lnTo>
                  <a:pt x="61191" y="3198709"/>
                </a:lnTo>
                <a:lnTo>
                  <a:pt x="55071" y="3194120"/>
                </a:lnTo>
                <a:lnTo>
                  <a:pt x="48952" y="3188001"/>
                </a:lnTo>
                <a:lnTo>
                  <a:pt x="44363" y="3183412"/>
                </a:lnTo>
                <a:lnTo>
                  <a:pt x="38244" y="3177293"/>
                </a:lnTo>
                <a:lnTo>
                  <a:pt x="29066" y="3165055"/>
                </a:lnTo>
                <a:lnTo>
                  <a:pt x="19887" y="3151287"/>
                </a:lnTo>
                <a:lnTo>
                  <a:pt x="16828" y="3145168"/>
                </a:lnTo>
                <a:lnTo>
                  <a:pt x="13768" y="3137519"/>
                </a:lnTo>
                <a:lnTo>
                  <a:pt x="7649" y="3122222"/>
                </a:lnTo>
                <a:lnTo>
                  <a:pt x="3060" y="3106925"/>
                </a:lnTo>
                <a:lnTo>
                  <a:pt x="1530" y="3090097"/>
                </a:lnTo>
                <a:lnTo>
                  <a:pt x="0" y="3082448"/>
                </a:lnTo>
                <a:lnTo>
                  <a:pt x="0" y="3074800"/>
                </a:lnTo>
                <a:lnTo>
                  <a:pt x="0" y="2305335"/>
                </a:lnTo>
                <a:lnTo>
                  <a:pt x="0" y="1537400"/>
                </a:lnTo>
                <a:lnTo>
                  <a:pt x="0" y="767936"/>
                </a:lnTo>
                <a:close/>
                <a:moveTo>
                  <a:pt x="4814124" y="0"/>
                </a:moveTo>
                <a:lnTo>
                  <a:pt x="4855427" y="0"/>
                </a:lnTo>
                <a:lnTo>
                  <a:pt x="4898260" y="0"/>
                </a:lnTo>
                <a:lnTo>
                  <a:pt x="4939563" y="1530"/>
                </a:lnTo>
                <a:lnTo>
                  <a:pt x="4980867" y="4590"/>
                </a:lnTo>
                <a:lnTo>
                  <a:pt x="5022170" y="7649"/>
                </a:lnTo>
                <a:lnTo>
                  <a:pt x="5063473" y="13768"/>
                </a:lnTo>
                <a:lnTo>
                  <a:pt x="5103247" y="18357"/>
                </a:lnTo>
                <a:lnTo>
                  <a:pt x="5143020" y="26006"/>
                </a:lnTo>
                <a:lnTo>
                  <a:pt x="5182794" y="33655"/>
                </a:lnTo>
                <a:lnTo>
                  <a:pt x="5222567" y="41304"/>
                </a:lnTo>
                <a:lnTo>
                  <a:pt x="5262341" y="50482"/>
                </a:lnTo>
                <a:lnTo>
                  <a:pt x="5300584" y="61190"/>
                </a:lnTo>
                <a:lnTo>
                  <a:pt x="5338828" y="73428"/>
                </a:lnTo>
                <a:lnTo>
                  <a:pt x="5377072" y="85666"/>
                </a:lnTo>
                <a:lnTo>
                  <a:pt x="5415316" y="97904"/>
                </a:lnTo>
                <a:lnTo>
                  <a:pt x="5452030" y="113202"/>
                </a:lnTo>
                <a:lnTo>
                  <a:pt x="5488744" y="126970"/>
                </a:lnTo>
                <a:lnTo>
                  <a:pt x="5525458" y="143797"/>
                </a:lnTo>
                <a:lnTo>
                  <a:pt x="5560642" y="160624"/>
                </a:lnTo>
                <a:lnTo>
                  <a:pt x="5595826" y="177451"/>
                </a:lnTo>
                <a:lnTo>
                  <a:pt x="5631010" y="195808"/>
                </a:lnTo>
                <a:lnTo>
                  <a:pt x="5664665" y="215695"/>
                </a:lnTo>
                <a:lnTo>
                  <a:pt x="5699849" y="235582"/>
                </a:lnTo>
                <a:lnTo>
                  <a:pt x="5731974" y="255469"/>
                </a:lnTo>
                <a:lnTo>
                  <a:pt x="5765628" y="276885"/>
                </a:lnTo>
                <a:lnTo>
                  <a:pt x="5797753" y="299831"/>
                </a:lnTo>
                <a:lnTo>
                  <a:pt x="5828348" y="322778"/>
                </a:lnTo>
                <a:lnTo>
                  <a:pt x="5858943" y="345724"/>
                </a:lnTo>
                <a:lnTo>
                  <a:pt x="5889538" y="370200"/>
                </a:lnTo>
                <a:lnTo>
                  <a:pt x="5920133" y="396206"/>
                </a:lnTo>
                <a:lnTo>
                  <a:pt x="5949199" y="422211"/>
                </a:lnTo>
                <a:lnTo>
                  <a:pt x="5976734" y="448217"/>
                </a:lnTo>
                <a:lnTo>
                  <a:pt x="6005800" y="475753"/>
                </a:lnTo>
                <a:lnTo>
                  <a:pt x="6031805" y="503288"/>
                </a:lnTo>
                <a:lnTo>
                  <a:pt x="6059341" y="532353"/>
                </a:lnTo>
                <a:lnTo>
                  <a:pt x="6085346" y="561419"/>
                </a:lnTo>
                <a:lnTo>
                  <a:pt x="6109822" y="590484"/>
                </a:lnTo>
                <a:lnTo>
                  <a:pt x="6134298" y="621079"/>
                </a:lnTo>
                <a:lnTo>
                  <a:pt x="6158774" y="651674"/>
                </a:lnTo>
                <a:lnTo>
                  <a:pt x="6181721" y="683799"/>
                </a:lnTo>
                <a:lnTo>
                  <a:pt x="6203137" y="715923"/>
                </a:lnTo>
                <a:lnTo>
                  <a:pt x="6224554" y="748048"/>
                </a:lnTo>
                <a:lnTo>
                  <a:pt x="6245970" y="781703"/>
                </a:lnTo>
                <a:lnTo>
                  <a:pt x="6265857" y="815357"/>
                </a:lnTo>
                <a:lnTo>
                  <a:pt x="6284214" y="849012"/>
                </a:lnTo>
                <a:lnTo>
                  <a:pt x="6302571" y="884196"/>
                </a:lnTo>
                <a:lnTo>
                  <a:pt x="6320928" y="919380"/>
                </a:lnTo>
                <a:lnTo>
                  <a:pt x="6337755" y="954565"/>
                </a:lnTo>
                <a:lnTo>
                  <a:pt x="6353053" y="991279"/>
                </a:lnTo>
                <a:lnTo>
                  <a:pt x="6368350" y="1027993"/>
                </a:lnTo>
                <a:lnTo>
                  <a:pt x="6382118" y="1064707"/>
                </a:lnTo>
                <a:lnTo>
                  <a:pt x="6395886" y="1104480"/>
                </a:lnTo>
                <a:lnTo>
                  <a:pt x="6408124" y="1141194"/>
                </a:lnTo>
                <a:lnTo>
                  <a:pt x="6418832" y="1179438"/>
                </a:lnTo>
                <a:lnTo>
                  <a:pt x="6429540" y="1219211"/>
                </a:lnTo>
                <a:lnTo>
                  <a:pt x="6438719" y="1257455"/>
                </a:lnTo>
                <a:lnTo>
                  <a:pt x="6447897" y="1297229"/>
                </a:lnTo>
                <a:lnTo>
                  <a:pt x="6455546" y="1337002"/>
                </a:lnTo>
                <a:lnTo>
                  <a:pt x="6461665" y="1376776"/>
                </a:lnTo>
                <a:lnTo>
                  <a:pt x="6467784" y="1418079"/>
                </a:lnTo>
                <a:lnTo>
                  <a:pt x="6472373" y="1457852"/>
                </a:lnTo>
                <a:lnTo>
                  <a:pt x="6475433" y="1499156"/>
                </a:lnTo>
                <a:lnTo>
                  <a:pt x="6478492" y="1540459"/>
                </a:lnTo>
                <a:lnTo>
                  <a:pt x="6480022" y="1583292"/>
                </a:lnTo>
                <a:lnTo>
                  <a:pt x="6480022" y="1624595"/>
                </a:lnTo>
                <a:lnTo>
                  <a:pt x="6480022" y="1665899"/>
                </a:lnTo>
                <a:lnTo>
                  <a:pt x="6478492" y="1707202"/>
                </a:lnTo>
                <a:lnTo>
                  <a:pt x="6475433" y="1748505"/>
                </a:lnTo>
                <a:lnTo>
                  <a:pt x="6472373" y="1789808"/>
                </a:lnTo>
                <a:lnTo>
                  <a:pt x="6467784" y="1831112"/>
                </a:lnTo>
                <a:lnTo>
                  <a:pt x="6461665" y="1870885"/>
                </a:lnTo>
                <a:lnTo>
                  <a:pt x="6455546" y="1912189"/>
                </a:lnTo>
                <a:lnTo>
                  <a:pt x="6447897" y="1951962"/>
                </a:lnTo>
                <a:lnTo>
                  <a:pt x="6438719" y="1990206"/>
                </a:lnTo>
                <a:lnTo>
                  <a:pt x="6429540" y="2029979"/>
                </a:lnTo>
                <a:lnTo>
                  <a:pt x="6418832" y="2068223"/>
                </a:lnTo>
                <a:lnTo>
                  <a:pt x="6408124" y="2106467"/>
                </a:lnTo>
                <a:lnTo>
                  <a:pt x="6395886" y="2144711"/>
                </a:lnTo>
                <a:lnTo>
                  <a:pt x="6382118" y="2182954"/>
                </a:lnTo>
                <a:lnTo>
                  <a:pt x="6368350" y="2219668"/>
                </a:lnTo>
                <a:lnTo>
                  <a:pt x="6353053" y="2256382"/>
                </a:lnTo>
                <a:lnTo>
                  <a:pt x="6337755" y="2291566"/>
                </a:lnTo>
                <a:lnTo>
                  <a:pt x="6320928" y="2328280"/>
                </a:lnTo>
                <a:lnTo>
                  <a:pt x="6302571" y="2363465"/>
                </a:lnTo>
                <a:lnTo>
                  <a:pt x="6284214" y="2397119"/>
                </a:lnTo>
                <a:lnTo>
                  <a:pt x="6265857" y="2432303"/>
                </a:lnTo>
                <a:lnTo>
                  <a:pt x="6245970" y="2465958"/>
                </a:lnTo>
                <a:lnTo>
                  <a:pt x="6224554" y="2499612"/>
                </a:lnTo>
                <a:lnTo>
                  <a:pt x="6203137" y="2531737"/>
                </a:lnTo>
                <a:lnTo>
                  <a:pt x="6181721" y="2563862"/>
                </a:lnTo>
                <a:lnTo>
                  <a:pt x="6158774" y="2595987"/>
                </a:lnTo>
                <a:lnTo>
                  <a:pt x="6134298" y="2626582"/>
                </a:lnTo>
                <a:lnTo>
                  <a:pt x="6109822" y="2657177"/>
                </a:lnTo>
                <a:lnTo>
                  <a:pt x="6085346" y="2686242"/>
                </a:lnTo>
                <a:lnTo>
                  <a:pt x="6059341" y="2715307"/>
                </a:lnTo>
                <a:lnTo>
                  <a:pt x="6031805" y="2744373"/>
                </a:lnTo>
                <a:lnTo>
                  <a:pt x="6005800" y="2771908"/>
                </a:lnTo>
                <a:lnTo>
                  <a:pt x="5976734" y="2799444"/>
                </a:lnTo>
                <a:lnTo>
                  <a:pt x="5949199" y="2825449"/>
                </a:lnTo>
                <a:lnTo>
                  <a:pt x="5920133" y="2851455"/>
                </a:lnTo>
                <a:lnTo>
                  <a:pt x="5889538" y="2875931"/>
                </a:lnTo>
                <a:lnTo>
                  <a:pt x="5858943" y="2900407"/>
                </a:lnTo>
                <a:lnTo>
                  <a:pt x="5828348" y="2924883"/>
                </a:lnTo>
                <a:lnTo>
                  <a:pt x="5797753" y="2947829"/>
                </a:lnTo>
                <a:lnTo>
                  <a:pt x="5765628" y="2969246"/>
                </a:lnTo>
                <a:lnTo>
                  <a:pt x="5731974" y="2990662"/>
                </a:lnTo>
                <a:lnTo>
                  <a:pt x="5699849" y="3012079"/>
                </a:lnTo>
                <a:lnTo>
                  <a:pt x="5664665" y="3031966"/>
                </a:lnTo>
                <a:lnTo>
                  <a:pt x="5631010" y="3051852"/>
                </a:lnTo>
                <a:lnTo>
                  <a:pt x="5595826" y="3070209"/>
                </a:lnTo>
                <a:lnTo>
                  <a:pt x="5560642" y="3087037"/>
                </a:lnTo>
                <a:lnTo>
                  <a:pt x="5525458" y="3103864"/>
                </a:lnTo>
                <a:lnTo>
                  <a:pt x="5488744" y="3119161"/>
                </a:lnTo>
                <a:lnTo>
                  <a:pt x="5452030" y="3134459"/>
                </a:lnTo>
                <a:lnTo>
                  <a:pt x="5415316" y="3148227"/>
                </a:lnTo>
                <a:lnTo>
                  <a:pt x="5377072" y="3161994"/>
                </a:lnTo>
                <a:lnTo>
                  <a:pt x="5338828" y="3174232"/>
                </a:lnTo>
                <a:lnTo>
                  <a:pt x="5300584" y="3184941"/>
                </a:lnTo>
                <a:lnTo>
                  <a:pt x="5262341" y="3195649"/>
                </a:lnTo>
                <a:lnTo>
                  <a:pt x="5222567" y="3204828"/>
                </a:lnTo>
                <a:lnTo>
                  <a:pt x="5182794" y="3214006"/>
                </a:lnTo>
                <a:lnTo>
                  <a:pt x="5143020" y="3221655"/>
                </a:lnTo>
                <a:lnTo>
                  <a:pt x="5103247" y="3227774"/>
                </a:lnTo>
                <a:lnTo>
                  <a:pt x="5063473" y="3233893"/>
                </a:lnTo>
                <a:lnTo>
                  <a:pt x="5022170" y="3238482"/>
                </a:lnTo>
                <a:lnTo>
                  <a:pt x="4980867" y="3244601"/>
                </a:lnTo>
                <a:lnTo>
                  <a:pt x="4939563" y="3246131"/>
                </a:lnTo>
                <a:lnTo>
                  <a:pt x="4898260" y="3247660"/>
                </a:lnTo>
                <a:lnTo>
                  <a:pt x="4855427" y="3249190"/>
                </a:lnTo>
                <a:lnTo>
                  <a:pt x="4814124" y="3247660"/>
                </a:lnTo>
                <a:lnTo>
                  <a:pt x="4772821" y="3246131"/>
                </a:lnTo>
                <a:lnTo>
                  <a:pt x="4731517" y="3244601"/>
                </a:lnTo>
                <a:lnTo>
                  <a:pt x="4690214" y="3238482"/>
                </a:lnTo>
                <a:lnTo>
                  <a:pt x="4648911" y="3233893"/>
                </a:lnTo>
                <a:lnTo>
                  <a:pt x="4609137" y="3227774"/>
                </a:lnTo>
                <a:lnTo>
                  <a:pt x="4569364" y="3221655"/>
                </a:lnTo>
                <a:lnTo>
                  <a:pt x="4529590" y="3214006"/>
                </a:lnTo>
                <a:lnTo>
                  <a:pt x="4489817" y="3204828"/>
                </a:lnTo>
                <a:lnTo>
                  <a:pt x="4450043" y="3195649"/>
                </a:lnTo>
                <a:lnTo>
                  <a:pt x="4411800" y="3184941"/>
                </a:lnTo>
                <a:lnTo>
                  <a:pt x="4373556" y="3174232"/>
                </a:lnTo>
                <a:lnTo>
                  <a:pt x="4335312" y="3161994"/>
                </a:lnTo>
                <a:lnTo>
                  <a:pt x="4298598" y="3148227"/>
                </a:lnTo>
                <a:lnTo>
                  <a:pt x="4260354" y="3134459"/>
                </a:lnTo>
                <a:lnTo>
                  <a:pt x="4225170" y="3119161"/>
                </a:lnTo>
                <a:lnTo>
                  <a:pt x="4188456" y="3103864"/>
                </a:lnTo>
                <a:lnTo>
                  <a:pt x="4153272" y="3087037"/>
                </a:lnTo>
                <a:lnTo>
                  <a:pt x="4118087" y="3070209"/>
                </a:lnTo>
                <a:lnTo>
                  <a:pt x="4082903" y="3051852"/>
                </a:lnTo>
                <a:lnTo>
                  <a:pt x="4047719" y="3031966"/>
                </a:lnTo>
                <a:lnTo>
                  <a:pt x="4014064" y="3012079"/>
                </a:lnTo>
                <a:lnTo>
                  <a:pt x="3981940" y="2990662"/>
                </a:lnTo>
                <a:lnTo>
                  <a:pt x="3948285" y="2969246"/>
                </a:lnTo>
                <a:lnTo>
                  <a:pt x="3916160" y="2947829"/>
                </a:lnTo>
                <a:lnTo>
                  <a:pt x="3885565" y="2924883"/>
                </a:lnTo>
                <a:lnTo>
                  <a:pt x="3854970" y="2900407"/>
                </a:lnTo>
                <a:lnTo>
                  <a:pt x="3824375" y="2875931"/>
                </a:lnTo>
                <a:lnTo>
                  <a:pt x="3793780" y="2851455"/>
                </a:lnTo>
                <a:lnTo>
                  <a:pt x="3764715" y="2825449"/>
                </a:lnTo>
                <a:lnTo>
                  <a:pt x="3737180" y="2799444"/>
                </a:lnTo>
                <a:lnTo>
                  <a:pt x="3708114" y="2771908"/>
                </a:lnTo>
                <a:lnTo>
                  <a:pt x="3682109" y="2744373"/>
                </a:lnTo>
                <a:lnTo>
                  <a:pt x="3654573" y="2715307"/>
                </a:lnTo>
                <a:lnTo>
                  <a:pt x="3628567" y="2686242"/>
                </a:lnTo>
                <a:lnTo>
                  <a:pt x="3604091" y="2657177"/>
                </a:lnTo>
                <a:lnTo>
                  <a:pt x="3579615" y="2626582"/>
                </a:lnTo>
                <a:lnTo>
                  <a:pt x="3555139" y="2595987"/>
                </a:lnTo>
                <a:lnTo>
                  <a:pt x="3532193" y="2563862"/>
                </a:lnTo>
                <a:lnTo>
                  <a:pt x="3510777" y="2531737"/>
                </a:lnTo>
                <a:lnTo>
                  <a:pt x="3489360" y="2499612"/>
                </a:lnTo>
                <a:lnTo>
                  <a:pt x="3467944" y="2465958"/>
                </a:lnTo>
                <a:lnTo>
                  <a:pt x="3448057" y="2432303"/>
                </a:lnTo>
                <a:lnTo>
                  <a:pt x="3429700" y="2397119"/>
                </a:lnTo>
                <a:lnTo>
                  <a:pt x="3411343" y="2363465"/>
                </a:lnTo>
                <a:lnTo>
                  <a:pt x="3392986" y="2328280"/>
                </a:lnTo>
                <a:lnTo>
                  <a:pt x="3376159" y="2291566"/>
                </a:lnTo>
                <a:lnTo>
                  <a:pt x="3360861" y="2256382"/>
                </a:lnTo>
                <a:lnTo>
                  <a:pt x="3345564" y="2219668"/>
                </a:lnTo>
                <a:lnTo>
                  <a:pt x="3331796" y="2182954"/>
                </a:lnTo>
                <a:lnTo>
                  <a:pt x="3318028" y="2144711"/>
                </a:lnTo>
                <a:lnTo>
                  <a:pt x="3305790" y="2106467"/>
                </a:lnTo>
                <a:lnTo>
                  <a:pt x="3295082" y="2068223"/>
                </a:lnTo>
                <a:lnTo>
                  <a:pt x="3284374" y="2029979"/>
                </a:lnTo>
                <a:lnTo>
                  <a:pt x="3275195" y="1990206"/>
                </a:lnTo>
                <a:lnTo>
                  <a:pt x="3266017" y="1951962"/>
                </a:lnTo>
                <a:lnTo>
                  <a:pt x="3258368" y="1912189"/>
                </a:lnTo>
                <a:lnTo>
                  <a:pt x="3252249" y="1870885"/>
                </a:lnTo>
                <a:lnTo>
                  <a:pt x="3246130" y="1831112"/>
                </a:lnTo>
                <a:lnTo>
                  <a:pt x="3240011" y="1789808"/>
                </a:lnTo>
                <a:lnTo>
                  <a:pt x="3236951" y="1748505"/>
                </a:lnTo>
                <a:lnTo>
                  <a:pt x="3233892" y="1707202"/>
                </a:lnTo>
                <a:lnTo>
                  <a:pt x="3232362" y="1665899"/>
                </a:lnTo>
                <a:lnTo>
                  <a:pt x="3232362" y="1624595"/>
                </a:lnTo>
                <a:lnTo>
                  <a:pt x="3232362" y="1583292"/>
                </a:lnTo>
                <a:lnTo>
                  <a:pt x="3233892" y="1540459"/>
                </a:lnTo>
                <a:lnTo>
                  <a:pt x="3236951" y="1499156"/>
                </a:lnTo>
                <a:lnTo>
                  <a:pt x="3240011" y="1457852"/>
                </a:lnTo>
                <a:lnTo>
                  <a:pt x="3246130" y="1418079"/>
                </a:lnTo>
                <a:lnTo>
                  <a:pt x="3252249" y="1376776"/>
                </a:lnTo>
                <a:lnTo>
                  <a:pt x="3258368" y="1337002"/>
                </a:lnTo>
                <a:lnTo>
                  <a:pt x="3266017" y="1297229"/>
                </a:lnTo>
                <a:lnTo>
                  <a:pt x="3275195" y="1257455"/>
                </a:lnTo>
                <a:lnTo>
                  <a:pt x="3284374" y="1219211"/>
                </a:lnTo>
                <a:lnTo>
                  <a:pt x="3295082" y="1179438"/>
                </a:lnTo>
                <a:lnTo>
                  <a:pt x="3305790" y="1141194"/>
                </a:lnTo>
                <a:lnTo>
                  <a:pt x="3318028" y="1104480"/>
                </a:lnTo>
                <a:lnTo>
                  <a:pt x="3331796" y="1064707"/>
                </a:lnTo>
                <a:lnTo>
                  <a:pt x="3345564" y="1027993"/>
                </a:lnTo>
                <a:lnTo>
                  <a:pt x="3360861" y="991279"/>
                </a:lnTo>
                <a:lnTo>
                  <a:pt x="3376159" y="954565"/>
                </a:lnTo>
                <a:lnTo>
                  <a:pt x="3392986" y="919380"/>
                </a:lnTo>
                <a:lnTo>
                  <a:pt x="3411343" y="884196"/>
                </a:lnTo>
                <a:lnTo>
                  <a:pt x="3429700" y="849012"/>
                </a:lnTo>
                <a:lnTo>
                  <a:pt x="3448057" y="815357"/>
                </a:lnTo>
                <a:lnTo>
                  <a:pt x="3467944" y="781703"/>
                </a:lnTo>
                <a:lnTo>
                  <a:pt x="3489360" y="748048"/>
                </a:lnTo>
                <a:lnTo>
                  <a:pt x="3510777" y="715923"/>
                </a:lnTo>
                <a:lnTo>
                  <a:pt x="3532193" y="683799"/>
                </a:lnTo>
                <a:lnTo>
                  <a:pt x="3555139" y="651674"/>
                </a:lnTo>
                <a:lnTo>
                  <a:pt x="3579615" y="621079"/>
                </a:lnTo>
                <a:lnTo>
                  <a:pt x="3604091" y="590484"/>
                </a:lnTo>
                <a:lnTo>
                  <a:pt x="3628567" y="561419"/>
                </a:lnTo>
                <a:lnTo>
                  <a:pt x="3654573" y="532353"/>
                </a:lnTo>
                <a:lnTo>
                  <a:pt x="3682109" y="503288"/>
                </a:lnTo>
                <a:lnTo>
                  <a:pt x="3708114" y="475753"/>
                </a:lnTo>
                <a:lnTo>
                  <a:pt x="3737180" y="448217"/>
                </a:lnTo>
                <a:lnTo>
                  <a:pt x="3764715" y="422211"/>
                </a:lnTo>
                <a:lnTo>
                  <a:pt x="3793780" y="396206"/>
                </a:lnTo>
                <a:lnTo>
                  <a:pt x="3824375" y="370200"/>
                </a:lnTo>
                <a:lnTo>
                  <a:pt x="3854970" y="345724"/>
                </a:lnTo>
                <a:lnTo>
                  <a:pt x="3885565" y="322778"/>
                </a:lnTo>
                <a:lnTo>
                  <a:pt x="3916160" y="299831"/>
                </a:lnTo>
                <a:lnTo>
                  <a:pt x="3948285" y="276885"/>
                </a:lnTo>
                <a:lnTo>
                  <a:pt x="3981940" y="255469"/>
                </a:lnTo>
                <a:lnTo>
                  <a:pt x="4014064" y="235582"/>
                </a:lnTo>
                <a:lnTo>
                  <a:pt x="4047719" y="215695"/>
                </a:lnTo>
                <a:lnTo>
                  <a:pt x="4082903" y="195808"/>
                </a:lnTo>
                <a:lnTo>
                  <a:pt x="4118087" y="177451"/>
                </a:lnTo>
                <a:lnTo>
                  <a:pt x="4153272" y="160624"/>
                </a:lnTo>
                <a:lnTo>
                  <a:pt x="4188456" y="143797"/>
                </a:lnTo>
                <a:lnTo>
                  <a:pt x="4225170" y="126970"/>
                </a:lnTo>
                <a:lnTo>
                  <a:pt x="4260354" y="113202"/>
                </a:lnTo>
                <a:lnTo>
                  <a:pt x="4298598" y="97904"/>
                </a:lnTo>
                <a:lnTo>
                  <a:pt x="4335312" y="85666"/>
                </a:lnTo>
                <a:lnTo>
                  <a:pt x="4373556" y="73428"/>
                </a:lnTo>
                <a:lnTo>
                  <a:pt x="4411800" y="61190"/>
                </a:lnTo>
                <a:lnTo>
                  <a:pt x="4450043" y="50482"/>
                </a:lnTo>
                <a:lnTo>
                  <a:pt x="4489817" y="41304"/>
                </a:lnTo>
                <a:lnTo>
                  <a:pt x="4529590" y="33655"/>
                </a:lnTo>
                <a:lnTo>
                  <a:pt x="4569364" y="26006"/>
                </a:lnTo>
                <a:lnTo>
                  <a:pt x="4609137" y="18357"/>
                </a:lnTo>
                <a:lnTo>
                  <a:pt x="4648911" y="13768"/>
                </a:lnTo>
                <a:lnTo>
                  <a:pt x="4690214" y="7649"/>
                </a:lnTo>
                <a:lnTo>
                  <a:pt x="4731517" y="4590"/>
                </a:lnTo>
                <a:lnTo>
                  <a:pt x="4772821" y="1530"/>
                </a:lnTo>
                <a:close/>
              </a:path>
            </a:pathLst>
          </a:custGeom>
          <a:solidFill>
            <a:schemeClr val="bg1">
              <a:lumMod val="85000"/>
            </a:schemeClr>
          </a:solidFill>
        </p:spPr>
        <p:txBody>
          <a:bodyPr wrap="square">
            <a:noAutofit/>
          </a:bodyPr>
          <a:lstStyle/>
          <a:p>
            <a:r>
              <a:rPr lang="en-US"/>
              <a:t>Click icon to add picture</a:t>
            </a:r>
            <a:endParaRPr lang="fi-FI" dirty="0"/>
          </a:p>
        </p:txBody>
      </p:sp>
      <p:sp>
        <p:nvSpPr>
          <p:cNvPr id="2" name="Title 1">
            <a:extLst>
              <a:ext uri="{FF2B5EF4-FFF2-40B4-BE49-F238E27FC236}">
                <a16:creationId xmlns:a16="http://schemas.microsoft.com/office/drawing/2014/main" id="{02E93B21-7A12-ABDC-0E86-10652E7264FF}"/>
              </a:ext>
            </a:extLst>
          </p:cNvPr>
          <p:cNvSpPr>
            <a:spLocks noGrp="1"/>
          </p:cNvSpPr>
          <p:nvPr>
            <p:ph type="title" hasCustomPrompt="1"/>
          </p:nvPr>
        </p:nvSpPr>
        <p:spPr>
          <a:xfrm>
            <a:off x="623888" y="836712"/>
            <a:ext cx="4608016" cy="4032448"/>
          </a:xfrm>
        </p:spPr>
        <p:txBody>
          <a:bodyPr anchor="t" anchorCtr="0">
            <a:normAutofit/>
          </a:bodyPr>
          <a:lstStyle>
            <a:lvl1pPr>
              <a:lnSpc>
                <a:spcPct val="85000"/>
              </a:lnSpc>
              <a:defRPr sz="6600" cap="none" spc="-60" baseline="0"/>
            </a:lvl1pPr>
          </a:lstStyle>
          <a:p>
            <a:r>
              <a:rPr lang="en-GB" dirty="0"/>
              <a:t>Chapter header</a:t>
            </a:r>
            <a:endParaRPr lang="fi-FI" dirty="0"/>
          </a:p>
        </p:txBody>
      </p:sp>
      <p:sp>
        <p:nvSpPr>
          <p:cNvPr id="3" name="Text Placeholder 2">
            <a:extLst>
              <a:ext uri="{FF2B5EF4-FFF2-40B4-BE49-F238E27FC236}">
                <a16:creationId xmlns:a16="http://schemas.microsoft.com/office/drawing/2014/main" id="{64F3F1BD-A84A-D398-C189-1DEAB65679FE}"/>
              </a:ext>
            </a:extLst>
          </p:cNvPr>
          <p:cNvSpPr>
            <a:spLocks noGrp="1"/>
          </p:cNvSpPr>
          <p:nvPr>
            <p:ph type="body" idx="1"/>
          </p:nvPr>
        </p:nvSpPr>
        <p:spPr>
          <a:xfrm>
            <a:off x="623888" y="5013176"/>
            <a:ext cx="4608016" cy="1076474"/>
          </a:xfrm>
        </p:spPr>
        <p:txBody>
          <a:bodyPr/>
          <a:lstStyle>
            <a:lvl1pPr marL="0" indent="0">
              <a:buNone/>
              <a:defRPr sz="2000">
                <a:solidFill>
                  <a:schemeClr val="accent1"/>
                </a:solidFill>
                <a:latin typeface="Finlandica Headline" pitchFamily="2" charset="0"/>
                <a:cs typeface="Finlandica Headline"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FF7E3D82-C4A5-AE4C-4FB2-7FF43BA1601E}"/>
              </a:ext>
            </a:extLst>
          </p:cNvPr>
          <p:cNvSpPr>
            <a:spLocks noGrp="1"/>
          </p:cNvSpPr>
          <p:nvPr>
            <p:ph type="body" sz="quarter" idx="19"/>
          </p:nvPr>
        </p:nvSpPr>
        <p:spPr>
          <a:xfrm>
            <a:off x="11424592" y="5589240"/>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222BF71-51A3-A98F-2A4D-5708A6A7CD19}"/>
              </a:ext>
            </a:extLst>
          </p:cNvPr>
          <p:cNvSpPr>
            <a:spLocks noGrp="1"/>
          </p:cNvSpPr>
          <p:nvPr>
            <p:ph type="dt" sz="half" idx="20"/>
          </p:nvPr>
        </p:nvSpPr>
        <p:spPr/>
        <p:txBody>
          <a:bodyPr/>
          <a:lstStyle>
            <a:lvl1pPr>
              <a:defRPr>
                <a:noFill/>
              </a:defRPr>
            </a:lvl1pPr>
          </a:lstStyle>
          <a:p>
            <a:fld id="{8245651E-3E8C-4B5A-B45B-6A75172AEC6B}" type="datetime5">
              <a:rPr lang="en-GB" smtClean="0"/>
              <a:t>1-Apr-26</a:t>
            </a:fld>
            <a:endParaRPr lang="fi-FI" dirty="0"/>
          </a:p>
        </p:txBody>
      </p:sp>
      <p:sp>
        <p:nvSpPr>
          <p:cNvPr id="5" name="Footer Placeholder 4">
            <a:extLst>
              <a:ext uri="{FF2B5EF4-FFF2-40B4-BE49-F238E27FC236}">
                <a16:creationId xmlns:a16="http://schemas.microsoft.com/office/drawing/2014/main" id="{821ADA39-5242-088B-9B83-AB7D7A1447B1}"/>
              </a:ext>
            </a:extLst>
          </p:cNvPr>
          <p:cNvSpPr>
            <a:spLocks noGrp="1"/>
          </p:cNvSpPr>
          <p:nvPr>
            <p:ph type="ftr" sz="quarter" idx="21"/>
          </p:nvPr>
        </p:nvSpPr>
        <p:spPr/>
        <p:txBody>
          <a:bodyPr/>
          <a:lstStyle>
            <a:lvl1pPr>
              <a:defRPr>
                <a:noFill/>
              </a:defRPr>
            </a:lvl1pPr>
          </a:lstStyle>
          <a:p>
            <a:endParaRPr lang="fi-FI" dirty="0">
              <a:noFill/>
            </a:endParaRPr>
          </a:p>
        </p:txBody>
      </p:sp>
      <p:sp>
        <p:nvSpPr>
          <p:cNvPr id="6" name="Slide Number Placeholder 5">
            <a:extLst>
              <a:ext uri="{FF2B5EF4-FFF2-40B4-BE49-F238E27FC236}">
                <a16:creationId xmlns:a16="http://schemas.microsoft.com/office/drawing/2014/main" id="{2CF81DB2-1AD8-B1E0-DBAC-0C02DA5971B9}"/>
              </a:ext>
            </a:extLst>
          </p:cNvPr>
          <p:cNvSpPr>
            <a:spLocks noGrp="1"/>
          </p:cNvSpPr>
          <p:nvPr>
            <p:ph type="sldNum" sz="quarter" idx="22"/>
          </p:nvPr>
        </p:nvSpPr>
        <p:spPr/>
        <p:txBody>
          <a:bodyPr/>
          <a:lstStyle/>
          <a:p>
            <a:pPr algn="l"/>
            <a:fld id="{186B1C15-0D00-4EF9-8058-762A129BADC9}" type="slidenum">
              <a:rPr lang="fi-FI" smtClean="0"/>
              <a:pPr/>
              <a:t>‹#›</a:t>
            </a:fld>
            <a:endParaRPr lang="fi-FI" dirty="0"/>
          </a:p>
        </p:txBody>
      </p:sp>
    </p:spTree>
    <p:extLst>
      <p:ext uri="{BB962C8B-B14F-4D97-AF65-F5344CB8AC3E}">
        <p14:creationId xmlns:p14="http://schemas.microsoft.com/office/powerpoint/2010/main" val="84072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3782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1A0D-99ED-FB6E-2272-87ED4CF8F56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88E020-E73C-D390-6926-B7FD254813EB}"/>
              </a:ext>
            </a:extLst>
          </p:cNvPr>
          <p:cNvSpPr>
            <a:spLocks noGrp="1"/>
          </p:cNvSpPr>
          <p:nvPr>
            <p:ph sz="half" idx="1"/>
          </p:nvPr>
        </p:nvSpPr>
        <p:spPr>
          <a:xfrm>
            <a:off x="1416050"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4FCAD482-EC51-FD99-F29F-4DA3BA28CE82}"/>
              </a:ext>
            </a:extLst>
          </p:cNvPr>
          <p:cNvSpPr>
            <a:spLocks noGrp="1"/>
          </p:cNvSpPr>
          <p:nvPr>
            <p:ph sz="half" idx="2"/>
          </p:nvPr>
        </p:nvSpPr>
        <p:spPr>
          <a:xfrm>
            <a:off x="6240016"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Date Placeholder 10">
            <a:extLst>
              <a:ext uri="{FF2B5EF4-FFF2-40B4-BE49-F238E27FC236}">
                <a16:creationId xmlns:a16="http://schemas.microsoft.com/office/drawing/2014/main" id="{E4A9B55F-68C4-6C80-A20E-50ACF029A7C6}"/>
              </a:ext>
            </a:extLst>
          </p:cNvPr>
          <p:cNvSpPr>
            <a:spLocks noGrp="1"/>
          </p:cNvSpPr>
          <p:nvPr>
            <p:ph type="dt" sz="half" idx="10"/>
          </p:nvPr>
        </p:nvSpPr>
        <p:spPr/>
        <p:txBody>
          <a:bodyPr/>
          <a:lstStyle/>
          <a:p>
            <a:pPr algn="r"/>
            <a:fld id="{84473802-22FF-4CF6-9F1A-B60A18473C81}" type="datetime5">
              <a:rPr lang="en-GB" smtClean="0"/>
              <a:t>1-Apr-26</a:t>
            </a:fld>
            <a:endParaRPr lang="fi-FI" dirty="0"/>
          </a:p>
        </p:txBody>
      </p:sp>
      <p:sp>
        <p:nvSpPr>
          <p:cNvPr id="12" name="Footer Placeholder 11">
            <a:extLst>
              <a:ext uri="{FF2B5EF4-FFF2-40B4-BE49-F238E27FC236}">
                <a16:creationId xmlns:a16="http://schemas.microsoft.com/office/drawing/2014/main" id="{9EFE995B-A044-B7F5-45FE-412EA8822D13}"/>
              </a:ext>
            </a:extLst>
          </p:cNvPr>
          <p:cNvSpPr>
            <a:spLocks noGrp="1"/>
          </p:cNvSpPr>
          <p:nvPr>
            <p:ph type="ftr" sz="quarter" idx="11"/>
          </p:nvPr>
        </p:nvSpPr>
        <p:spPr/>
        <p:txBody>
          <a:bodyPr/>
          <a:lstStyle/>
          <a:p>
            <a:pPr algn="r"/>
            <a:endParaRPr lang="fi-FI" dirty="0"/>
          </a:p>
        </p:txBody>
      </p:sp>
      <p:sp>
        <p:nvSpPr>
          <p:cNvPr id="13" name="Slide Number Placeholder 12">
            <a:extLst>
              <a:ext uri="{FF2B5EF4-FFF2-40B4-BE49-F238E27FC236}">
                <a16:creationId xmlns:a16="http://schemas.microsoft.com/office/drawing/2014/main" id="{8A6ABDE7-BF0E-7B0E-BF84-B6A8EA05F8AB}"/>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4" name="source 8">
            <a:extLst>
              <a:ext uri="{FF2B5EF4-FFF2-40B4-BE49-F238E27FC236}">
                <a16:creationId xmlns:a16="http://schemas.microsoft.com/office/drawing/2014/main" id="{1E1C55BE-B54C-0869-760A-260426DE65A2}"/>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148240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848"/>
            <a:ext cx="4535935" cy="50465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709514"/>
            <a:ext cx="4535935" cy="316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6240016" y="2060848"/>
            <a:ext cx="4535934" cy="50465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6240016" y="2709514"/>
            <a:ext cx="4535934" cy="3167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Date Placeholder 1">
            <a:extLst>
              <a:ext uri="{FF2B5EF4-FFF2-40B4-BE49-F238E27FC236}">
                <a16:creationId xmlns:a16="http://schemas.microsoft.com/office/drawing/2014/main" id="{198C62CF-9799-2888-1081-5871EAE514EE}"/>
              </a:ext>
            </a:extLst>
          </p:cNvPr>
          <p:cNvSpPr>
            <a:spLocks noGrp="1"/>
          </p:cNvSpPr>
          <p:nvPr>
            <p:ph type="dt" sz="half" idx="10"/>
          </p:nvPr>
        </p:nvSpPr>
        <p:spPr/>
        <p:txBody>
          <a:bodyPr/>
          <a:lstStyle/>
          <a:p>
            <a:pPr algn="r"/>
            <a:fld id="{DA2F888C-8E23-4A5A-99AF-ABC0B5B6EC0F}" type="datetime5">
              <a:rPr lang="en-GB" smtClean="0"/>
              <a:t>1-Apr-26</a:t>
            </a:fld>
            <a:endParaRPr lang="fi-FI" dirty="0"/>
          </a:p>
        </p:txBody>
      </p:sp>
      <p:sp>
        <p:nvSpPr>
          <p:cNvPr id="11" name="Footer Placeholder 10">
            <a:extLst>
              <a:ext uri="{FF2B5EF4-FFF2-40B4-BE49-F238E27FC236}">
                <a16:creationId xmlns:a16="http://schemas.microsoft.com/office/drawing/2014/main" id="{8F659005-9F8A-4AB1-0631-BDFF96E975B3}"/>
              </a:ext>
            </a:extLst>
          </p:cNvPr>
          <p:cNvSpPr>
            <a:spLocks noGrp="1"/>
          </p:cNvSpPr>
          <p:nvPr>
            <p:ph type="ftr" sz="quarter" idx="11"/>
          </p:nvPr>
        </p:nvSpPr>
        <p:spPr/>
        <p:txBody>
          <a:bodyPr/>
          <a:lstStyle/>
          <a:p>
            <a:pPr algn="r"/>
            <a:endParaRPr lang="fi-FI" dirty="0"/>
          </a:p>
        </p:txBody>
      </p:sp>
      <p:sp>
        <p:nvSpPr>
          <p:cNvPr id="12" name="Slide Number Placeholder 11">
            <a:extLst>
              <a:ext uri="{FF2B5EF4-FFF2-40B4-BE49-F238E27FC236}">
                <a16:creationId xmlns:a16="http://schemas.microsoft.com/office/drawing/2014/main" id="{6C4A4E02-13CD-475B-8E23-91E910E6D69A}"/>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7678BED8-31A6-0F4F-9F37-575A1404F8F4}"/>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988208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600"/>
            <a:ext cx="9359901" cy="50465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709268"/>
            <a:ext cx="9359901"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Date Placeholder 1">
            <a:extLst>
              <a:ext uri="{FF2B5EF4-FFF2-40B4-BE49-F238E27FC236}">
                <a16:creationId xmlns:a16="http://schemas.microsoft.com/office/drawing/2014/main" id="{CB24FBAC-9455-EAC3-3FE2-E1E51C93745D}"/>
              </a:ext>
            </a:extLst>
          </p:cNvPr>
          <p:cNvSpPr>
            <a:spLocks noGrp="1"/>
          </p:cNvSpPr>
          <p:nvPr>
            <p:ph type="dt" sz="half" idx="10"/>
          </p:nvPr>
        </p:nvSpPr>
        <p:spPr/>
        <p:txBody>
          <a:bodyPr/>
          <a:lstStyle/>
          <a:p>
            <a:pPr algn="r"/>
            <a:fld id="{67A39585-571D-4BD6-92CD-C05359CBCC86}" type="datetime5">
              <a:rPr lang="en-GB" smtClean="0"/>
              <a:t>1-Apr-26</a:t>
            </a:fld>
            <a:endParaRPr lang="fi-FI" dirty="0"/>
          </a:p>
        </p:txBody>
      </p:sp>
      <p:sp>
        <p:nvSpPr>
          <p:cNvPr id="5" name="Footer Placeholder 4">
            <a:extLst>
              <a:ext uri="{FF2B5EF4-FFF2-40B4-BE49-F238E27FC236}">
                <a16:creationId xmlns:a16="http://schemas.microsoft.com/office/drawing/2014/main" id="{16FF70FC-8D47-8B89-AE33-8B9538AF81C1}"/>
              </a:ext>
            </a:extLst>
          </p:cNvPr>
          <p:cNvSpPr>
            <a:spLocks noGrp="1"/>
          </p:cNvSpPr>
          <p:nvPr>
            <p:ph type="ftr" sz="quarter" idx="11"/>
          </p:nvPr>
        </p:nvSpPr>
        <p:spPr/>
        <p:txBody>
          <a:bodyPr/>
          <a:lstStyle/>
          <a:p>
            <a:pPr algn="r"/>
            <a:endParaRPr lang="fi-FI" dirty="0"/>
          </a:p>
        </p:txBody>
      </p:sp>
      <p:sp>
        <p:nvSpPr>
          <p:cNvPr id="6" name="Slide Number Placeholder 5">
            <a:extLst>
              <a:ext uri="{FF2B5EF4-FFF2-40B4-BE49-F238E27FC236}">
                <a16:creationId xmlns:a16="http://schemas.microsoft.com/office/drawing/2014/main" id="{05D4F6B5-66C3-7EA3-0670-77061439D177}"/>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1" name="source 8">
            <a:extLst>
              <a:ext uri="{FF2B5EF4-FFF2-40B4-BE49-F238E27FC236}">
                <a16:creationId xmlns:a16="http://schemas.microsoft.com/office/drawing/2014/main" id="{52AE6733-D7B4-7B73-17F6-4EC0EE348872}"/>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565331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and Subtitl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600"/>
            <a:ext cx="9359901" cy="50465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709268"/>
            <a:ext cx="9359901"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623887" y="549274"/>
            <a:ext cx="10656689" cy="1007517"/>
          </a:xfrm>
        </p:spPr>
        <p:txBody>
          <a:bodyPr/>
          <a:lstStyle/>
          <a:p>
            <a:r>
              <a:rPr lang="en-US"/>
              <a:t>Click to edit Master title style</a:t>
            </a:r>
            <a:endParaRPr lang="fi-FI" dirty="0"/>
          </a:p>
        </p:txBody>
      </p:sp>
      <p:sp>
        <p:nvSpPr>
          <p:cNvPr id="2" name="Date Placeholder 1">
            <a:extLst>
              <a:ext uri="{FF2B5EF4-FFF2-40B4-BE49-F238E27FC236}">
                <a16:creationId xmlns:a16="http://schemas.microsoft.com/office/drawing/2014/main" id="{CB24FBAC-9455-EAC3-3FE2-E1E51C93745D}"/>
              </a:ext>
            </a:extLst>
          </p:cNvPr>
          <p:cNvSpPr>
            <a:spLocks noGrp="1"/>
          </p:cNvSpPr>
          <p:nvPr>
            <p:ph type="dt" sz="half" idx="10"/>
          </p:nvPr>
        </p:nvSpPr>
        <p:spPr/>
        <p:txBody>
          <a:bodyPr/>
          <a:lstStyle/>
          <a:p>
            <a:pPr algn="r"/>
            <a:fld id="{67A39585-571D-4BD6-92CD-C05359CBCC86}" type="datetime5">
              <a:rPr lang="en-GB" smtClean="0"/>
              <a:t>1-Apr-26</a:t>
            </a:fld>
            <a:endParaRPr lang="fi-FI" dirty="0"/>
          </a:p>
        </p:txBody>
      </p:sp>
      <p:sp>
        <p:nvSpPr>
          <p:cNvPr id="5" name="Footer Placeholder 4">
            <a:extLst>
              <a:ext uri="{FF2B5EF4-FFF2-40B4-BE49-F238E27FC236}">
                <a16:creationId xmlns:a16="http://schemas.microsoft.com/office/drawing/2014/main" id="{16FF70FC-8D47-8B89-AE33-8B9538AF81C1}"/>
              </a:ext>
            </a:extLst>
          </p:cNvPr>
          <p:cNvSpPr>
            <a:spLocks noGrp="1"/>
          </p:cNvSpPr>
          <p:nvPr>
            <p:ph type="ftr" sz="quarter" idx="11"/>
          </p:nvPr>
        </p:nvSpPr>
        <p:spPr>
          <a:xfrm rot="16200000">
            <a:off x="9264652" y="3933352"/>
            <a:ext cx="5039964" cy="144019"/>
          </a:xfrm>
        </p:spPr>
        <p:txBody>
          <a:bodyPr/>
          <a:lstStyle/>
          <a:p>
            <a:pPr algn="r"/>
            <a:endParaRPr lang="fi-FI" dirty="0"/>
          </a:p>
        </p:txBody>
      </p:sp>
      <p:sp>
        <p:nvSpPr>
          <p:cNvPr id="6" name="Slide Number Placeholder 5">
            <a:extLst>
              <a:ext uri="{FF2B5EF4-FFF2-40B4-BE49-F238E27FC236}">
                <a16:creationId xmlns:a16="http://schemas.microsoft.com/office/drawing/2014/main" id="{05D4F6B5-66C3-7EA3-0670-77061439D177}"/>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1" name="source 8">
            <a:extLst>
              <a:ext uri="{FF2B5EF4-FFF2-40B4-BE49-F238E27FC236}">
                <a16:creationId xmlns:a16="http://schemas.microsoft.com/office/drawing/2014/main" id="{52AE6733-D7B4-7B73-17F6-4EC0EE348872}"/>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
        <p:nvSpPr>
          <p:cNvPr id="7" name="Freeform 6">
            <a:extLst>
              <a:ext uri="{FF2B5EF4-FFF2-40B4-BE49-F238E27FC236}">
                <a16:creationId xmlns:a16="http://schemas.microsoft.com/office/drawing/2014/main" id="{F7743BC7-C20D-7428-750D-FD773B5B1911}"/>
              </a:ext>
            </a:extLst>
          </p:cNvPr>
          <p:cNvSpPr>
            <a:spLocks noChangeAspect="1" noEditPoints="1"/>
          </p:cNvSpPr>
          <p:nvPr userDrawn="1"/>
        </p:nvSpPr>
        <p:spPr bwMode="auto">
          <a:xfrm>
            <a:off x="11568113" y="404664"/>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947526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Icon">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A6DA5D4-5C76-2B61-37ED-6476534D90A4}"/>
              </a:ext>
            </a:extLst>
          </p:cNvPr>
          <p:cNvSpPr>
            <a:spLocks noGrp="1"/>
          </p:cNvSpPr>
          <p:nvPr>
            <p:ph type="pic" sz="quarter" idx="13" hasCustomPrompt="1"/>
          </p:nvPr>
        </p:nvSpPr>
        <p:spPr>
          <a:xfrm>
            <a:off x="191344" y="188640"/>
            <a:ext cx="6480720" cy="6480720"/>
          </a:xfrm>
          <a:noFill/>
        </p:spPr>
        <p:txBody>
          <a:bodyPr/>
          <a:lstStyle>
            <a:lvl1pPr>
              <a:tabLst>
                <a:tab pos="1971675" algn="l"/>
              </a:tabLst>
              <a:defRPr sz="800" cap="none" baseline="0">
                <a:latin typeface="+mn-lt"/>
              </a:defRPr>
            </a:lvl1pPr>
          </a:lstStyle>
          <a:p>
            <a:r>
              <a:rPr lang="en-GB" noProof="0" dirty="0"/>
              <a:t>Insert distinctive shape</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248128" y="2709268"/>
            <a:ext cx="3527822"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248128" y="2060600"/>
            <a:ext cx="3527822" cy="503957"/>
          </a:xfrm>
        </p:spPr>
        <p:txBody>
          <a:bodyPr vert="horz" lIns="0" tIns="0" rIns="0" bIns="0" rtlCol="0" anchor="t" anchorCtr="0">
            <a:noAutofit/>
          </a:bodyPr>
          <a:lstStyle>
            <a:lvl1pPr>
              <a:spcBef>
                <a:spcPts val="0"/>
              </a:spcBef>
              <a:defRPr lang="fi-FI" sz="1800" b="1" spc="0" dirty="0">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12" name="source 8">
            <a:extLst>
              <a:ext uri="{FF2B5EF4-FFF2-40B4-BE49-F238E27FC236}">
                <a16:creationId xmlns:a16="http://schemas.microsoft.com/office/drawing/2014/main" id="{C8A833CC-9342-8F91-1C57-A97D53E1DD7B}"/>
              </a:ext>
            </a:extLst>
          </p:cNvPr>
          <p:cNvSpPr>
            <a:spLocks noGrp="1"/>
          </p:cNvSpPr>
          <p:nvPr>
            <p:ph type="body" sz="quarter" idx="14" hasCustomPrompt="1"/>
          </p:nvPr>
        </p:nvSpPr>
        <p:spPr>
          <a:xfrm rot="16200000" flipH="1">
            <a:off x="9264632" y="2996672"/>
            <a:ext cx="5040000" cy="144016"/>
          </a:xfrm>
        </p:spPr>
        <p:txBody>
          <a:bodyPr wrap="square" anchor="b" anchorCtr="0">
            <a:spAutoFit/>
          </a:bodyPr>
          <a:lstStyle>
            <a:lvl1pPr marL="0" indent="0" algn="r">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83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Pictur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4828EE60-87E5-4F8E-3895-F283B0719DB8}"/>
              </a:ext>
            </a:extLst>
          </p:cNvPr>
          <p:cNvSpPr>
            <a:spLocks noGrp="1"/>
          </p:cNvSpPr>
          <p:nvPr>
            <p:ph type="pic" sz="quarter" idx="13"/>
          </p:nvPr>
        </p:nvSpPr>
        <p:spPr>
          <a:xfrm>
            <a:off x="0" y="0"/>
            <a:ext cx="6888088" cy="6858000"/>
          </a:xfrm>
          <a:custGeom>
            <a:avLst/>
            <a:gdLst>
              <a:gd name="connsiteX0" fmla="*/ 5423278 w 6888088"/>
              <a:gd name="connsiteY0" fmla="*/ 4709198 h 6858000"/>
              <a:gd name="connsiteX1" fmla="*/ 5373437 w 6888088"/>
              <a:gd name="connsiteY1" fmla="*/ 4759040 h 6858000"/>
              <a:gd name="connsiteX2" fmla="*/ 5373437 w 6888088"/>
              <a:gd name="connsiteY2" fmla="*/ 5134459 h 6858000"/>
              <a:gd name="connsiteX3" fmla="*/ 5409181 w 6888088"/>
              <a:gd name="connsiteY3" fmla="*/ 5182248 h 6858000"/>
              <a:gd name="connsiteX4" fmla="*/ 5895205 w 6888088"/>
              <a:gd name="connsiteY4" fmla="*/ 5325770 h 6858000"/>
              <a:gd name="connsiteX5" fmla="*/ 5888699 w 6888088"/>
              <a:gd name="connsiteY5" fmla="*/ 5370733 h 6858000"/>
              <a:gd name="connsiteX6" fmla="*/ 4761744 w 6888088"/>
              <a:gd name="connsiteY6" fmla="*/ 5370733 h 6858000"/>
              <a:gd name="connsiteX7" fmla="*/ 4711902 w 6888088"/>
              <a:gd name="connsiteY7" fmla="*/ 5420574 h 6858000"/>
              <a:gd name="connsiteX8" fmla="*/ 4711902 w 6888088"/>
              <a:gd name="connsiteY8" fmla="*/ 6047022 h 6858000"/>
              <a:gd name="connsiteX9" fmla="*/ 4761744 w 6888088"/>
              <a:gd name="connsiteY9" fmla="*/ 6096864 h 6858000"/>
              <a:gd name="connsiteX10" fmla="*/ 5323595 w 6888088"/>
              <a:gd name="connsiteY10" fmla="*/ 6096864 h 6858000"/>
              <a:gd name="connsiteX11" fmla="*/ 5373437 w 6888088"/>
              <a:gd name="connsiteY11" fmla="*/ 6146705 h 6858000"/>
              <a:gd name="connsiteX12" fmla="*/ 5373437 w 6888088"/>
              <a:gd name="connsiteY12" fmla="*/ 6708557 h 6858000"/>
              <a:gd name="connsiteX13" fmla="*/ 5423278 w 6888088"/>
              <a:gd name="connsiteY13" fmla="*/ 6758398 h 6858000"/>
              <a:gd name="connsiteX14" fmla="*/ 6049726 w 6888088"/>
              <a:gd name="connsiteY14" fmla="*/ 6758398 h 6858000"/>
              <a:gd name="connsiteX15" fmla="*/ 6099568 w 6888088"/>
              <a:gd name="connsiteY15" fmla="*/ 6708557 h 6858000"/>
              <a:gd name="connsiteX16" fmla="*/ 6099568 w 6888088"/>
              <a:gd name="connsiteY16" fmla="*/ 6146705 h 6858000"/>
              <a:gd name="connsiteX17" fmla="*/ 6149409 w 6888088"/>
              <a:gd name="connsiteY17" fmla="*/ 6096864 h 6858000"/>
              <a:gd name="connsiteX18" fmla="*/ 6711261 w 6888088"/>
              <a:gd name="connsiteY18" fmla="*/ 6096864 h 6858000"/>
              <a:gd name="connsiteX19" fmla="*/ 6761102 w 6888088"/>
              <a:gd name="connsiteY19" fmla="*/ 6047022 h 6858000"/>
              <a:gd name="connsiteX20" fmla="*/ 6761102 w 6888088"/>
              <a:gd name="connsiteY20" fmla="*/ 5420574 h 6858000"/>
              <a:gd name="connsiteX21" fmla="*/ 6711261 w 6888088"/>
              <a:gd name="connsiteY21" fmla="*/ 5370733 h 6858000"/>
              <a:gd name="connsiteX22" fmla="*/ 6149409 w 6888088"/>
              <a:gd name="connsiteY22" fmla="*/ 5370733 h 6858000"/>
              <a:gd name="connsiteX23" fmla="*/ 6099568 w 6888088"/>
              <a:gd name="connsiteY23" fmla="*/ 5320891 h 6858000"/>
              <a:gd name="connsiteX24" fmla="*/ 6099568 w 6888088"/>
              <a:gd name="connsiteY24" fmla="*/ 4759040 h 6858000"/>
              <a:gd name="connsiteX25" fmla="*/ 6049726 w 6888088"/>
              <a:gd name="connsiteY25" fmla="*/ 4709198 h 6858000"/>
              <a:gd name="connsiteX26" fmla="*/ 216024 w 6888088"/>
              <a:gd name="connsiteY26" fmla="*/ 2513856 h 6858000"/>
              <a:gd name="connsiteX27" fmla="*/ 728991 w 6888088"/>
              <a:gd name="connsiteY27" fmla="*/ 2513856 h 6858000"/>
              <a:gd name="connsiteX28" fmla="*/ 1241959 w 6888088"/>
              <a:gd name="connsiteY28" fmla="*/ 2513856 h 6858000"/>
              <a:gd name="connsiteX29" fmla="*/ 1754926 w 6888088"/>
              <a:gd name="connsiteY29" fmla="*/ 2513856 h 6858000"/>
              <a:gd name="connsiteX30" fmla="*/ 2267893 w 6888088"/>
              <a:gd name="connsiteY30" fmla="*/ 2513856 h 6858000"/>
              <a:gd name="connsiteX31" fmla="*/ 2780860 w 6888088"/>
              <a:gd name="connsiteY31" fmla="*/ 2513856 h 6858000"/>
              <a:gd name="connsiteX32" fmla="*/ 3293827 w 6888088"/>
              <a:gd name="connsiteY32" fmla="*/ 2513856 h 6858000"/>
              <a:gd name="connsiteX33" fmla="*/ 3806794 w 6888088"/>
              <a:gd name="connsiteY33" fmla="*/ 2513856 h 6858000"/>
              <a:gd name="connsiteX34" fmla="*/ 4320480 w 6888088"/>
              <a:gd name="connsiteY34" fmla="*/ 2513856 h 6858000"/>
              <a:gd name="connsiteX35" fmla="*/ 4320480 w 6888088"/>
              <a:gd name="connsiteY35" fmla="*/ 3026644 h 6858000"/>
              <a:gd name="connsiteX36" fmla="*/ 4320480 w 6888088"/>
              <a:gd name="connsiteY36" fmla="*/ 3539432 h 6858000"/>
              <a:gd name="connsiteX37" fmla="*/ 4320480 w 6888088"/>
              <a:gd name="connsiteY37" fmla="*/ 4052219 h 6858000"/>
              <a:gd name="connsiteX38" fmla="*/ 4320480 w 6888088"/>
              <a:gd name="connsiteY38" fmla="*/ 4565725 h 6858000"/>
              <a:gd name="connsiteX39" fmla="*/ 4320480 w 6888088"/>
              <a:gd name="connsiteY39" fmla="*/ 5078513 h 6858000"/>
              <a:gd name="connsiteX40" fmla="*/ 4320480 w 6888088"/>
              <a:gd name="connsiteY40" fmla="*/ 5591300 h 6858000"/>
              <a:gd name="connsiteX41" fmla="*/ 4320480 w 6888088"/>
              <a:gd name="connsiteY41" fmla="*/ 6104088 h 6858000"/>
              <a:gd name="connsiteX42" fmla="*/ 4320480 w 6888088"/>
              <a:gd name="connsiteY42" fmla="*/ 6618312 h 6858000"/>
              <a:gd name="connsiteX43" fmla="*/ 3642990 w 6888088"/>
              <a:gd name="connsiteY43" fmla="*/ 6618312 h 6858000"/>
              <a:gd name="connsiteX44" fmla="*/ 2966218 w 6888088"/>
              <a:gd name="connsiteY44" fmla="*/ 6618312 h 6858000"/>
              <a:gd name="connsiteX45" fmla="*/ 2956160 w 6888088"/>
              <a:gd name="connsiteY45" fmla="*/ 6618312 h 6858000"/>
              <a:gd name="connsiteX46" fmla="*/ 2945383 w 6888088"/>
              <a:gd name="connsiteY46" fmla="*/ 6616158 h 6858000"/>
              <a:gd name="connsiteX47" fmla="*/ 2936762 w 6888088"/>
              <a:gd name="connsiteY47" fmla="*/ 6613285 h 6858000"/>
              <a:gd name="connsiteX48" fmla="*/ 2927422 w 6888088"/>
              <a:gd name="connsiteY48" fmla="*/ 6610412 h 6858000"/>
              <a:gd name="connsiteX49" fmla="*/ 2918801 w 6888088"/>
              <a:gd name="connsiteY49" fmla="*/ 6606821 h 6858000"/>
              <a:gd name="connsiteX50" fmla="*/ 2914490 w 6888088"/>
              <a:gd name="connsiteY50" fmla="*/ 6603948 h 6858000"/>
              <a:gd name="connsiteX51" fmla="*/ 2910898 w 6888088"/>
              <a:gd name="connsiteY51" fmla="*/ 6601794 h 6858000"/>
              <a:gd name="connsiteX52" fmla="*/ 2906588 w 6888088"/>
              <a:gd name="connsiteY52" fmla="*/ 6598921 h 6858000"/>
              <a:gd name="connsiteX53" fmla="*/ 2902995 w 6888088"/>
              <a:gd name="connsiteY53" fmla="*/ 6596048 h 6858000"/>
              <a:gd name="connsiteX54" fmla="*/ 2899403 w 6888088"/>
              <a:gd name="connsiteY54" fmla="*/ 6592457 h 6858000"/>
              <a:gd name="connsiteX55" fmla="*/ 2895093 w 6888088"/>
              <a:gd name="connsiteY55" fmla="*/ 6588866 h 6858000"/>
              <a:gd name="connsiteX56" fmla="*/ 2889345 w 6888088"/>
              <a:gd name="connsiteY56" fmla="*/ 6582403 h 6858000"/>
              <a:gd name="connsiteX57" fmla="*/ 2883597 w 6888088"/>
              <a:gd name="connsiteY57" fmla="*/ 6574503 h 6858000"/>
              <a:gd name="connsiteX58" fmla="*/ 2878568 w 6888088"/>
              <a:gd name="connsiteY58" fmla="*/ 6565884 h 6858000"/>
              <a:gd name="connsiteX59" fmla="*/ 2874258 w 6888088"/>
              <a:gd name="connsiteY59" fmla="*/ 6557266 h 6858000"/>
              <a:gd name="connsiteX60" fmla="*/ 2871384 w 6888088"/>
              <a:gd name="connsiteY60" fmla="*/ 6548648 h 6858000"/>
              <a:gd name="connsiteX61" fmla="*/ 2867792 w 6888088"/>
              <a:gd name="connsiteY61" fmla="*/ 6538593 h 6858000"/>
              <a:gd name="connsiteX62" fmla="*/ 2867073 w 6888088"/>
              <a:gd name="connsiteY62" fmla="*/ 6534284 h 6858000"/>
              <a:gd name="connsiteX63" fmla="*/ 2867073 w 6888088"/>
              <a:gd name="connsiteY63" fmla="*/ 6529257 h 6858000"/>
              <a:gd name="connsiteX64" fmla="*/ 2866355 w 6888088"/>
              <a:gd name="connsiteY64" fmla="*/ 6518484 h 6858000"/>
              <a:gd name="connsiteX65" fmla="*/ 2866355 w 6888088"/>
              <a:gd name="connsiteY65" fmla="*/ 6073206 h 6858000"/>
              <a:gd name="connsiteX66" fmla="*/ 2866355 w 6888088"/>
              <a:gd name="connsiteY66" fmla="*/ 5629364 h 6858000"/>
              <a:gd name="connsiteX67" fmla="*/ 2867073 w 6888088"/>
              <a:gd name="connsiteY67" fmla="*/ 5617873 h 6858000"/>
              <a:gd name="connsiteX68" fmla="*/ 2869228 w 6888088"/>
              <a:gd name="connsiteY68" fmla="*/ 5605664 h 6858000"/>
              <a:gd name="connsiteX69" fmla="*/ 2872821 w 6888088"/>
              <a:gd name="connsiteY69" fmla="*/ 5594173 h 6858000"/>
              <a:gd name="connsiteX70" fmla="*/ 2874976 w 6888088"/>
              <a:gd name="connsiteY70" fmla="*/ 5588428 h 6858000"/>
              <a:gd name="connsiteX71" fmla="*/ 2877850 w 6888088"/>
              <a:gd name="connsiteY71" fmla="*/ 5583400 h 6858000"/>
              <a:gd name="connsiteX72" fmla="*/ 3140800 w 6888088"/>
              <a:gd name="connsiteY72" fmla="*/ 5072767 h 6858000"/>
              <a:gd name="connsiteX73" fmla="*/ 3404467 w 6888088"/>
              <a:gd name="connsiteY73" fmla="*/ 4561416 h 6858000"/>
              <a:gd name="connsiteX74" fmla="*/ 3406623 w 6888088"/>
              <a:gd name="connsiteY74" fmla="*/ 4555670 h 6858000"/>
              <a:gd name="connsiteX75" fmla="*/ 3408059 w 6888088"/>
              <a:gd name="connsiteY75" fmla="*/ 4549925 h 6858000"/>
              <a:gd name="connsiteX76" fmla="*/ 3409496 w 6888088"/>
              <a:gd name="connsiteY76" fmla="*/ 4543461 h 6858000"/>
              <a:gd name="connsiteX77" fmla="*/ 3410215 w 6888088"/>
              <a:gd name="connsiteY77" fmla="*/ 4538434 h 6858000"/>
              <a:gd name="connsiteX78" fmla="*/ 3409496 w 6888088"/>
              <a:gd name="connsiteY78" fmla="*/ 4532688 h 6858000"/>
              <a:gd name="connsiteX79" fmla="*/ 3408059 w 6888088"/>
              <a:gd name="connsiteY79" fmla="*/ 4526943 h 6858000"/>
              <a:gd name="connsiteX80" fmla="*/ 3407341 w 6888088"/>
              <a:gd name="connsiteY80" fmla="*/ 4521916 h 6858000"/>
              <a:gd name="connsiteX81" fmla="*/ 3404467 w 6888088"/>
              <a:gd name="connsiteY81" fmla="*/ 4516888 h 6858000"/>
              <a:gd name="connsiteX82" fmla="*/ 3402312 w 6888088"/>
              <a:gd name="connsiteY82" fmla="*/ 4511861 h 6858000"/>
              <a:gd name="connsiteX83" fmla="*/ 3398720 w 6888088"/>
              <a:gd name="connsiteY83" fmla="*/ 4508270 h 6858000"/>
              <a:gd name="connsiteX84" fmla="*/ 3395846 w 6888088"/>
              <a:gd name="connsiteY84" fmla="*/ 4504679 h 6858000"/>
              <a:gd name="connsiteX85" fmla="*/ 3391535 w 6888088"/>
              <a:gd name="connsiteY85" fmla="*/ 4500370 h 6858000"/>
              <a:gd name="connsiteX86" fmla="*/ 3387225 w 6888088"/>
              <a:gd name="connsiteY86" fmla="*/ 4497497 h 6858000"/>
              <a:gd name="connsiteX87" fmla="*/ 3382914 w 6888088"/>
              <a:gd name="connsiteY87" fmla="*/ 4494624 h 6858000"/>
              <a:gd name="connsiteX88" fmla="*/ 3377885 w 6888088"/>
              <a:gd name="connsiteY88" fmla="*/ 4491752 h 6858000"/>
              <a:gd name="connsiteX89" fmla="*/ 3372137 w 6888088"/>
              <a:gd name="connsiteY89" fmla="*/ 4491033 h 6858000"/>
              <a:gd name="connsiteX90" fmla="*/ 3366390 w 6888088"/>
              <a:gd name="connsiteY90" fmla="*/ 4488879 h 6858000"/>
              <a:gd name="connsiteX91" fmla="*/ 3360642 w 6888088"/>
              <a:gd name="connsiteY91" fmla="*/ 4488161 h 6858000"/>
              <a:gd name="connsiteX92" fmla="*/ 3354177 w 6888088"/>
              <a:gd name="connsiteY92" fmla="*/ 4488879 h 6858000"/>
              <a:gd name="connsiteX93" fmla="*/ 3351303 w 6888088"/>
              <a:gd name="connsiteY93" fmla="*/ 4488879 h 6858000"/>
              <a:gd name="connsiteX94" fmla="*/ 3346992 w 6888088"/>
              <a:gd name="connsiteY94" fmla="*/ 4489597 h 6858000"/>
              <a:gd name="connsiteX95" fmla="*/ 3341245 w 6888088"/>
              <a:gd name="connsiteY95" fmla="*/ 4491752 h 6858000"/>
              <a:gd name="connsiteX96" fmla="*/ 3335497 w 6888088"/>
              <a:gd name="connsiteY96" fmla="*/ 4494624 h 6858000"/>
              <a:gd name="connsiteX97" fmla="*/ 3329031 w 6888088"/>
              <a:gd name="connsiteY97" fmla="*/ 4498215 h 6858000"/>
              <a:gd name="connsiteX98" fmla="*/ 3326157 w 6888088"/>
              <a:gd name="connsiteY98" fmla="*/ 4501806 h 6858000"/>
              <a:gd name="connsiteX99" fmla="*/ 3324002 w 6888088"/>
              <a:gd name="connsiteY99" fmla="*/ 4504679 h 6858000"/>
              <a:gd name="connsiteX100" fmla="*/ 2924548 w 6888088"/>
              <a:gd name="connsiteY100" fmla="*/ 4921229 h 6858000"/>
              <a:gd name="connsiteX101" fmla="*/ 2525095 w 6888088"/>
              <a:gd name="connsiteY101" fmla="*/ 5338497 h 6858000"/>
              <a:gd name="connsiteX102" fmla="*/ 1899333 w 6888088"/>
              <a:gd name="connsiteY102" fmla="*/ 5964041 h 6858000"/>
              <a:gd name="connsiteX103" fmla="*/ 1274288 w 6888088"/>
              <a:gd name="connsiteY103" fmla="*/ 6588866 h 6858000"/>
              <a:gd name="connsiteX104" fmla="*/ 1266386 w 6888088"/>
              <a:gd name="connsiteY104" fmla="*/ 6596048 h 6858000"/>
              <a:gd name="connsiteX105" fmla="*/ 1258483 w 6888088"/>
              <a:gd name="connsiteY105" fmla="*/ 6601794 h 6858000"/>
              <a:gd name="connsiteX106" fmla="*/ 1253454 w 6888088"/>
              <a:gd name="connsiteY106" fmla="*/ 6604667 h 6858000"/>
              <a:gd name="connsiteX107" fmla="*/ 1249861 w 6888088"/>
              <a:gd name="connsiteY107" fmla="*/ 6606821 h 6858000"/>
              <a:gd name="connsiteX108" fmla="*/ 1241240 w 6888088"/>
              <a:gd name="connsiteY108" fmla="*/ 6611848 h 6858000"/>
              <a:gd name="connsiteX109" fmla="*/ 1231182 w 6888088"/>
              <a:gd name="connsiteY109" fmla="*/ 6614721 h 6858000"/>
              <a:gd name="connsiteX110" fmla="*/ 1222561 w 6888088"/>
              <a:gd name="connsiteY110" fmla="*/ 6616158 h 6858000"/>
              <a:gd name="connsiteX111" fmla="*/ 1213221 w 6888088"/>
              <a:gd name="connsiteY111" fmla="*/ 6618312 h 6858000"/>
              <a:gd name="connsiteX112" fmla="*/ 1203163 w 6888088"/>
              <a:gd name="connsiteY112" fmla="*/ 6618312 h 6858000"/>
              <a:gd name="connsiteX113" fmla="*/ 1193823 w 6888088"/>
              <a:gd name="connsiteY113" fmla="*/ 6618312 h 6858000"/>
              <a:gd name="connsiteX114" fmla="*/ 1183765 w 6888088"/>
              <a:gd name="connsiteY114" fmla="*/ 6616158 h 6858000"/>
              <a:gd name="connsiteX115" fmla="*/ 1175143 w 6888088"/>
              <a:gd name="connsiteY115" fmla="*/ 6614721 h 6858000"/>
              <a:gd name="connsiteX116" fmla="*/ 1165085 w 6888088"/>
              <a:gd name="connsiteY116" fmla="*/ 6611848 h 6858000"/>
              <a:gd name="connsiteX117" fmla="*/ 1156464 w 6888088"/>
              <a:gd name="connsiteY117" fmla="*/ 6606821 h 6858000"/>
              <a:gd name="connsiteX118" fmla="*/ 1152872 w 6888088"/>
              <a:gd name="connsiteY118" fmla="*/ 6604667 h 6858000"/>
              <a:gd name="connsiteX119" fmla="*/ 1148561 w 6888088"/>
              <a:gd name="connsiteY119" fmla="*/ 6601794 h 6858000"/>
              <a:gd name="connsiteX120" fmla="*/ 1144251 w 6888088"/>
              <a:gd name="connsiteY120" fmla="*/ 6598921 h 6858000"/>
              <a:gd name="connsiteX121" fmla="*/ 1139940 w 6888088"/>
              <a:gd name="connsiteY121" fmla="*/ 6596048 h 6858000"/>
              <a:gd name="connsiteX122" fmla="*/ 1132037 w 6888088"/>
              <a:gd name="connsiteY122" fmla="*/ 6588866 h 6858000"/>
              <a:gd name="connsiteX123" fmla="*/ 688040 w 6888088"/>
              <a:gd name="connsiteY123" fmla="*/ 6145025 h 6858000"/>
              <a:gd name="connsiteX124" fmla="*/ 244762 w 6888088"/>
              <a:gd name="connsiteY124" fmla="*/ 5701902 h 6858000"/>
              <a:gd name="connsiteX125" fmla="*/ 238296 w 6888088"/>
              <a:gd name="connsiteY125" fmla="*/ 5694002 h 6858000"/>
              <a:gd name="connsiteX126" fmla="*/ 232548 w 6888088"/>
              <a:gd name="connsiteY126" fmla="*/ 5686101 h 6858000"/>
              <a:gd name="connsiteX127" fmla="*/ 229674 w 6888088"/>
              <a:gd name="connsiteY127" fmla="*/ 5681792 h 6858000"/>
              <a:gd name="connsiteX128" fmla="*/ 227519 w 6888088"/>
              <a:gd name="connsiteY128" fmla="*/ 5677483 h 6858000"/>
              <a:gd name="connsiteX129" fmla="*/ 223927 w 6888088"/>
              <a:gd name="connsiteY129" fmla="*/ 5668865 h 6858000"/>
              <a:gd name="connsiteX130" fmla="*/ 219616 w 6888088"/>
              <a:gd name="connsiteY130" fmla="*/ 5659528 h 6858000"/>
              <a:gd name="connsiteX131" fmla="*/ 218179 w 6888088"/>
              <a:gd name="connsiteY131" fmla="*/ 5650910 h 6858000"/>
              <a:gd name="connsiteX132" fmla="*/ 216743 w 6888088"/>
              <a:gd name="connsiteY132" fmla="*/ 5640855 h 6858000"/>
              <a:gd name="connsiteX133" fmla="*/ 216024 w 6888088"/>
              <a:gd name="connsiteY133" fmla="*/ 5631519 h 6858000"/>
              <a:gd name="connsiteX134" fmla="*/ 216743 w 6888088"/>
              <a:gd name="connsiteY134" fmla="*/ 5621464 h 6858000"/>
              <a:gd name="connsiteX135" fmla="*/ 218179 w 6888088"/>
              <a:gd name="connsiteY135" fmla="*/ 5612128 h 6858000"/>
              <a:gd name="connsiteX136" fmla="*/ 219616 w 6888088"/>
              <a:gd name="connsiteY136" fmla="*/ 5602791 h 6858000"/>
              <a:gd name="connsiteX137" fmla="*/ 223927 w 6888088"/>
              <a:gd name="connsiteY137" fmla="*/ 5593455 h 6858000"/>
              <a:gd name="connsiteX138" fmla="*/ 227519 w 6888088"/>
              <a:gd name="connsiteY138" fmla="*/ 5584837 h 6858000"/>
              <a:gd name="connsiteX139" fmla="*/ 229674 w 6888088"/>
              <a:gd name="connsiteY139" fmla="*/ 5580528 h 6858000"/>
              <a:gd name="connsiteX140" fmla="*/ 232548 w 6888088"/>
              <a:gd name="connsiteY140" fmla="*/ 5576218 h 6858000"/>
              <a:gd name="connsiteX141" fmla="*/ 235422 w 6888088"/>
              <a:gd name="connsiteY141" fmla="*/ 5571909 h 6858000"/>
              <a:gd name="connsiteX142" fmla="*/ 238296 w 6888088"/>
              <a:gd name="connsiteY142" fmla="*/ 5568318 h 6858000"/>
              <a:gd name="connsiteX143" fmla="*/ 244762 w 6888088"/>
              <a:gd name="connsiteY143" fmla="*/ 5560418 h 6858000"/>
              <a:gd name="connsiteX144" fmla="*/ 870524 w 6888088"/>
              <a:gd name="connsiteY144" fmla="*/ 4934875 h 6858000"/>
              <a:gd name="connsiteX145" fmla="*/ 1496287 w 6888088"/>
              <a:gd name="connsiteY145" fmla="*/ 4309331 h 6858000"/>
              <a:gd name="connsiteX146" fmla="*/ 1912983 w 6888088"/>
              <a:gd name="connsiteY146" fmla="*/ 3910018 h 6858000"/>
              <a:gd name="connsiteX147" fmla="*/ 2329679 w 6888088"/>
              <a:gd name="connsiteY147" fmla="*/ 3511422 h 6858000"/>
              <a:gd name="connsiteX148" fmla="*/ 2335426 w 6888088"/>
              <a:gd name="connsiteY148" fmla="*/ 3505677 h 6858000"/>
              <a:gd name="connsiteX149" fmla="*/ 2339737 w 6888088"/>
              <a:gd name="connsiteY149" fmla="*/ 3499931 h 6858000"/>
              <a:gd name="connsiteX150" fmla="*/ 2342611 w 6888088"/>
              <a:gd name="connsiteY150" fmla="*/ 3492749 h 6858000"/>
              <a:gd name="connsiteX151" fmla="*/ 2344766 w 6888088"/>
              <a:gd name="connsiteY151" fmla="*/ 3487004 h 6858000"/>
              <a:gd name="connsiteX152" fmla="*/ 2346203 w 6888088"/>
              <a:gd name="connsiteY152" fmla="*/ 3480540 h 6858000"/>
              <a:gd name="connsiteX153" fmla="*/ 2346203 w 6888088"/>
              <a:gd name="connsiteY153" fmla="*/ 3474794 h 6858000"/>
              <a:gd name="connsiteX154" fmla="*/ 2345485 w 6888088"/>
              <a:gd name="connsiteY154" fmla="*/ 3467613 h 6858000"/>
              <a:gd name="connsiteX155" fmla="*/ 2345485 w 6888088"/>
              <a:gd name="connsiteY155" fmla="*/ 3464740 h 6858000"/>
              <a:gd name="connsiteX156" fmla="*/ 2344766 w 6888088"/>
              <a:gd name="connsiteY156" fmla="*/ 3461867 h 6858000"/>
              <a:gd name="connsiteX157" fmla="*/ 2342611 w 6888088"/>
              <a:gd name="connsiteY157" fmla="*/ 3456840 h 6858000"/>
              <a:gd name="connsiteX158" fmla="*/ 2340456 w 6888088"/>
              <a:gd name="connsiteY158" fmla="*/ 3452531 h 6858000"/>
              <a:gd name="connsiteX159" fmla="*/ 2337582 w 6888088"/>
              <a:gd name="connsiteY159" fmla="*/ 3447503 h 6858000"/>
              <a:gd name="connsiteX160" fmla="*/ 2333990 w 6888088"/>
              <a:gd name="connsiteY160" fmla="*/ 3443194 h 6858000"/>
              <a:gd name="connsiteX161" fmla="*/ 2331116 w 6888088"/>
              <a:gd name="connsiteY161" fmla="*/ 3439603 h 6858000"/>
              <a:gd name="connsiteX162" fmla="*/ 2326805 w 6888088"/>
              <a:gd name="connsiteY162" fmla="*/ 3436012 h 6858000"/>
              <a:gd name="connsiteX163" fmla="*/ 2322494 w 6888088"/>
              <a:gd name="connsiteY163" fmla="*/ 3433139 h 6858000"/>
              <a:gd name="connsiteX164" fmla="*/ 2317465 w 6888088"/>
              <a:gd name="connsiteY164" fmla="*/ 3430267 h 6858000"/>
              <a:gd name="connsiteX165" fmla="*/ 2312436 w 6888088"/>
              <a:gd name="connsiteY165" fmla="*/ 3428112 h 6858000"/>
              <a:gd name="connsiteX166" fmla="*/ 2307407 w 6888088"/>
              <a:gd name="connsiteY166" fmla="*/ 3425957 h 6858000"/>
              <a:gd name="connsiteX167" fmla="*/ 2301660 w 6888088"/>
              <a:gd name="connsiteY167" fmla="*/ 3425239 h 6858000"/>
              <a:gd name="connsiteX168" fmla="*/ 2296631 w 6888088"/>
              <a:gd name="connsiteY168" fmla="*/ 3425239 h 6858000"/>
              <a:gd name="connsiteX169" fmla="*/ 2290883 w 6888088"/>
              <a:gd name="connsiteY169" fmla="*/ 3425239 h 6858000"/>
              <a:gd name="connsiteX170" fmla="*/ 2285136 w 6888088"/>
              <a:gd name="connsiteY170" fmla="*/ 3425957 h 6858000"/>
              <a:gd name="connsiteX171" fmla="*/ 2279388 w 6888088"/>
              <a:gd name="connsiteY171" fmla="*/ 3428112 h 6858000"/>
              <a:gd name="connsiteX172" fmla="*/ 2272922 w 6888088"/>
              <a:gd name="connsiteY172" fmla="*/ 3430985 h 6858000"/>
              <a:gd name="connsiteX173" fmla="*/ 1761392 w 6888088"/>
              <a:gd name="connsiteY173" fmla="*/ 3693842 h 6858000"/>
              <a:gd name="connsiteX174" fmla="*/ 1250580 w 6888088"/>
              <a:gd name="connsiteY174" fmla="*/ 3957418 h 6858000"/>
              <a:gd name="connsiteX175" fmla="*/ 1245551 w 6888088"/>
              <a:gd name="connsiteY175" fmla="*/ 3959573 h 6858000"/>
              <a:gd name="connsiteX176" fmla="*/ 1239803 w 6888088"/>
              <a:gd name="connsiteY176" fmla="*/ 3962445 h 6858000"/>
              <a:gd name="connsiteX177" fmla="*/ 1234056 w 6888088"/>
              <a:gd name="connsiteY177" fmla="*/ 3964600 h 6858000"/>
              <a:gd name="connsiteX178" fmla="*/ 1229027 w 6888088"/>
              <a:gd name="connsiteY178" fmla="*/ 3965318 h 6858000"/>
              <a:gd name="connsiteX179" fmla="*/ 1217532 w 6888088"/>
              <a:gd name="connsiteY179" fmla="*/ 3967473 h 6858000"/>
              <a:gd name="connsiteX180" fmla="*/ 1205318 w 6888088"/>
              <a:gd name="connsiteY180" fmla="*/ 3968191 h 6858000"/>
              <a:gd name="connsiteX181" fmla="*/ 759884 w 6888088"/>
              <a:gd name="connsiteY181" fmla="*/ 3968191 h 6858000"/>
              <a:gd name="connsiteX182" fmla="*/ 315887 w 6888088"/>
              <a:gd name="connsiteY182" fmla="*/ 3968191 h 6858000"/>
              <a:gd name="connsiteX183" fmla="*/ 306548 w 6888088"/>
              <a:gd name="connsiteY183" fmla="*/ 3968191 h 6858000"/>
              <a:gd name="connsiteX184" fmla="*/ 295771 w 6888088"/>
              <a:gd name="connsiteY184" fmla="*/ 3966036 h 6858000"/>
              <a:gd name="connsiteX185" fmla="*/ 285713 w 6888088"/>
              <a:gd name="connsiteY185" fmla="*/ 3963164 h 6858000"/>
              <a:gd name="connsiteX186" fmla="*/ 277092 w 6888088"/>
              <a:gd name="connsiteY186" fmla="*/ 3960291 h 6858000"/>
              <a:gd name="connsiteX187" fmla="*/ 268470 w 6888088"/>
              <a:gd name="connsiteY187" fmla="*/ 3956700 h 6858000"/>
              <a:gd name="connsiteX188" fmla="*/ 264160 w 6888088"/>
              <a:gd name="connsiteY188" fmla="*/ 3953827 h 6858000"/>
              <a:gd name="connsiteX189" fmla="*/ 260568 w 6888088"/>
              <a:gd name="connsiteY189" fmla="*/ 3950954 h 6858000"/>
              <a:gd name="connsiteX190" fmla="*/ 255538 w 6888088"/>
              <a:gd name="connsiteY190" fmla="*/ 3948800 h 6858000"/>
              <a:gd name="connsiteX191" fmla="*/ 252665 w 6888088"/>
              <a:gd name="connsiteY191" fmla="*/ 3945927 h 6858000"/>
              <a:gd name="connsiteX192" fmla="*/ 249072 w 6888088"/>
              <a:gd name="connsiteY192" fmla="*/ 3941618 h 6858000"/>
              <a:gd name="connsiteX193" fmla="*/ 244762 w 6888088"/>
              <a:gd name="connsiteY193" fmla="*/ 3938745 h 6858000"/>
              <a:gd name="connsiteX194" fmla="*/ 239014 w 6888088"/>
              <a:gd name="connsiteY194" fmla="*/ 3932281 h 6858000"/>
              <a:gd name="connsiteX195" fmla="*/ 233267 w 6888088"/>
              <a:gd name="connsiteY195" fmla="*/ 3924381 h 6858000"/>
              <a:gd name="connsiteX196" fmla="*/ 228956 w 6888088"/>
              <a:gd name="connsiteY196" fmla="*/ 3915763 h 6858000"/>
              <a:gd name="connsiteX197" fmla="*/ 223927 w 6888088"/>
              <a:gd name="connsiteY197" fmla="*/ 3907145 h 6858000"/>
              <a:gd name="connsiteX198" fmla="*/ 221053 w 6888088"/>
              <a:gd name="connsiteY198" fmla="*/ 3898527 h 6858000"/>
              <a:gd name="connsiteX199" fmla="*/ 218179 w 6888088"/>
              <a:gd name="connsiteY199" fmla="*/ 3888472 h 6858000"/>
              <a:gd name="connsiteX200" fmla="*/ 216743 w 6888088"/>
              <a:gd name="connsiteY200" fmla="*/ 3883445 h 6858000"/>
              <a:gd name="connsiteX201" fmla="*/ 216743 w 6888088"/>
              <a:gd name="connsiteY201" fmla="*/ 3879135 h 6858000"/>
              <a:gd name="connsiteX202" fmla="*/ 216024 w 6888088"/>
              <a:gd name="connsiteY202" fmla="*/ 3868363 h 6858000"/>
              <a:gd name="connsiteX203" fmla="*/ 216024 w 6888088"/>
              <a:gd name="connsiteY203" fmla="*/ 3190391 h 6858000"/>
              <a:gd name="connsiteX204" fmla="*/ 0 w 6888088"/>
              <a:gd name="connsiteY204" fmla="*/ 0 h 6858000"/>
              <a:gd name="connsiteX205" fmla="*/ 6888088 w 6888088"/>
              <a:gd name="connsiteY205" fmla="*/ 0 h 6858000"/>
              <a:gd name="connsiteX206" fmla="*/ 6888088 w 6888088"/>
              <a:gd name="connsiteY206" fmla="*/ 6858000 h 6858000"/>
              <a:gd name="connsiteX207" fmla="*/ 4583832 w 6888088"/>
              <a:gd name="connsiteY207" fmla="*/ 6858000 h 6858000"/>
              <a:gd name="connsiteX208" fmla="*/ 4583832 w 6888088"/>
              <a:gd name="connsiteY208" fmla="*/ 2276872 h 6858000"/>
              <a:gd name="connsiteX209" fmla="*/ 0 w 6888088"/>
              <a:gd name="connsiteY209" fmla="*/ 22768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6888088" h="6858000">
                <a:moveTo>
                  <a:pt x="5423278" y="4709198"/>
                </a:moveTo>
                <a:cubicBezTo>
                  <a:pt x="5395743" y="4709198"/>
                  <a:pt x="5373437" y="4731505"/>
                  <a:pt x="5373437" y="4759040"/>
                </a:cubicBezTo>
                <a:lnTo>
                  <a:pt x="5373437" y="5134459"/>
                </a:lnTo>
                <a:cubicBezTo>
                  <a:pt x="5373437" y="5156534"/>
                  <a:pt x="5387959" y="5176013"/>
                  <a:pt x="5409181" y="5182248"/>
                </a:cubicBezTo>
                <a:lnTo>
                  <a:pt x="5895205" y="5325770"/>
                </a:lnTo>
                <a:cubicBezTo>
                  <a:pt x="5920649" y="5333245"/>
                  <a:pt x="5915227" y="5370733"/>
                  <a:pt x="5888699" y="5370733"/>
                </a:cubicBezTo>
                <a:lnTo>
                  <a:pt x="4761744" y="5370733"/>
                </a:lnTo>
                <a:cubicBezTo>
                  <a:pt x="4734209" y="5370733"/>
                  <a:pt x="4711902" y="5393039"/>
                  <a:pt x="4711902" y="5420574"/>
                </a:cubicBezTo>
                <a:lnTo>
                  <a:pt x="4711902" y="6047022"/>
                </a:lnTo>
                <a:cubicBezTo>
                  <a:pt x="4711902" y="6074557"/>
                  <a:pt x="4734209" y="6096864"/>
                  <a:pt x="4761744" y="6096864"/>
                </a:cubicBezTo>
                <a:lnTo>
                  <a:pt x="5323595" y="6096864"/>
                </a:lnTo>
                <a:cubicBezTo>
                  <a:pt x="5351130" y="6096864"/>
                  <a:pt x="5373437" y="6119170"/>
                  <a:pt x="5373437" y="6146705"/>
                </a:cubicBezTo>
                <a:lnTo>
                  <a:pt x="5373437" y="6708557"/>
                </a:lnTo>
                <a:cubicBezTo>
                  <a:pt x="5373437" y="6736091"/>
                  <a:pt x="5395743" y="6758398"/>
                  <a:pt x="5423278" y="6758398"/>
                </a:cubicBezTo>
                <a:lnTo>
                  <a:pt x="6049726" y="6758398"/>
                </a:lnTo>
                <a:cubicBezTo>
                  <a:pt x="6077261" y="6758398"/>
                  <a:pt x="6099568" y="6736091"/>
                  <a:pt x="6099568" y="6708557"/>
                </a:cubicBezTo>
                <a:lnTo>
                  <a:pt x="6099568" y="6146705"/>
                </a:lnTo>
                <a:cubicBezTo>
                  <a:pt x="6099568" y="6119170"/>
                  <a:pt x="6121874" y="6096864"/>
                  <a:pt x="6149409" y="6096864"/>
                </a:cubicBezTo>
                <a:lnTo>
                  <a:pt x="6711261" y="6096864"/>
                </a:lnTo>
                <a:cubicBezTo>
                  <a:pt x="6738795" y="6096864"/>
                  <a:pt x="6761102" y="6074557"/>
                  <a:pt x="6761102" y="6047022"/>
                </a:cubicBezTo>
                <a:lnTo>
                  <a:pt x="6761102" y="5420574"/>
                </a:lnTo>
                <a:cubicBezTo>
                  <a:pt x="6761102" y="5393039"/>
                  <a:pt x="6738795" y="5370733"/>
                  <a:pt x="6711261" y="5370733"/>
                </a:cubicBezTo>
                <a:lnTo>
                  <a:pt x="6149409" y="5370733"/>
                </a:lnTo>
                <a:cubicBezTo>
                  <a:pt x="6121874" y="5370733"/>
                  <a:pt x="6099568" y="5348426"/>
                  <a:pt x="6099568" y="5320891"/>
                </a:cubicBezTo>
                <a:lnTo>
                  <a:pt x="6099568" y="4759040"/>
                </a:lnTo>
                <a:cubicBezTo>
                  <a:pt x="6099568" y="4731505"/>
                  <a:pt x="6077261" y="4709198"/>
                  <a:pt x="6049726" y="4709198"/>
                </a:cubicBezTo>
                <a:close/>
                <a:moveTo>
                  <a:pt x="216024" y="2513856"/>
                </a:moveTo>
                <a:lnTo>
                  <a:pt x="728991" y="2513856"/>
                </a:lnTo>
                <a:lnTo>
                  <a:pt x="1241959" y="2513856"/>
                </a:lnTo>
                <a:lnTo>
                  <a:pt x="1754926" y="2513856"/>
                </a:lnTo>
                <a:lnTo>
                  <a:pt x="2267893" y="2513856"/>
                </a:lnTo>
                <a:lnTo>
                  <a:pt x="2780860" y="2513856"/>
                </a:lnTo>
                <a:lnTo>
                  <a:pt x="3293827" y="2513856"/>
                </a:lnTo>
                <a:lnTo>
                  <a:pt x="3806794" y="2513856"/>
                </a:lnTo>
                <a:lnTo>
                  <a:pt x="4320480" y="2513856"/>
                </a:lnTo>
                <a:lnTo>
                  <a:pt x="4320480" y="3026644"/>
                </a:lnTo>
                <a:lnTo>
                  <a:pt x="4320480" y="3539432"/>
                </a:lnTo>
                <a:lnTo>
                  <a:pt x="4320480" y="4052219"/>
                </a:lnTo>
                <a:lnTo>
                  <a:pt x="4320480" y="4565725"/>
                </a:lnTo>
                <a:lnTo>
                  <a:pt x="4320480" y="5078513"/>
                </a:lnTo>
                <a:lnTo>
                  <a:pt x="4320480" y="5591300"/>
                </a:lnTo>
                <a:lnTo>
                  <a:pt x="4320480" y="6104088"/>
                </a:lnTo>
                <a:lnTo>
                  <a:pt x="4320480" y="6618312"/>
                </a:lnTo>
                <a:lnTo>
                  <a:pt x="3642990" y="6618312"/>
                </a:lnTo>
                <a:lnTo>
                  <a:pt x="2966218" y="6618312"/>
                </a:lnTo>
                <a:lnTo>
                  <a:pt x="2956160" y="6618312"/>
                </a:lnTo>
                <a:lnTo>
                  <a:pt x="2945383" y="6616158"/>
                </a:lnTo>
                <a:lnTo>
                  <a:pt x="2936762" y="6613285"/>
                </a:lnTo>
                <a:lnTo>
                  <a:pt x="2927422" y="6610412"/>
                </a:lnTo>
                <a:lnTo>
                  <a:pt x="2918801" y="6606821"/>
                </a:lnTo>
                <a:lnTo>
                  <a:pt x="2914490" y="6603948"/>
                </a:lnTo>
                <a:lnTo>
                  <a:pt x="2910898" y="6601794"/>
                </a:lnTo>
                <a:lnTo>
                  <a:pt x="2906588" y="6598921"/>
                </a:lnTo>
                <a:lnTo>
                  <a:pt x="2902995" y="6596048"/>
                </a:lnTo>
                <a:lnTo>
                  <a:pt x="2899403" y="6592457"/>
                </a:lnTo>
                <a:lnTo>
                  <a:pt x="2895093" y="6588866"/>
                </a:lnTo>
                <a:lnTo>
                  <a:pt x="2889345" y="6582403"/>
                </a:lnTo>
                <a:lnTo>
                  <a:pt x="2883597" y="6574503"/>
                </a:lnTo>
                <a:lnTo>
                  <a:pt x="2878568" y="6565884"/>
                </a:lnTo>
                <a:lnTo>
                  <a:pt x="2874258" y="6557266"/>
                </a:lnTo>
                <a:lnTo>
                  <a:pt x="2871384" y="6548648"/>
                </a:lnTo>
                <a:lnTo>
                  <a:pt x="2867792" y="6538593"/>
                </a:lnTo>
                <a:lnTo>
                  <a:pt x="2867073" y="6534284"/>
                </a:lnTo>
                <a:lnTo>
                  <a:pt x="2867073" y="6529257"/>
                </a:lnTo>
                <a:lnTo>
                  <a:pt x="2866355" y="6518484"/>
                </a:lnTo>
                <a:lnTo>
                  <a:pt x="2866355" y="6073206"/>
                </a:lnTo>
                <a:lnTo>
                  <a:pt x="2866355" y="5629364"/>
                </a:lnTo>
                <a:lnTo>
                  <a:pt x="2867073" y="5617873"/>
                </a:lnTo>
                <a:lnTo>
                  <a:pt x="2869228" y="5605664"/>
                </a:lnTo>
                <a:lnTo>
                  <a:pt x="2872821" y="5594173"/>
                </a:lnTo>
                <a:lnTo>
                  <a:pt x="2874976" y="5588428"/>
                </a:lnTo>
                <a:lnTo>
                  <a:pt x="2877850" y="5583400"/>
                </a:lnTo>
                <a:lnTo>
                  <a:pt x="3140800" y="5072767"/>
                </a:lnTo>
                <a:lnTo>
                  <a:pt x="3404467" y="4561416"/>
                </a:lnTo>
                <a:lnTo>
                  <a:pt x="3406623" y="4555670"/>
                </a:lnTo>
                <a:lnTo>
                  <a:pt x="3408059" y="4549925"/>
                </a:lnTo>
                <a:lnTo>
                  <a:pt x="3409496" y="4543461"/>
                </a:lnTo>
                <a:lnTo>
                  <a:pt x="3410215" y="4538434"/>
                </a:lnTo>
                <a:lnTo>
                  <a:pt x="3409496" y="4532688"/>
                </a:lnTo>
                <a:lnTo>
                  <a:pt x="3408059" y="4526943"/>
                </a:lnTo>
                <a:lnTo>
                  <a:pt x="3407341" y="4521916"/>
                </a:lnTo>
                <a:lnTo>
                  <a:pt x="3404467" y="4516888"/>
                </a:lnTo>
                <a:lnTo>
                  <a:pt x="3402312" y="4511861"/>
                </a:lnTo>
                <a:lnTo>
                  <a:pt x="3398720" y="4508270"/>
                </a:lnTo>
                <a:lnTo>
                  <a:pt x="3395846" y="4504679"/>
                </a:lnTo>
                <a:lnTo>
                  <a:pt x="3391535" y="4500370"/>
                </a:lnTo>
                <a:lnTo>
                  <a:pt x="3387225" y="4497497"/>
                </a:lnTo>
                <a:lnTo>
                  <a:pt x="3382914" y="4494624"/>
                </a:lnTo>
                <a:lnTo>
                  <a:pt x="3377885" y="4491752"/>
                </a:lnTo>
                <a:lnTo>
                  <a:pt x="3372137" y="4491033"/>
                </a:lnTo>
                <a:lnTo>
                  <a:pt x="3366390" y="4488879"/>
                </a:lnTo>
                <a:lnTo>
                  <a:pt x="3360642" y="4488161"/>
                </a:lnTo>
                <a:lnTo>
                  <a:pt x="3354177" y="4488879"/>
                </a:lnTo>
                <a:lnTo>
                  <a:pt x="3351303" y="4488879"/>
                </a:lnTo>
                <a:lnTo>
                  <a:pt x="3346992" y="4489597"/>
                </a:lnTo>
                <a:lnTo>
                  <a:pt x="3341245" y="4491752"/>
                </a:lnTo>
                <a:lnTo>
                  <a:pt x="3335497" y="4494624"/>
                </a:lnTo>
                <a:lnTo>
                  <a:pt x="3329031" y="4498215"/>
                </a:lnTo>
                <a:lnTo>
                  <a:pt x="3326157" y="4501806"/>
                </a:lnTo>
                <a:lnTo>
                  <a:pt x="3324002" y="4504679"/>
                </a:lnTo>
                <a:lnTo>
                  <a:pt x="2924548" y="4921229"/>
                </a:lnTo>
                <a:lnTo>
                  <a:pt x="2525095" y="5338497"/>
                </a:lnTo>
                <a:lnTo>
                  <a:pt x="1899333" y="5964041"/>
                </a:lnTo>
                <a:lnTo>
                  <a:pt x="1274288" y="6588866"/>
                </a:lnTo>
                <a:lnTo>
                  <a:pt x="1266386" y="6596048"/>
                </a:lnTo>
                <a:lnTo>
                  <a:pt x="1258483" y="6601794"/>
                </a:lnTo>
                <a:lnTo>
                  <a:pt x="1253454" y="6604667"/>
                </a:lnTo>
                <a:lnTo>
                  <a:pt x="1249861" y="6606821"/>
                </a:lnTo>
                <a:lnTo>
                  <a:pt x="1241240" y="6611848"/>
                </a:lnTo>
                <a:lnTo>
                  <a:pt x="1231182" y="6614721"/>
                </a:lnTo>
                <a:lnTo>
                  <a:pt x="1222561" y="6616158"/>
                </a:lnTo>
                <a:lnTo>
                  <a:pt x="1213221" y="6618312"/>
                </a:lnTo>
                <a:lnTo>
                  <a:pt x="1203163" y="6618312"/>
                </a:lnTo>
                <a:lnTo>
                  <a:pt x="1193823" y="6618312"/>
                </a:lnTo>
                <a:lnTo>
                  <a:pt x="1183765" y="6616158"/>
                </a:lnTo>
                <a:lnTo>
                  <a:pt x="1175143" y="6614721"/>
                </a:lnTo>
                <a:lnTo>
                  <a:pt x="1165085" y="6611848"/>
                </a:lnTo>
                <a:lnTo>
                  <a:pt x="1156464" y="6606821"/>
                </a:lnTo>
                <a:lnTo>
                  <a:pt x="1152872" y="6604667"/>
                </a:lnTo>
                <a:lnTo>
                  <a:pt x="1148561" y="6601794"/>
                </a:lnTo>
                <a:lnTo>
                  <a:pt x="1144251" y="6598921"/>
                </a:lnTo>
                <a:lnTo>
                  <a:pt x="1139940" y="6596048"/>
                </a:lnTo>
                <a:lnTo>
                  <a:pt x="1132037" y="6588866"/>
                </a:lnTo>
                <a:lnTo>
                  <a:pt x="688040" y="6145025"/>
                </a:lnTo>
                <a:lnTo>
                  <a:pt x="244762" y="5701902"/>
                </a:lnTo>
                <a:lnTo>
                  <a:pt x="238296" y="5694002"/>
                </a:lnTo>
                <a:lnTo>
                  <a:pt x="232548" y="5686101"/>
                </a:lnTo>
                <a:lnTo>
                  <a:pt x="229674" y="5681792"/>
                </a:lnTo>
                <a:lnTo>
                  <a:pt x="227519" y="5677483"/>
                </a:lnTo>
                <a:lnTo>
                  <a:pt x="223927" y="5668865"/>
                </a:lnTo>
                <a:lnTo>
                  <a:pt x="219616" y="5659528"/>
                </a:lnTo>
                <a:lnTo>
                  <a:pt x="218179" y="5650910"/>
                </a:lnTo>
                <a:lnTo>
                  <a:pt x="216743" y="5640855"/>
                </a:lnTo>
                <a:lnTo>
                  <a:pt x="216024" y="5631519"/>
                </a:lnTo>
                <a:lnTo>
                  <a:pt x="216743" y="5621464"/>
                </a:lnTo>
                <a:lnTo>
                  <a:pt x="218179" y="5612128"/>
                </a:lnTo>
                <a:lnTo>
                  <a:pt x="219616" y="5602791"/>
                </a:lnTo>
                <a:lnTo>
                  <a:pt x="223927" y="5593455"/>
                </a:lnTo>
                <a:lnTo>
                  <a:pt x="227519" y="5584837"/>
                </a:lnTo>
                <a:lnTo>
                  <a:pt x="229674" y="5580528"/>
                </a:lnTo>
                <a:lnTo>
                  <a:pt x="232548" y="5576218"/>
                </a:lnTo>
                <a:lnTo>
                  <a:pt x="235422" y="5571909"/>
                </a:lnTo>
                <a:lnTo>
                  <a:pt x="238296" y="5568318"/>
                </a:lnTo>
                <a:lnTo>
                  <a:pt x="244762" y="5560418"/>
                </a:lnTo>
                <a:lnTo>
                  <a:pt x="870524" y="4934875"/>
                </a:lnTo>
                <a:lnTo>
                  <a:pt x="1496287" y="4309331"/>
                </a:lnTo>
                <a:lnTo>
                  <a:pt x="1912983" y="3910018"/>
                </a:lnTo>
                <a:lnTo>
                  <a:pt x="2329679" y="3511422"/>
                </a:lnTo>
                <a:lnTo>
                  <a:pt x="2335426" y="3505677"/>
                </a:lnTo>
                <a:lnTo>
                  <a:pt x="2339737" y="3499931"/>
                </a:lnTo>
                <a:lnTo>
                  <a:pt x="2342611" y="3492749"/>
                </a:lnTo>
                <a:lnTo>
                  <a:pt x="2344766" y="3487004"/>
                </a:lnTo>
                <a:lnTo>
                  <a:pt x="2346203" y="3480540"/>
                </a:lnTo>
                <a:lnTo>
                  <a:pt x="2346203" y="3474794"/>
                </a:lnTo>
                <a:lnTo>
                  <a:pt x="2345485" y="3467613"/>
                </a:lnTo>
                <a:lnTo>
                  <a:pt x="2345485" y="3464740"/>
                </a:lnTo>
                <a:lnTo>
                  <a:pt x="2344766" y="3461867"/>
                </a:lnTo>
                <a:lnTo>
                  <a:pt x="2342611" y="3456840"/>
                </a:lnTo>
                <a:lnTo>
                  <a:pt x="2340456" y="3452531"/>
                </a:lnTo>
                <a:lnTo>
                  <a:pt x="2337582" y="3447503"/>
                </a:lnTo>
                <a:lnTo>
                  <a:pt x="2333990" y="3443194"/>
                </a:lnTo>
                <a:lnTo>
                  <a:pt x="2331116" y="3439603"/>
                </a:lnTo>
                <a:lnTo>
                  <a:pt x="2326805" y="3436012"/>
                </a:lnTo>
                <a:lnTo>
                  <a:pt x="2322494" y="3433139"/>
                </a:lnTo>
                <a:lnTo>
                  <a:pt x="2317465" y="3430267"/>
                </a:lnTo>
                <a:lnTo>
                  <a:pt x="2312436" y="3428112"/>
                </a:lnTo>
                <a:lnTo>
                  <a:pt x="2307407" y="3425957"/>
                </a:lnTo>
                <a:lnTo>
                  <a:pt x="2301660" y="3425239"/>
                </a:lnTo>
                <a:lnTo>
                  <a:pt x="2296631" y="3425239"/>
                </a:lnTo>
                <a:lnTo>
                  <a:pt x="2290883" y="3425239"/>
                </a:lnTo>
                <a:lnTo>
                  <a:pt x="2285136" y="3425957"/>
                </a:lnTo>
                <a:lnTo>
                  <a:pt x="2279388" y="3428112"/>
                </a:lnTo>
                <a:lnTo>
                  <a:pt x="2272922" y="3430985"/>
                </a:lnTo>
                <a:lnTo>
                  <a:pt x="1761392" y="3693842"/>
                </a:lnTo>
                <a:lnTo>
                  <a:pt x="1250580" y="3957418"/>
                </a:lnTo>
                <a:lnTo>
                  <a:pt x="1245551" y="3959573"/>
                </a:lnTo>
                <a:lnTo>
                  <a:pt x="1239803" y="3962445"/>
                </a:lnTo>
                <a:lnTo>
                  <a:pt x="1234056" y="3964600"/>
                </a:lnTo>
                <a:lnTo>
                  <a:pt x="1229027" y="3965318"/>
                </a:lnTo>
                <a:lnTo>
                  <a:pt x="1217532" y="3967473"/>
                </a:lnTo>
                <a:lnTo>
                  <a:pt x="1205318" y="3968191"/>
                </a:lnTo>
                <a:lnTo>
                  <a:pt x="759884" y="3968191"/>
                </a:lnTo>
                <a:lnTo>
                  <a:pt x="315887" y="3968191"/>
                </a:lnTo>
                <a:lnTo>
                  <a:pt x="306548" y="3968191"/>
                </a:lnTo>
                <a:lnTo>
                  <a:pt x="295771" y="3966036"/>
                </a:lnTo>
                <a:lnTo>
                  <a:pt x="285713" y="3963164"/>
                </a:lnTo>
                <a:lnTo>
                  <a:pt x="277092" y="3960291"/>
                </a:lnTo>
                <a:lnTo>
                  <a:pt x="268470" y="3956700"/>
                </a:lnTo>
                <a:lnTo>
                  <a:pt x="264160" y="3953827"/>
                </a:lnTo>
                <a:lnTo>
                  <a:pt x="260568" y="3950954"/>
                </a:lnTo>
                <a:lnTo>
                  <a:pt x="255538" y="3948800"/>
                </a:lnTo>
                <a:lnTo>
                  <a:pt x="252665" y="3945927"/>
                </a:lnTo>
                <a:lnTo>
                  <a:pt x="249072" y="3941618"/>
                </a:lnTo>
                <a:lnTo>
                  <a:pt x="244762" y="3938745"/>
                </a:lnTo>
                <a:lnTo>
                  <a:pt x="239014" y="3932281"/>
                </a:lnTo>
                <a:lnTo>
                  <a:pt x="233267" y="3924381"/>
                </a:lnTo>
                <a:lnTo>
                  <a:pt x="228956" y="3915763"/>
                </a:lnTo>
                <a:lnTo>
                  <a:pt x="223927" y="3907145"/>
                </a:lnTo>
                <a:lnTo>
                  <a:pt x="221053" y="3898527"/>
                </a:lnTo>
                <a:lnTo>
                  <a:pt x="218179" y="3888472"/>
                </a:lnTo>
                <a:lnTo>
                  <a:pt x="216743" y="3883445"/>
                </a:lnTo>
                <a:lnTo>
                  <a:pt x="216743" y="3879135"/>
                </a:lnTo>
                <a:lnTo>
                  <a:pt x="216024" y="3868363"/>
                </a:lnTo>
                <a:lnTo>
                  <a:pt x="216024" y="3190391"/>
                </a:lnTo>
                <a:close/>
                <a:moveTo>
                  <a:pt x="0" y="0"/>
                </a:moveTo>
                <a:lnTo>
                  <a:pt x="6888088" y="0"/>
                </a:lnTo>
                <a:lnTo>
                  <a:pt x="6888088" y="6858000"/>
                </a:lnTo>
                <a:lnTo>
                  <a:pt x="4583832" y="6858000"/>
                </a:lnTo>
                <a:lnTo>
                  <a:pt x="4583832" y="2276872"/>
                </a:lnTo>
                <a:lnTo>
                  <a:pt x="0" y="2276872"/>
                </a:lnTo>
                <a:close/>
              </a:path>
            </a:pathLst>
          </a:custGeom>
          <a:solidFill>
            <a:schemeClr val="bg1">
              <a:lumMod val="95000"/>
            </a:schemeClr>
          </a:solidFill>
        </p:spPr>
        <p:txBody>
          <a:bodyPr wrap="square">
            <a:noAutofit/>
          </a:bodyPr>
          <a:lstStyle/>
          <a:p>
            <a:r>
              <a:rPr lang="en-US"/>
              <a:t>Click icon to add picture</a:t>
            </a:r>
            <a:endParaRPr lang="fi-FI" dirty="0"/>
          </a:p>
        </p:txBody>
      </p:sp>
      <p:sp>
        <p:nvSpPr>
          <p:cNvPr id="5" name="Freeform 6">
            <a:extLst>
              <a:ext uri="{FF2B5EF4-FFF2-40B4-BE49-F238E27FC236}">
                <a16:creationId xmlns:a16="http://schemas.microsoft.com/office/drawing/2014/main" id="{0A3208BC-09BD-D4B7-2161-8D2878F56AE8}"/>
              </a:ext>
            </a:extLst>
          </p:cNvPr>
          <p:cNvSpPr>
            <a:spLocks noChangeAspect="1"/>
          </p:cNvSpPr>
          <p:nvPr userDrawn="1"/>
        </p:nvSpPr>
        <p:spPr bwMode="auto">
          <a:xfrm>
            <a:off x="7535504" y="332656"/>
            <a:ext cx="720080" cy="720080"/>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464152" y="2709268"/>
            <a:ext cx="3311798"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464152" y="2066330"/>
            <a:ext cx="3311798" cy="503957"/>
          </a:xfrm>
        </p:spPr>
        <p:txBody>
          <a:bodyPr vert="horz" lIns="0" tIns="0" rIns="0" bIns="0" rtlCol="0" anchor="t" anchorCtr="0">
            <a:noAutofit/>
          </a:bodyPr>
          <a:lstStyle>
            <a:lvl1pPr>
              <a:spcBef>
                <a:spcPts val="0"/>
              </a:spcBef>
              <a:defRPr lang="fi-FI" sz="1800" b="1" spc="0" dirty="0">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7" name="source 8">
            <a:extLst>
              <a:ext uri="{FF2B5EF4-FFF2-40B4-BE49-F238E27FC236}">
                <a16:creationId xmlns:a16="http://schemas.microsoft.com/office/drawing/2014/main" id="{A4C98459-59EC-5396-6E41-8DDA2C23A28C}"/>
              </a:ext>
            </a:extLst>
          </p:cNvPr>
          <p:cNvSpPr>
            <a:spLocks noGrp="1"/>
          </p:cNvSpPr>
          <p:nvPr>
            <p:ph type="body" sz="quarter" idx="20" hasCustomPrompt="1"/>
          </p:nvPr>
        </p:nvSpPr>
        <p:spPr>
          <a:xfrm>
            <a:off x="7464152" y="6381328"/>
            <a:ext cx="3311798"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630588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 Picture 2 ">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0A568A-4295-7739-9BEA-484613490F70}"/>
              </a:ext>
            </a:extLst>
          </p:cNvPr>
          <p:cNvSpPr/>
          <p:nvPr userDrawn="1"/>
        </p:nvSpPr>
        <p:spPr>
          <a:xfrm>
            <a:off x="3431704" y="3429000"/>
            <a:ext cx="3456384" cy="3429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99C1B90F-74E0-CB0F-C379-9B78BE3D06B5}"/>
              </a:ext>
            </a:extLst>
          </p:cNvPr>
          <p:cNvSpPr>
            <a:spLocks noGrp="1"/>
          </p:cNvSpPr>
          <p:nvPr>
            <p:ph type="pic" sz="quarter" idx="13"/>
          </p:nvPr>
        </p:nvSpPr>
        <p:spPr>
          <a:xfrm>
            <a:off x="0" y="0"/>
            <a:ext cx="6888088" cy="6858000"/>
          </a:xfrm>
          <a:custGeom>
            <a:avLst/>
            <a:gdLst>
              <a:gd name="connsiteX0" fmla="*/ 3623803 w 6888088"/>
              <a:gd name="connsiteY0" fmla="*/ 3620752 h 6858000"/>
              <a:gd name="connsiteX1" fmla="*/ 6697446 w 6888088"/>
              <a:gd name="connsiteY1" fmla="*/ 3620752 h 6858000"/>
              <a:gd name="connsiteX2" fmla="*/ 6697446 w 6888088"/>
              <a:gd name="connsiteY2" fmla="*/ 6694395 h 6858000"/>
              <a:gd name="connsiteX3" fmla="*/ 5683044 w 6888088"/>
              <a:gd name="connsiteY3" fmla="*/ 6694395 h 6858000"/>
              <a:gd name="connsiteX4" fmla="*/ 5608284 w 6888088"/>
              <a:gd name="connsiteY4" fmla="*/ 6619635 h 6858000"/>
              <a:gd name="connsiteX5" fmla="*/ 5608284 w 6888088"/>
              <a:gd name="connsiteY5" fmla="*/ 5953649 h 6858000"/>
              <a:gd name="connsiteX6" fmla="*/ 5616591 w 6888088"/>
              <a:gd name="connsiteY6" fmla="*/ 5919434 h 6858000"/>
              <a:gd name="connsiteX7" fmla="*/ 6010780 w 6888088"/>
              <a:gd name="connsiteY7" fmla="*/ 5154175 h 6858000"/>
              <a:gd name="connsiteX8" fmla="*/ 5987428 w 6888088"/>
              <a:gd name="connsiteY8" fmla="*/ 5100908 h 6858000"/>
              <a:gd name="connsiteX9" fmla="*/ 5950542 w 6888088"/>
              <a:gd name="connsiteY9" fmla="*/ 5111248 h 6858000"/>
              <a:gd name="connsiteX10" fmla="*/ 5352636 w 6888088"/>
              <a:gd name="connsiteY10" fmla="*/ 5735700 h 6858000"/>
              <a:gd name="connsiteX11" fmla="*/ 4415841 w 6888088"/>
              <a:gd name="connsiteY11" fmla="*/ 6672495 h 6858000"/>
              <a:gd name="connsiteX12" fmla="*/ 4310120 w 6888088"/>
              <a:gd name="connsiteY12" fmla="*/ 6672495 h 6858000"/>
              <a:gd name="connsiteX13" fmla="*/ 3645702 w 6888088"/>
              <a:gd name="connsiteY13" fmla="*/ 6008078 h 6858000"/>
              <a:gd name="connsiteX14" fmla="*/ 3645702 w 6888088"/>
              <a:gd name="connsiteY14" fmla="*/ 5902356 h 6858000"/>
              <a:gd name="connsiteX15" fmla="*/ 4582497 w 6888088"/>
              <a:gd name="connsiteY15" fmla="*/ 4965561 h 6858000"/>
              <a:gd name="connsiteX16" fmla="*/ 5206950 w 6888088"/>
              <a:gd name="connsiteY16" fmla="*/ 4367655 h 6858000"/>
              <a:gd name="connsiteX17" fmla="*/ 5217290 w 6888088"/>
              <a:gd name="connsiteY17" fmla="*/ 4330769 h 6858000"/>
              <a:gd name="connsiteX18" fmla="*/ 5164022 w 6888088"/>
              <a:gd name="connsiteY18" fmla="*/ 4307417 h 6858000"/>
              <a:gd name="connsiteX19" fmla="*/ 4398763 w 6888088"/>
              <a:gd name="connsiteY19" fmla="*/ 4701607 h 6858000"/>
              <a:gd name="connsiteX20" fmla="*/ 4364549 w 6888088"/>
              <a:gd name="connsiteY20" fmla="*/ 4709913 h 6858000"/>
              <a:gd name="connsiteX21" fmla="*/ 3698563 w 6888088"/>
              <a:gd name="connsiteY21" fmla="*/ 4709913 h 6858000"/>
              <a:gd name="connsiteX22" fmla="*/ 3623803 w 6888088"/>
              <a:gd name="connsiteY22" fmla="*/ 4635153 h 6858000"/>
              <a:gd name="connsiteX23" fmla="*/ 0 w 6888088"/>
              <a:gd name="connsiteY23" fmla="*/ 0 h 6858000"/>
              <a:gd name="connsiteX24" fmla="*/ 6888088 w 6888088"/>
              <a:gd name="connsiteY24" fmla="*/ 0 h 6858000"/>
              <a:gd name="connsiteX25" fmla="*/ 6888088 w 6888088"/>
              <a:gd name="connsiteY25" fmla="*/ 3428653 h 6858000"/>
              <a:gd name="connsiteX26" fmla="*/ 3431704 w 6888088"/>
              <a:gd name="connsiteY26" fmla="*/ 3428653 h 6858000"/>
              <a:gd name="connsiteX27" fmla="*/ 3431704 w 6888088"/>
              <a:gd name="connsiteY27" fmla="*/ 6858000 h 6858000"/>
              <a:gd name="connsiteX28" fmla="*/ 0 w 6888088"/>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88088" h="6858000">
                <a:moveTo>
                  <a:pt x="3623803" y="3620752"/>
                </a:moveTo>
                <a:lnTo>
                  <a:pt x="6697446" y="3620752"/>
                </a:lnTo>
                <a:lnTo>
                  <a:pt x="6697446" y="6694395"/>
                </a:lnTo>
                <a:lnTo>
                  <a:pt x="5683044" y="6694395"/>
                </a:lnTo>
                <a:cubicBezTo>
                  <a:pt x="5641743" y="6694395"/>
                  <a:pt x="5608284" y="6660935"/>
                  <a:pt x="5608284" y="6619635"/>
                </a:cubicBezTo>
                <a:lnTo>
                  <a:pt x="5608284" y="5953649"/>
                </a:lnTo>
                <a:cubicBezTo>
                  <a:pt x="5608284" y="5941740"/>
                  <a:pt x="5611131" y="5930006"/>
                  <a:pt x="5616591" y="5919434"/>
                </a:cubicBezTo>
                <a:lnTo>
                  <a:pt x="6010780" y="5154175"/>
                </a:lnTo>
                <a:cubicBezTo>
                  <a:pt x="6023211" y="5130010"/>
                  <a:pt x="6007876" y="5106891"/>
                  <a:pt x="5987428" y="5100908"/>
                </a:cubicBezTo>
                <a:cubicBezTo>
                  <a:pt x="5975346" y="5097364"/>
                  <a:pt x="5961579" y="5099688"/>
                  <a:pt x="5950542" y="5111248"/>
                </a:cubicBezTo>
                <a:lnTo>
                  <a:pt x="5352636" y="5735700"/>
                </a:lnTo>
                <a:lnTo>
                  <a:pt x="4415841" y="6672495"/>
                </a:lnTo>
                <a:cubicBezTo>
                  <a:pt x="4386623" y="6701714"/>
                  <a:pt x="4339338" y="6701714"/>
                  <a:pt x="4310120" y="6672495"/>
                </a:cubicBezTo>
                <a:lnTo>
                  <a:pt x="3645702" y="6008078"/>
                </a:lnTo>
                <a:cubicBezTo>
                  <a:pt x="3616484" y="5978859"/>
                  <a:pt x="3616484" y="5931575"/>
                  <a:pt x="3645702" y="5902356"/>
                </a:cubicBezTo>
                <a:lnTo>
                  <a:pt x="4582497" y="4965561"/>
                </a:lnTo>
                <a:lnTo>
                  <a:pt x="5206950" y="4367655"/>
                </a:lnTo>
                <a:cubicBezTo>
                  <a:pt x="5218510" y="4356618"/>
                  <a:pt x="5220833" y="4342852"/>
                  <a:pt x="5217290" y="4330769"/>
                </a:cubicBezTo>
                <a:cubicBezTo>
                  <a:pt x="5211306" y="4310322"/>
                  <a:pt x="5188187" y="4294986"/>
                  <a:pt x="5164022" y="4307417"/>
                </a:cubicBezTo>
                <a:lnTo>
                  <a:pt x="4398763" y="4701607"/>
                </a:lnTo>
                <a:cubicBezTo>
                  <a:pt x="4388191" y="4707067"/>
                  <a:pt x="4376457" y="4709913"/>
                  <a:pt x="4364549" y="4709913"/>
                </a:cubicBezTo>
                <a:lnTo>
                  <a:pt x="3698563" y="4709913"/>
                </a:lnTo>
                <a:cubicBezTo>
                  <a:pt x="3657262" y="4709913"/>
                  <a:pt x="3623803" y="4676454"/>
                  <a:pt x="3623803" y="4635153"/>
                </a:cubicBezTo>
                <a:close/>
                <a:moveTo>
                  <a:pt x="0" y="0"/>
                </a:moveTo>
                <a:lnTo>
                  <a:pt x="6888088" y="0"/>
                </a:lnTo>
                <a:lnTo>
                  <a:pt x="6888088" y="3428653"/>
                </a:lnTo>
                <a:lnTo>
                  <a:pt x="3431704" y="3428653"/>
                </a:lnTo>
                <a:lnTo>
                  <a:pt x="3431704" y="6858000"/>
                </a:lnTo>
                <a:lnTo>
                  <a:pt x="0" y="6858000"/>
                </a:lnTo>
                <a:close/>
              </a:path>
            </a:pathLst>
          </a:custGeom>
          <a:solidFill>
            <a:schemeClr val="bg1">
              <a:lumMod val="95000"/>
            </a:schemeClr>
          </a:solidFill>
        </p:spPr>
        <p:txBody>
          <a:bodyPr wrap="square">
            <a:noAutofit/>
          </a:bodyPr>
          <a:lstStyle/>
          <a:p>
            <a:r>
              <a:rPr lang="en-US"/>
              <a:t>Click icon to add picture</a:t>
            </a:r>
            <a:endParaRPr lang="fi-FI" dirty="0"/>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464152" y="2996953"/>
            <a:ext cx="3311798" cy="1440160"/>
          </a:xfrm>
        </p:spPr>
        <p:txBody>
          <a:bodyPr/>
          <a:lstStyle>
            <a:lvl1pPr marL="0" indent="0">
              <a:buFontTx/>
              <a:buNone/>
              <a:defRPr>
                <a:solidFill>
                  <a:schemeClr val="tx2"/>
                </a:solidFill>
              </a:defRPr>
            </a:lvl1pPr>
            <a:lvl2pPr marL="268288" indent="-268288">
              <a:defRPr>
                <a:solidFill>
                  <a:schemeClr val="tx2"/>
                </a:solidFill>
              </a:defRPr>
            </a:lvl2pPr>
            <a:lvl3pPr marL="536575" indent="-268288">
              <a:defRPr>
                <a:solidFill>
                  <a:schemeClr val="tx2"/>
                </a:solidFill>
              </a:defRPr>
            </a:lvl3pPr>
            <a:lvl4pPr marL="804863" indent="-271463">
              <a:defRPr>
                <a:solidFill>
                  <a:schemeClr val="tx2"/>
                </a:solidFill>
              </a:defRPr>
            </a:lvl4pPr>
            <a:lvl5pPr marL="1073150" indent="-268288">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464152" y="2348880"/>
            <a:ext cx="3311798" cy="503957"/>
          </a:xfrm>
        </p:spPr>
        <p:txBody>
          <a:bodyPr vert="horz" lIns="0" tIns="0" rIns="0" bIns="0" rtlCol="0" anchor="t" anchorCtr="0">
            <a:noAutofit/>
          </a:bodyPr>
          <a:lstStyle>
            <a:lvl1pPr>
              <a:spcBef>
                <a:spcPts val="0"/>
              </a:spcBef>
              <a:defRPr lang="fi-FI" sz="1800" b="1" spc="0" dirty="0">
                <a:solidFill>
                  <a:schemeClr val="tx2"/>
                </a:solidFill>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7" name="source 8">
            <a:extLst>
              <a:ext uri="{FF2B5EF4-FFF2-40B4-BE49-F238E27FC236}">
                <a16:creationId xmlns:a16="http://schemas.microsoft.com/office/drawing/2014/main" id="{A4C98459-59EC-5396-6E41-8DDA2C23A28C}"/>
              </a:ext>
            </a:extLst>
          </p:cNvPr>
          <p:cNvSpPr>
            <a:spLocks noGrp="1"/>
          </p:cNvSpPr>
          <p:nvPr>
            <p:ph type="body" sz="quarter" idx="20" hasCustomPrompt="1"/>
          </p:nvPr>
        </p:nvSpPr>
        <p:spPr>
          <a:xfrm>
            <a:off x="7464152" y="4581128"/>
            <a:ext cx="3311798" cy="144016"/>
          </a:xfrm>
        </p:spPr>
        <p:txBody>
          <a:bodyPr wrap="square" anchor="b" anchorCtr="0">
            <a:spAutoFit/>
          </a:bodyPr>
          <a:lstStyle>
            <a:lvl1pPr marL="0" indent="0">
              <a:spcBef>
                <a:spcPts val="0"/>
              </a:spcBef>
              <a:buFontTx/>
              <a:buNone/>
              <a:defRPr sz="900">
                <a:solidFill>
                  <a:schemeClr val="tx2"/>
                </a:solidFill>
              </a:defRPr>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pic>
        <p:nvPicPr>
          <p:cNvPr id="14" name="Graphic 13">
            <a:extLst>
              <a:ext uri="{FF2B5EF4-FFF2-40B4-BE49-F238E27FC236}">
                <a16:creationId xmlns:a16="http://schemas.microsoft.com/office/drawing/2014/main" id="{FC6D8742-490B-5FF6-29C9-DE43DC7394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88088" y="0"/>
            <a:ext cx="1728000" cy="1728000"/>
          </a:xfrm>
          <a:prstGeom prst="rect">
            <a:avLst/>
          </a:prstGeom>
        </p:spPr>
      </p:pic>
      <p:pic>
        <p:nvPicPr>
          <p:cNvPr id="15" name="Graphic 14">
            <a:extLst>
              <a:ext uri="{FF2B5EF4-FFF2-40B4-BE49-F238E27FC236}">
                <a16:creationId xmlns:a16="http://schemas.microsoft.com/office/drawing/2014/main" id="{E8BD6982-4767-16BD-5A48-9CA311FB2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88280" y="5136821"/>
            <a:ext cx="1728000" cy="1728000"/>
          </a:xfrm>
          <a:prstGeom prst="rect">
            <a:avLst/>
          </a:prstGeom>
        </p:spPr>
      </p:pic>
      <p:pic>
        <p:nvPicPr>
          <p:cNvPr id="16" name="Graphic 15">
            <a:extLst>
              <a:ext uri="{FF2B5EF4-FFF2-40B4-BE49-F238E27FC236}">
                <a16:creationId xmlns:a16="http://schemas.microsoft.com/office/drawing/2014/main" id="{8C27BF5A-BCC3-E8CC-CC1B-8F017F2B07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16472" y="5130000"/>
            <a:ext cx="1728000" cy="1728000"/>
          </a:xfrm>
          <a:prstGeom prst="rect">
            <a:avLst/>
          </a:prstGeom>
        </p:spPr>
      </p:pic>
    </p:spTree>
    <p:extLst>
      <p:ext uri="{BB962C8B-B14F-4D97-AF65-F5344CB8AC3E}">
        <p14:creationId xmlns:p14="http://schemas.microsoft.com/office/powerpoint/2010/main" val="1401200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1F8734E-CEE2-5411-8027-2AEACE96513F}"/>
              </a:ext>
            </a:extLst>
          </p:cNvPr>
          <p:cNvSpPr>
            <a:spLocks noChangeAspect="1"/>
          </p:cNvSpPr>
          <p:nvPr userDrawn="1"/>
        </p:nvSpPr>
        <p:spPr bwMode="auto">
          <a:xfrm>
            <a:off x="191344" y="188640"/>
            <a:ext cx="6480064" cy="6480064"/>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7248128" y="2709268"/>
            <a:ext cx="3527822" cy="316765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7248128" y="2060600"/>
            <a:ext cx="3527822" cy="503957"/>
          </a:xfrm>
        </p:spPr>
        <p:txBody>
          <a:bodyPr vert="horz" lIns="0" tIns="0" rIns="0" bIns="0" rtlCol="0" anchor="t" anchorCtr="0">
            <a:noAutofit/>
          </a:bodyPr>
          <a:lstStyle>
            <a:lvl1pPr>
              <a:spcBef>
                <a:spcPts val="0"/>
              </a:spcBef>
              <a:defRPr lang="fi-FI" sz="1800" b="1" spc="0" dirty="0">
                <a:latin typeface="Finlandica Headline" pitchFamily="2" charset="0"/>
                <a:ea typeface="+mn-ea"/>
                <a:cs typeface="Finlandica Headline" pitchFamily="2" charset="0"/>
              </a:defRPr>
            </a:lvl1pPr>
          </a:lstStyle>
          <a:p>
            <a:pPr marL="0" lvl="0" indent="0">
              <a:lnSpc>
                <a:spcPct val="100000"/>
              </a:lnSpc>
              <a:spcBef>
                <a:spcPts val="1000"/>
              </a:spcBef>
              <a:buFontTx/>
            </a:pPr>
            <a:r>
              <a:rPr lang="en-US"/>
              <a:t>Click to edit Master title style</a:t>
            </a:r>
            <a:endParaRPr lang="fi-FI" dirty="0"/>
          </a:p>
        </p:txBody>
      </p:sp>
      <p:sp>
        <p:nvSpPr>
          <p:cNvPr id="11" name="source 8">
            <a:extLst>
              <a:ext uri="{FF2B5EF4-FFF2-40B4-BE49-F238E27FC236}">
                <a16:creationId xmlns:a16="http://schemas.microsoft.com/office/drawing/2014/main" id="{3384C474-2471-DE4C-022F-41C595FD5269}"/>
              </a:ext>
            </a:extLst>
          </p:cNvPr>
          <p:cNvSpPr>
            <a:spLocks noGrp="1"/>
          </p:cNvSpPr>
          <p:nvPr>
            <p:ph type="body" sz="quarter" idx="14" hasCustomPrompt="1"/>
          </p:nvPr>
        </p:nvSpPr>
        <p:spPr>
          <a:xfrm rot="16200000" flipH="1">
            <a:off x="9264632" y="2996672"/>
            <a:ext cx="5040000" cy="144016"/>
          </a:xfrm>
        </p:spPr>
        <p:txBody>
          <a:bodyPr wrap="square" anchor="b" anchorCtr="0">
            <a:spAutoFit/>
          </a:bodyPr>
          <a:lstStyle>
            <a:lvl1pPr marL="0" indent="0" algn="r">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2617877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CE34E4A8-08BF-1A81-42FC-901BB2CC8659}"/>
              </a:ext>
            </a:extLst>
          </p:cNvPr>
          <p:cNvSpPr>
            <a:spLocks noGrp="1"/>
          </p:cNvSpPr>
          <p:nvPr>
            <p:ph type="pic" sz="quarter" idx="13"/>
          </p:nvPr>
        </p:nvSpPr>
        <p:spPr>
          <a:xfrm>
            <a:off x="1416050" y="2060575"/>
            <a:ext cx="4535934" cy="3816350"/>
          </a:xfrm>
          <a:solidFill>
            <a:schemeClr val="bg1">
              <a:lumMod val="95000"/>
            </a:schemeClr>
          </a:solidFill>
        </p:spPr>
        <p:txBody>
          <a:bodyPr/>
          <a:lstStyle/>
          <a:p>
            <a:r>
              <a:rPr lang="en-US"/>
              <a:t>Click icon to add picture</a:t>
            </a:r>
            <a:endParaRPr lang="fi-FI" dirty="0"/>
          </a:p>
        </p:txBody>
      </p:sp>
      <p:sp>
        <p:nvSpPr>
          <p:cNvPr id="2" name="Title 1">
            <a:extLst>
              <a:ext uri="{FF2B5EF4-FFF2-40B4-BE49-F238E27FC236}">
                <a16:creationId xmlns:a16="http://schemas.microsoft.com/office/drawing/2014/main" id="{80481A0D-99ED-FB6E-2272-87ED4CF8F56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88E020-E73C-D390-6926-B7FD254813EB}"/>
              </a:ext>
            </a:extLst>
          </p:cNvPr>
          <p:cNvSpPr>
            <a:spLocks noGrp="1"/>
          </p:cNvSpPr>
          <p:nvPr>
            <p:ph sz="half" idx="1"/>
          </p:nvPr>
        </p:nvSpPr>
        <p:spPr>
          <a:xfrm>
            <a:off x="6240016"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4D958E4-8700-A557-6006-28CFE013AA23}"/>
              </a:ext>
            </a:extLst>
          </p:cNvPr>
          <p:cNvSpPr>
            <a:spLocks noGrp="1"/>
          </p:cNvSpPr>
          <p:nvPr>
            <p:ph type="dt" sz="half" idx="14"/>
          </p:nvPr>
        </p:nvSpPr>
        <p:spPr/>
        <p:txBody>
          <a:bodyPr/>
          <a:lstStyle/>
          <a:p>
            <a:pPr algn="r"/>
            <a:fld id="{BD622E79-A660-450B-8AE0-FAF5613A34C0}" type="datetime5">
              <a:rPr lang="en-GB" smtClean="0"/>
              <a:t>1-Apr-26</a:t>
            </a:fld>
            <a:endParaRPr lang="fi-FI" dirty="0"/>
          </a:p>
        </p:txBody>
      </p:sp>
      <p:sp>
        <p:nvSpPr>
          <p:cNvPr id="8" name="Footer Placeholder 7">
            <a:extLst>
              <a:ext uri="{FF2B5EF4-FFF2-40B4-BE49-F238E27FC236}">
                <a16:creationId xmlns:a16="http://schemas.microsoft.com/office/drawing/2014/main" id="{8153C486-D937-6BA8-1A90-ADA4EE16A34C}"/>
              </a:ext>
            </a:extLst>
          </p:cNvPr>
          <p:cNvSpPr>
            <a:spLocks noGrp="1"/>
          </p:cNvSpPr>
          <p:nvPr>
            <p:ph type="ftr" sz="quarter" idx="15"/>
          </p:nvPr>
        </p:nvSpPr>
        <p:spPr/>
        <p:txBody>
          <a:bodyPr/>
          <a:lstStyle/>
          <a:p>
            <a:pPr algn="r"/>
            <a:endParaRPr lang="fi-FI" dirty="0"/>
          </a:p>
        </p:txBody>
      </p:sp>
      <p:sp>
        <p:nvSpPr>
          <p:cNvPr id="9" name="Slide Number Placeholder 8">
            <a:extLst>
              <a:ext uri="{FF2B5EF4-FFF2-40B4-BE49-F238E27FC236}">
                <a16:creationId xmlns:a16="http://schemas.microsoft.com/office/drawing/2014/main" id="{565F44BE-350D-A468-8B21-3A96B5E34F11}"/>
              </a:ext>
            </a:extLst>
          </p:cNvPr>
          <p:cNvSpPr>
            <a:spLocks noGrp="1"/>
          </p:cNvSpPr>
          <p:nvPr>
            <p:ph type="sldNum" sz="quarter" idx="16"/>
          </p:nvPr>
        </p:nvSpPr>
        <p:spPr/>
        <p:txBody>
          <a:bodyPr/>
          <a:lstStyle/>
          <a:p>
            <a:pPr algn="l"/>
            <a:fld id="{186B1C15-0D00-4EF9-8058-762A129BADC9}" type="slidenum">
              <a:rPr lang="fi-FI" smtClean="0"/>
              <a:pPr/>
              <a:t>‹#›</a:t>
            </a:fld>
            <a:endParaRPr lang="fi-FI" dirty="0"/>
          </a:p>
        </p:txBody>
      </p:sp>
      <p:sp>
        <p:nvSpPr>
          <p:cNvPr id="10" name="source 8">
            <a:extLst>
              <a:ext uri="{FF2B5EF4-FFF2-40B4-BE49-F238E27FC236}">
                <a16:creationId xmlns:a16="http://schemas.microsoft.com/office/drawing/2014/main" id="{41C26AA2-6223-EC81-6553-6EE3654B23DA}"/>
              </a:ext>
            </a:extLst>
          </p:cNvPr>
          <p:cNvSpPr>
            <a:spLocks noGrp="1"/>
          </p:cNvSpPr>
          <p:nvPr>
            <p:ph type="body" sz="quarter" idx="17"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272200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1A0D-99ED-FB6E-2272-87ED4CF8F56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988E020-E73C-D390-6926-B7FD254813EB}"/>
              </a:ext>
            </a:extLst>
          </p:cNvPr>
          <p:cNvSpPr>
            <a:spLocks noGrp="1"/>
          </p:cNvSpPr>
          <p:nvPr>
            <p:ph sz="half" idx="1"/>
          </p:nvPr>
        </p:nvSpPr>
        <p:spPr>
          <a:xfrm>
            <a:off x="1416050" y="2060575"/>
            <a:ext cx="4535934" cy="381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Picture Placeholder 10">
            <a:extLst>
              <a:ext uri="{FF2B5EF4-FFF2-40B4-BE49-F238E27FC236}">
                <a16:creationId xmlns:a16="http://schemas.microsoft.com/office/drawing/2014/main" id="{CE34E4A8-08BF-1A81-42FC-901BB2CC8659}"/>
              </a:ext>
            </a:extLst>
          </p:cNvPr>
          <p:cNvSpPr>
            <a:spLocks noGrp="1"/>
          </p:cNvSpPr>
          <p:nvPr>
            <p:ph type="pic" sz="quarter" idx="13"/>
          </p:nvPr>
        </p:nvSpPr>
        <p:spPr>
          <a:xfrm>
            <a:off x="6240016" y="2060575"/>
            <a:ext cx="4535934" cy="3816350"/>
          </a:xfrm>
          <a:solidFill>
            <a:schemeClr val="bg1">
              <a:lumMod val="95000"/>
            </a:schemeClr>
          </a:solidFill>
        </p:spPr>
        <p:txBody>
          <a:bodyPr/>
          <a:lstStyle/>
          <a:p>
            <a:r>
              <a:rPr lang="en-US"/>
              <a:t>Click icon to add picture</a:t>
            </a:r>
            <a:endParaRPr lang="fi-FI" dirty="0"/>
          </a:p>
        </p:txBody>
      </p:sp>
      <p:sp>
        <p:nvSpPr>
          <p:cNvPr id="4" name="Date Placeholder 3">
            <a:extLst>
              <a:ext uri="{FF2B5EF4-FFF2-40B4-BE49-F238E27FC236}">
                <a16:creationId xmlns:a16="http://schemas.microsoft.com/office/drawing/2014/main" id="{951F25C5-F35F-009C-14AD-2543354F891A}"/>
              </a:ext>
            </a:extLst>
          </p:cNvPr>
          <p:cNvSpPr>
            <a:spLocks noGrp="1"/>
          </p:cNvSpPr>
          <p:nvPr>
            <p:ph type="dt" sz="half" idx="14"/>
          </p:nvPr>
        </p:nvSpPr>
        <p:spPr/>
        <p:txBody>
          <a:bodyPr/>
          <a:lstStyle/>
          <a:p>
            <a:pPr algn="r"/>
            <a:fld id="{7123F60A-62C1-4CFB-A9BE-82A70DADFFDB}" type="datetime5">
              <a:rPr lang="en-GB" smtClean="0"/>
              <a:t>1-Apr-26</a:t>
            </a:fld>
            <a:endParaRPr lang="fi-FI" dirty="0"/>
          </a:p>
        </p:txBody>
      </p:sp>
      <p:sp>
        <p:nvSpPr>
          <p:cNvPr id="8" name="Footer Placeholder 7">
            <a:extLst>
              <a:ext uri="{FF2B5EF4-FFF2-40B4-BE49-F238E27FC236}">
                <a16:creationId xmlns:a16="http://schemas.microsoft.com/office/drawing/2014/main" id="{694D9129-DC29-F33D-0F64-39FE246DC45E}"/>
              </a:ext>
            </a:extLst>
          </p:cNvPr>
          <p:cNvSpPr>
            <a:spLocks noGrp="1"/>
          </p:cNvSpPr>
          <p:nvPr>
            <p:ph type="ftr" sz="quarter" idx="15"/>
          </p:nvPr>
        </p:nvSpPr>
        <p:spPr/>
        <p:txBody>
          <a:bodyPr/>
          <a:lstStyle/>
          <a:p>
            <a:pPr algn="r"/>
            <a:endParaRPr lang="fi-FI" dirty="0"/>
          </a:p>
        </p:txBody>
      </p:sp>
      <p:sp>
        <p:nvSpPr>
          <p:cNvPr id="9" name="Slide Number Placeholder 8">
            <a:extLst>
              <a:ext uri="{FF2B5EF4-FFF2-40B4-BE49-F238E27FC236}">
                <a16:creationId xmlns:a16="http://schemas.microsoft.com/office/drawing/2014/main" id="{6F240187-49C2-BD39-33D5-0871E994B76B}"/>
              </a:ext>
            </a:extLst>
          </p:cNvPr>
          <p:cNvSpPr>
            <a:spLocks noGrp="1"/>
          </p:cNvSpPr>
          <p:nvPr>
            <p:ph type="sldNum" sz="quarter" idx="16"/>
          </p:nvPr>
        </p:nvSpPr>
        <p:spPr/>
        <p:txBody>
          <a:bodyPr/>
          <a:lstStyle/>
          <a:p>
            <a:pPr algn="l"/>
            <a:fld id="{186B1C15-0D00-4EF9-8058-762A129BADC9}" type="slidenum">
              <a:rPr lang="fi-FI" smtClean="0"/>
              <a:pPr/>
              <a:t>‹#›</a:t>
            </a:fld>
            <a:endParaRPr lang="fi-FI" dirty="0"/>
          </a:p>
        </p:txBody>
      </p:sp>
      <p:sp>
        <p:nvSpPr>
          <p:cNvPr id="10" name="source 8">
            <a:extLst>
              <a:ext uri="{FF2B5EF4-FFF2-40B4-BE49-F238E27FC236}">
                <a16:creationId xmlns:a16="http://schemas.microsoft.com/office/drawing/2014/main" id="{EA908E27-1ABF-FABA-2AAE-AEEBFB9283B3}"/>
              </a:ext>
            </a:extLst>
          </p:cNvPr>
          <p:cNvSpPr>
            <a:spLocks noGrp="1"/>
          </p:cNvSpPr>
          <p:nvPr>
            <p:ph type="body" sz="quarter" idx="17"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81865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9313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398"/>
            <a:ext cx="9359901" cy="35994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565048"/>
            <a:ext cx="9359901"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1416050" y="4077217"/>
            <a:ext cx="9359900" cy="36000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1416050" y="4581272"/>
            <a:ext cx="9359900"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Date Placeholder 1">
            <a:extLst>
              <a:ext uri="{FF2B5EF4-FFF2-40B4-BE49-F238E27FC236}">
                <a16:creationId xmlns:a16="http://schemas.microsoft.com/office/drawing/2014/main" id="{645A1A49-39F6-EDE7-978A-1DE0556C24A2}"/>
              </a:ext>
            </a:extLst>
          </p:cNvPr>
          <p:cNvSpPr>
            <a:spLocks noGrp="1"/>
          </p:cNvSpPr>
          <p:nvPr>
            <p:ph type="dt" sz="half" idx="10"/>
          </p:nvPr>
        </p:nvSpPr>
        <p:spPr/>
        <p:txBody>
          <a:bodyPr/>
          <a:lstStyle/>
          <a:p>
            <a:pPr algn="r"/>
            <a:fld id="{1D84E392-7DDF-43D2-92C1-124328110613}" type="datetime5">
              <a:rPr lang="en-GB" smtClean="0"/>
              <a:t>1-Apr-26</a:t>
            </a:fld>
            <a:endParaRPr lang="fi-FI" dirty="0"/>
          </a:p>
        </p:txBody>
      </p:sp>
      <p:sp>
        <p:nvSpPr>
          <p:cNvPr id="11" name="Footer Placeholder 10">
            <a:extLst>
              <a:ext uri="{FF2B5EF4-FFF2-40B4-BE49-F238E27FC236}">
                <a16:creationId xmlns:a16="http://schemas.microsoft.com/office/drawing/2014/main" id="{715C1F60-E6AD-B445-7764-E2906C719046}"/>
              </a:ext>
            </a:extLst>
          </p:cNvPr>
          <p:cNvSpPr>
            <a:spLocks noGrp="1"/>
          </p:cNvSpPr>
          <p:nvPr>
            <p:ph type="ftr" sz="quarter" idx="11"/>
          </p:nvPr>
        </p:nvSpPr>
        <p:spPr/>
        <p:txBody>
          <a:bodyPr/>
          <a:lstStyle/>
          <a:p>
            <a:pPr algn="r"/>
            <a:endParaRPr lang="fi-FI" dirty="0"/>
          </a:p>
        </p:txBody>
      </p:sp>
      <p:sp>
        <p:nvSpPr>
          <p:cNvPr id="12" name="Slide Number Placeholder 11">
            <a:extLst>
              <a:ext uri="{FF2B5EF4-FFF2-40B4-BE49-F238E27FC236}">
                <a16:creationId xmlns:a16="http://schemas.microsoft.com/office/drawing/2014/main" id="{92B9989C-AE5C-ECE1-18C1-90EEF12134E9}"/>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528A4084-5F8F-8B6A-5F1C-0F1062C435DF}"/>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814440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49" y="2060947"/>
            <a:ext cx="4535935" cy="35994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49" y="2565072"/>
            <a:ext cx="4535935" cy="129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1416050" y="4077112"/>
            <a:ext cx="4535935" cy="36000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1416050" y="4581272"/>
            <a:ext cx="4535934"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6240017" y="2060947"/>
            <a:ext cx="4535936" cy="359941"/>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B1DB46E5-352D-C0F4-F918-72E5F6F32EE4}"/>
              </a:ext>
            </a:extLst>
          </p:cNvPr>
          <p:cNvSpPr>
            <a:spLocks noGrp="1"/>
          </p:cNvSpPr>
          <p:nvPr>
            <p:ph sz="half" idx="14"/>
          </p:nvPr>
        </p:nvSpPr>
        <p:spPr>
          <a:xfrm>
            <a:off x="6240017" y="2565072"/>
            <a:ext cx="4535936" cy="1295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6240015" y="4077112"/>
            <a:ext cx="4535936" cy="360000"/>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1F4BED78-8D77-AD7F-AEF3-18F0B9CBC212}"/>
              </a:ext>
            </a:extLst>
          </p:cNvPr>
          <p:cNvSpPr>
            <a:spLocks noGrp="1"/>
          </p:cNvSpPr>
          <p:nvPr>
            <p:ph sz="quarter" idx="16"/>
          </p:nvPr>
        </p:nvSpPr>
        <p:spPr>
          <a:xfrm>
            <a:off x="6240016" y="4581272"/>
            <a:ext cx="4535935" cy="12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Date Placeholder 13">
            <a:extLst>
              <a:ext uri="{FF2B5EF4-FFF2-40B4-BE49-F238E27FC236}">
                <a16:creationId xmlns:a16="http://schemas.microsoft.com/office/drawing/2014/main" id="{343D1737-9D31-E037-C013-4944E1A604C8}"/>
              </a:ext>
            </a:extLst>
          </p:cNvPr>
          <p:cNvSpPr>
            <a:spLocks noGrp="1"/>
          </p:cNvSpPr>
          <p:nvPr>
            <p:ph type="dt" sz="half" idx="17"/>
          </p:nvPr>
        </p:nvSpPr>
        <p:spPr/>
        <p:txBody>
          <a:bodyPr/>
          <a:lstStyle/>
          <a:p>
            <a:pPr algn="r"/>
            <a:fld id="{E2FD87EA-DA1F-4AAA-950E-2C545495D5DA}" type="datetime5">
              <a:rPr lang="en-GB" smtClean="0"/>
              <a:t>1-Apr-26</a:t>
            </a:fld>
            <a:endParaRPr lang="fi-FI" dirty="0"/>
          </a:p>
        </p:txBody>
      </p:sp>
      <p:sp>
        <p:nvSpPr>
          <p:cNvPr id="15" name="Footer Placeholder 14">
            <a:extLst>
              <a:ext uri="{FF2B5EF4-FFF2-40B4-BE49-F238E27FC236}">
                <a16:creationId xmlns:a16="http://schemas.microsoft.com/office/drawing/2014/main" id="{969E0D9E-C8B6-3841-C2CE-D0A8F1F1C3A5}"/>
              </a:ext>
            </a:extLst>
          </p:cNvPr>
          <p:cNvSpPr>
            <a:spLocks noGrp="1"/>
          </p:cNvSpPr>
          <p:nvPr>
            <p:ph type="ftr" sz="quarter" idx="18"/>
          </p:nvPr>
        </p:nvSpPr>
        <p:spPr/>
        <p:txBody>
          <a:bodyPr/>
          <a:lstStyle/>
          <a:p>
            <a:pPr algn="r"/>
            <a:endParaRPr lang="fi-FI" dirty="0"/>
          </a:p>
        </p:txBody>
      </p:sp>
      <p:sp>
        <p:nvSpPr>
          <p:cNvPr id="16" name="Slide Number Placeholder 15">
            <a:extLst>
              <a:ext uri="{FF2B5EF4-FFF2-40B4-BE49-F238E27FC236}">
                <a16:creationId xmlns:a16="http://schemas.microsoft.com/office/drawing/2014/main" id="{98F67A30-D520-9C18-6B15-24879279F123}"/>
              </a:ext>
            </a:extLst>
          </p:cNvPr>
          <p:cNvSpPr>
            <a:spLocks noGrp="1"/>
          </p:cNvSpPr>
          <p:nvPr>
            <p:ph type="sldNum" sz="quarter" idx="19"/>
          </p:nvPr>
        </p:nvSpPr>
        <p:spPr/>
        <p:txBody>
          <a:bodyPr/>
          <a:lstStyle/>
          <a:p>
            <a:pPr algn="l"/>
            <a:fld id="{186B1C15-0D00-4EF9-8058-762A129BADC9}" type="slidenum">
              <a:rPr lang="fi-FI" smtClean="0"/>
              <a:pPr/>
              <a:t>‹#›</a:t>
            </a:fld>
            <a:endParaRPr lang="fi-FI" dirty="0"/>
          </a:p>
        </p:txBody>
      </p:sp>
      <p:sp>
        <p:nvSpPr>
          <p:cNvPr id="17" name="source 8">
            <a:extLst>
              <a:ext uri="{FF2B5EF4-FFF2-40B4-BE49-F238E27FC236}">
                <a16:creationId xmlns:a16="http://schemas.microsoft.com/office/drawing/2014/main" id="{32E5E38C-6ABC-2BA0-62BE-5576263AC9F7}"/>
              </a:ext>
            </a:extLst>
          </p:cNvPr>
          <p:cNvSpPr>
            <a:spLocks noGrp="1"/>
          </p:cNvSpPr>
          <p:nvPr>
            <p:ph type="body" sz="quarter" idx="20"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055869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416050" y="2061294"/>
            <a:ext cx="2879750" cy="503957"/>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20D38-081A-1B12-AE82-2432BB28E6EE}"/>
              </a:ext>
            </a:extLst>
          </p:cNvPr>
          <p:cNvSpPr>
            <a:spLocks noGrp="1"/>
          </p:cNvSpPr>
          <p:nvPr>
            <p:ph sz="half" idx="2"/>
          </p:nvPr>
        </p:nvSpPr>
        <p:spPr>
          <a:xfrm>
            <a:off x="1416050" y="2709268"/>
            <a:ext cx="2879750"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4655840" y="2061294"/>
            <a:ext cx="2880320" cy="503957"/>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14437-47FB-7271-0EB9-0D1E5CFA96A4}"/>
              </a:ext>
            </a:extLst>
          </p:cNvPr>
          <p:cNvSpPr>
            <a:spLocks noGrp="1"/>
          </p:cNvSpPr>
          <p:nvPr>
            <p:ph sz="quarter" idx="4"/>
          </p:nvPr>
        </p:nvSpPr>
        <p:spPr>
          <a:xfrm>
            <a:off x="4655840" y="2709268"/>
            <a:ext cx="2880320"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15" name="Content Placeholder 5">
            <a:extLst>
              <a:ext uri="{FF2B5EF4-FFF2-40B4-BE49-F238E27FC236}">
                <a16:creationId xmlns:a16="http://schemas.microsoft.com/office/drawing/2014/main" id="{0681521B-5599-5199-8C87-7E2C057D01E0}"/>
              </a:ext>
            </a:extLst>
          </p:cNvPr>
          <p:cNvSpPr>
            <a:spLocks noGrp="1"/>
          </p:cNvSpPr>
          <p:nvPr>
            <p:ph sz="quarter" idx="13"/>
          </p:nvPr>
        </p:nvSpPr>
        <p:spPr>
          <a:xfrm>
            <a:off x="7896200" y="2709268"/>
            <a:ext cx="2879750" cy="3167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Text Placeholder 4">
            <a:extLst>
              <a:ext uri="{FF2B5EF4-FFF2-40B4-BE49-F238E27FC236}">
                <a16:creationId xmlns:a16="http://schemas.microsoft.com/office/drawing/2014/main" id="{AE914C1C-5CE7-2947-E06E-0175F905B4D8}"/>
              </a:ext>
            </a:extLst>
          </p:cNvPr>
          <p:cNvSpPr>
            <a:spLocks noGrp="1"/>
          </p:cNvSpPr>
          <p:nvPr>
            <p:ph type="body" sz="quarter" idx="14"/>
          </p:nvPr>
        </p:nvSpPr>
        <p:spPr>
          <a:xfrm>
            <a:off x="7896200" y="2061294"/>
            <a:ext cx="2879750" cy="503957"/>
          </a:xfrm>
        </p:spPr>
        <p:txBody>
          <a:bodyPr anchor="t" anchorCtr="0"/>
          <a:lstStyle>
            <a:lvl1pPr marL="0" indent="0">
              <a:spcBef>
                <a:spcPts val="0"/>
              </a:spcBef>
              <a:buNone/>
              <a:defRPr sz="1800" b="1" cap="all" baseline="0">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a:extLst>
              <a:ext uri="{FF2B5EF4-FFF2-40B4-BE49-F238E27FC236}">
                <a16:creationId xmlns:a16="http://schemas.microsoft.com/office/drawing/2014/main" id="{4EBE1CC3-F29C-11FA-98AF-4E6A76312FF2}"/>
              </a:ext>
            </a:extLst>
          </p:cNvPr>
          <p:cNvSpPr>
            <a:spLocks noGrp="1"/>
          </p:cNvSpPr>
          <p:nvPr>
            <p:ph type="dt" sz="half" idx="15"/>
          </p:nvPr>
        </p:nvSpPr>
        <p:spPr/>
        <p:txBody>
          <a:bodyPr/>
          <a:lstStyle/>
          <a:p>
            <a:pPr algn="r"/>
            <a:fld id="{BFFF83B3-CEA7-4655-BEA6-A20FAC8E194A}" type="datetime5">
              <a:rPr lang="en-GB" smtClean="0"/>
              <a:t>1-Apr-26</a:t>
            </a:fld>
            <a:endParaRPr lang="fi-FI" dirty="0"/>
          </a:p>
        </p:txBody>
      </p:sp>
      <p:sp>
        <p:nvSpPr>
          <p:cNvPr id="11" name="Footer Placeholder 10">
            <a:extLst>
              <a:ext uri="{FF2B5EF4-FFF2-40B4-BE49-F238E27FC236}">
                <a16:creationId xmlns:a16="http://schemas.microsoft.com/office/drawing/2014/main" id="{F0832309-C137-108C-354F-486FC6124834}"/>
              </a:ext>
            </a:extLst>
          </p:cNvPr>
          <p:cNvSpPr>
            <a:spLocks noGrp="1"/>
          </p:cNvSpPr>
          <p:nvPr>
            <p:ph type="ftr" sz="quarter" idx="16"/>
          </p:nvPr>
        </p:nvSpPr>
        <p:spPr/>
        <p:txBody>
          <a:bodyPr/>
          <a:lstStyle/>
          <a:p>
            <a:pPr algn="r"/>
            <a:endParaRPr lang="fi-FI" dirty="0"/>
          </a:p>
        </p:txBody>
      </p:sp>
      <p:sp>
        <p:nvSpPr>
          <p:cNvPr id="12" name="Slide Number Placeholder 11">
            <a:extLst>
              <a:ext uri="{FF2B5EF4-FFF2-40B4-BE49-F238E27FC236}">
                <a16:creationId xmlns:a16="http://schemas.microsoft.com/office/drawing/2014/main" id="{B2E9F781-2285-2B49-B61B-9986714041ED}"/>
              </a:ext>
            </a:extLst>
          </p:cNvPr>
          <p:cNvSpPr>
            <a:spLocks noGrp="1"/>
          </p:cNvSpPr>
          <p:nvPr>
            <p:ph type="sldNum" sz="quarter" idx="17"/>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3520621E-23C2-66B8-7365-FED0872F63F8}"/>
              </a:ext>
            </a:extLst>
          </p:cNvPr>
          <p:cNvSpPr>
            <a:spLocks noGrp="1"/>
          </p:cNvSpPr>
          <p:nvPr>
            <p:ph type="body" sz="quarter" idx="18"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59853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attern">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D6A65D4-C5B6-DA77-3F18-4C43CE388122}"/>
              </a:ext>
            </a:extLst>
          </p:cNvPr>
          <p:cNvSpPr>
            <a:spLocks noGrp="1"/>
          </p:cNvSpPr>
          <p:nvPr>
            <p:ph type="body" sz="quarter" idx="19"/>
          </p:nvPr>
        </p:nvSpPr>
        <p:spPr>
          <a:xfrm>
            <a:off x="0" y="0"/>
            <a:ext cx="12192000" cy="6858000"/>
          </a:xfrm>
          <a:custGeom>
            <a:avLst/>
            <a:gdLst>
              <a:gd name="connsiteX0" fmla="*/ 11169256 w 12192000"/>
              <a:gd name="connsiteY0" fmla="*/ 5397500 h 6858000"/>
              <a:gd name="connsiteX1" fmla="*/ 11621517 w 12192000"/>
              <a:gd name="connsiteY1" fmla="*/ 5397500 h 6858000"/>
              <a:gd name="connsiteX2" fmla="*/ 11621517 w 12192000"/>
              <a:gd name="connsiteY2" fmla="*/ 5552366 h 6858000"/>
              <a:gd name="connsiteX3" fmla="*/ 12192000 w 12192000"/>
              <a:gd name="connsiteY3" fmla="*/ 5552366 h 6858000"/>
              <a:gd name="connsiteX4" fmla="*/ 12192000 w 12192000"/>
              <a:gd name="connsiteY4" fmla="*/ 6181357 h 6858000"/>
              <a:gd name="connsiteX5" fmla="*/ 12192000 w 12192000"/>
              <a:gd name="connsiteY5" fmla="*/ 6810349 h 6858000"/>
              <a:gd name="connsiteX6" fmla="*/ 12167404 w 12192000"/>
              <a:gd name="connsiteY6" fmla="*/ 6834175 h 6858000"/>
              <a:gd name="connsiteX7" fmla="*/ 12140426 w 12192000"/>
              <a:gd name="connsiteY7" fmla="*/ 6858000 h 6858000"/>
              <a:gd name="connsiteX8" fmla="*/ 11409669 w 12192000"/>
              <a:gd name="connsiteY8" fmla="*/ 6858000 h 6858000"/>
              <a:gd name="connsiteX9" fmla="*/ 10680496 w 12192000"/>
              <a:gd name="connsiteY9" fmla="*/ 6858000 h 6858000"/>
              <a:gd name="connsiteX10" fmla="*/ 10644791 w 12192000"/>
              <a:gd name="connsiteY10" fmla="*/ 6827027 h 6858000"/>
              <a:gd name="connsiteX11" fmla="*/ 10611467 w 12192000"/>
              <a:gd name="connsiteY11" fmla="*/ 6792877 h 6858000"/>
              <a:gd name="connsiteX12" fmla="*/ 10579730 w 12192000"/>
              <a:gd name="connsiteY12" fmla="*/ 6757139 h 6858000"/>
              <a:gd name="connsiteX13" fmla="*/ 10551166 w 12192000"/>
              <a:gd name="connsiteY13" fmla="*/ 6719813 h 6858000"/>
              <a:gd name="connsiteX14" fmla="*/ 10522602 w 12192000"/>
              <a:gd name="connsiteY14" fmla="*/ 6680104 h 6858000"/>
              <a:gd name="connsiteX15" fmla="*/ 10497212 w 12192000"/>
              <a:gd name="connsiteY15" fmla="*/ 6638012 h 6858000"/>
              <a:gd name="connsiteX16" fmla="*/ 10474202 w 12192000"/>
              <a:gd name="connsiteY16" fmla="*/ 6594332 h 6858000"/>
              <a:gd name="connsiteX17" fmla="*/ 10452779 w 12192000"/>
              <a:gd name="connsiteY17" fmla="*/ 6548269 h 6858000"/>
              <a:gd name="connsiteX18" fmla="*/ 10433737 w 12192000"/>
              <a:gd name="connsiteY18" fmla="*/ 6501413 h 6858000"/>
              <a:gd name="connsiteX19" fmla="*/ 10417868 w 12192000"/>
              <a:gd name="connsiteY19" fmla="*/ 6453762 h 6858000"/>
              <a:gd name="connsiteX20" fmla="*/ 10403586 w 12192000"/>
              <a:gd name="connsiteY20" fmla="*/ 6403728 h 6858000"/>
              <a:gd name="connsiteX21" fmla="*/ 10391684 w 12192000"/>
              <a:gd name="connsiteY21" fmla="*/ 6352107 h 6858000"/>
              <a:gd name="connsiteX22" fmla="*/ 10382163 w 12192000"/>
              <a:gd name="connsiteY22" fmla="*/ 6299691 h 6858000"/>
              <a:gd name="connsiteX23" fmla="*/ 10375816 w 12192000"/>
              <a:gd name="connsiteY23" fmla="*/ 6247275 h 6858000"/>
              <a:gd name="connsiteX24" fmla="*/ 10371055 w 12192000"/>
              <a:gd name="connsiteY24" fmla="*/ 6192476 h 6858000"/>
              <a:gd name="connsiteX25" fmla="*/ 10370262 w 12192000"/>
              <a:gd name="connsiteY25" fmla="*/ 6137677 h 6858000"/>
              <a:gd name="connsiteX26" fmla="*/ 10371055 w 12192000"/>
              <a:gd name="connsiteY26" fmla="*/ 6054288 h 6858000"/>
              <a:gd name="connsiteX27" fmla="*/ 10373435 w 12192000"/>
              <a:gd name="connsiteY27" fmla="*/ 6013785 h 6858000"/>
              <a:gd name="connsiteX28" fmla="*/ 10376609 w 12192000"/>
              <a:gd name="connsiteY28" fmla="*/ 5972488 h 6858000"/>
              <a:gd name="connsiteX29" fmla="*/ 10386130 w 12192000"/>
              <a:gd name="connsiteY29" fmla="*/ 5890687 h 6858000"/>
              <a:gd name="connsiteX30" fmla="*/ 10392478 w 12192000"/>
              <a:gd name="connsiteY30" fmla="*/ 5851772 h 6858000"/>
              <a:gd name="connsiteX31" fmla="*/ 10400413 w 12192000"/>
              <a:gd name="connsiteY31" fmla="*/ 5811269 h 6858000"/>
              <a:gd name="connsiteX32" fmla="*/ 10419455 w 12192000"/>
              <a:gd name="connsiteY32" fmla="*/ 5734233 h 6858000"/>
              <a:gd name="connsiteX33" fmla="*/ 10431357 w 12192000"/>
              <a:gd name="connsiteY33" fmla="*/ 5697701 h 6858000"/>
              <a:gd name="connsiteX34" fmla="*/ 10444846 w 12192000"/>
              <a:gd name="connsiteY34" fmla="*/ 5661169 h 6858000"/>
              <a:gd name="connsiteX35" fmla="*/ 10460713 w 12192000"/>
              <a:gd name="connsiteY35" fmla="*/ 5623842 h 6858000"/>
              <a:gd name="connsiteX36" fmla="*/ 10477376 w 12192000"/>
              <a:gd name="connsiteY36" fmla="*/ 5589692 h 6858000"/>
              <a:gd name="connsiteX37" fmla="*/ 10496418 w 12192000"/>
              <a:gd name="connsiteY37" fmla="*/ 5554748 h 6858000"/>
              <a:gd name="connsiteX38" fmla="*/ 10517048 w 12192000"/>
              <a:gd name="connsiteY38" fmla="*/ 5521393 h 6858000"/>
              <a:gd name="connsiteX39" fmla="*/ 10979624 w 12192000"/>
              <a:gd name="connsiteY39" fmla="*/ 5711202 h 6858000"/>
              <a:gd name="connsiteX40" fmla="*/ 10955820 w 12192000"/>
              <a:gd name="connsiteY40" fmla="*/ 5749323 h 6858000"/>
              <a:gd name="connsiteX41" fmla="*/ 10936777 w 12192000"/>
              <a:gd name="connsiteY41" fmla="*/ 5785061 h 6858000"/>
              <a:gd name="connsiteX42" fmla="*/ 10920116 w 12192000"/>
              <a:gd name="connsiteY42" fmla="*/ 5820799 h 6858000"/>
              <a:gd name="connsiteX43" fmla="*/ 10912181 w 12192000"/>
              <a:gd name="connsiteY43" fmla="*/ 5839859 h 6858000"/>
              <a:gd name="connsiteX44" fmla="*/ 10906627 w 12192000"/>
              <a:gd name="connsiteY44" fmla="*/ 5858126 h 6858000"/>
              <a:gd name="connsiteX45" fmla="*/ 10901073 w 12192000"/>
              <a:gd name="connsiteY45" fmla="*/ 5878774 h 6858000"/>
              <a:gd name="connsiteX46" fmla="*/ 10895519 w 12192000"/>
              <a:gd name="connsiteY46" fmla="*/ 5898629 h 6858000"/>
              <a:gd name="connsiteX47" fmla="*/ 10889172 w 12192000"/>
              <a:gd name="connsiteY47" fmla="*/ 5943103 h 6858000"/>
              <a:gd name="connsiteX48" fmla="*/ 10884411 w 12192000"/>
              <a:gd name="connsiteY48" fmla="*/ 5993931 h 6858000"/>
              <a:gd name="connsiteX49" fmla="*/ 10882031 w 12192000"/>
              <a:gd name="connsiteY49" fmla="*/ 6050318 h 6858000"/>
              <a:gd name="connsiteX50" fmla="*/ 10883617 w 12192000"/>
              <a:gd name="connsiteY50" fmla="*/ 6083673 h 6858000"/>
              <a:gd name="connsiteX51" fmla="*/ 10886791 w 12192000"/>
              <a:gd name="connsiteY51" fmla="*/ 6116235 h 6858000"/>
              <a:gd name="connsiteX52" fmla="*/ 10890758 w 12192000"/>
              <a:gd name="connsiteY52" fmla="*/ 6146413 h 6858000"/>
              <a:gd name="connsiteX53" fmla="*/ 10897900 w 12192000"/>
              <a:gd name="connsiteY53" fmla="*/ 6176592 h 6858000"/>
              <a:gd name="connsiteX54" fmla="*/ 10905833 w 12192000"/>
              <a:gd name="connsiteY54" fmla="*/ 6204389 h 6858000"/>
              <a:gd name="connsiteX55" fmla="*/ 10916942 w 12192000"/>
              <a:gd name="connsiteY55" fmla="*/ 6231391 h 6858000"/>
              <a:gd name="connsiteX56" fmla="*/ 10928050 w 12192000"/>
              <a:gd name="connsiteY56" fmla="*/ 6256805 h 6858000"/>
              <a:gd name="connsiteX57" fmla="*/ 10941539 w 12192000"/>
              <a:gd name="connsiteY57" fmla="*/ 6280630 h 6858000"/>
              <a:gd name="connsiteX58" fmla="*/ 10956614 w 12192000"/>
              <a:gd name="connsiteY58" fmla="*/ 6302073 h 6858000"/>
              <a:gd name="connsiteX59" fmla="*/ 10974070 w 12192000"/>
              <a:gd name="connsiteY59" fmla="*/ 6321928 h 6858000"/>
              <a:gd name="connsiteX60" fmla="*/ 10992319 w 12192000"/>
              <a:gd name="connsiteY60" fmla="*/ 6340194 h 6858000"/>
              <a:gd name="connsiteX61" fmla="*/ 11012948 w 12192000"/>
              <a:gd name="connsiteY61" fmla="*/ 6355283 h 6858000"/>
              <a:gd name="connsiteX62" fmla="*/ 11035165 w 12192000"/>
              <a:gd name="connsiteY62" fmla="*/ 6368784 h 6858000"/>
              <a:gd name="connsiteX63" fmla="*/ 11058174 w 12192000"/>
              <a:gd name="connsiteY63" fmla="*/ 6379903 h 6858000"/>
              <a:gd name="connsiteX64" fmla="*/ 11082770 w 12192000"/>
              <a:gd name="connsiteY64" fmla="*/ 6387845 h 6858000"/>
              <a:gd name="connsiteX65" fmla="*/ 11108954 w 12192000"/>
              <a:gd name="connsiteY65" fmla="*/ 6393404 h 6858000"/>
              <a:gd name="connsiteX66" fmla="*/ 11172429 w 12192000"/>
              <a:gd name="connsiteY66" fmla="*/ 6398963 h 6858000"/>
              <a:gd name="connsiteX67" fmla="*/ 11240666 w 12192000"/>
              <a:gd name="connsiteY67" fmla="*/ 6403728 h 6858000"/>
              <a:gd name="connsiteX68" fmla="*/ 11315249 w 12192000"/>
              <a:gd name="connsiteY68" fmla="*/ 6406905 h 6858000"/>
              <a:gd name="connsiteX69" fmla="*/ 11395386 w 12192000"/>
              <a:gd name="connsiteY69" fmla="*/ 6407699 h 6858000"/>
              <a:gd name="connsiteX70" fmla="*/ 11475524 w 12192000"/>
              <a:gd name="connsiteY70" fmla="*/ 6406905 h 6858000"/>
              <a:gd name="connsiteX71" fmla="*/ 11552487 w 12192000"/>
              <a:gd name="connsiteY71" fmla="*/ 6404523 h 6858000"/>
              <a:gd name="connsiteX72" fmla="*/ 11723077 w 12192000"/>
              <a:gd name="connsiteY72" fmla="*/ 6393404 h 6858000"/>
              <a:gd name="connsiteX73" fmla="*/ 11746087 w 12192000"/>
              <a:gd name="connsiteY73" fmla="*/ 6390227 h 6858000"/>
              <a:gd name="connsiteX74" fmla="*/ 11766716 w 12192000"/>
              <a:gd name="connsiteY74" fmla="*/ 6385462 h 6858000"/>
              <a:gd name="connsiteX75" fmla="*/ 11787345 w 12192000"/>
              <a:gd name="connsiteY75" fmla="*/ 6379109 h 6858000"/>
              <a:gd name="connsiteX76" fmla="*/ 11804801 w 12192000"/>
              <a:gd name="connsiteY76" fmla="*/ 6369579 h 6858000"/>
              <a:gd name="connsiteX77" fmla="*/ 11823050 w 12192000"/>
              <a:gd name="connsiteY77" fmla="*/ 6360048 h 6858000"/>
              <a:gd name="connsiteX78" fmla="*/ 11838125 w 12192000"/>
              <a:gd name="connsiteY78" fmla="*/ 6348930 h 6858000"/>
              <a:gd name="connsiteX79" fmla="*/ 11865896 w 12192000"/>
              <a:gd name="connsiteY79" fmla="*/ 6322722 h 6858000"/>
              <a:gd name="connsiteX80" fmla="*/ 11887319 w 12192000"/>
              <a:gd name="connsiteY80" fmla="*/ 6294925 h 6858000"/>
              <a:gd name="connsiteX81" fmla="*/ 11896047 w 12192000"/>
              <a:gd name="connsiteY81" fmla="*/ 6279836 h 6858000"/>
              <a:gd name="connsiteX82" fmla="*/ 11903188 w 12192000"/>
              <a:gd name="connsiteY82" fmla="*/ 6264747 h 6858000"/>
              <a:gd name="connsiteX83" fmla="*/ 11908742 w 12192000"/>
              <a:gd name="connsiteY83" fmla="*/ 6249657 h 6858000"/>
              <a:gd name="connsiteX84" fmla="*/ 11912709 w 12192000"/>
              <a:gd name="connsiteY84" fmla="*/ 6233773 h 6858000"/>
              <a:gd name="connsiteX85" fmla="*/ 11916677 w 12192000"/>
              <a:gd name="connsiteY85" fmla="*/ 6203595 h 6858000"/>
              <a:gd name="connsiteX86" fmla="*/ 11915089 w 12192000"/>
              <a:gd name="connsiteY86" fmla="*/ 6167062 h 6858000"/>
              <a:gd name="connsiteX87" fmla="*/ 11911123 w 12192000"/>
              <a:gd name="connsiteY87" fmla="*/ 6136883 h 6858000"/>
              <a:gd name="connsiteX88" fmla="*/ 11903982 w 12192000"/>
              <a:gd name="connsiteY88" fmla="*/ 6107499 h 6858000"/>
              <a:gd name="connsiteX89" fmla="*/ 11894460 w 12192000"/>
              <a:gd name="connsiteY89" fmla="*/ 6074143 h 6858000"/>
              <a:gd name="connsiteX90" fmla="*/ 11621517 w 12192000"/>
              <a:gd name="connsiteY90" fmla="*/ 6074143 h 6858000"/>
              <a:gd name="connsiteX91" fmla="*/ 11621517 w 12192000"/>
              <a:gd name="connsiteY91" fmla="*/ 6229008 h 6858000"/>
              <a:gd name="connsiteX92" fmla="*/ 11169256 w 12192000"/>
              <a:gd name="connsiteY92" fmla="*/ 6229008 h 6858000"/>
              <a:gd name="connsiteX93" fmla="*/ 9065052 w 12192000"/>
              <a:gd name="connsiteY93" fmla="*/ 5397500 h 6858000"/>
              <a:gd name="connsiteX94" fmla="*/ 9518107 w 12192000"/>
              <a:gd name="connsiteY94" fmla="*/ 5397500 h 6858000"/>
              <a:gd name="connsiteX95" fmla="*/ 9518107 w 12192000"/>
              <a:gd name="connsiteY95" fmla="*/ 5552366 h 6858000"/>
              <a:gd name="connsiteX96" fmla="*/ 10154446 w 12192000"/>
              <a:gd name="connsiteY96" fmla="*/ 5552366 h 6858000"/>
              <a:gd name="connsiteX97" fmla="*/ 10169521 w 12192000"/>
              <a:gd name="connsiteY97" fmla="*/ 5573809 h 6858000"/>
              <a:gd name="connsiteX98" fmla="*/ 10183009 w 12192000"/>
              <a:gd name="connsiteY98" fmla="*/ 5598428 h 6858000"/>
              <a:gd name="connsiteX99" fmla="*/ 10195704 w 12192000"/>
              <a:gd name="connsiteY99" fmla="*/ 5625430 h 6858000"/>
              <a:gd name="connsiteX100" fmla="*/ 10208399 w 12192000"/>
              <a:gd name="connsiteY100" fmla="*/ 5656403 h 6858000"/>
              <a:gd name="connsiteX101" fmla="*/ 10220301 w 12192000"/>
              <a:gd name="connsiteY101" fmla="*/ 5689759 h 6858000"/>
              <a:gd name="connsiteX102" fmla="*/ 10232996 w 12192000"/>
              <a:gd name="connsiteY102" fmla="*/ 5726291 h 6858000"/>
              <a:gd name="connsiteX103" fmla="*/ 10255213 w 12192000"/>
              <a:gd name="connsiteY103" fmla="*/ 5808092 h 6858000"/>
              <a:gd name="connsiteX104" fmla="*/ 10272668 w 12192000"/>
              <a:gd name="connsiteY104" fmla="*/ 5898629 h 6858000"/>
              <a:gd name="connsiteX105" fmla="*/ 10288537 w 12192000"/>
              <a:gd name="connsiteY105" fmla="*/ 5997902 h 6858000"/>
              <a:gd name="connsiteX106" fmla="*/ 10299645 w 12192000"/>
              <a:gd name="connsiteY106" fmla="*/ 6105116 h 6858000"/>
              <a:gd name="connsiteX107" fmla="*/ 10302819 w 12192000"/>
              <a:gd name="connsiteY107" fmla="*/ 6161503 h 6858000"/>
              <a:gd name="connsiteX108" fmla="*/ 10305199 w 12192000"/>
              <a:gd name="connsiteY108" fmla="*/ 6217890 h 6858000"/>
              <a:gd name="connsiteX109" fmla="*/ 10305199 w 12192000"/>
              <a:gd name="connsiteY109" fmla="*/ 6266335 h 6858000"/>
              <a:gd name="connsiteX110" fmla="*/ 10302819 w 12192000"/>
              <a:gd name="connsiteY110" fmla="*/ 6313192 h 6858000"/>
              <a:gd name="connsiteX111" fmla="*/ 10297264 w 12192000"/>
              <a:gd name="connsiteY111" fmla="*/ 6360048 h 6858000"/>
              <a:gd name="connsiteX112" fmla="*/ 10290917 w 12192000"/>
              <a:gd name="connsiteY112" fmla="*/ 6405317 h 6858000"/>
              <a:gd name="connsiteX113" fmla="*/ 10280603 w 12192000"/>
              <a:gd name="connsiteY113" fmla="*/ 6450585 h 6858000"/>
              <a:gd name="connsiteX114" fmla="*/ 10269494 w 12192000"/>
              <a:gd name="connsiteY114" fmla="*/ 6494265 h 6858000"/>
              <a:gd name="connsiteX115" fmla="*/ 10255213 w 12192000"/>
              <a:gd name="connsiteY115" fmla="*/ 6537151 h 6858000"/>
              <a:gd name="connsiteX116" fmla="*/ 10238550 w 12192000"/>
              <a:gd name="connsiteY116" fmla="*/ 6578448 h 6858000"/>
              <a:gd name="connsiteX117" fmla="*/ 10220301 w 12192000"/>
              <a:gd name="connsiteY117" fmla="*/ 6618952 h 6858000"/>
              <a:gd name="connsiteX118" fmla="*/ 10199671 w 12192000"/>
              <a:gd name="connsiteY118" fmla="*/ 6657866 h 6858000"/>
              <a:gd name="connsiteX119" fmla="*/ 10177455 w 12192000"/>
              <a:gd name="connsiteY119" fmla="*/ 6695987 h 6858000"/>
              <a:gd name="connsiteX120" fmla="*/ 10152859 w 12192000"/>
              <a:gd name="connsiteY120" fmla="*/ 6731725 h 6858000"/>
              <a:gd name="connsiteX121" fmla="*/ 10126675 w 12192000"/>
              <a:gd name="connsiteY121" fmla="*/ 6766669 h 6858000"/>
              <a:gd name="connsiteX122" fmla="*/ 10098905 w 12192000"/>
              <a:gd name="connsiteY122" fmla="*/ 6798437 h 6858000"/>
              <a:gd name="connsiteX123" fmla="*/ 10068753 w 12192000"/>
              <a:gd name="connsiteY123" fmla="*/ 6828615 h 6858000"/>
              <a:gd name="connsiteX124" fmla="*/ 10036223 w 12192000"/>
              <a:gd name="connsiteY124" fmla="*/ 6858000 h 6858000"/>
              <a:gd name="connsiteX125" fmla="*/ 9305465 w 12192000"/>
              <a:gd name="connsiteY125" fmla="*/ 6858000 h 6858000"/>
              <a:gd name="connsiteX126" fmla="*/ 8576293 w 12192000"/>
              <a:gd name="connsiteY126" fmla="*/ 6858000 h 6858000"/>
              <a:gd name="connsiteX127" fmla="*/ 8541381 w 12192000"/>
              <a:gd name="connsiteY127" fmla="*/ 6827027 h 6858000"/>
              <a:gd name="connsiteX128" fmla="*/ 8508057 w 12192000"/>
              <a:gd name="connsiteY128" fmla="*/ 6792877 h 6858000"/>
              <a:gd name="connsiteX129" fmla="*/ 8477113 w 12192000"/>
              <a:gd name="connsiteY129" fmla="*/ 6757139 h 6858000"/>
              <a:gd name="connsiteX130" fmla="*/ 8446962 w 12192000"/>
              <a:gd name="connsiteY130" fmla="*/ 6719813 h 6858000"/>
              <a:gd name="connsiteX131" fmla="*/ 8419986 w 12192000"/>
              <a:gd name="connsiteY131" fmla="*/ 6680104 h 6858000"/>
              <a:gd name="connsiteX132" fmla="*/ 8394596 w 12192000"/>
              <a:gd name="connsiteY132" fmla="*/ 6638012 h 6858000"/>
              <a:gd name="connsiteX133" fmla="*/ 8370792 w 12192000"/>
              <a:gd name="connsiteY133" fmla="*/ 6594332 h 6858000"/>
              <a:gd name="connsiteX134" fmla="*/ 8349369 w 12192000"/>
              <a:gd name="connsiteY134" fmla="*/ 6548269 h 6858000"/>
              <a:gd name="connsiteX135" fmla="*/ 8330327 w 12192000"/>
              <a:gd name="connsiteY135" fmla="*/ 6501413 h 6858000"/>
              <a:gd name="connsiteX136" fmla="*/ 8313664 w 12192000"/>
              <a:gd name="connsiteY136" fmla="*/ 6453762 h 6858000"/>
              <a:gd name="connsiteX137" fmla="*/ 8299383 w 12192000"/>
              <a:gd name="connsiteY137" fmla="*/ 6403728 h 6858000"/>
              <a:gd name="connsiteX138" fmla="*/ 8288274 w 12192000"/>
              <a:gd name="connsiteY138" fmla="*/ 6352107 h 6858000"/>
              <a:gd name="connsiteX139" fmla="*/ 8277960 w 12192000"/>
              <a:gd name="connsiteY139" fmla="*/ 6299691 h 6858000"/>
              <a:gd name="connsiteX140" fmla="*/ 8271613 w 12192000"/>
              <a:gd name="connsiteY140" fmla="*/ 6247275 h 6858000"/>
              <a:gd name="connsiteX141" fmla="*/ 8268439 w 12192000"/>
              <a:gd name="connsiteY141" fmla="*/ 6192476 h 6858000"/>
              <a:gd name="connsiteX142" fmla="*/ 8266058 w 12192000"/>
              <a:gd name="connsiteY142" fmla="*/ 6137677 h 6858000"/>
              <a:gd name="connsiteX143" fmla="*/ 8268439 w 12192000"/>
              <a:gd name="connsiteY143" fmla="*/ 6054288 h 6858000"/>
              <a:gd name="connsiteX144" fmla="*/ 8270819 w 12192000"/>
              <a:gd name="connsiteY144" fmla="*/ 6013785 h 6858000"/>
              <a:gd name="connsiteX145" fmla="*/ 8272406 w 12192000"/>
              <a:gd name="connsiteY145" fmla="*/ 5972488 h 6858000"/>
              <a:gd name="connsiteX146" fmla="*/ 8282720 w 12192000"/>
              <a:gd name="connsiteY146" fmla="*/ 5890687 h 6858000"/>
              <a:gd name="connsiteX147" fmla="*/ 8288274 w 12192000"/>
              <a:gd name="connsiteY147" fmla="*/ 5851772 h 6858000"/>
              <a:gd name="connsiteX148" fmla="*/ 8296209 w 12192000"/>
              <a:gd name="connsiteY148" fmla="*/ 5811269 h 6858000"/>
              <a:gd name="connsiteX149" fmla="*/ 8316045 w 12192000"/>
              <a:gd name="connsiteY149" fmla="*/ 5734233 h 6858000"/>
              <a:gd name="connsiteX150" fmla="*/ 8328740 w 12192000"/>
              <a:gd name="connsiteY150" fmla="*/ 5697701 h 6858000"/>
              <a:gd name="connsiteX151" fmla="*/ 8342228 w 12192000"/>
              <a:gd name="connsiteY151" fmla="*/ 5661169 h 6858000"/>
              <a:gd name="connsiteX152" fmla="*/ 8357304 w 12192000"/>
              <a:gd name="connsiteY152" fmla="*/ 5623842 h 6858000"/>
              <a:gd name="connsiteX153" fmla="*/ 8373966 w 12192000"/>
              <a:gd name="connsiteY153" fmla="*/ 5589692 h 6858000"/>
              <a:gd name="connsiteX154" fmla="*/ 8393008 w 12192000"/>
              <a:gd name="connsiteY154" fmla="*/ 5554748 h 6858000"/>
              <a:gd name="connsiteX155" fmla="*/ 8412844 w 12192000"/>
              <a:gd name="connsiteY155" fmla="*/ 5521393 h 6858000"/>
              <a:gd name="connsiteX156" fmla="*/ 8875420 w 12192000"/>
              <a:gd name="connsiteY156" fmla="*/ 5711202 h 6858000"/>
              <a:gd name="connsiteX157" fmla="*/ 8853203 w 12192000"/>
              <a:gd name="connsiteY157" fmla="*/ 5749323 h 6858000"/>
              <a:gd name="connsiteX158" fmla="*/ 8832574 w 12192000"/>
              <a:gd name="connsiteY158" fmla="*/ 5785061 h 6858000"/>
              <a:gd name="connsiteX159" fmla="*/ 8815912 w 12192000"/>
              <a:gd name="connsiteY159" fmla="*/ 5820799 h 6858000"/>
              <a:gd name="connsiteX160" fmla="*/ 8809564 w 12192000"/>
              <a:gd name="connsiteY160" fmla="*/ 5839859 h 6858000"/>
              <a:gd name="connsiteX161" fmla="*/ 8802423 w 12192000"/>
              <a:gd name="connsiteY161" fmla="*/ 5858126 h 6858000"/>
              <a:gd name="connsiteX162" fmla="*/ 8796869 w 12192000"/>
              <a:gd name="connsiteY162" fmla="*/ 5878774 h 6858000"/>
              <a:gd name="connsiteX163" fmla="*/ 8792902 w 12192000"/>
              <a:gd name="connsiteY163" fmla="*/ 5898629 h 6858000"/>
              <a:gd name="connsiteX164" fmla="*/ 8784968 w 12192000"/>
              <a:gd name="connsiteY164" fmla="*/ 5943103 h 6858000"/>
              <a:gd name="connsiteX165" fmla="*/ 8780207 w 12192000"/>
              <a:gd name="connsiteY165" fmla="*/ 5993931 h 6858000"/>
              <a:gd name="connsiteX166" fmla="*/ 8779413 w 12192000"/>
              <a:gd name="connsiteY166" fmla="*/ 6050318 h 6858000"/>
              <a:gd name="connsiteX167" fmla="*/ 8780207 w 12192000"/>
              <a:gd name="connsiteY167" fmla="*/ 6083673 h 6858000"/>
              <a:gd name="connsiteX168" fmla="*/ 8782587 w 12192000"/>
              <a:gd name="connsiteY168" fmla="*/ 6116235 h 6858000"/>
              <a:gd name="connsiteX169" fmla="*/ 8787348 w 12192000"/>
              <a:gd name="connsiteY169" fmla="*/ 6146413 h 6858000"/>
              <a:gd name="connsiteX170" fmla="*/ 8793696 w 12192000"/>
              <a:gd name="connsiteY170" fmla="*/ 6176592 h 6858000"/>
              <a:gd name="connsiteX171" fmla="*/ 8802423 w 12192000"/>
              <a:gd name="connsiteY171" fmla="*/ 6204389 h 6858000"/>
              <a:gd name="connsiteX172" fmla="*/ 8812738 w 12192000"/>
              <a:gd name="connsiteY172" fmla="*/ 6231391 h 6858000"/>
              <a:gd name="connsiteX173" fmla="*/ 8824640 w 12192000"/>
              <a:gd name="connsiteY173" fmla="*/ 6256805 h 6858000"/>
              <a:gd name="connsiteX174" fmla="*/ 8838128 w 12192000"/>
              <a:gd name="connsiteY174" fmla="*/ 6280630 h 6858000"/>
              <a:gd name="connsiteX175" fmla="*/ 8853203 w 12192000"/>
              <a:gd name="connsiteY175" fmla="*/ 6302073 h 6858000"/>
              <a:gd name="connsiteX176" fmla="*/ 8870660 w 12192000"/>
              <a:gd name="connsiteY176" fmla="*/ 6321928 h 6858000"/>
              <a:gd name="connsiteX177" fmla="*/ 8888908 w 12192000"/>
              <a:gd name="connsiteY177" fmla="*/ 6340194 h 6858000"/>
              <a:gd name="connsiteX178" fmla="*/ 8909537 w 12192000"/>
              <a:gd name="connsiteY178" fmla="*/ 6355283 h 6858000"/>
              <a:gd name="connsiteX179" fmla="*/ 8930961 w 12192000"/>
              <a:gd name="connsiteY179" fmla="*/ 6368784 h 6858000"/>
              <a:gd name="connsiteX180" fmla="*/ 8953970 w 12192000"/>
              <a:gd name="connsiteY180" fmla="*/ 6379903 h 6858000"/>
              <a:gd name="connsiteX181" fmla="*/ 8978567 w 12192000"/>
              <a:gd name="connsiteY181" fmla="*/ 6387845 h 6858000"/>
              <a:gd name="connsiteX182" fmla="*/ 9005544 w 12192000"/>
              <a:gd name="connsiteY182" fmla="*/ 6393404 h 6858000"/>
              <a:gd name="connsiteX183" fmla="*/ 9068225 w 12192000"/>
              <a:gd name="connsiteY183" fmla="*/ 6398963 h 6858000"/>
              <a:gd name="connsiteX184" fmla="*/ 9137255 w 12192000"/>
              <a:gd name="connsiteY184" fmla="*/ 6403728 h 6858000"/>
              <a:gd name="connsiteX185" fmla="*/ 9211045 w 12192000"/>
              <a:gd name="connsiteY185" fmla="*/ 6406905 h 6858000"/>
              <a:gd name="connsiteX186" fmla="*/ 9291182 w 12192000"/>
              <a:gd name="connsiteY186" fmla="*/ 6407699 h 6858000"/>
              <a:gd name="connsiteX187" fmla="*/ 9371320 w 12192000"/>
              <a:gd name="connsiteY187" fmla="*/ 6406905 h 6858000"/>
              <a:gd name="connsiteX188" fmla="*/ 9449870 w 12192000"/>
              <a:gd name="connsiteY188" fmla="*/ 6404523 h 6858000"/>
              <a:gd name="connsiteX189" fmla="*/ 9620461 w 12192000"/>
              <a:gd name="connsiteY189" fmla="*/ 6393404 h 6858000"/>
              <a:gd name="connsiteX190" fmla="*/ 9642677 w 12192000"/>
              <a:gd name="connsiteY190" fmla="*/ 6390227 h 6858000"/>
              <a:gd name="connsiteX191" fmla="*/ 9662512 w 12192000"/>
              <a:gd name="connsiteY191" fmla="*/ 6385462 h 6858000"/>
              <a:gd name="connsiteX192" fmla="*/ 9683142 w 12192000"/>
              <a:gd name="connsiteY192" fmla="*/ 6379109 h 6858000"/>
              <a:gd name="connsiteX193" fmla="*/ 9702185 w 12192000"/>
              <a:gd name="connsiteY193" fmla="*/ 6369579 h 6858000"/>
              <a:gd name="connsiteX194" fmla="*/ 9718847 w 12192000"/>
              <a:gd name="connsiteY194" fmla="*/ 6360048 h 6858000"/>
              <a:gd name="connsiteX195" fmla="*/ 9733922 w 12192000"/>
              <a:gd name="connsiteY195" fmla="*/ 6348930 h 6858000"/>
              <a:gd name="connsiteX196" fmla="*/ 9761692 w 12192000"/>
              <a:gd name="connsiteY196" fmla="*/ 6322722 h 6858000"/>
              <a:gd name="connsiteX197" fmla="*/ 9783115 w 12192000"/>
              <a:gd name="connsiteY197" fmla="*/ 6294925 h 6858000"/>
              <a:gd name="connsiteX198" fmla="*/ 9791844 w 12192000"/>
              <a:gd name="connsiteY198" fmla="*/ 6279836 h 6858000"/>
              <a:gd name="connsiteX199" fmla="*/ 9799778 w 12192000"/>
              <a:gd name="connsiteY199" fmla="*/ 6264747 h 6858000"/>
              <a:gd name="connsiteX200" fmla="*/ 9805331 w 12192000"/>
              <a:gd name="connsiteY200" fmla="*/ 6249657 h 6858000"/>
              <a:gd name="connsiteX201" fmla="*/ 9809299 w 12192000"/>
              <a:gd name="connsiteY201" fmla="*/ 6233773 h 6858000"/>
              <a:gd name="connsiteX202" fmla="*/ 9812473 w 12192000"/>
              <a:gd name="connsiteY202" fmla="*/ 6203595 h 6858000"/>
              <a:gd name="connsiteX203" fmla="*/ 9810886 w 12192000"/>
              <a:gd name="connsiteY203" fmla="*/ 6167062 h 6858000"/>
              <a:gd name="connsiteX204" fmla="*/ 9807712 w 12192000"/>
              <a:gd name="connsiteY204" fmla="*/ 6136883 h 6858000"/>
              <a:gd name="connsiteX205" fmla="*/ 9801365 w 12192000"/>
              <a:gd name="connsiteY205" fmla="*/ 6107499 h 6858000"/>
              <a:gd name="connsiteX206" fmla="*/ 9790256 w 12192000"/>
              <a:gd name="connsiteY206" fmla="*/ 6074143 h 6858000"/>
              <a:gd name="connsiteX207" fmla="*/ 9518107 w 12192000"/>
              <a:gd name="connsiteY207" fmla="*/ 6074143 h 6858000"/>
              <a:gd name="connsiteX208" fmla="*/ 9518107 w 12192000"/>
              <a:gd name="connsiteY208" fmla="*/ 6229008 h 6858000"/>
              <a:gd name="connsiteX209" fmla="*/ 9065052 w 12192000"/>
              <a:gd name="connsiteY209" fmla="*/ 6229008 h 6858000"/>
              <a:gd name="connsiteX210" fmla="*/ 6973234 w 12192000"/>
              <a:gd name="connsiteY210" fmla="*/ 5397500 h 6858000"/>
              <a:gd name="connsiteX211" fmla="*/ 7426112 w 12192000"/>
              <a:gd name="connsiteY211" fmla="*/ 5397500 h 6858000"/>
              <a:gd name="connsiteX212" fmla="*/ 7426112 w 12192000"/>
              <a:gd name="connsiteY212" fmla="*/ 5553954 h 6858000"/>
              <a:gd name="connsiteX213" fmla="*/ 8062996 w 12192000"/>
              <a:gd name="connsiteY213" fmla="*/ 5553954 h 6858000"/>
              <a:gd name="connsiteX214" fmla="*/ 8069342 w 12192000"/>
              <a:gd name="connsiteY214" fmla="*/ 5562690 h 6858000"/>
              <a:gd name="connsiteX215" fmla="*/ 8076480 w 12192000"/>
              <a:gd name="connsiteY215" fmla="*/ 5573809 h 6858000"/>
              <a:gd name="connsiteX216" fmla="*/ 8089963 w 12192000"/>
              <a:gd name="connsiteY216" fmla="*/ 5598428 h 6858000"/>
              <a:gd name="connsiteX217" fmla="*/ 8096308 w 12192000"/>
              <a:gd name="connsiteY217" fmla="*/ 5611929 h 6858000"/>
              <a:gd name="connsiteX218" fmla="*/ 8103447 w 12192000"/>
              <a:gd name="connsiteY218" fmla="*/ 5625430 h 6858000"/>
              <a:gd name="connsiteX219" fmla="*/ 8109791 w 12192000"/>
              <a:gd name="connsiteY219" fmla="*/ 5640520 h 6858000"/>
              <a:gd name="connsiteX220" fmla="*/ 8116137 w 12192000"/>
              <a:gd name="connsiteY220" fmla="*/ 5656403 h 6858000"/>
              <a:gd name="connsiteX221" fmla="*/ 8122481 w 12192000"/>
              <a:gd name="connsiteY221" fmla="*/ 5673081 h 6858000"/>
              <a:gd name="connsiteX222" fmla="*/ 8128827 w 12192000"/>
              <a:gd name="connsiteY222" fmla="*/ 5689759 h 6858000"/>
              <a:gd name="connsiteX223" fmla="*/ 8134378 w 12192000"/>
              <a:gd name="connsiteY223" fmla="*/ 5708025 h 6858000"/>
              <a:gd name="connsiteX224" fmla="*/ 8139930 w 12192000"/>
              <a:gd name="connsiteY224" fmla="*/ 5726291 h 6858000"/>
              <a:gd name="connsiteX225" fmla="*/ 8145482 w 12192000"/>
              <a:gd name="connsiteY225" fmla="*/ 5745352 h 6858000"/>
              <a:gd name="connsiteX226" fmla="*/ 8151034 w 12192000"/>
              <a:gd name="connsiteY226" fmla="*/ 5766001 h 6858000"/>
              <a:gd name="connsiteX227" fmla="*/ 8162138 w 12192000"/>
              <a:gd name="connsiteY227" fmla="*/ 5808092 h 6858000"/>
              <a:gd name="connsiteX228" fmla="*/ 8172449 w 12192000"/>
              <a:gd name="connsiteY228" fmla="*/ 5851772 h 6858000"/>
              <a:gd name="connsiteX229" fmla="*/ 8181173 w 12192000"/>
              <a:gd name="connsiteY229" fmla="*/ 5898629 h 6858000"/>
              <a:gd name="connsiteX230" fmla="*/ 8189105 w 12192000"/>
              <a:gd name="connsiteY230" fmla="*/ 5947868 h 6858000"/>
              <a:gd name="connsiteX231" fmla="*/ 8192277 w 12192000"/>
              <a:gd name="connsiteY231" fmla="*/ 5972488 h 6858000"/>
              <a:gd name="connsiteX232" fmla="*/ 8195450 w 12192000"/>
              <a:gd name="connsiteY232" fmla="*/ 5997902 h 6858000"/>
              <a:gd name="connsiteX233" fmla="*/ 8199415 w 12192000"/>
              <a:gd name="connsiteY233" fmla="*/ 6024904 h 6858000"/>
              <a:gd name="connsiteX234" fmla="*/ 8202588 w 12192000"/>
              <a:gd name="connsiteY234" fmla="*/ 6050318 h 6858000"/>
              <a:gd name="connsiteX235" fmla="*/ 8206553 w 12192000"/>
              <a:gd name="connsiteY235" fmla="*/ 6105116 h 6858000"/>
              <a:gd name="connsiteX236" fmla="*/ 8210519 w 12192000"/>
              <a:gd name="connsiteY236" fmla="*/ 6161503 h 6858000"/>
              <a:gd name="connsiteX237" fmla="*/ 8211312 w 12192000"/>
              <a:gd name="connsiteY237" fmla="*/ 6189299 h 6858000"/>
              <a:gd name="connsiteX238" fmla="*/ 8212105 w 12192000"/>
              <a:gd name="connsiteY238" fmla="*/ 6203595 h 6858000"/>
              <a:gd name="connsiteX239" fmla="*/ 8212105 w 12192000"/>
              <a:gd name="connsiteY239" fmla="*/ 6217890 h 6858000"/>
              <a:gd name="connsiteX240" fmla="*/ 8213691 w 12192000"/>
              <a:gd name="connsiteY240" fmla="*/ 6242509 h 6858000"/>
              <a:gd name="connsiteX241" fmla="*/ 8212105 w 12192000"/>
              <a:gd name="connsiteY241" fmla="*/ 6266335 h 6858000"/>
              <a:gd name="connsiteX242" fmla="*/ 8212105 w 12192000"/>
              <a:gd name="connsiteY242" fmla="*/ 6289366 h 6858000"/>
              <a:gd name="connsiteX243" fmla="*/ 8210519 w 12192000"/>
              <a:gd name="connsiteY243" fmla="*/ 6313192 h 6858000"/>
              <a:gd name="connsiteX244" fmla="*/ 8208140 w 12192000"/>
              <a:gd name="connsiteY244" fmla="*/ 6336223 h 6858000"/>
              <a:gd name="connsiteX245" fmla="*/ 8205761 w 12192000"/>
              <a:gd name="connsiteY245" fmla="*/ 6360048 h 6858000"/>
              <a:gd name="connsiteX246" fmla="*/ 8202588 w 12192000"/>
              <a:gd name="connsiteY246" fmla="*/ 6382285 h 6858000"/>
              <a:gd name="connsiteX247" fmla="*/ 8197829 w 12192000"/>
              <a:gd name="connsiteY247" fmla="*/ 6405317 h 6858000"/>
              <a:gd name="connsiteX248" fmla="*/ 8193070 w 12192000"/>
              <a:gd name="connsiteY248" fmla="*/ 6428348 h 6858000"/>
              <a:gd name="connsiteX249" fmla="*/ 8189105 w 12192000"/>
              <a:gd name="connsiteY249" fmla="*/ 6450585 h 6858000"/>
              <a:gd name="connsiteX250" fmla="*/ 8183552 w 12192000"/>
              <a:gd name="connsiteY250" fmla="*/ 6472822 h 6858000"/>
              <a:gd name="connsiteX251" fmla="*/ 8176414 w 12192000"/>
              <a:gd name="connsiteY251" fmla="*/ 6495059 h 6858000"/>
              <a:gd name="connsiteX252" fmla="*/ 8170069 w 12192000"/>
              <a:gd name="connsiteY252" fmla="*/ 6516502 h 6858000"/>
              <a:gd name="connsiteX253" fmla="*/ 8162138 w 12192000"/>
              <a:gd name="connsiteY253" fmla="*/ 6537151 h 6858000"/>
              <a:gd name="connsiteX254" fmla="*/ 8154207 w 12192000"/>
              <a:gd name="connsiteY254" fmla="*/ 6558594 h 6858000"/>
              <a:gd name="connsiteX255" fmla="*/ 8146276 w 12192000"/>
              <a:gd name="connsiteY255" fmla="*/ 6578448 h 6858000"/>
              <a:gd name="connsiteX256" fmla="*/ 8137551 w 12192000"/>
              <a:gd name="connsiteY256" fmla="*/ 6599891 h 6858000"/>
              <a:gd name="connsiteX257" fmla="*/ 8128034 w 12192000"/>
              <a:gd name="connsiteY257" fmla="*/ 6619746 h 6858000"/>
              <a:gd name="connsiteX258" fmla="*/ 8117723 w 12192000"/>
              <a:gd name="connsiteY258" fmla="*/ 6638806 h 6858000"/>
              <a:gd name="connsiteX259" fmla="*/ 8107412 w 12192000"/>
              <a:gd name="connsiteY259" fmla="*/ 6659455 h 6858000"/>
              <a:gd name="connsiteX260" fmla="*/ 8096308 w 12192000"/>
              <a:gd name="connsiteY260" fmla="*/ 6678515 h 6858000"/>
              <a:gd name="connsiteX261" fmla="*/ 8085205 w 12192000"/>
              <a:gd name="connsiteY261" fmla="*/ 6695987 h 6858000"/>
              <a:gd name="connsiteX262" fmla="*/ 8073307 w 12192000"/>
              <a:gd name="connsiteY262" fmla="*/ 6715047 h 6858000"/>
              <a:gd name="connsiteX263" fmla="*/ 8060617 w 12192000"/>
              <a:gd name="connsiteY263" fmla="*/ 6731725 h 6858000"/>
              <a:gd name="connsiteX264" fmla="*/ 8047134 w 12192000"/>
              <a:gd name="connsiteY264" fmla="*/ 6749991 h 6858000"/>
              <a:gd name="connsiteX265" fmla="*/ 8033651 w 12192000"/>
              <a:gd name="connsiteY265" fmla="*/ 6766669 h 6858000"/>
              <a:gd name="connsiteX266" fmla="*/ 8020961 w 12192000"/>
              <a:gd name="connsiteY266" fmla="*/ 6783347 h 6858000"/>
              <a:gd name="connsiteX267" fmla="*/ 8005892 w 12192000"/>
              <a:gd name="connsiteY267" fmla="*/ 6798437 h 6858000"/>
              <a:gd name="connsiteX268" fmla="*/ 7991615 w 12192000"/>
              <a:gd name="connsiteY268" fmla="*/ 6814320 h 6858000"/>
              <a:gd name="connsiteX269" fmla="*/ 7975752 w 12192000"/>
              <a:gd name="connsiteY269" fmla="*/ 6830204 h 6858000"/>
              <a:gd name="connsiteX270" fmla="*/ 7960682 w 12192000"/>
              <a:gd name="connsiteY270" fmla="*/ 6844499 h 6858000"/>
              <a:gd name="connsiteX271" fmla="*/ 7944820 w 12192000"/>
              <a:gd name="connsiteY271" fmla="*/ 6858000 h 6858000"/>
              <a:gd name="connsiteX272" fmla="*/ 7214346 w 12192000"/>
              <a:gd name="connsiteY272" fmla="*/ 6858000 h 6858000"/>
              <a:gd name="connsiteX273" fmla="*/ 6483871 w 12192000"/>
              <a:gd name="connsiteY273" fmla="*/ 6858000 h 6858000"/>
              <a:gd name="connsiteX274" fmla="*/ 6467216 w 12192000"/>
              <a:gd name="connsiteY274" fmla="*/ 6843705 h 6858000"/>
              <a:gd name="connsiteX275" fmla="*/ 6458491 w 12192000"/>
              <a:gd name="connsiteY275" fmla="*/ 6835763 h 6858000"/>
              <a:gd name="connsiteX276" fmla="*/ 6448974 w 12192000"/>
              <a:gd name="connsiteY276" fmla="*/ 6827027 h 6858000"/>
              <a:gd name="connsiteX277" fmla="*/ 6432318 w 12192000"/>
              <a:gd name="connsiteY277" fmla="*/ 6811143 h 6858000"/>
              <a:gd name="connsiteX278" fmla="*/ 6415662 w 12192000"/>
              <a:gd name="connsiteY278" fmla="*/ 6792877 h 6858000"/>
              <a:gd name="connsiteX279" fmla="*/ 6399800 w 12192000"/>
              <a:gd name="connsiteY279" fmla="*/ 6776199 h 6858000"/>
              <a:gd name="connsiteX280" fmla="*/ 6384730 w 12192000"/>
              <a:gd name="connsiteY280" fmla="*/ 6758727 h 6858000"/>
              <a:gd name="connsiteX281" fmla="*/ 6369661 w 12192000"/>
              <a:gd name="connsiteY281" fmla="*/ 6739667 h 6858000"/>
              <a:gd name="connsiteX282" fmla="*/ 6355384 w 12192000"/>
              <a:gd name="connsiteY282" fmla="*/ 6720607 h 6858000"/>
              <a:gd name="connsiteX283" fmla="*/ 6341108 w 12192000"/>
              <a:gd name="connsiteY283" fmla="*/ 6700752 h 6858000"/>
              <a:gd name="connsiteX284" fmla="*/ 6327624 w 12192000"/>
              <a:gd name="connsiteY284" fmla="*/ 6680104 h 6858000"/>
              <a:gd name="connsiteX285" fmla="*/ 6314142 w 12192000"/>
              <a:gd name="connsiteY285" fmla="*/ 6659455 h 6858000"/>
              <a:gd name="connsiteX286" fmla="*/ 6302244 w 12192000"/>
              <a:gd name="connsiteY286" fmla="*/ 6638012 h 6858000"/>
              <a:gd name="connsiteX287" fmla="*/ 6289554 w 12192000"/>
              <a:gd name="connsiteY287" fmla="*/ 6616569 h 6858000"/>
              <a:gd name="connsiteX288" fmla="*/ 6278450 w 12192000"/>
              <a:gd name="connsiteY288" fmla="*/ 6594332 h 6858000"/>
              <a:gd name="connsiteX289" fmla="*/ 6267347 w 12192000"/>
              <a:gd name="connsiteY289" fmla="*/ 6572095 h 6858000"/>
              <a:gd name="connsiteX290" fmla="*/ 6257036 w 12192000"/>
              <a:gd name="connsiteY290" fmla="*/ 6548269 h 6858000"/>
              <a:gd name="connsiteX291" fmla="*/ 6247519 w 12192000"/>
              <a:gd name="connsiteY291" fmla="*/ 6525238 h 6858000"/>
              <a:gd name="connsiteX292" fmla="*/ 6238794 w 12192000"/>
              <a:gd name="connsiteY292" fmla="*/ 6501413 h 6858000"/>
              <a:gd name="connsiteX293" fmla="*/ 6229277 w 12192000"/>
              <a:gd name="connsiteY293" fmla="*/ 6478381 h 6858000"/>
              <a:gd name="connsiteX294" fmla="*/ 6221345 w 12192000"/>
              <a:gd name="connsiteY294" fmla="*/ 6453762 h 6858000"/>
              <a:gd name="connsiteX295" fmla="*/ 6215000 w 12192000"/>
              <a:gd name="connsiteY295" fmla="*/ 6429142 h 6858000"/>
              <a:gd name="connsiteX296" fmla="*/ 6208655 w 12192000"/>
              <a:gd name="connsiteY296" fmla="*/ 6403728 h 6858000"/>
              <a:gd name="connsiteX297" fmla="*/ 6201517 w 12192000"/>
              <a:gd name="connsiteY297" fmla="*/ 6377520 h 6858000"/>
              <a:gd name="connsiteX298" fmla="*/ 6195965 w 12192000"/>
              <a:gd name="connsiteY298" fmla="*/ 6352107 h 6858000"/>
              <a:gd name="connsiteX299" fmla="*/ 6190413 w 12192000"/>
              <a:gd name="connsiteY299" fmla="*/ 6326693 h 6858000"/>
              <a:gd name="connsiteX300" fmla="*/ 6187240 w 12192000"/>
              <a:gd name="connsiteY300" fmla="*/ 6299691 h 6858000"/>
              <a:gd name="connsiteX301" fmla="*/ 6182482 w 12192000"/>
              <a:gd name="connsiteY301" fmla="*/ 6274277 h 6858000"/>
              <a:gd name="connsiteX302" fmla="*/ 6180102 w 12192000"/>
              <a:gd name="connsiteY302" fmla="*/ 6247275 h 6858000"/>
              <a:gd name="connsiteX303" fmla="*/ 6176930 w 12192000"/>
              <a:gd name="connsiteY303" fmla="*/ 6219478 h 6858000"/>
              <a:gd name="connsiteX304" fmla="*/ 6176136 w 12192000"/>
              <a:gd name="connsiteY304" fmla="*/ 6192476 h 6858000"/>
              <a:gd name="connsiteX305" fmla="*/ 6174550 w 12192000"/>
              <a:gd name="connsiteY305" fmla="*/ 6165474 h 6858000"/>
              <a:gd name="connsiteX306" fmla="*/ 6174550 w 12192000"/>
              <a:gd name="connsiteY306" fmla="*/ 6137677 h 6858000"/>
              <a:gd name="connsiteX307" fmla="*/ 6174550 w 12192000"/>
              <a:gd name="connsiteY307" fmla="*/ 6096380 h 6858000"/>
              <a:gd name="connsiteX308" fmla="*/ 6176136 w 12192000"/>
              <a:gd name="connsiteY308" fmla="*/ 6055083 h 6858000"/>
              <a:gd name="connsiteX309" fmla="*/ 6178516 w 12192000"/>
              <a:gd name="connsiteY309" fmla="*/ 6013785 h 6858000"/>
              <a:gd name="connsiteX310" fmla="*/ 6181688 w 12192000"/>
              <a:gd name="connsiteY310" fmla="*/ 5972488 h 6858000"/>
              <a:gd name="connsiteX311" fmla="*/ 6184861 w 12192000"/>
              <a:gd name="connsiteY311" fmla="*/ 5931984 h 6858000"/>
              <a:gd name="connsiteX312" fmla="*/ 6190413 w 12192000"/>
              <a:gd name="connsiteY312" fmla="*/ 5890687 h 6858000"/>
              <a:gd name="connsiteX313" fmla="*/ 6197551 w 12192000"/>
              <a:gd name="connsiteY313" fmla="*/ 5851772 h 6858000"/>
              <a:gd name="connsiteX314" fmla="*/ 6200724 w 12192000"/>
              <a:gd name="connsiteY314" fmla="*/ 5831918 h 6858000"/>
              <a:gd name="connsiteX315" fmla="*/ 6204689 w 12192000"/>
              <a:gd name="connsiteY315" fmla="*/ 5812857 h 6858000"/>
              <a:gd name="connsiteX316" fmla="*/ 6214207 w 12192000"/>
              <a:gd name="connsiteY316" fmla="*/ 5773942 h 6858000"/>
              <a:gd name="connsiteX317" fmla="*/ 6218173 w 12192000"/>
              <a:gd name="connsiteY317" fmla="*/ 5754882 h 6858000"/>
              <a:gd name="connsiteX318" fmla="*/ 6223725 w 12192000"/>
              <a:gd name="connsiteY318" fmla="*/ 5734233 h 6858000"/>
              <a:gd name="connsiteX319" fmla="*/ 6229277 w 12192000"/>
              <a:gd name="connsiteY319" fmla="*/ 5716761 h 6858000"/>
              <a:gd name="connsiteX320" fmla="*/ 6236415 w 12192000"/>
              <a:gd name="connsiteY320" fmla="*/ 5697701 h 6858000"/>
              <a:gd name="connsiteX321" fmla="*/ 6242759 w 12192000"/>
              <a:gd name="connsiteY321" fmla="*/ 5678641 h 6858000"/>
              <a:gd name="connsiteX322" fmla="*/ 6249898 w 12192000"/>
              <a:gd name="connsiteY322" fmla="*/ 5661169 h 6858000"/>
              <a:gd name="connsiteX323" fmla="*/ 6257036 w 12192000"/>
              <a:gd name="connsiteY323" fmla="*/ 5642902 h 6858000"/>
              <a:gd name="connsiteX324" fmla="*/ 6264968 w 12192000"/>
              <a:gd name="connsiteY324" fmla="*/ 5623842 h 6858000"/>
              <a:gd name="connsiteX325" fmla="*/ 6272899 w 12192000"/>
              <a:gd name="connsiteY325" fmla="*/ 5607164 h 6858000"/>
              <a:gd name="connsiteX326" fmla="*/ 6281623 w 12192000"/>
              <a:gd name="connsiteY326" fmla="*/ 5589692 h 6858000"/>
              <a:gd name="connsiteX327" fmla="*/ 6291141 w 12192000"/>
              <a:gd name="connsiteY327" fmla="*/ 5571426 h 6858000"/>
              <a:gd name="connsiteX328" fmla="*/ 6300658 w 12192000"/>
              <a:gd name="connsiteY328" fmla="*/ 5554748 h 6858000"/>
              <a:gd name="connsiteX329" fmla="*/ 6322072 w 12192000"/>
              <a:gd name="connsiteY329" fmla="*/ 5521393 h 6858000"/>
              <a:gd name="connsiteX330" fmla="*/ 6782882 w 12192000"/>
              <a:gd name="connsiteY330" fmla="*/ 5711202 h 6858000"/>
              <a:gd name="connsiteX331" fmla="*/ 6760674 w 12192000"/>
              <a:gd name="connsiteY331" fmla="*/ 5749323 h 6858000"/>
              <a:gd name="connsiteX332" fmla="*/ 6740053 w 12192000"/>
              <a:gd name="connsiteY332" fmla="*/ 5785061 h 6858000"/>
              <a:gd name="connsiteX333" fmla="*/ 6732122 w 12192000"/>
              <a:gd name="connsiteY333" fmla="*/ 5802533 h 6858000"/>
              <a:gd name="connsiteX334" fmla="*/ 6723398 w 12192000"/>
              <a:gd name="connsiteY334" fmla="*/ 5821593 h 6858000"/>
              <a:gd name="connsiteX335" fmla="*/ 6717052 w 12192000"/>
              <a:gd name="connsiteY335" fmla="*/ 5839859 h 6858000"/>
              <a:gd name="connsiteX336" fmla="*/ 6709914 w 12192000"/>
              <a:gd name="connsiteY336" fmla="*/ 5858126 h 6858000"/>
              <a:gd name="connsiteX337" fmla="*/ 6704362 w 12192000"/>
              <a:gd name="connsiteY337" fmla="*/ 5878774 h 6858000"/>
              <a:gd name="connsiteX338" fmla="*/ 6700397 w 12192000"/>
              <a:gd name="connsiteY338" fmla="*/ 5898629 h 6858000"/>
              <a:gd name="connsiteX339" fmla="*/ 6695637 w 12192000"/>
              <a:gd name="connsiteY339" fmla="*/ 5920866 h 6858000"/>
              <a:gd name="connsiteX340" fmla="*/ 6692466 w 12192000"/>
              <a:gd name="connsiteY340" fmla="*/ 5943103 h 6858000"/>
              <a:gd name="connsiteX341" fmla="*/ 6690879 w 12192000"/>
              <a:gd name="connsiteY341" fmla="*/ 5955810 h 6858000"/>
              <a:gd name="connsiteX342" fmla="*/ 6690086 w 12192000"/>
              <a:gd name="connsiteY342" fmla="*/ 5967723 h 6858000"/>
              <a:gd name="connsiteX343" fmla="*/ 6687707 w 12192000"/>
              <a:gd name="connsiteY343" fmla="*/ 5993931 h 6858000"/>
              <a:gd name="connsiteX344" fmla="*/ 6686913 w 12192000"/>
              <a:gd name="connsiteY344" fmla="*/ 6021727 h 6858000"/>
              <a:gd name="connsiteX345" fmla="*/ 6686913 w 12192000"/>
              <a:gd name="connsiteY345" fmla="*/ 6050318 h 6858000"/>
              <a:gd name="connsiteX346" fmla="*/ 6686913 w 12192000"/>
              <a:gd name="connsiteY346" fmla="*/ 6066995 h 6858000"/>
              <a:gd name="connsiteX347" fmla="*/ 6687707 w 12192000"/>
              <a:gd name="connsiteY347" fmla="*/ 6083673 h 6858000"/>
              <a:gd name="connsiteX348" fmla="*/ 6689293 w 12192000"/>
              <a:gd name="connsiteY348" fmla="*/ 6099557 h 6858000"/>
              <a:gd name="connsiteX349" fmla="*/ 6690879 w 12192000"/>
              <a:gd name="connsiteY349" fmla="*/ 6116235 h 6858000"/>
              <a:gd name="connsiteX350" fmla="*/ 6692466 w 12192000"/>
              <a:gd name="connsiteY350" fmla="*/ 6132118 h 6858000"/>
              <a:gd name="connsiteX351" fmla="*/ 6695637 w 12192000"/>
              <a:gd name="connsiteY351" fmla="*/ 6146413 h 6858000"/>
              <a:gd name="connsiteX352" fmla="*/ 6698810 w 12192000"/>
              <a:gd name="connsiteY352" fmla="*/ 6162297 h 6858000"/>
              <a:gd name="connsiteX353" fmla="*/ 6702776 w 12192000"/>
              <a:gd name="connsiteY353" fmla="*/ 6176592 h 6858000"/>
              <a:gd name="connsiteX354" fmla="*/ 6705948 w 12192000"/>
              <a:gd name="connsiteY354" fmla="*/ 6190888 h 6858000"/>
              <a:gd name="connsiteX355" fmla="*/ 6709914 w 12192000"/>
              <a:gd name="connsiteY355" fmla="*/ 6204389 h 6858000"/>
              <a:gd name="connsiteX356" fmla="*/ 6714673 w 12192000"/>
              <a:gd name="connsiteY356" fmla="*/ 6217890 h 6858000"/>
              <a:gd name="connsiteX357" fmla="*/ 6720225 w 12192000"/>
              <a:gd name="connsiteY357" fmla="*/ 6231391 h 6858000"/>
              <a:gd name="connsiteX358" fmla="*/ 6725777 w 12192000"/>
              <a:gd name="connsiteY358" fmla="*/ 6244892 h 6858000"/>
              <a:gd name="connsiteX359" fmla="*/ 6732122 w 12192000"/>
              <a:gd name="connsiteY359" fmla="*/ 6256805 h 6858000"/>
              <a:gd name="connsiteX360" fmla="*/ 6739260 w 12192000"/>
              <a:gd name="connsiteY360" fmla="*/ 6269512 h 6858000"/>
              <a:gd name="connsiteX361" fmla="*/ 6745605 w 12192000"/>
              <a:gd name="connsiteY361" fmla="*/ 6280630 h 6858000"/>
              <a:gd name="connsiteX362" fmla="*/ 6753536 w 12192000"/>
              <a:gd name="connsiteY362" fmla="*/ 6291749 h 6858000"/>
              <a:gd name="connsiteX363" fmla="*/ 6761468 w 12192000"/>
              <a:gd name="connsiteY363" fmla="*/ 6302867 h 6858000"/>
              <a:gd name="connsiteX364" fmla="*/ 6769399 w 12192000"/>
              <a:gd name="connsiteY364" fmla="*/ 6313192 h 6858000"/>
              <a:gd name="connsiteX365" fmla="*/ 6778123 w 12192000"/>
              <a:gd name="connsiteY365" fmla="*/ 6321928 h 6858000"/>
              <a:gd name="connsiteX366" fmla="*/ 6786848 w 12192000"/>
              <a:gd name="connsiteY366" fmla="*/ 6330664 h 6858000"/>
              <a:gd name="connsiteX367" fmla="*/ 6797159 w 12192000"/>
              <a:gd name="connsiteY367" fmla="*/ 6340194 h 6858000"/>
              <a:gd name="connsiteX368" fmla="*/ 6801917 w 12192000"/>
              <a:gd name="connsiteY368" fmla="*/ 6344165 h 6858000"/>
              <a:gd name="connsiteX369" fmla="*/ 6807470 w 12192000"/>
              <a:gd name="connsiteY369" fmla="*/ 6347341 h 6858000"/>
              <a:gd name="connsiteX370" fmla="*/ 6816987 w 12192000"/>
              <a:gd name="connsiteY370" fmla="*/ 6355283 h 6858000"/>
              <a:gd name="connsiteX371" fmla="*/ 6827298 w 12192000"/>
              <a:gd name="connsiteY371" fmla="*/ 6362431 h 6858000"/>
              <a:gd name="connsiteX372" fmla="*/ 6838402 w 12192000"/>
              <a:gd name="connsiteY372" fmla="*/ 6368784 h 6858000"/>
              <a:gd name="connsiteX373" fmla="*/ 6851092 w 12192000"/>
              <a:gd name="connsiteY373" fmla="*/ 6374344 h 6858000"/>
              <a:gd name="connsiteX374" fmla="*/ 6856644 w 12192000"/>
              <a:gd name="connsiteY374" fmla="*/ 6376726 h 6858000"/>
              <a:gd name="connsiteX375" fmla="*/ 6862195 w 12192000"/>
              <a:gd name="connsiteY375" fmla="*/ 6379903 h 6858000"/>
              <a:gd name="connsiteX376" fmla="*/ 6874093 w 12192000"/>
              <a:gd name="connsiteY376" fmla="*/ 6384668 h 6858000"/>
              <a:gd name="connsiteX377" fmla="*/ 6887576 w 12192000"/>
              <a:gd name="connsiteY377" fmla="*/ 6387845 h 6858000"/>
              <a:gd name="connsiteX378" fmla="*/ 6899473 w 12192000"/>
              <a:gd name="connsiteY378" fmla="*/ 6391021 h 6858000"/>
              <a:gd name="connsiteX379" fmla="*/ 6912956 w 12192000"/>
              <a:gd name="connsiteY379" fmla="*/ 6393404 h 6858000"/>
              <a:gd name="connsiteX380" fmla="*/ 6944681 w 12192000"/>
              <a:gd name="connsiteY380" fmla="*/ 6396581 h 6858000"/>
              <a:gd name="connsiteX381" fmla="*/ 6975613 w 12192000"/>
              <a:gd name="connsiteY381" fmla="*/ 6399757 h 6858000"/>
              <a:gd name="connsiteX382" fmla="*/ 7008925 w 12192000"/>
              <a:gd name="connsiteY382" fmla="*/ 6402140 h 6858000"/>
              <a:gd name="connsiteX383" fmla="*/ 7044616 w 12192000"/>
              <a:gd name="connsiteY383" fmla="*/ 6404523 h 6858000"/>
              <a:gd name="connsiteX384" fmla="*/ 7081893 w 12192000"/>
              <a:gd name="connsiteY384" fmla="*/ 6405317 h 6858000"/>
              <a:gd name="connsiteX385" fmla="*/ 7119170 w 12192000"/>
              <a:gd name="connsiteY385" fmla="*/ 6406905 h 6858000"/>
              <a:gd name="connsiteX386" fmla="*/ 7158827 w 12192000"/>
              <a:gd name="connsiteY386" fmla="*/ 6407699 h 6858000"/>
              <a:gd name="connsiteX387" fmla="*/ 7200069 w 12192000"/>
              <a:gd name="connsiteY387" fmla="*/ 6407699 h 6858000"/>
              <a:gd name="connsiteX388" fmla="*/ 7239726 w 12192000"/>
              <a:gd name="connsiteY388" fmla="*/ 6407699 h 6858000"/>
              <a:gd name="connsiteX389" fmla="*/ 7278590 w 12192000"/>
              <a:gd name="connsiteY389" fmla="*/ 6406905 h 6858000"/>
              <a:gd name="connsiteX390" fmla="*/ 7318246 w 12192000"/>
              <a:gd name="connsiteY390" fmla="*/ 6405317 h 6858000"/>
              <a:gd name="connsiteX391" fmla="*/ 7357109 w 12192000"/>
              <a:gd name="connsiteY391" fmla="*/ 6404523 h 6858000"/>
              <a:gd name="connsiteX392" fmla="*/ 7438802 w 12192000"/>
              <a:gd name="connsiteY392" fmla="*/ 6399757 h 6858000"/>
              <a:gd name="connsiteX393" fmla="*/ 7527632 w 12192000"/>
              <a:gd name="connsiteY393" fmla="*/ 6393404 h 6858000"/>
              <a:gd name="connsiteX394" fmla="*/ 7538737 w 12192000"/>
              <a:gd name="connsiteY394" fmla="*/ 6392610 h 6858000"/>
              <a:gd name="connsiteX395" fmla="*/ 7549841 w 12192000"/>
              <a:gd name="connsiteY395" fmla="*/ 6390227 h 6858000"/>
              <a:gd name="connsiteX396" fmla="*/ 7560944 w 12192000"/>
              <a:gd name="connsiteY396" fmla="*/ 6387845 h 6858000"/>
              <a:gd name="connsiteX397" fmla="*/ 7571255 w 12192000"/>
              <a:gd name="connsiteY397" fmla="*/ 6385462 h 6858000"/>
              <a:gd name="connsiteX398" fmla="*/ 7581565 w 12192000"/>
              <a:gd name="connsiteY398" fmla="*/ 6382285 h 6858000"/>
              <a:gd name="connsiteX399" fmla="*/ 7590290 w 12192000"/>
              <a:gd name="connsiteY399" fmla="*/ 6379109 h 6858000"/>
              <a:gd name="connsiteX400" fmla="*/ 7599807 w 12192000"/>
              <a:gd name="connsiteY400" fmla="*/ 6374344 h 6858000"/>
              <a:gd name="connsiteX401" fmla="*/ 7609326 w 12192000"/>
              <a:gd name="connsiteY401" fmla="*/ 6369579 h 6858000"/>
              <a:gd name="connsiteX402" fmla="*/ 7625981 w 12192000"/>
              <a:gd name="connsiteY402" fmla="*/ 6360048 h 6858000"/>
              <a:gd name="connsiteX403" fmla="*/ 7634706 w 12192000"/>
              <a:gd name="connsiteY403" fmla="*/ 6354489 h 6858000"/>
              <a:gd name="connsiteX404" fmla="*/ 7642637 w 12192000"/>
              <a:gd name="connsiteY404" fmla="*/ 6348930 h 6858000"/>
              <a:gd name="connsiteX405" fmla="*/ 7656913 w 12192000"/>
              <a:gd name="connsiteY405" fmla="*/ 6336223 h 6858000"/>
              <a:gd name="connsiteX406" fmla="*/ 7669603 w 12192000"/>
              <a:gd name="connsiteY406" fmla="*/ 6322722 h 6858000"/>
              <a:gd name="connsiteX407" fmla="*/ 7672776 w 12192000"/>
              <a:gd name="connsiteY407" fmla="*/ 6319545 h 6858000"/>
              <a:gd name="connsiteX408" fmla="*/ 7675949 w 12192000"/>
              <a:gd name="connsiteY408" fmla="*/ 6316368 h 6858000"/>
              <a:gd name="connsiteX409" fmla="*/ 7681500 w 12192000"/>
              <a:gd name="connsiteY409" fmla="*/ 6310015 h 6858000"/>
              <a:gd name="connsiteX410" fmla="*/ 7691811 w 12192000"/>
              <a:gd name="connsiteY410" fmla="*/ 6294925 h 6858000"/>
              <a:gd name="connsiteX411" fmla="*/ 7695777 w 12192000"/>
              <a:gd name="connsiteY411" fmla="*/ 6286984 h 6858000"/>
              <a:gd name="connsiteX412" fmla="*/ 7700536 w 12192000"/>
              <a:gd name="connsiteY412" fmla="*/ 6279836 h 6858000"/>
              <a:gd name="connsiteX413" fmla="*/ 7706880 w 12192000"/>
              <a:gd name="connsiteY413" fmla="*/ 6264747 h 6858000"/>
              <a:gd name="connsiteX414" fmla="*/ 7710846 w 12192000"/>
              <a:gd name="connsiteY414" fmla="*/ 6256805 h 6858000"/>
              <a:gd name="connsiteX415" fmla="*/ 7712432 w 12192000"/>
              <a:gd name="connsiteY415" fmla="*/ 6249657 h 6858000"/>
              <a:gd name="connsiteX416" fmla="*/ 7717191 w 12192000"/>
              <a:gd name="connsiteY416" fmla="*/ 6233773 h 6858000"/>
              <a:gd name="connsiteX417" fmla="*/ 7719570 w 12192000"/>
              <a:gd name="connsiteY417" fmla="*/ 6217890 h 6858000"/>
              <a:gd name="connsiteX418" fmla="*/ 7720364 w 12192000"/>
              <a:gd name="connsiteY418" fmla="*/ 6203595 h 6858000"/>
              <a:gd name="connsiteX419" fmla="*/ 7719570 w 12192000"/>
              <a:gd name="connsiteY419" fmla="*/ 6184534 h 6858000"/>
              <a:gd name="connsiteX420" fmla="*/ 7719570 w 12192000"/>
              <a:gd name="connsiteY420" fmla="*/ 6167856 h 6858000"/>
              <a:gd name="connsiteX421" fmla="*/ 7717984 w 12192000"/>
              <a:gd name="connsiteY421" fmla="*/ 6159120 h 6858000"/>
              <a:gd name="connsiteX422" fmla="*/ 7717191 w 12192000"/>
              <a:gd name="connsiteY422" fmla="*/ 6151179 h 6858000"/>
              <a:gd name="connsiteX423" fmla="*/ 7714812 w 12192000"/>
              <a:gd name="connsiteY423" fmla="*/ 6136883 h 6858000"/>
              <a:gd name="connsiteX424" fmla="*/ 7711640 w 12192000"/>
              <a:gd name="connsiteY424" fmla="*/ 6121794 h 6858000"/>
              <a:gd name="connsiteX425" fmla="*/ 7708467 w 12192000"/>
              <a:gd name="connsiteY425" fmla="*/ 6107499 h 6858000"/>
              <a:gd name="connsiteX426" fmla="*/ 7703708 w 12192000"/>
              <a:gd name="connsiteY426" fmla="*/ 6091615 h 6858000"/>
              <a:gd name="connsiteX427" fmla="*/ 7697363 w 12192000"/>
              <a:gd name="connsiteY427" fmla="*/ 6074143 h 6858000"/>
              <a:gd name="connsiteX428" fmla="*/ 7426112 w 12192000"/>
              <a:gd name="connsiteY428" fmla="*/ 6074143 h 6858000"/>
              <a:gd name="connsiteX429" fmla="*/ 7426112 w 12192000"/>
              <a:gd name="connsiteY429" fmla="*/ 6229008 h 6858000"/>
              <a:gd name="connsiteX430" fmla="*/ 6973234 w 12192000"/>
              <a:gd name="connsiteY430" fmla="*/ 6229008 h 6858000"/>
              <a:gd name="connsiteX431" fmla="*/ 4869031 w 12192000"/>
              <a:gd name="connsiteY431" fmla="*/ 5397500 h 6858000"/>
              <a:gd name="connsiteX432" fmla="*/ 5321908 w 12192000"/>
              <a:gd name="connsiteY432" fmla="*/ 5397500 h 6858000"/>
              <a:gd name="connsiteX433" fmla="*/ 5321908 w 12192000"/>
              <a:gd name="connsiteY433" fmla="*/ 5553954 h 6858000"/>
              <a:gd name="connsiteX434" fmla="*/ 5958793 w 12192000"/>
              <a:gd name="connsiteY434" fmla="*/ 5553954 h 6858000"/>
              <a:gd name="connsiteX435" fmla="*/ 5965138 w 12192000"/>
              <a:gd name="connsiteY435" fmla="*/ 5562690 h 6858000"/>
              <a:gd name="connsiteX436" fmla="*/ 5972276 w 12192000"/>
              <a:gd name="connsiteY436" fmla="*/ 5573809 h 6858000"/>
              <a:gd name="connsiteX437" fmla="*/ 5986553 w 12192000"/>
              <a:gd name="connsiteY437" fmla="*/ 5598428 h 6858000"/>
              <a:gd name="connsiteX438" fmla="*/ 5993691 w 12192000"/>
              <a:gd name="connsiteY438" fmla="*/ 5611929 h 6858000"/>
              <a:gd name="connsiteX439" fmla="*/ 5999243 w 12192000"/>
              <a:gd name="connsiteY439" fmla="*/ 5625430 h 6858000"/>
              <a:gd name="connsiteX440" fmla="*/ 6005588 w 12192000"/>
              <a:gd name="connsiteY440" fmla="*/ 5640520 h 6858000"/>
              <a:gd name="connsiteX441" fmla="*/ 6012725 w 12192000"/>
              <a:gd name="connsiteY441" fmla="*/ 5656403 h 6858000"/>
              <a:gd name="connsiteX442" fmla="*/ 6019072 w 12192000"/>
              <a:gd name="connsiteY442" fmla="*/ 5673081 h 6858000"/>
              <a:gd name="connsiteX443" fmla="*/ 6024623 w 12192000"/>
              <a:gd name="connsiteY443" fmla="*/ 5689759 h 6858000"/>
              <a:gd name="connsiteX444" fmla="*/ 6030175 w 12192000"/>
              <a:gd name="connsiteY444" fmla="*/ 5708025 h 6858000"/>
              <a:gd name="connsiteX445" fmla="*/ 6036520 w 12192000"/>
              <a:gd name="connsiteY445" fmla="*/ 5726291 h 6858000"/>
              <a:gd name="connsiteX446" fmla="*/ 6042865 w 12192000"/>
              <a:gd name="connsiteY446" fmla="*/ 5745352 h 6858000"/>
              <a:gd name="connsiteX447" fmla="*/ 6048416 w 12192000"/>
              <a:gd name="connsiteY447" fmla="*/ 5766001 h 6858000"/>
              <a:gd name="connsiteX448" fmla="*/ 6057935 w 12192000"/>
              <a:gd name="connsiteY448" fmla="*/ 5808092 h 6858000"/>
              <a:gd name="connsiteX449" fmla="*/ 6068246 w 12192000"/>
              <a:gd name="connsiteY449" fmla="*/ 5851772 h 6858000"/>
              <a:gd name="connsiteX450" fmla="*/ 6076969 w 12192000"/>
              <a:gd name="connsiteY450" fmla="*/ 5898629 h 6858000"/>
              <a:gd name="connsiteX451" fmla="*/ 6084902 w 12192000"/>
              <a:gd name="connsiteY451" fmla="*/ 5947868 h 6858000"/>
              <a:gd name="connsiteX452" fmla="*/ 6089659 w 12192000"/>
              <a:gd name="connsiteY452" fmla="*/ 5972488 h 6858000"/>
              <a:gd name="connsiteX453" fmla="*/ 6092833 w 12192000"/>
              <a:gd name="connsiteY453" fmla="*/ 5997902 h 6858000"/>
              <a:gd name="connsiteX454" fmla="*/ 6096005 w 12192000"/>
              <a:gd name="connsiteY454" fmla="*/ 6024904 h 6858000"/>
              <a:gd name="connsiteX455" fmla="*/ 6098384 w 12192000"/>
              <a:gd name="connsiteY455" fmla="*/ 6050318 h 6858000"/>
              <a:gd name="connsiteX456" fmla="*/ 6102349 w 12192000"/>
              <a:gd name="connsiteY456" fmla="*/ 6105116 h 6858000"/>
              <a:gd name="connsiteX457" fmla="*/ 6107108 w 12192000"/>
              <a:gd name="connsiteY457" fmla="*/ 6161503 h 6858000"/>
              <a:gd name="connsiteX458" fmla="*/ 6107901 w 12192000"/>
              <a:gd name="connsiteY458" fmla="*/ 6189299 h 6858000"/>
              <a:gd name="connsiteX459" fmla="*/ 6107901 w 12192000"/>
              <a:gd name="connsiteY459" fmla="*/ 6203595 h 6858000"/>
              <a:gd name="connsiteX460" fmla="*/ 6109487 w 12192000"/>
              <a:gd name="connsiteY460" fmla="*/ 6217890 h 6858000"/>
              <a:gd name="connsiteX461" fmla="*/ 6109487 w 12192000"/>
              <a:gd name="connsiteY461" fmla="*/ 6242509 h 6858000"/>
              <a:gd name="connsiteX462" fmla="*/ 6109487 w 12192000"/>
              <a:gd name="connsiteY462" fmla="*/ 6266335 h 6858000"/>
              <a:gd name="connsiteX463" fmla="*/ 6107901 w 12192000"/>
              <a:gd name="connsiteY463" fmla="*/ 6289366 h 6858000"/>
              <a:gd name="connsiteX464" fmla="*/ 6107108 w 12192000"/>
              <a:gd name="connsiteY464" fmla="*/ 6313192 h 6858000"/>
              <a:gd name="connsiteX465" fmla="*/ 6104729 w 12192000"/>
              <a:gd name="connsiteY465" fmla="*/ 6336223 h 6858000"/>
              <a:gd name="connsiteX466" fmla="*/ 6101557 w 12192000"/>
              <a:gd name="connsiteY466" fmla="*/ 6360048 h 6858000"/>
              <a:gd name="connsiteX467" fmla="*/ 6098384 w 12192000"/>
              <a:gd name="connsiteY467" fmla="*/ 6382285 h 6858000"/>
              <a:gd name="connsiteX468" fmla="*/ 6095211 w 12192000"/>
              <a:gd name="connsiteY468" fmla="*/ 6405317 h 6858000"/>
              <a:gd name="connsiteX469" fmla="*/ 6090453 w 12192000"/>
              <a:gd name="connsiteY469" fmla="*/ 6428348 h 6858000"/>
              <a:gd name="connsiteX470" fmla="*/ 6084902 w 12192000"/>
              <a:gd name="connsiteY470" fmla="*/ 6450585 h 6858000"/>
              <a:gd name="connsiteX471" fmla="*/ 6079350 w 12192000"/>
              <a:gd name="connsiteY471" fmla="*/ 6472822 h 6858000"/>
              <a:gd name="connsiteX472" fmla="*/ 6072210 w 12192000"/>
              <a:gd name="connsiteY472" fmla="*/ 6495059 h 6858000"/>
              <a:gd name="connsiteX473" fmla="*/ 6065867 w 12192000"/>
              <a:gd name="connsiteY473" fmla="*/ 6516502 h 6858000"/>
              <a:gd name="connsiteX474" fmla="*/ 6059522 w 12192000"/>
              <a:gd name="connsiteY474" fmla="*/ 6537151 h 6858000"/>
              <a:gd name="connsiteX475" fmla="*/ 6051589 w 12192000"/>
              <a:gd name="connsiteY475" fmla="*/ 6558594 h 6858000"/>
              <a:gd name="connsiteX476" fmla="*/ 6042865 w 12192000"/>
              <a:gd name="connsiteY476" fmla="*/ 6578448 h 6858000"/>
              <a:gd name="connsiteX477" fmla="*/ 6033349 w 12192000"/>
              <a:gd name="connsiteY477" fmla="*/ 6599891 h 6858000"/>
              <a:gd name="connsiteX478" fmla="*/ 6023830 w 12192000"/>
              <a:gd name="connsiteY478" fmla="*/ 6619746 h 6858000"/>
              <a:gd name="connsiteX479" fmla="*/ 6014312 w 12192000"/>
              <a:gd name="connsiteY479" fmla="*/ 6638806 h 6858000"/>
              <a:gd name="connsiteX480" fmla="*/ 6003209 w 12192000"/>
              <a:gd name="connsiteY480" fmla="*/ 6659455 h 6858000"/>
              <a:gd name="connsiteX481" fmla="*/ 5992104 w 12192000"/>
              <a:gd name="connsiteY481" fmla="*/ 6678515 h 6858000"/>
              <a:gd name="connsiteX482" fmla="*/ 5981002 w 12192000"/>
              <a:gd name="connsiteY482" fmla="*/ 6695987 h 6858000"/>
              <a:gd name="connsiteX483" fmla="*/ 5969104 w 12192000"/>
              <a:gd name="connsiteY483" fmla="*/ 6715047 h 6858000"/>
              <a:gd name="connsiteX484" fmla="*/ 5956414 w 12192000"/>
              <a:gd name="connsiteY484" fmla="*/ 6731725 h 6858000"/>
              <a:gd name="connsiteX485" fmla="*/ 5944517 w 12192000"/>
              <a:gd name="connsiteY485" fmla="*/ 6749991 h 6858000"/>
              <a:gd name="connsiteX486" fmla="*/ 5931034 w 12192000"/>
              <a:gd name="connsiteY486" fmla="*/ 6766669 h 6858000"/>
              <a:gd name="connsiteX487" fmla="*/ 5916758 w 12192000"/>
              <a:gd name="connsiteY487" fmla="*/ 6783347 h 6858000"/>
              <a:gd name="connsiteX488" fmla="*/ 5901688 w 12192000"/>
              <a:gd name="connsiteY488" fmla="*/ 6798437 h 6858000"/>
              <a:gd name="connsiteX489" fmla="*/ 5887411 w 12192000"/>
              <a:gd name="connsiteY489" fmla="*/ 6814320 h 6858000"/>
              <a:gd name="connsiteX490" fmla="*/ 5873135 w 12192000"/>
              <a:gd name="connsiteY490" fmla="*/ 6830204 h 6858000"/>
              <a:gd name="connsiteX491" fmla="*/ 5857273 w 12192000"/>
              <a:gd name="connsiteY491" fmla="*/ 6844499 h 6858000"/>
              <a:gd name="connsiteX492" fmla="*/ 5840618 w 12192000"/>
              <a:gd name="connsiteY492" fmla="*/ 6858000 h 6858000"/>
              <a:gd name="connsiteX493" fmla="*/ 5110142 w 12192000"/>
              <a:gd name="connsiteY493" fmla="*/ 6858000 h 6858000"/>
              <a:gd name="connsiteX494" fmla="*/ 4380461 w 12192000"/>
              <a:gd name="connsiteY494" fmla="*/ 6858000 h 6858000"/>
              <a:gd name="connsiteX495" fmla="*/ 4363012 w 12192000"/>
              <a:gd name="connsiteY495" fmla="*/ 6843705 h 6858000"/>
              <a:gd name="connsiteX496" fmla="*/ 4354288 w 12192000"/>
              <a:gd name="connsiteY496" fmla="*/ 6835763 h 6858000"/>
              <a:gd name="connsiteX497" fmla="*/ 4344770 w 12192000"/>
              <a:gd name="connsiteY497" fmla="*/ 6827027 h 6858000"/>
              <a:gd name="connsiteX498" fmla="*/ 4328115 w 12192000"/>
              <a:gd name="connsiteY498" fmla="*/ 6811143 h 6858000"/>
              <a:gd name="connsiteX499" fmla="*/ 4313045 w 12192000"/>
              <a:gd name="connsiteY499" fmla="*/ 6792877 h 6858000"/>
              <a:gd name="connsiteX500" fmla="*/ 4296390 w 12192000"/>
              <a:gd name="connsiteY500" fmla="*/ 6776199 h 6858000"/>
              <a:gd name="connsiteX501" fmla="*/ 4280526 w 12192000"/>
              <a:gd name="connsiteY501" fmla="*/ 6758727 h 6858000"/>
              <a:gd name="connsiteX502" fmla="*/ 4266250 w 12192000"/>
              <a:gd name="connsiteY502" fmla="*/ 6739667 h 6858000"/>
              <a:gd name="connsiteX503" fmla="*/ 4251180 w 12192000"/>
              <a:gd name="connsiteY503" fmla="*/ 6720607 h 6858000"/>
              <a:gd name="connsiteX504" fmla="*/ 4236905 w 12192000"/>
              <a:gd name="connsiteY504" fmla="*/ 6700752 h 6858000"/>
              <a:gd name="connsiteX505" fmla="*/ 4223421 w 12192000"/>
              <a:gd name="connsiteY505" fmla="*/ 6680104 h 6858000"/>
              <a:gd name="connsiteX506" fmla="*/ 4211525 w 12192000"/>
              <a:gd name="connsiteY506" fmla="*/ 6659455 h 6858000"/>
              <a:gd name="connsiteX507" fmla="*/ 4198041 w 12192000"/>
              <a:gd name="connsiteY507" fmla="*/ 6638012 h 6858000"/>
              <a:gd name="connsiteX508" fmla="*/ 4186939 w 12192000"/>
              <a:gd name="connsiteY508" fmla="*/ 6616569 h 6858000"/>
              <a:gd name="connsiteX509" fmla="*/ 4175835 w 12192000"/>
              <a:gd name="connsiteY509" fmla="*/ 6594332 h 6858000"/>
              <a:gd name="connsiteX510" fmla="*/ 4164731 w 12192000"/>
              <a:gd name="connsiteY510" fmla="*/ 6572095 h 6858000"/>
              <a:gd name="connsiteX511" fmla="*/ 4154420 w 12192000"/>
              <a:gd name="connsiteY511" fmla="*/ 6548269 h 6858000"/>
              <a:gd name="connsiteX512" fmla="*/ 4144109 w 12192000"/>
              <a:gd name="connsiteY512" fmla="*/ 6525238 h 6858000"/>
              <a:gd name="connsiteX513" fmla="*/ 4135385 w 12192000"/>
              <a:gd name="connsiteY513" fmla="*/ 6501413 h 6858000"/>
              <a:gd name="connsiteX514" fmla="*/ 4126660 w 12192000"/>
              <a:gd name="connsiteY514" fmla="*/ 6478381 h 6858000"/>
              <a:gd name="connsiteX515" fmla="*/ 4118729 w 12192000"/>
              <a:gd name="connsiteY515" fmla="*/ 6453762 h 6858000"/>
              <a:gd name="connsiteX516" fmla="*/ 4110797 w 12192000"/>
              <a:gd name="connsiteY516" fmla="*/ 6429142 h 6858000"/>
              <a:gd name="connsiteX517" fmla="*/ 4104453 w 12192000"/>
              <a:gd name="connsiteY517" fmla="*/ 6403728 h 6858000"/>
              <a:gd name="connsiteX518" fmla="*/ 4097315 w 12192000"/>
              <a:gd name="connsiteY518" fmla="*/ 6377520 h 6858000"/>
              <a:gd name="connsiteX519" fmla="*/ 4091763 w 12192000"/>
              <a:gd name="connsiteY519" fmla="*/ 6352107 h 6858000"/>
              <a:gd name="connsiteX520" fmla="*/ 4087797 w 12192000"/>
              <a:gd name="connsiteY520" fmla="*/ 6326693 h 6858000"/>
              <a:gd name="connsiteX521" fmla="*/ 4083039 w 12192000"/>
              <a:gd name="connsiteY521" fmla="*/ 6299691 h 6858000"/>
              <a:gd name="connsiteX522" fmla="*/ 4079867 w 12192000"/>
              <a:gd name="connsiteY522" fmla="*/ 6274277 h 6858000"/>
              <a:gd name="connsiteX523" fmla="*/ 4076693 w 12192000"/>
              <a:gd name="connsiteY523" fmla="*/ 6247275 h 6858000"/>
              <a:gd name="connsiteX524" fmla="*/ 4074314 w 12192000"/>
              <a:gd name="connsiteY524" fmla="*/ 6219478 h 6858000"/>
              <a:gd name="connsiteX525" fmla="*/ 4071936 w 12192000"/>
              <a:gd name="connsiteY525" fmla="*/ 6192476 h 6858000"/>
              <a:gd name="connsiteX526" fmla="*/ 4070349 w 12192000"/>
              <a:gd name="connsiteY526" fmla="*/ 6165474 h 6858000"/>
              <a:gd name="connsiteX527" fmla="*/ 4070349 w 12192000"/>
              <a:gd name="connsiteY527" fmla="*/ 6137677 h 6858000"/>
              <a:gd name="connsiteX528" fmla="*/ 4070349 w 12192000"/>
              <a:gd name="connsiteY528" fmla="*/ 6096380 h 6858000"/>
              <a:gd name="connsiteX529" fmla="*/ 4071936 w 12192000"/>
              <a:gd name="connsiteY529" fmla="*/ 6055083 h 6858000"/>
              <a:gd name="connsiteX530" fmla="*/ 4074314 w 12192000"/>
              <a:gd name="connsiteY530" fmla="*/ 6013785 h 6858000"/>
              <a:gd name="connsiteX531" fmla="*/ 4077486 w 12192000"/>
              <a:gd name="connsiteY531" fmla="*/ 5972488 h 6858000"/>
              <a:gd name="connsiteX532" fmla="*/ 4082245 w 12192000"/>
              <a:gd name="connsiteY532" fmla="*/ 5931984 h 6858000"/>
              <a:gd name="connsiteX533" fmla="*/ 4086212 w 12192000"/>
              <a:gd name="connsiteY533" fmla="*/ 5892275 h 6858000"/>
              <a:gd name="connsiteX534" fmla="*/ 4093350 w 12192000"/>
              <a:gd name="connsiteY534" fmla="*/ 5851772 h 6858000"/>
              <a:gd name="connsiteX535" fmla="*/ 4096521 w 12192000"/>
              <a:gd name="connsiteY535" fmla="*/ 5831918 h 6858000"/>
              <a:gd name="connsiteX536" fmla="*/ 4100487 w 12192000"/>
              <a:gd name="connsiteY536" fmla="*/ 5812857 h 6858000"/>
              <a:gd name="connsiteX537" fmla="*/ 4110004 w 12192000"/>
              <a:gd name="connsiteY537" fmla="*/ 5773942 h 6858000"/>
              <a:gd name="connsiteX538" fmla="*/ 4115556 w 12192000"/>
              <a:gd name="connsiteY538" fmla="*/ 5754882 h 6858000"/>
              <a:gd name="connsiteX539" fmla="*/ 4121108 w 12192000"/>
              <a:gd name="connsiteY539" fmla="*/ 5734233 h 6858000"/>
              <a:gd name="connsiteX540" fmla="*/ 4126660 w 12192000"/>
              <a:gd name="connsiteY540" fmla="*/ 5716761 h 6858000"/>
              <a:gd name="connsiteX541" fmla="*/ 4132213 w 12192000"/>
              <a:gd name="connsiteY541" fmla="*/ 5697701 h 6858000"/>
              <a:gd name="connsiteX542" fmla="*/ 4138558 w 12192000"/>
              <a:gd name="connsiteY542" fmla="*/ 5678641 h 6858000"/>
              <a:gd name="connsiteX543" fmla="*/ 4146489 w 12192000"/>
              <a:gd name="connsiteY543" fmla="*/ 5661169 h 6858000"/>
              <a:gd name="connsiteX544" fmla="*/ 4153626 w 12192000"/>
              <a:gd name="connsiteY544" fmla="*/ 5642902 h 6858000"/>
              <a:gd name="connsiteX545" fmla="*/ 4160765 w 12192000"/>
              <a:gd name="connsiteY545" fmla="*/ 5623842 h 6858000"/>
              <a:gd name="connsiteX546" fmla="*/ 4170283 w 12192000"/>
              <a:gd name="connsiteY546" fmla="*/ 5607164 h 6858000"/>
              <a:gd name="connsiteX547" fmla="*/ 4179008 w 12192000"/>
              <a:gd name="connsiteY547" fmla="*/ 5589692 h 6858000"/>
              <a:gd name="connsiteX548" fmla="*/ 4187731 w 12192000"/>
              <a:gd name="connsiteY548" fmla="*/ 5571426 h 6858000"/>
              <a:gd name="connsiteX549" fmla="*/ 4196454 w 12192000"/>
              <a:gd name="connsiteY549" fmla="*/ 5554748 h 6858000"/>
              <a:gd name="connsiteX550" fmla="*/ 4217869 w 12192000"/>
              <a:gd name="connsiteY550" fmla="*/ 5521393 h 6858000"/>
              <a:gd name="connsiteX551" fmla="*/ 4679472 w 12192000"/>
              <a:gd name="connsiteY551" fmla="*/ 5711202 h 6858000"/>
              <a:gd name="connsiteX552" fmla="*/ 4656470 w 12192000"/>
              <a:gd name="connsiteY552" fmla="*/ 5749323 h 6858000"/>
              <a:gd name="connsiteX553" fmla="*/ 4637437 w 12192000"/>
              <a:gd name="connsiteY553" fmla="*/ 5785061 h 6858000"/>
              <a:gd name="connsiteX554" fmla="*/ 4628712 w 12192000"/>
              <a:gd name="connsiteY554" fmla="*/ 5802533 h 6858000"/>
              <a:gd name="connsiteX555" fmla="*/ 4620780 w 12192000"/>
              <a:gd name="connsiteY555" fmla="*/ 5821593 h 6858000"/>
              <a:gd name="connsiteX556" fmla="*/ 4612850 w 12192000"/>
              <a:gd name="connsiteY556" fmla="*/ 5839859 h 6858000"/>
              <a:gd name="connsiteX557" fmla="*/ 4607296 w 12192000"/>
              <a:gd name="connsiteY557" fmla="*/ 5858126 h 6858000"/>
              <a:gd name="connsiteX558" fmla="*/ 4601745 w 12192000"/>
              <a:gd name="connsiteY558" fmla="*/ 5878774 h 6858000"/>
              <a:gd name="connsiteX559" fmla="*/ 4596194 w 12192000"/>
              <a:gd name="connsiteY559" fmla="*/ 5898629 h 6858000"/>
              <a:gd name="connsiteX560" fmla="*/ 4593021 w 12192000"/>
              <a:gd name="connsiteY560" fmla="*/ 5920866 h 6858000"/>
              <a:gd name="connsiteX561" fmla="*/ 4589055 w 12192000"/>
              <a:gd name="connsiteY561" fmla="*/ 5943103 h 6858000"/>
              <a:gd name="connsiteX562" fmla="*/ 4588263 w 12192000"/>
              <a:gd name="connsiteY562" fmla="*/ 5955810 h 6858000"/>
              <a:gd name="connsiteX563" fmla="*/ 4585883 w 12192000"/>
              <a:gd name="connsiteY563" fmla="*/ 5967723 h 6858000"/>
              <a:gd name="connsiteX564" fmla="*/ 4585089 w 12192000"/>
              <a:gd name="connsiteY564" fmla="*/ 5993931 h 6858000"/>
              <a:gd name="connsiteX565" fmla="*/ 4583503 w 12192000"/>
              <a:gd name="connsiteY565" fmla="*/ 6021727 h 6858000"/>
              <a:gd name="connsiteX566" fmla="*/ 4583503 w 12192000"/>
              <a:gd name="connsiteY566" fmla="*/ 6050318 h 6858000"/>
              <a:gd name="connsiteX567" fmla="*/ 4583503 w 12192000"/>
              <a:gd name="connsiteY567" fmla="*/ 6066995 h 6858000"/>
              <a:gd name="connsiteX568" fmla="*/ 4583503 w 12192000"/>
              <a:gd name="connsiteY568" fmla="*/ 6083673 h 6858000"/>
              <a:gd name="connsiteX569" fmla="*/ 4585089 w 12192000"/>
              <a:gd name="connsiteY569" fmla="*/ 6101145 h 6858000"/>
              <a:gd name="connsiteX570" fmla="*/ 4587470 w 12192000"/>
              <a:gd name="connsiteY570" fmla="*/ 6116235 h 6858000"/>
              <a:gd name="connsiteX571" fmla="*/ 4589055 w 12192000"/>
              <a:gd name="connsiteY571" fmla="*/ 6132118 h 6858000"/>
              <a:gd name="connsiteX572" fmla="*/ 4591434 w 12192000"/>
              <a:gd name="connsiteY572" fmla="*/ 6146413 h 6858000"/>
              <a:gd name="connsiteX573" fmla="*/ 4594607 w 12192000"/>
              <a:gd name="connsiteY573" fmla="*/ 6162297 h 6858000"/>
              <a:gd name="connsiteX574" fmla="*/ 4598572 w 12192000"/>
              <a:gd name="connsiteY574" fmla="*/ 6176592 h 6858000"/>
              <a:gd name="connsiteX575" fmla="*/ 4602538 w 12192000"/>
              <a:gd name="connsiteY575" fmla="*/ 6190888 h 6858000"/>
              <a:gd name="connsiteX576" fmla="*/ 4607296 w 12192000"/>
              <a:gd name="connsiteY576" fmla="*/ 6204389 h 6858000"/>
              <a:gd name="connsiteX577" fmla="*/ 4611263 w 12192000"/>
              <a:gd name="connsiteY577" fmla="*/ 6219478 h 6858000"/>
              <a:gd name="connsiteX578" fmla="*/ 4616815 w 12192000"/>
              <a:gd name="connsiteY578" fmla="*/ 6231391 h 6858000"/>
              <a:gd name="connsiteX579" fmla="*/ 4623159 w 12192000"/>
              <a:gd name="connsiteY579" fmla="*/ 6244892 h 6858000"/>
              <a:gd name="connsiteX580" fmla="*/ 4628712 w 12192000"/>
              <a:gd name="connsiteY580" fmla="*/ 6256805 h 6858000"/>
              <a:gd name="connsiteX581" fmla="*/ 4635056 w 12192000"/>
              <a:gd name="connsiteY581" fmla="*/ 6269512 h 6858000"/>
              <a:gd name="connsiteX582" fmla="*/ 4641401 w 12192000"/>
              <a:gd name="connsiteY582" fmla="*/ 6280630 h 6858000"/>
              <a:gd name="connsiteX583" fmla="*/ 4649332 w 12192000"/>
              <a:gd name="connsiteY583" fmla="*/ 6291749 h 6858000"/>
              <a:gd name="connsiteX584" fmla="*/ 4657265 w 12192000"/>
              <a:gd name="connsiteY584" fmla="*/ 6302867 h 6858000"/>
              <a:gd name="connsiteX585" fmla="*/ 4665988 w 12192000"/>
              <a:gd name="connsiteY585" fmla="*/ 6313192 h 6858000"/>
              <a:gd name="connsiteX586" fmla="*/ 4673920 w 12192000"/>
              <a:gd name="connsiteY586" fmla="*/ 6321928 h 6858000"/>
              <a:gd name="connsiteX587" fmla="*/ 4684231 w 12192000"/>
              <a:gd name="connsiteY587" fmla="*/ 6330664 h 6858000"/>
              <a:gd name="connsiteX588" fmla="*/ 4692956 w 12192000"/>
              <a:gd name="connsiteY588" fmla="*/ 6340194 h 6858000"/>
              <a:gd name="connsiteX589" fmla="*/ 4698507 w 12192000"/>
              <a:gd name="connsiteY589" fmla="*/ 6344165 h 6858000"/>
              <a:gd name="connsiteX590" fmla="*/ 4703267 w 12192000"/>
              <a:gd name="connsiteY590" fmla="*/ 6347341 h 6858000"/>
              <a:gd name="connsiteX591" fmla="*/ 4712784 w 12192000"/>
              <a:gd name="connsiteY591" fmla="*/ 6355283 h 6858000"/>
              <a:gd name="connsiteX592" fmla="*/ 4723887 w 12192000"/>
              <a:gd name="connsiteY592" fmla="*/ 6362431 h 6858000"/>
              <a:gd name="connsiteX593" fmla="*/ 4735784 w 12192000"/>
              <a:gd name="connsiteY593" fmla="*/ 6368784 h 6858000"/>
              <a:gd name="connsiteX594" fmla="*/ 4746888 w 12192000"/>
              <a:gd name="connsiteY594" fmla="*/ 6374344 h 6858000"/>
              <a:gd name="connsiteX595" fmla="*/ 4752441 w 12192000"/>
              <a:gd name="connsiteY595" fmla="*/ 6377520 h 6858000"/>
              <a:gd name="connsiteX596" fmla="*/ 4758785 w 12192000"/>
              <a:gd name="connsiteY596" fmla="*/ 6379903 h 6858000"/>
              <a:gd name="connsiteX597" fmla="*/ 4771474 w 12192000"/>
              <a:gd name="connsiteY597" fmla="*/ 6384668 h 6858000"/>
              <a:gd name="connsiteX598" fmla="*/ 4783372 w 12192000"/>
              <a:gd name="connsiteY598" fmla="*/ 6387845 h 6858000"/>
              <a:gd name="connsiteX599" fmla="*/ 4796855 w 12192000"/>
              <a:gd name="connsiteY599" fmla="*/ 6391021 h 6858000"/>
              <a:gd name="connsiteX600" fmla="*/ 4810338 w 12192000"/>
              <a:gd name="connsiteY600" fmla="*/ 6393404 h 6858000"/>
              <a:gd name="connsiteX601" fmla="*/ 4840477 w 12192000"/>
              <a:gd name="connsiteY601" fmla="*/ 6396581 h 6858000"/>
              <a:gd name="connsiteX602" fmla="*/ 4872203 w 12192000"/>
              <a:gd name="connsiteY602" fmla="*/ 6399757 h 6858000"/>
              <a:gd name="connsiteX603" fmla="*/ 4906308 w 12192000"/>
              <a:gd name="connsiteY603" fmla="*/ 6402140 h 6858000"/>
              <a:gd name="connsiteX604" fmla="*/ 4940413 w 12192000"/>
              <a:gd name="connsiteY604" fmla="*/ 6404523 h 6858000"/>
              <a:gd name="connsiteX605" fmla="*/ 4977689 w 12192000"/>
              <a:gd name="connsiteY605" fmla="*/ 6405317 h 6858000"/>
              <a:gd name="connsiteX606" fmla="*/ 5014966 w 12192000"/>
              <a:gd name="connsiteY606" fmla="*/ 6406905 h 6858000"/>
              <a:gd name="connsiteX607" fmla="*/ 5054623 w 12192000"/>
              <a:gd name="connsiteY607" fmla="*/ 6407699 h 6858000"/>
              <a:gd name="connsiteX608" fmla="*/ 5095866 w 12192000"/>
              <a:gd name="connsiteY608" fmla="*/ 6407699 h 6858000"/>
              <a:gd name="connsiteX609" fmla="*/ 5135522 w 12192000"/>
              <a:gd name="connsiteY609" fmla="*/ 6407699 h 6858000"/>
              <a:gd name="connsiteX610" fmla="*/ 5175972 w 12192000"/>
              <a:gd name="connsiteY610" fmla="*/ 6406905 h 6858000"/>
              <a:gd name="connsiteX611" fmla="*/ 5214835 w 12192000"/>
              <a:gd name="connsiteY611" fmla="*/ 6405317 h 6858000"/>
              <a:gd name="connsiteX612" fmla="*/ 5252906 w 12192000"/>
              <a:gd name="connsiteY612" fmla="*/ 6404523 h 6858000"/>
              <a:gd name="connsiteX613" fmla="*/ 5293355 w 12192000"/>
              <a:gd name="connsiteY613" fmla="*/ 6402140 h 6858000"/>
              <a:gd name="connsiteX614" fmla="*/ 5334599 w 12192000"/>
              <a:gd name="connsiteY614" fmla="*/ 6399757 h 6858000"/>
              <a:gd name="connsiteX615" fmla="*/ 5423429 w 12192000"/>
              <a:gd name="connsiteY615" fmla="*/ 6393404 h 6858000"/>
              <a:gd name="connsiteX616" fmla="*/ 5436120 w 12192000"/>
              <a:gd name="connsiteY616" fmla="*/ 6392610 h 6858000"/>
              <a:gd name="connsiteX617" fmla="*/ 5445637 w 12192000"/>
              <a:gd name="connsiteY617" fmla="*/ 6390227 h 6858000"/>
              <a:gd name="connsiteX618" fmla="*/ 5456740 w 12192000"/>
              <a:gd name="connsiteY618" fmla="*/ 6387845 h 6858000"/>
              <a:gd name="connsiteX619" fmla="*/ 5467051 w 12192000"/>
              <a:gd name="connsiteY619" fmla="*/ 6385462 h 6858000"/>
              <a:gd name="connsiteX620" fmla="*/ 5477361 w 12192000"/>
              <a:gd name="connsiteY620" fmla="*/ 6382285 h 6858000"/>
              <a:gd name="connsiteX621" fmla="*/ 5486881 w 12192000"/>
              <a:gd name="connsiteY621" fmla="*/ 6379109 h 6858000"/>
              <a:gd name="connsiteX622" fmla="*/ 5496397 w 12192000"/>
              <a:gd name="connsiteY622" fmla="*/ 6374344 h 6858000"/>
              <a:gd name="connsiteX623" fmla="*/ 5505123 w 12192000"/>
              <a:gd name="connsiteY623" fmla="*/ 6369579 h 6858000"/>
              <a:gd name="connsiteX624" fmla="*/ 5522572 w 12192000"/>
              <a:gd name="connsiteY624" fmla="*/ 6360048 h 6858000"/>
              <a:gd name="connsiteX625" fmla="*/ 5530502 w 12192000"/>
              <a:gd name="connsiteY625" fmla="*/ 6354489 h 6858000"/>
              <a:gd name="connsiteX626" fmla="*/ 5538433 w 12192000"/>
              <a:gd name="connsiteY626" fmla="*/ 6348930 h 6858000"/>
              <a:gd name="connsiteX627" fmla="*/ 5552710 w 12192000"/>
              <a:gd name="connsiteY627" fmla="*/ 6336223 h 6858000"/>
              <a:gd name="connsiteX628" fmla="*/ 5566194 w 12192000"/>
              <a:gd name="connsiteY628" fmla="*/ 6322722 h 6858000"/>
              <a:gd name="connsiteX629" fmla="*/ 5568572 w 12192000"/>
              <a:gd name="connsiteY629" fmla="*/ 6319545 h 6858000"/>
              <a:gd name="connsiteX630" fmla="*/ 5571745 w 12192000"/>
              <a:gd name="connsiteY630" fmla="*/ 6316368 h 6858000"/>
              <a:gd name="connsiteX631" fmla="*/ 5577296 w 12192000"/>
              <a:gd name="connsiteY631" fmla="*/ 6310015 h 6858000"/>
              <a:gd name="connsiteX632" fmla="*/ 5587608 w 12192000"/>
              <a:gd name="connsiteY632" fmla="*/ 6294925 h 6858000"/>
              <a:gd name="connsiteX633" fmla="*/ 5591574 w 12192000"/>
              <a:gd name="connsiteY633" fmla="*/ 6286984 h 6858000"/>
              <a:gd name="connsiteX634" fmla="*/ 5596332 w 12192000"/>
              <a:gd name="connsiteY634" fmla="*/ 6279836 h 6858000"/>
              <a:gd name="connsiteX635" fmla="*/ 5602676 w 12192000"/>
              <a:gd name="connsiteY635" fmla="*/ 6264747 h 6858000"/>
              <a:gd name="connsiteX636" fmla="*/ 5606643 w 12192000"/>
              <a:gd name="connsiteY636" fmla="*/ 6256805 h 6858000"/>
              <a:gd name="connsiteX637" fmla="*/ 5609023 w 12192000"/>
              <a:gd name="connsiteY637" fmla="*/ 6249657 h 6858000"/>
              <a:gd name="connsiteX638" fmla="*/ 5612987 w 12192000"/>
              <a:gd name="connsiteY638" fmla="*/ 6233773 h 6858000"/>
              <a:gd name="connsiteX639" fmla="*/ 5615368 w 12192000"/>
              <a:gd name="connsiteY639" fmla="*/ 6217890 h 6858000"/>
              <a:gd name="connsiteX640" fmla="*/ 5616160 w 12192000"/>
              <a:gd name="connsiteY640" fmla="*/ 6203595 h 6858000"/>
              <a:gd name="connsiteX641" fmla="*/ 5616160 w 12192000"/>
              <a:gd name="connsiteY641" fmla="*/ 6184534 h 6858000"/>
              <a:gd name="connsiteX642" fmla="*/ 5615368 w 12192000"/>
              <a:gd name="connsiteY642" fmla="*/ 6167856 h 6858000"/>
              <a:gd name="connsiteX643" fmla="*/ 5614574 w 12192000"/>
              <a:gd name="connsiteY643" fmla="*/ 6159120 h 6858000"/>
              <a:gd name="connsiteX644" fmla="*/ 5614574 w 12192000"/>
              <a:gd name="connsiteY644" fmla="*/ 6151179 h 6858000"/>
              <a:gd name="connsiteX645" fmla="*/ 5612195 w 12192000"/>
              <a:gd name="connsiteY645" fmla="*/ 6136883 h 6858000"/>
              <a:gd name="connsiteX646" fmla="*/ 5609023 w 12192000"/>
              <a:gd name="connsiteY646" fmla="*/ 6121794 h 6858000"/>
              <a:gd name="connsiteX647" fmla="*/ 5604263 w 12192000"/>
              <a:gd name="connsiteY647" fmla="*/ 6107499 h 6858000"/>
              <a:gd name="connsiteX648" fmla="*/ 5599504 w 12192000"/>
              <a:gd name="connsiteY648" fmla="*/ 6091615 h 6858000"/>
              <a:gd name="connsiteX649" fmla="*/ 5593953 w 12192000"/>
              <a:gd name="connsiteY649" fmla="*/ 6074143 h 6858000"/>
              <a:gd name="connsiteX650" fmla="*/ 5321908 w 12192000"/>
              <a:gd name="connsiteY650" fmla="*/ 6074143 h 6858000"/>
              <a:gd name="connsiteX651" fmla="*/ 5321908 w 12192000"/>
              <a:gd name="connsiteY651" fmla="*/ 6229008 h 6858000"/>
              <a:gd name="connsiteX652" fmla="*/ 4869031 w 12192000"/>
              <a:gd name="connsiteY652" fmla="*/ 6229008 h 6858000"/>
              <a:gd name="connsiteX653" fmla="*/ 2764345 w 12192000"/>
              <a:gd name="connsiteY653" fmla="*/ 5397500 h 6858000"/>
              <a:gd name="connsiteX654" fmla="*/ 3217400 w 12192000"/>
              <a:gd name="connsiteY654" fmla="*/ 5397500 h 6858000"/>
              <a:gd name="connsiteX655" fmla="*/ 3217400 w 12192000"/>
              <a:gd name="connsiteY655" fmla="*/ 5553954 h 6858000"/>
              <a:gd name="connsiteX656" fmla="*/ 3856120 w 12192000"/>
              <a:gd name="connsiteY656" fmla="*/ 5553954 h 6858000"/>
              <a:gd name="connsiteX657" fmla="*/ 3862466 w 12192000"/>
              <a:gd name="connsiteY657" fmla="*/ 5562690 h 6858000"/>
              <a:gd name="connsiteX658" fmla="*/ 3868815 w 12192000"/>
              <a:gd name="connsiteY658" fmla="*/ 5573809 h 6858000"/>
              <a:gd name="connsiteX659" fmla="*/ 3882303 w 12192000"/>
              <a:gd name="connsiteY659" fmla="*/ 5598428 h 6858000"/>
              <a:gd name="connsiteX660" fmla="*/ 3889445 w 12192000"/>
              <a:gd name="connsiteY660" fmla="*/ 5611929 h 6858000"/>
              <a:gd name="connsiteX661" fmla="*/ 3895792 w 12192000"/>
              <a:gd name="connsiteY661" fmla="*/ 5625430 h 6858000"/>
              <a:gd name="connsiteX662" fmla="*/ 3902932 w 12192000"/>
              <a:gd name="connsiteY662" fmla="*/ 5640520 h 6858000"/>
              <a:gd name="connsiteX663" fmla="*/ 3908486 w 12192000"/>
              <a:gd name="connsiteY663" fmla="*/ 5656403 h 6858000"/>
              <a:gd name="connsiteX664" fmla="*/ 3914835 w 12192000"/>
              <a:gd name="connsiteY664" fmla="*/ 5673081 h 6858000"/>
              <a:gd name="connsiteX665" fmla="*/ 3920389 w 12192000"/>
              <a:gd name="connsiteY665" fmla="*/ 5689759 h 6858000"/>
              <a:gd name="connsiteX666" fmla="*/ 3927530 w 12192000"/>
              <a:gd name="connsiteY666" fmla="*/ 5708025 h 6858000"/>
              <a:gd name="connsiteX667" fmla="*/ 3933084 w 12192000"/>
              <a:gd name="connsiteY667" fmla="*/ 5726291 h 6858000"/>
              <a:gd name="connsiteX668" fmla="*/ 3938638 w 12192000"/>
              <a:gd name="connsiteY668" fmla="*/ 5745352 h 6858000"/>
              <a:gd name="connsiteX669" fmla="*/ 3944192 w 12192000"/>
              <a:gd name="connsiteY669" fmla="*/ 5766001 h 6858000"/>
              <a:gd name="connsiteX670" fmla="*/ 3955299 w 12192000"/>
              <a:gd name="connsiteY670" fmla="*/ 5808092 h 6858000"/>
              <a:gd name="connsiteX671" fmla="*/ 3964821 w 12192000"/>
              <a:gd name="connsiteY671" fmla="*/ 5851772 h 6858000"/>
              <a:gd name="connsiteX672" fmla="*/ 3974343 w 12192000"/>
              <a:gd name="connsiteY672" fmla="*/ 5898629 h 6858000"/>
              <a:gd name="connsiteX673" fmla="*/ 3981483 w 12192000"/>
              <a:gd name="connsiteY673" fmla="*/ 5947868 h 6858000"/>
              <a:gd name="connsiteX674" fmla="*/ 3985450 w 12192000"/>
              <a:gd name="connsiteY674" fmla="*/ 5972488 h 6858000"/>
              <a:gd name="connsiteX675" fmla="*/ 3988624 w 12192000"/>
              <a:gd name="connsiteY675" fmla="*/ 5997902 h 6858000"/>
              <a:gd name="connsiteX676" fmla="*/ 3991798 w 12192000"/>
              <a:gd name="connsiteY676" fmla="*/ 6024904 h 6858000"/>
              <a:gd name="connsiteX677" fmla="*/ 3994972 w 12192000"/>
              <a:gd name="connsiteY677" fmla="*/ 6050318 h 6858000"/>
              <a:gd name="connsiteX678" fmla="*/ 3999733 w 12192000"/>
              <a:gd name="connsiteY678" fmla="*/ 6105116 h 6858000"/>
              <a:gd name="connsiteX679" fmla="*/ 4002907 w 12192000"/>
              <a:gd name="connsiteY679" fmla="*/ 6161503 h 6858000"/>
              <a:gd name="connsiteX680" fmla="*/ 4004492 w 12192000"/>
              <a:gd name="connsiteY680" fmla="*/ 6189299 h 6858000"/>
              <a:gd name="connsiteX681" fmla="*/ 4005286 w 12192000"/>
              <a:gd name="connsiteY681" fmla="*/ 6203595 h 6858000"/>
              <a:gd name="connsiteX682" fmla="*/ 4005286 w 12192000"/>
              <a:gd name="connsiteY682" fmla="*/ 6217890 h 6858000"/>
              <a:gd name="connsiteX683" fmla="*/ 4005286 w 12192000"/>
              <a:gd name="connsiteY683" fmla="*/ 6242509 h 6858000"/>
              <a:gd name="connsiteX684" fmla="*/ 4005286 w 12192000"/>
              <a:gd name="connsiteY684" fmla="*/ 6266335 h 6858000"/>
              <a:gd name="connsiteX685" fmla="*/ 4004492 w 12192000"/>
              <a:gd name="connsiteY685" fmla="*/ 6289366 h 6858000"/>
              <a:gd name="connsiteX686" fmla="*/ 4002907 w 12192000"/>
              <a:gd name="connsiteY686" fmla="*/ 6313192 h 6858000"/>
              <a:gd name="connsiteX687" fmla="*/ 4000527 w 12192000"/>
              <a:gd name="connsiteY687" fmla="*/ 6336223 h 6858000"/>
              <a:gd name="connsiteX688" fmla="*/ 3998939 w 12192000"/>
              <a:gd name="connsiteY688" fmla="*/ 6360048 h 6858000"/>
              <a:gd name="connsiteX689" fmla="*/ 3994972 w 12192000"/>
              <a:gd name="connsiteY689" fmla="*/ 6382285 h 6858000"/>
              <a:gd name="connsiteX690" fmla="*/ 3991005 w 12192000"/>
              <a:gd name="connsiteY690" fmla="*/ 6405317 h 6858000"/>
              <a:gd name="connsiteX691" fmla="*/ 3986243 w 12192000"/>
              <a:gd name="connsiteY691" fmla="*/ 6428348 h 6858000"/>
              <a:gd name="connsiteX692" fmla="*/ 3980689 w 12192000"/>
              <a:gd name="connsiteY692" fmla="*/ 6450585 h 6858000"/>
              <a:gd name="connsiteX693" fmla="*/ 3975136 w 12192000"/>
              <a:gd name="connsiteY693" fmla="*/ 6472822 h 6858000"/>
              <a:gd name="connsiteX694" fmla="*/ 3969582 w 12192000"/>
              <a:gd name="connsiteY694" fmla="*/ 6495059 h 6858000"/>
              <a:gd name="connsiteX695" fmla="*/ 3963234 w 12192000"/>
              <a:gd name="connsiteY695" fmla="*/ 6516502 h 6858000"/>
              <a:gd name="connsiteX696" fmla="*/ 3955299 w 12192000"/>
              <a:gd name="connsiteY696" fmla="*/ 6537151 h 6858000"/>
              <a:gd name="connsiteX697" fmla="*/ 3947365 w 12192000"/>
              <a:gd name="connsiteY697" fmla="*/ 6558594 h 6858000"/>
              <a:gd name="connsiteX698" fmla="*/ 3938638 w 12192000"/>
              <a:gd name="connsiteY698" fmla="*/ 6578448 h 6858000"/>
              <a:gd name="connsiteX699" fmla="*/ 3929115 w 12192000"/>
              <a:gd name="connsiteY699" fmla="*/ 6599891 h 6858000"/>
              <a:gd name="connsiteX700" fmla="*/ 3920389 w 12192000"/>
              <a:gd name="connsiteY700" fmla="*/ 6619746 h 6858000"/>
              <a:gd name="connsiteX701" fmla="*/ 3910074 w 12192000"/>
              <a:gd name="connsiteY701" fmla="*/ 6638806 h 6858000"/>
              <a:gd name="connsiteX702" fmla="*/ 3900552 w 12192000"/>
              <a:gd name="connsiteY702" fmla="*/ 6659455 h 6858000"/>
              <a:gd name="connsiteX703" fmla="*/ 3889445 w 12192000"/>
              <a:gd name="connsiteY703" fmla="*/ 6678515 h 6858000"/>
              <a:gd name="connsiteX704" fmla="*/ 3876749 w 12192000"/>
              <a:gd name="connsiteY704" fmla="*/ 6695987 h 6858000"/>
              <a:gd name="connsiteX705" fmla="*/ 3865641 w 12192000"/>
              <a:gd name="connsiteY705" fmla="*/ 6715047 h 6858000"/>
              <a:gd name="connsiteX706" fmla="*/ 3852152 w 12192000"/>
              <a:gd name="connsiteY706" fmla="*/ 6731725 h 6858000"/>
              <a:gd name="connsiteX707" fmla="*/ 3840251 w 12192000"/>
              <a:gd name="connsiteY707" fmla="*/ 6749991 h 6858000"/>
              <a:gd name="connsiteX708" fmla="*/ 3826762 w 12192000"/>
              <a:gd name="connsiteY708" fmla="*/ 6766669 h 6858000"/>
              <a:gd name="connsiteX709" fmla="*/ 3813273 w 12192000"/>
              <a:gd name="connsiteY709" fmla="*/ 6783347 h 6858000"/>
              <a:gd name="connsiteX710" fmla="*/ 3798992 w 12192000"/>
              <a:gd name="connsiteY710" fmla="*/ 6798437 h 6858000"/>
              <a:gd name="connsiteX711" fmla="*/ 3784710 w 12192000"/>
              <a:gd name="connsiteY711" fmla="*/ 6814320 h 6858000"/>
              <a:gd name="connsiteX712" fmla="*/ 3768842 w 12192000"/>
              <a:gd name="connsiteY712" fmla="*/ 6830204 h 6858000"/>
              <a:gd name="connsiteX713" fmla="*/ 3752972 w 12192000"/>
              <a:gd name="connsiteY713" fmla="*/ 6844499 h 6858000"/>
              <a:gd name="connsiteX714" fmla="*/ 3737104 w 12192000"/>
              <a:gd name="connsiteY714" fmla="*/ 6858000 h 6858000"/>
              <a:gd name="connsiteX715" fmla="*/ 3006346 w 12192000"/>
              <a:gd name="connsiteY715" fmla="*/ 6858000 h 6858000"/>
              <a:gd name="connsiteX716" fmla="*/ 2275587 w 12192000"/>
              <a:gd name="connsiteY716" fmla="*/ 6858000 h 6858000"/>
              <a:gd name="connsiteX717" fmla="*/ 2258131 w 12192000"/>
              <a:gd name="connsiteY717" fmla="*/ 6843705 h 6858000"/>
              <a:gd name="connsiteX718" fmla="*/ 2249403 w 12192000"/>
              <a:gd name="connsiteY718" fmla="*/ 6835763 h 6858000"/>
              <a:gd name="connsiteX719" fmla="*/ 2241469 w 12192000"/>
              <a:gd name="connsiteY719" fmla="*/ 6827027 h 6858000"/>
              <a:gd name="connsiteX720" fmla="*/ 2224807 w 12192000"/>
              <a:gd name="connsiteY720" fmla="*/ 6811143 h 6858000"/>
              <a:gd name="connsiteX721" fmla="*/ 2208144 w 12192000"/>
              <a:gd name="connsiteY721" fmla="*/ 6792877 h 6858000"/>
              <a:gd name="connsiteX722" fmla="*/ 2192276 w 12192000"/>
              <a:gd name="connsiteY722" fmla="*/ 6776199 h 6858000"/>
              <a:gd name="connsiteX723" fmla="*/ 2176407 w 12192000"/>
              <a:gd name="connsiteY723" fmla="*/ 6758727 h 6858000"/>
              <a:gd name="connsiteX724" fmla="*/ 2161332 w 12192000"/>
              <a:gd name="connsiteY724" fmla="*/ 6739667 h 6858000"/>
              <a:gd name="connsiteX725" fmla="*/ 2146255 w 12192000"/>
              <a:gd name="connsiteY725" fmla="*/ 6720607 h 6858000"/>
              <a:gd name="connsiteX726" fmla="*/ 2132768 w 12192000"/>
              <a:gd name="connsiteY726" fmla="*/ 6700752 h 6858000"/>
              <a:gd name="connsiteX727" fmla="*/ 2120073 w 12192000"/>
              <a:gd name="connsiteY727" fmla="*/ 6680104 h 6858000"/>
              <a:gd name="connsiteX728" fmla="*/ 2106584 w 12192000"/>
              <a:gd name="connsiteY728" fmla="*/ 6659455 h 6858000"/>
              <a:gd name="connsiteX729" fmla="*/ 2093888 w 12192000"/>
              <a:gd name="connsiteY729" fmla="*/ 6638012 h 6858000"/>
              <a:gd name="connsiteX730" fmla="*/ 2081988 w 12192000"/>
              <a:gd name="connsiteY730" fmla="*/ 6616569 h 6858000"/>
              <a:gd name="connsiteX731" fmla="*/ 2070879 w 12192000"/>
              <a:gd name="connsiteY731" fmla="*/ 6594332 h 6858000"/>
              <a:gd name="connsiteX732" fmla="*/ 2059772 w 12192000"/>
              <a:gd name="connsiteY732" fmla="*/ 6572095 h 6858000"/>
              <a:gd name="connsiteX733" fmla="*/ 2049457 w 12192000"/>
              <a:gd name="connsiteY733" fmla="*/ 6548269 h 6858000"/>
              <a:gd name="connsiteX734" fmla="*/ 2039142 w 12192000"/>
              <a:gd name="connsiteY734" fmla="*/ 6525238 h 6858000"/>
              <a:gd name="connsiteX735" fmla="*/ 2030414 w 12192000"/>
              <a:gd name="connsiteY735" fmla="*/ 6501413 h 6858000"/>
              <a:gd name="connsiteX736" fmla="*/ 2021686 w 12192000"/>
              <a:gd name="connsiteY736" fmla="*/ 6478381 h 6858000"/>
              <a:gd name="connsiteX737" fmla="*/ 2013752 w 12192000"/>
              <a:gd name="connsiteY737" fmla="*/ 6453762 h 6858000"/>
              <a:gd name="connsiteX738" fmla="*/ 2005818 w 12192000"/>
              <a:gd name="connsiteY738" fmla="*/ 6429142 h 6858000"/>
              <a:gd name="connsiteX739" fmla="*/ 1999470 w 12192000"/>
              <a:gd name="connsiteY739" fmla="*/ 6403728 h 6858000"/>
              <a:gd name="connsiteX740" fmla="*/ 1993915 w 12192000"/>
              <a:gd name="connsiteY740" fmla="*/ 6377520 h 6858000"/>
              <a:gd name="connsiteX741" fmla="*/ 1988361 w 12192000"/>
              <a:gd name="connsiteY741" fmla="*/ 6352107 h 6858000"/>
              <a:gd name="connsiteX742" fmla="*/ 1982808 w 12192000"/>
              <a:gd name="connsiteY742" fmla="*/ 6326693 h 6858000"/>
              <a:gd name="connsiteX743" fmla="*/ 1978046 w 12192000"/>
              <a:gd name="connsiteY743" fmla="*/ 6299691 h 6858000"/>
              <a:gd name="connsiteX744" fmla="*/ 1974873 w 12192000"/>
              <a:gd name="connsiteY744" fmla="*/ 6274277 h 6858000"/>
              <a:gd name="connsiteX745" fmla="*/ 1971699 w 12192000"/>
              <a:gd name="connsiteY745" fmla="*/ 6247275 h 6858000"/>
              <a:gd name="connsiteX746" fmla="*/ 1969319 w 12192000"/>
              <a:gd name="connsiteY746" fmla="*/ 6219478 h 6858000"/>
              <a:gd name="connsiteX747" fmla="*/ 1967732 w 12192000"/>
              <a:gd name="connsiteY747" fmla="*/ 6192476 h 6858000"/>
              <a:gd name="connsiteX748" fmla="*/ 1966939 w 12192000"/>
              <a:gd name="connsiteY748" fmla="*/ 6165474 h 6858000"/>
              <a:gd name="connsiteX749" fmla="*/ 1966145 w 12192000"/>
              <a:gd name="connsiteY749" fmla="*/ 6137677 h 6858000"/>
              <a:gd name="connsiteX750" fmla="*/ 1966939 w 12192000"/>
              <a:gd name="connsiteY750" fmla="*/ 6096380 h 6858000"/>
              <a:gd name="connsiteX751" fmla="*/ 1967732 w 12192000"/>
              <a:gd name="connsiteY751" fmla="*/ 6055083 h 6858000"/>
              <a:gd name="connsiteX752" fmla="*/ 1970113 w 12192000"/>
              <a:gd name="connsiteY752" fmla="*/ 6013785 h 6858000"/>
              <a:gd name="connsiteX753" fmla="*/ 1972493 w 12192000"/>
              <a:gd name="connsiteY753" fmla="*/ 5972488 h 6858000"/>
              <a:gd name="connsiteX754" fmla="*/ 1977254 w 12192000"/>
              <a:gd name="connsiteY754" fmla="*/ 5931984 h 6858000"/>
              <a:gd name="connsiteX755" fmla="*/ 1982808 w 12192000"/>
              <a:gd name="connsiteY755" fmla="*/ 5890687 h 6858000"/>
              <a:gd name="connsiteX756" fmla="*/ 1989155 w 12192000"/>
              <a:gd name="connsiteY756" fmla="*/ 5851772 h 6858000"/>
              <a:gd name="connsiteX757" fmla="*/ 1992329 w 12192000"/>
              <a:gd name="connsiteY757" fmla="*/ 5831918 h 6858000"/>
              <a:gd name="connsiteX758" fmla="*/ 1996296 w 12192000"/>
              <a:gd name="connsiteY758" fmla="*/ 5812857 h 6858000"/>
              <a:gd name="connsiteX759" fmla="*/ 2005818 w 12192000"/>
              <a:gd name="connsiteY759" fmla="*/ 5773942 h 6858000"/>
              <a:gd name="connsiteX760" fmla="*/ 2010578 w 12192000"/>
              <a:gd name="connsiteY760" fmla="*/ 5754882 h 6858000"/>
              <a:gd name="connsiteX761" fmla="*/ 2016132 w 12192000"/>
              <a:gd name="connsiteY761" fmla="*/ 5734233 h 6858000"/>
              <a:gd name="connsiteX762" fmla="*/ 2021686 w 12192000"/>
              <a:gd name="connsiteY762" fmla="*/ 5716761 h 6858000"/>
              <a:gd name="connsiteX763" fmla="*/ 2028034 w 12192000"/>
              <a:gd name="connsiteY763" fmla="*/ 5697701 h 6858000"/>
              <a:gd name="connsiteX764" fmla="*/ 2035174 w 12192000"/>
              <a:gd name="connsiteY764" fmla="*/ 5678641 h 6858000"/>
              <a:gd name="connsiteX765" fmla="*/ 2041522 w 12192000"/>
              <a:gd name="connsiteY765" fmla="*/ 5661169 h 6858000"/>
              <a:gd name="connsiteX766" fmla="*/ 2049457 w 12192000"/>
              <a:gd name="connsiteY766" fmla="*/ 5642902 h 6858000"/>
              <a:gd name="connsiteX767" fmla="*/ 2057390 w 12192000"/>
              <a:gd name="connsiteY767" fmla="*/ 5623842 h 6858000"/>
              <a:gd name="connsiteX768" fmla="*/ 2065325 w 12192000"/>
              <a:gd name="connsiteY768" fmla="*/ 5607164 h 6858000"/>
              <a:gd name="connsiteX769" fmla="*/ 2074053 w 12192000"/>
              <a:gd name="connsiteY769" fmla="*/ 5589692 h 6858000"/>
              <a:gd name="connsiteX770" fmla="*/ 2082781 w 12192000"/>
              <a:gd name="connsiteY770" fmla="*/ 5571426 h 6858000"/>
              <a:gd name="connsiteX771" fmla="*/ 2093096 w 12192000"/>
              <a:gd name="connsiteY771" fmla="*/ 5554748 h 6858000"/>
              <a:gd name="connsiteX772" fmla="*/ 2112931 w 12192000"/>
              <a:gd name="connsiteY772" fmla="*/ 5521393 h 6858000"/>
              <a:gd name="connsiteX773" fmla="*/ 2574715 w 12192000"/>
              <a:gd name="connsiteY773" fmla="*/ 5711202 h 6858000"/>
              <a:gd name="connsiteX774" fmla="*/ 2552498 w 12192000"/>
              <a:gd name="connsiteY774" fmla="*/ 5749323 h 6858000"/>
              <a:gd name="connsiteX775" fmla="*/ 2532661 w 12192000"/>
              <a:gd name="connsiteY775" fmla="*/ 5785061 h 6858000"/>
              <a:gd name="connsiteX776" fmla="*/ 2523933 w 12192000"/>
              <a:gd name="connsiteY776" fmla="*/ 5802533 h 6858000"/>
              <a:gd name="connsiteX777" fmla="*/ 2515999 w 12192000"/>
              <a:gd name="connsiteY777" fmla="*/ 5821593 h 6858000"/>
              <a:gd name="connsiteX778" fmla="*/ 2508857 w 12192000"/>
              <a:gd name="connsiteY778" fmla="*/ 5839859 h 6858000"/>
              <a:gd name="connsiteX779" fmla="*/ 2502511 w 12192000"/>
              <a:gd name="connsiteY779" fmla="*/ 5858126 h 6858000"/>
              <a:gd name="connsiteX780" fmla="*/ 2496957 w 12192000"/>
              <a:gd name="connsiteY780" fmla="*/ 5878774 h 6858000"/>
              <a:gd name="connsiteX781" fmla="*/ 2492197 w 12192000"/>
              <a:gd name="connsiteY781" fmla="*/ 5898629 h 6858000"/>
              <a:gd name="connsiteX782" fmla="*/ 2488228 w 12192000"/>
              <a:gd name="connsiteY782" fmla="*/ 5920866 h 6858000"/>
              <a:gd name="connsiteX783" fmla="*/ 2484262 w 12192000"/>
              <a:gd name="connsiteY783" fmla="*/ 5943103 h 6858000"/>
              <a:gd name="connsiteX784" fmla="*/ 2483468 w 12192000"/>
              <a:gd name="connsiteY784" fmla="*/ 5955810 h 6858000"/>
              <a:gd name="connsiteX785" fmla="*/ 2482674 w 12192000"/>
              <a:gd name="connsiteY785" fmla="*/ 5967723 h 6858000"/>
              <a:gd name="connsiteX786" fmla="*/ 2480293 w 12192000"/>
              <a:gd name="connsiteY786" fmla="*/ 5993931 h 6858000"/>
              <a:gd name="connsiteX787" fmla="*/ 2478708 w 12192000"/>
              <a:gd name="connsiteY787" fmla="*/ 6021727 h 6858000"/>
              <a:gd name="connsiteX788" fmla="*/ 2478708 w 12192000"/>
              <a:gd name="connsiteY788" fmla="*/ 6050318 h 6858000"/>
              <a:gd name="connsiteX789" fmla="*/ 2478708 w 12192000"/>
              <a:gd name="connsiteY789" fmla="*/ 6066995 h 6858000"/>
              <a:gd name="connsiteX790" fmla="*/ 2480293 w 12192000"/>
              <a:gd name="connsiteY790" fmla="*/ 6083673 h 6858000"/>
              <a:gd name="connsiteX791" fmla="*/ 2481088 w 12192000"/>
              <a:gd name="connsiteY791" fmla="*/ 6101145 h 6858000"/>
              <a:gd name="connsiteX792" fmla="*/ 2482674 w 12192000"/>
              <a:gd name="connsiteY792" fmla="*/ 6116235 h 6858000"/>
              <a:gd name="connsiteX793" fmla="*/ 2484262 w 12192000"/>
              <a:gd name="connsiteY793" fmla="*/ 6132118 h 6858000"/>
              <a:gd name="connsiteX794" fmla="*/ 2488228 w 12192000"/>
              <a:gd name="connsiteY794" fmla="*/ 6146413 h 6858000"/>
              <a:gd name="connsiteX795" fmla="*/ 2489815 w 12192000"/>
              <a:gd name="connsiteY795" fmla="*/ 6162297 h 6858000"/>
              <a:gd name="connsiteX796" fmla="*/ 2493783 w 12192000"/>
              <a:gd name="connsiteY796" fmla="*/ 6176592 h 6858000"/>
              <a:gd name="connsiteX797" fmla="*/ 2497750 w 12192000"/>
              <a:gd name="connsiteY797" fmla="*/ 6190888 h 6858000"/>
              <a:gd name="connsiteX798" fmla="*/ 2502511 w 12192000"/>
              <a:gd name="connsiteY798" fmla="*/ 6204389 h 6858000"/>
              <a:gd name="connsiteX799" fmla="*/ 2507272 w 12192000"/>
              <a:gd name="connsiteY799" fmla="*/ 6219478 h 6858000"/>
              <a:gd name="connsiteX800" fmla="*/ 2512826 w 12192000"/>
              <a:gd name="connsiteY800" fmla="*/ 6231391 h 6858000"/>
              <a:gd name="connsiteX801" fmla="*/ 2518379 w 12192000"/>
              <a:gd name="connsiteY801" fmla="*/ 6244892 h 6858000"/>
              <a:gd name="connsiteX802" fmla="*/ 2524727 w 12192000"/>
              <a:gd name="connsiteY802" fmla="*/ 6256805 h 6858000"/>
              <a:gd name="connsiteX803" fmla="*/ 2531075 w 12192000"/>
              <a:gd name="connsiteY803" fmla="*/ 6269512 h 6858000"/>
              <a:gd name="connsiteX804" fmla="*/ 2538216 w 12192000"/>
              <a:gd name="connsiteY804" fmla="*/ 6280630 h 6858000"/>
              <a:gd name="connsiteX805" fmla="*/ 2546151 w 12192000"/>
              <a:gd name="connsiteY805" fmla="*/ 6291749 h 6858000"/>
              <a:gd name="connsiteX806" fmla="*/ 2554085 w 12192000"/>
              <a:gd name="connsiteY806" fmla="*/ 6302867 h 6858000"/>
              <a:gd name="connsiteX807" fmla="*/ 2561226 w 12192000"/>
              <a:gd name="connsiteY807" fmla="*/ 6313192 h 6858000"/>
              <a:gd name="connsiteX808" fmla="*/ 2570747 w 12192000"/>
              <a:gd name="connsiteY808" fmla="*/ 6321928 h 6858000"/>
              <a:gd name="connsiteX809" fmla="*/ 2579475 w 12192000"/>
              <a:gd name="connsiteY809" fmla="*/ 6330664 h 6858000"/>
              <a:gd name="connsiteX810" fmla="*/ 2589790 w 12192000"/>
              <a:gd name="connsiteY810" fmla="*/ 6340194 h 6858000"/>
              <a:gd name="connsiteX811" fmla="*/ 2593756 w 12192000"/>
              <a:gd name="connsiteY811" fmla="*/ 6344165 h 6858000"/>
              <a:gd name="connsiteX812" fmla="*/ 2598516 w 12192000"/>
              <a:gd name="connsiteY812" fmla="*/ 6347341 h 6858000"/>
              <a:gd name="connsiteX813" fmla="*/ 2609625 w 12192000"/>
              <a:gd name="connsiteY813" fmla="*/ 6355283 h 6858000"/>
              <a:gd name="connsiteX814" fmla="*/ 2619940 w 12192000"/>
              <a:gd name="connsiteY814" fmla="*/ 6362431 h 6858000"/>
              <a:gd name="connsiteX815" fmla="*/ 2631049 w 12192000"/>
              <a:gd name="connsiteY815" fmla="*/ 6368784 h 6858000"/>
              <a:gd name="connsiteX816" fmla="*/ 2642156 w 12192000"/>
              <a:gd name="connsiteY816" fmla="*/ 6374344 h 6858000"/>
              <a:gd name="connsiteX817" fmla="*/ 2648503 w 12192000"/>
              <a:gd name="connsiteY817" fmla="*/ 6377520 h 6858000"/>
              <a:gd name="connsiteX818" fmla="*/ 2654058 w 12192000"/>
              <a:gd name="connsiteY818" fmla="*/ 6379903 h 6858000"/>
              <a:gd name="connsiteX819" fmla="*/ 2666754 w 12192000"/>
              <a:gd name="connsiteY819" fmla="*/ 6384668 h 6858000"/>
              <a:gd name="connsiteX820" fmla="*/ 2678655 w 12192000"/>
              <a:gd name="connsiteY820" fmla="*/ 6387845 h 6858000"/>
              <a:gd name="connsiteX821" fmla="*/ 2692144 w 12192000"/>
              <a:gd name="connsiteY821" fmla="*/ 6391021 h 6858000"/>
              <a:gd name="connsiteX822" fmla="*/ 2705631 w 12192000"/>
              <a:gd name="connsiteY822" fmla="*/ 6393404 h 6858000"/>
              <a:gd name="connsiteX823" fmla="*/ 2735782 w 12192000"/>
              <a:gd name="connsiteY823" fmla="*/ 6396581 h 6858000"/>
              <a:gd name="connsiteX824" fmla="*/ 2768313 w 12192000"/>
              <a:gd name="connsiteY824" fmla="*/ 6399757 h 6858000"/>
              <a:gd name="connsiteX825" fmla="*/ 2801638 w 12192000"/>
              <a:gd name="connsiteY825" fmla="*/ 6402140 h 6858000"/>
              <a:gd name="connsiteX826" fmla="*/ 2837343 w 12192000"/>
              <a:gd name="connsiteY826" fmla="*/ 6404523 h 6858000"/>
              <a:gd name="connsiteX827" fmla="*/ 2873048 w 12192000"/>
              <a:gd name="connsiteY827" fmla="*/ 6405317 h 6858000"/>
              <a:gd name="connsiteX828" fmla="*/ 2911926 w 12192000"/>
              <a:gd name="connsiteY828" fmla="*/ 6406905 h 6858000"/>
              <a:gd name="connsiteX829" fmla="*/ 2950804 w 12192000"/>
              <a:gd name="connsiteY829" fmla="*/ 6407699 h 6858000"/>
              <a:gd name="connsiteX830" fmla="*/ 2991270 w 12192000"/>
              <a:gd name="connsiteY830" fmla="*/ 6407699 h 6858000"/>
              <a:gd name="connsiteX831" fmla="*/ 3032527 w 12192000"/>
              <a:gd name="connsiteY831" fmla="*/ 6407699 h 6858000"/>
              <a:gd name="connsiteX832" fmla="*/ 3071407 w 12192000"/>
              <a:gd name="connsiteY832" fmla="*/ 6406905 h 6858000"/>
              <a:gd name="connsiteX833" fmla="*/ 3110286 w 12192000"/>
              <a:gd name="connsiteY833" fmla="*/ 6405317 h 6858000"/>
              <a:gd name="connsiteX834" fmla="*/ 3149165 w 12192000"/>
              <a:gd name="connsiteY834" fmla="*/ 6404523 h 6858000"/>
              <a:gd name="connsiteX835" fmla="*/ 3230889 w 12192000"/>
              <a:gd name="connsiteY835" fmla="*/ 6399757 h 6858000"/>
              <a:gd name="connsiteX836" fmla="*/ 3320547 w 12192000"/>
              <a:gd name="connsiteY836" fmla="*/ 6393404 h 6858000"/>
              <a:gd name="connsiteX837" fmla="*/ 3331656 w 12192000"/>
              <a:gd name="connsiteY837" fmla="*/ 6392610 h 6858000"/>
              <a:gd name="connsiteX838" fmla="*/ 3342764 w 12192000"/>
              <a:gd name="connsiteY838" fmla="*/ 6390227 h 6858000"/>
              <a:gd name="connsiteX839" fmla="*/ 3352285 w 12192000"/>
              <a:gd name="connsiteY839" fmla="*/ 6387845 h 6858000"/>
              <a:gd name="connsiteX840" fmla="*/ 3363393 w 12192000"/>
              <a:gd name="connsiteY840" fmla="*/ 6385462 h 6858000"/>
              <a:gd name="connsiteX841" fmla="*/ 3373708 w 12192000"/>
              <a:gd name="connsiteY841" fmla="*/ 6382285 h 6858000"/>
              <a:gd name="connsiteX842" fmla="*/ 3382436 w 12192000"/>
              <a:gd name="connsiteY842" fmla="*/ 6379109 h 6858000"/>
              <a:gd name="connsiteX843" fmla="*/ 3392750 w 12192000"/>
              <a:gd name="connsiteY843" fmla="*/ 6374344 h 6858000"/>
              <a:gd name="connsiteX844" fmla="*/ 3401478 w 12192000"/>
              <a:gd name="connsiteY844" fmla="*/ 6369579 h 6858000"/>
              <a:gd name="connsiteX845" fmla="*/ 3418141 w 12192000"/>
              <a:gd name="connsiteY845" fmla="*/ 6360048 h 6858000"/>
              <a:gd name="connsiteX846" fmla="*/ 3426076 w 12192000"/>
              <a:gd name="connsiteY846" fmla="*/ 6354489 h 6858000"/>
              <a:gd name="connsiteX847" fmla="*/ 3434010 w 12192000"/>
              <a:gd name="connsiteY847" fmla="*/ 6348930 h 6858000"/>
              <a:gd name="connsiteX848" fmla="*/ 3448292 w 12192000"/>
              <a:gd name="connsiteY848" fmla="*/ 6336223 h 6858000"/>
              <a:gd name="connsiteX849" fmla="*/ 3461780 w 12192000"/>
              <a:gd name="connsiteY849" fmla="*/ 6322722 h 6858000"/>
              <a:gd name="connsiteX850" fmla="*/ 3464954 w 12192000"/>
              <a:gd name="connsiteY850" fmla="*/ 6319545 h 6858000"/>
              <a:gd name="connsiteX851" fmla="*/ 3467334 w 12192000"/>
              <a:gd name="connsiteY851" fmla="*/ 6316368 h 6858000"/>
              <a:gd name="connsiteX852" fmla="*/ 3472889 w 12192000"/>
              <a:gd name="connsiteY852" fmla="*/ 6310015 h 6858000"/>
              <a:gd name="connsiteX853" fmla="*/ 3483995 w 12192000"/>
              <a:gd name="connsiteY853" fmla="*/ 6294925 h 6858000"/>
              <a:gd name="connsiteX854" fmla="*/ 3488757 w 12192000"/>
              <a:gd name="connsiteY854" fmla="*/ 6286984 h 6858000"/>
              <a:gd name="connsiteX855" fmla="*/ 3491931 w 12192000"/>
              <a:gd name="connsiteY855" fmla="*/ 6279836 h 6858000"/>
              <a:gd name="connsiteX856" fmla="*/ 3499864 w 12192000"/>
              <a:gd name="connsiteY856" fmla="*/ 6264747 h 6858000"/>
              <a:gd name="connsiteX857" fmla="*/ 3502246 w 12192000"/>
              <a:gd name="connsiteY857" fmla="*/ 6256805 h 6858000"/>
              <a:gd name="connsiteX858" fmla="*/ 3505419 w 12192000"/>
              <a:gd name="connsiteY858" fmla="*/ 6249657 h 6858000"/>
              <a:gd name="connsiteX859" fmla="*/ 3508593 w 12192000"/>
              <a:gd name="connsiteY859" fmla="*/ 6233773 h 6858000"/>
              <a:gd name="connsiteX860" fmla="*/ 3511767 w 12192000"/>
              <a:gd name="connsiteY860" fmla="*/ 6217890 h 6858000"/>
              <a:gd name="connsiteX861" fmla="*/ 3511767 w 12192000"/>
              <a:gd name="connsiteY861" fmla="*/ 6203595 h 6858000"/>
              <a:gd name="connsiteX862" fmla="*/ 3511767 w 12192000"/>
              <a:gd name="connsiteY862" fmla="*/ 6184534 h 6858000"/>
              <a:gd name="connsiteX863" fmla="*/ 3510974 w 12192000"/>
              <a:gd name="connsiteY863" fmla="*/ 6167856 h 6858000"/>
              <a:gd name="connsiteX864" fmla="*/ 3510974 w 12192000"/>
              <a:gd name="connsiteY864" fmla="*/ 6159120 h 6858000"/>
              <a:gd name="connsiteX865" fmla="*/ 3510179 w 12192000"/>
              <a:gd name="connsiteY865" fmla="*/ 6151179 h 6858000"/>
              <a:gd name="connsiteX866" fmla="*/ 3507799 w 12192000"/>
              <a:gd name="connsiteY866" fmla="*/ 6136883 h 6858000"/>
              <a:gd name="connsiteX867" fmla="*/ 3504625 w 12192000"/>
              <a:gd name="connsiteY867" fmla="*/ 6121794 h 6858000"/>
              <a:gd name="connsiteX868" fmla="*/ 3500659 w 12192000"/>
              <a:gd name="connsiteY868" fmla="*/ 6107499 h 6858000"/>
              <a:gd name="connsiteX869" fmla="*/ 3495105 w 12192000"/>
              <a:gd name="connsiteY869" fmla="*/ 6091615 h 6858000"/>
              <a:gd name="connsiteX870" fmla="*/ 3489550 w 12192000"/>
              <a:gd name="connsiteY870" fmla="*/ 6074143 h 6858000"/>
              <a:gd name="connsiteX871" fmla="*/ 3217400 w 12192000"/>
              <a:gd name="connsiteY871" fmla="*/ 6074143 h 6858000"/>
              <a:gd name="connsiteX872" fmla="*/ 3217400 w 12192000"/>
              <a:gd name="connsiteY872" fmla="*/ 6229008 h 6858000"/>
              <a:gd name="connsiteX873" fmla="*/ 2764345 w 12192000"/>
              <a:gd name="connsiteY873" fmla="*/ 6229008 h 6858000"/>
              <a:gd name="connsiteX874" fmla="*/ 671527 w 12192000"/>
              <a:gd name="connsiteY874" fmla="*/ 5397499 h 6858000"/>
              <a:gd name="connsiteX875" fmla="*/ 1126358 w 12192000"/>
              <a:gd name="connsiteY875" fmla="*/ 5397499 h 6858000"/>
              <a:gd name="connsiteX876" fmla="*/ 1126358 w 12192000"/>
              <a:gd name="connsiteY876" fmla="*/ 5553953 h 6858000"/>
              <a:gd name="connsiteX877" fmla="*/ 1763755 w 12192000"/>
              <a:gd name="connsiteY877" fmla="*/ 5553953 h 6858000"/>
              <a:gd name="connsiteX878" fmla="*/ 1770105 w 12192000"/>
              <a:gd name="connsiteY878" fmla="*/ 5562689 h 6858000"/>
              <a:gd name="connsiteX879" fmla="*/ 1777249 w 12192000"/>
              <a:gd name="connsiteY879" fmla="*/ 5573808 h 6858000"/>
              <a:gd name="connsiteX880" fmla="*/ 1789950 w 12192000"/>
              <a:gd name="connsiteY880" fmla="*/ 5598427 h 6858000"/>
              <a:gd name="connsiteX881" fmla="*/ 1797093 w 12192000"/>
              <a:gd name="connsiteY881" fmla="*/ 5611928 h 6858000"/>
              <a:gd name="connsiteX882" fmla="*/ 1803444 w 12192000"/>
              <a:gd name="connsiteY882" fmla="*/ 5625429 h 6858000"/>
              <a:gd name="connsiteX883" fmla="*/ 1810588 w 12192000"/>
              <a:gd name="connsiteY883" fmla="*/ 5640519 h 6858000"/>
              <a:gd name="connsiteX884" fmla="*/ 1816937 w 12192000"/>
              <a:gd name="connsiteY884" fmla="*/ 5656402 h 6858000"/>
              <a:gd name="connsiteX885" fmla="*/ 1822494 w 12192000"/>
              <a:gd name="connsiteY885" fmla="*/ 5673080 h 6858000"/>
              <a:gd name="connsiteX886" fmla="*/ 1829639 w 12192000"/>
              <a:gd name="connsiteY886" fmla="*/ 5689758 h 6858000"/>
              <a:gd name="connsiteX887" fmla="*/ 1835193 w 12192000"/>
              <a:gd name="connsiteY887" fmla="*/ 5708024 h 6858000"/>
              <a:gd name="connsiteX888" fmla="*/ 1840751 w 12192000"/>
              <a:gd name="connsiteY888" fmla="*/ 5726290 h 6858000"/>
              <a:gd name="connsiteX889" fmla="*/ 1846307 w 12192000"/>
              <a:gd name="connsiteY889" fmla="*/ 5745351 h 6858000"/>
              <a:gd name="connsiteX890" fmla="*/ 1851864 w 12192000"/>
              <a:gd name="connsiteY890" fmla="*/ 5766000 h 6858000"/>
              <a:gd name="connsiteX891" fmla="*/ 1862976 w 12192000"/>
              <a:gd name="connsiteY891" fmla="*/ 5808091 h 6858000"/>
              <a:gd name="connsiteX892" fmla="*/ 1872502 w 12192000"/>
              <a:gd name="connsiteY892" fmla="*/ 5851771 h 6858000"/>
              <a:gd name="connsiteX893" fmla="*/ 1882027 w 12192000"/>
              <a:gd name="connsiteY893" fmla="*/ 5898628 h 6858000"/>
              <a:gd name="connsiteX894" fmla="*/ 1889965 w 12192000"/>
              <a:gd name="connsiteY894" fmla="*/ 5947867 h 6858000"/>
              <a:gd name="connsiteX895" fmla="*/ 1893140 w 12192000"/>
              <a:gd name="connsiteY895" fmla="*/ 5972487 h 6858000"/>
              <a:gd name="connsiteX896" fmla="*/ 1896313 w 12192000"/>
              <a:gd name="connsiteY896" fmla="*/ 5997901 h 6858000"/>
              <a:gd name="connsiteX897" fmla="*/ 1899490 w 12192000"/>
              <a:gd name="connsiteY897" fmla="*/ 6024903 h 6858000"/>
              <a:gd name="connsiteX898" fmla="*/ 1902665 w 12192000"/>
              <a:gd name="connsiteY898" fmla="*/ 6050317 h 6858000"/>
              <a:gd name="connsiteX899" fmla="*/ 1907427 w 12192000"/>
              <a:gd name="connsiteY899" fmla="*/ 6105115 h 6858000"/>
              <a:gd name="connsiteX900" fmla="*/ 1910603 w 12192000"/>
              <a:gd name="connsiteY900" fmla="*/ 6161502 h 6858000"/>
              <a:gd name="connsiteX901" fmla="*/ 1912190 w 12192000"/>
              <a:gd name="connsiteY901" fmla="*/ 6189298 h 6858000"/>
              <a:gd name="connsiteX902" fmla="*/ 1912984 w 12192000"/>
              <a:gd name="connsiteY902" fmla="*/ 6203594 h 6858000"/>
              <a:gd name="connsiteX903" fmla="*/ 1912984 w 12192000"/>
              <a:gd name="connsiteY903" fmla="*/ 6217889 h 6858000"/>
              <a:gd name="connsiteX904" fmla="*/ 1913778 w 12192000"/>
              <a:gd name="connsiteY904" fmla="*/ 6242508 h 6858000"/>
              <a:gd name="connsiteX905" fmla="*/ 1912984 w 12192000"/>
              <a:gd name="connsiteY905" fmla="*/ 6266334 h 6858000"/>
              <a:gd name="connsiteX906" fmla="*/ 1912984 w 12192000"/>
              <a:gd name="connsiteY906" fmla="*/ 6289365 h 6858000"/>
              <a:gd name="connsiteX907" fmla="*/ 1910603 w 12192000"/>
              <a:gd name="connsiteY907" fmla="*/ 6313191 h 6858000"/>
              <a:gd name="connsiteX908" fmla="*/ 1908222 w 12192000"/>
              <a:gd name="connsiteY908" fmla="*/ 6336222 h 6858000"/>
              <a:gd name="connsiteX909" fmla="*/ 1906633 w 12192000"/>
              <a:gd name="connsiteY909" fmla="*/ 6360047 h 6858000"/>
              <a:gd name="connsiteX910" fmla="*/ 1902665 w 12192000"/>
              <a:gd name="connsiteY910" fmla="*/ 6382284 h 6858000"/>
              <a:gd name="connsiteX911" fmla="*/ 1898696 w 12192000"/>
              <a:gd name="connsiteY911" fmla="*/ 6405316 h 6858000"/>
              <a:gd name="connsiteX912" fmla="*/ 1893933 w 12192000"/>
              <a:gd name="connsiteY912" fmla="*/ 6428347 h 6858000"/>
              <a:gd name="connsiteX913" fmla="*/ 1889965 w 12192000"/>
              <a:gd name="connsiteY913" fmla="*/ 6450584 h 6858000"/>
              <a:gd name="connsiteX914" fmla="*/ 1884408 w 12192000"/>
              <a:gd name="connsiteY914" fmla="*/ 6472821 h 6858000"/>
              <a:gd name="connsiteX915" fmla="*/ 1877264 w 12192000"/>
              <a:gd name="connsiteY915" fmla="*/ 6495058 h 6858000"/>
              <a:gd name="connsiteX916" fmla="*/ 1870914 w 12192000"/>
              <a:gd name="connsiteY916" fmla="*/ 6516501 h 6858000"/>
              <a:gd name="connsiteX917" fmla="*/ 1862976 w 12192000"/>
              <a:gd name="connsiteY917" fmla="*/ 6537150 h 6858000"/>
              <a:gd name="connsiteX918" fmla="*/ 1855039 w 12192000"/>
              <a:gd name="connsiteY918" fmla="*/ 6558593 h 6858000"/>
              <a:gd name="connsiteX919" fmla="*/ 1847101 w 12192000"/>
              <a:gd name="connsiteY919" fmla="*/ 6578447 h 6858000"/>
              <a:gd name="connsiteX920" fmla="*/ 1838370 w 12192000"/>
              <a:gd name="connsiteY920" fmla="*/ 6599890 h 6858000"/>
              <a:gd name="connsiteX921" fmla="*/ 1828051 w 12192000"/>
              <a:gd name="connsiteY921" fmla="*/ 6619745 h 6858000"/>
              <a:gd name="connsiteX922" fmla="*/ 1818526 w 12192000"/>
              <a:gd name="connsiteY922" fmla="*/ 6638805 h 6858000"/>
              <a:gd name="connsiteX923" fmla="*/ 1808207 w 12192000"/>
              <a:gd name="connsiteY923" fmla="*/ 6659454 h 6858000"/>
              <a:gd name="connsiteX924" fmla="*/ 1797093 w 12192000"/>
              <a:gd name="connsiteY924" fmla="*/ 6678514 h 6858000"/>
              <a:gd name="connsiteX925" fmla="*/ 1785981 w 12192000"/>
              <a:gd name="connsiteY925" fmla="*/ 6695986 h 6858000"/>
              <a:gd name="connsiteX926" fmla="*/ 1773280 w 12192000"/>
              <a:gd name="connsiteY926" fmla="*/ 6715046 h 6858000"/>
              <a:gd name="connsiteX927" fmla="*/ 1761374 w 12192000"/>
              <a:gd name="connsiteY927" fmla="*/ 6731724 h 6858000"/>
              <a:gd name="connsiteX928" fmla="*/ 1747880 w 12192000"/>
              <a:gd name="connsiteY928" fmla="*/ 6749990 h 6858000"/>
              <a:gd name="connsiteX929" fmla="*/ 1734386 w 12192000"/>
              <a:gd name="connsiteY929" fmla="*/ 6766668 h 6858000"/>
              <a:gd name="connsiteX930" fmla="*/ 1720892 w 12192000"/>
              <a:gd name="connsiteY930" fmla="*/ 6783346 h 6858000"/>
              <a:gd name="connsiteX931" fmla="*/ 1706604 w 12192000"/>
              <a:gd name="connsiteY931" fmla="*/ 6798436 h 6858000"/>
              <a:gd name="connsiteX932" fmla="*/ 1692316 w 12192000"/>
              <a:gd name="connsiteY932" fmla="*/ 6814319 h 6858000"/>
              <a:gd name="connsiteX933" fmla="*/ 1676440 w 12192000"/>
              <a:gd name="connsiteY933" fmla="*/ 6830203 h 6858000"/>
              <a:gd name="connsiteX934" fmla="*/ 1660565 w 12192000"/>
              <a:gd name="connsiteY934" fmla="*/ 6844498 h 6858000"/>
              <a:gd name="connsiteX935" fmla="*/ 1645483 w 12192000"/>
              <a:gd name="connsiteY935" fmla="*/ 6857999 h 6858000"/>
              <a:gd name="connsiteX936" fmla="*/ 914421 w 12192000"/>
              <a:gd name="connsiteY936" fmla="*/ 6857999 h 6858000"/>
              <a:gd name="connsiteX937" fmla="*/ 183360 w 12192000"/>
              <a:gd name="connsiteY937" fmla="*/ 6857999 h 6858000"/>
              <a:gd name="connsiteX938" fmla="*/ 157167 w 12192000"/>
              <a:gd name="connsiteY938" fmla="*/ 6834174 h 6858000"/>
              <a:gd name="connsiteX939" fmla="*/ 131765 w 12192000"/>
              <a:gd name="connsiteY939" fmla="*/ 6810348 h 6858000"/>
              <a:gd name="connsiteX940" fmla="*/ 118272 w 12192000"/>
              <a:gd name="connsiteY940" fmla="*/ 6797641 h 6858000"/>
              <a:gd name="connsiteX941" fmla="*/ 107158 w 12192000"/>
              <a:gd name="connsiteY941" fmla="*/ 6784140 h 6858000"/>
              <a:gd name="connsiteX942" fmla="*/ 95252 w 12192000"/>
              <a:gd name="connsiteY942" fmla="*/ 6770639 h 6858000"/>
              <a:gd name="connsiteX943" fmla="*/ 82551 w 12192000"/>
              <a:gd name="connsiteY943" fmla="*/ 6757138 h 6858000"/>
              <a:gd name="connsiteX944" fmla="*/ 71438 w 12192000"/>
              <a:gd name="connsiteY944" fmla="*/ 6742843 h 6858000"/>
              <a:gd name="connsiteX945" fmla="*/ 60326 w 12192000"/>
              <a:gd name="connsiteY945" fmla="*/ 6728548 h 6858000"/>
              <a:gd name="connsiteX946" fmla="*/ 50007 w 12192000"/>
              <a:gd name="connsiteY946" fmla="*/ 6714252 h 6858000"/>
              <a:gd name="connsiteX947" fmla="*/ 38895 w 12192000"/>
              <a:gd name="connsiteY947" fmla="*/ 6699163 h 6858000"/>
              <a:gd name="connsiteX948" fmla="*/ 29369 w 12192000"/>
              <a:gd name="connsiteY948" fmla="*/ 6684073 h 6858000"/>
              <a:gd name="connsiteX949" fmla="*/ 19050 w 12192000"/>
              <a:gd name="connsiteY949" fmla="*/ 6668190 h 6858000"/>
              <a:gd name="connsiteX950" fmla="*/ 0 w 12192000"/>
              <a:gd name="connsiteY950" fmla="*/ 6637219 h 6858000"/>
              <a:gd name="connsiteX951" fmla="*/ 0 w 12192000"/>
              <a:gd name="connsiteY951" fmla="*/ 5554746 h 6858000"/>
              <a:gd name="connsiteX952" fmla="*/ 10318 w 12192000"/>
              <a:gd name="connsiteY952" fmla="*/ 5538069 h 6858000"/>
              <a:gd name="connsiteX953" fmla="*/ 21431 w 12192000"/>
              <a:gd name="connsiteY953" fmla="*/ 5521392 h 6858000"/>
              <a:gd name="connsiteX954" fmla="*/ 481818 w 12192000"/>
              <a:gd name="connsiteY954" fmla="*/ 5711201 h 6858000"/>
              <a:gd name="connsiteX955" fmla="*/ 459593 w 12192000"/>
              <a:gd name="connsiteY955" fmla="*/ 5749322 h 6858000"/>
              <a:gd name="connsiteX956" fmla="*/ 439747 w 12192000"/>
              <a:gd name="connsiteY956" fmla="*/ 5785060 h 6858000"/>
              <a:gd name="connsiteX957" fmla="*/ 431811 w 12192000"/>
              <a:gd name="connsiteY957" fmla="*/ 5802532 h 6858000"/>
              <a:gd name="connsiteX958" fmla="*/ 423078 w 12192000"/>
              <a:gd name="connsiteY958" fmla="*/ 5821592 h 6858000"/>
              <a:gd name="connsiteX959" fmla="*/ 415936 w 12192000"/>
              <a:gd name="connsiteY959" fmla="*/ 5839858 h 6858000"/>
              <a:gd name="connsiteX960" fmla="*/ 409584 w 12192000"/>
              <a:gd name="connsiteY960" fmla="*/ 5858125 h 6858000"/>
              <a:gd name="connsiteX961" fmla="*/ 404027 w 12192000"/>
              <a:gd name="connsiteY961" fmla="*/ 5878773 h 6858000"/>
              <a:gd name="connsiteX962" fmla="*/ 399265 w 12192000"/>
              <a:gd name="connsiteY962" fmla="*/ 5898628 h 6858000"/>
              <a:gd name="connsiteX963" fmla="*/ 395298 w 12192000"/>
              <a:gd name="connsiteY963" fmla="*/ 5920865 h 6858000"/>
              <a:gd name="connsiteX964" fmla="*/ 392122 w 12192000"/>
              <a:gd name="connsiteY964" fmla="*/ 5943102 h 6858000"/>
              <a:gd name="connsiteX965" fmla="*/ 390535 w 12192000"/>
              <a:gd name="connsiteY965" fmla="*/ 5955809 h 6858000"/>
              <a:gd name="connsiteX966" fmla="*/ 389741 w 12192000"/>
              <a:gd name="connsiteY966" fmla="*/ 5967722 h 6858000"/>
              <a:gd name="connsiteX967" fmla="*/ 387359 w 12192000"/>
              <a:gd name="connsiteY967" fmla="*/ 5993930 h 6858000"/>
              <a:gd name="connsiteX968" fmla="*/ 386566 w 12192000"/>
              <a:gd name="connsiteY968" fmla="*/ 6021726 h 6858000"/>
              <a:gd name="connsiteX969" fmla="*/ 386566 w 12192000"/>
              <a:gd name="connsiteY969" fmla="*/ 6050317 h 6858000"/>
              <a:gd name="connsiteX970" fmla="*/ 386566 w 12192000"/>
              <a:gd name="connsiteY970" fmla="*/ 6066994 h 6858000"/>
              <a:gd name="connsiteX971" fmla="*/ 387359 w 12192000"/>
              <a:gd name="connsiteY971" fmla="*/ 6083672 h 6858000"/>
              <a:gd name="connsiteX972" fmla="*/ 388153 w 12192000"/>
              <a:gd name="connsiteY972" fmla="*/ 6099556 h 6858000"/>
              <a:gd name="connsiteX973" fmla="*/ 390535 w 12192000"/>
              <a:gd name="connsiteY973" fmla="*/ 6116234 h 6858000"/>
              <a:gd name="connsiteX974" fmla="*/ 392122 w 12192000"/>
              <a:gd name="connsiteY974" fmla="*/ 6132117 h 6858000"/>
              <a:gd name="connsiteX975" fmla="*/ 395298 w 12192000"/>
              <a:gd name="connsiteY975" fmla="*/ 6146412 h 6858000"/>
              <a:gd name="connsiteX976" fmla="*/ 397678 w 12192000"/>
              <a:gd name="connsiteY976" fmla="*/ 6162296 h 6858000"/>
              <a:gd name="connsiteX977" fmla="*/ 401647 w 12192000"/>
              <a:gd name="connsiteY977" fmla="*/ 6176591 h 6858000"/>
              <a:gd name="connsiteX978" fmla="*/ 404822 w 12192000"/>
              <a:gd name="connsiteY978" fmla="*/ 6190887 h 6858000"/>
              <a:gd name="connsiteX979" fmla="*/ 409584 w 12192000"/>
              <a:gd name="connsiteY979" fmla="*/ 6204388 h 6858000"/>
              <a:gd name="connsiteX980" fmla="*/ 414347 w 12192000"/>
              <a:gd name="connsiteY980" fmla="*/ 6217889 h 6858000"/>
              <a:gd name="connsiteX981" fmla="*/ 419903 w 12192000"/>
              <a:gd name="connsiteY981" fmla="*/ 6231390 h 6858000"/>
              <a:gd name="connsiteX982" fmla="*/ 425461 w 12192000"/>
              <a:gd name="connsiteY982" fmla="*/ 6244891 h 6858000"/>
              <a:gd name="connsiteX983" fmla="*/ 431811 w 12192000"/>
              <a:gd name="connsiteY983" fmla="*/ 6256804 h 6858000"/>
              <a:gd name="connsiteX984" fmla="*/ 438954 w 12192000"/>
              <a:gd name="connsiteY984" fmla="*/ 6269511 h 6858000"/>
              <a:gd name="connsiteX985" fmla="*/ 445304 w 12192000"/>
              <a:gd name="connsiteY985" fmla="*/ 6280629 h 6858000"/>
              <a:gd name="connsiteX986" fmla="*/ 453242 w 12192000"/>
              <a:gd name="connsiteY986" fmla="*/ 6291748 h 6858000"/>
              <a:gd name="connsiteX987" fmla="*/ 461179 w 12192000"/>
              <a:gd name="connsiteY987" fmla="*/ 6302866 h 6858000"/>
              <a:gd name="connsiteX988" fmla="*/ 469118 w 12192000"/>
              <a:gd name="connsiteY988" fmla="*/ 6313191 h 6858000"/>
              <a:gd name="connsiteX989" fmla="*/ 477850 w 12192000"/>
              <a:gd name="connsiteY989" fmla="*/ 6321927 h 6858000"/>
              <a:gd name="connsiteX990" fmla="*/ 486580 w 12192000"/>
              <a:gd name="connsiteY990" fmla="*/ 6330663 h 6858000"/>
              <a:gd name="connsiteX991" fmla="*/ 496900 w 12192000"/>
              <a:gd name="connsiteY991" fmla="*/ 6340193 h 6858000"/>
              <a:gd name="connsiteX992" fmla="*/ 500868 w 12192000"/>
              <a:gd name="connsiteY992" fmla="*/ 6344164 h 6858000"/>
              <a:gd name="connsiteX993" fmla="*/ 506424 w 12192000"/>
              <a:gd name="connsiteY993" fmla="*/ 6347340 h 6858000"/>
              <a:gd name="connsiteX994" fmla="*/ 516744 w 12192000"/>
              <a:gd name="connsiteY994" fmla="*/ 6355282 h 6858000"/>
              <a:gd name="connsiteX995" fmla="*/ 527062 w 12192000"/>
              <a:gd name="connsiteY995" fmla="*/ 6362430 h 6858000"/>
              <a:gd name="connsiteX996" fmla="*/ 538176 w 12192000"/>
              <a:gd name="connsiteY996" fmla="*/ 6368783 h 6858000"/>
              <a:gd name="connsiteX997" fmla="*/ 550082 w 12192000"/>
              <a:gd name="connsiteY997" fmla="*/ 6374343 h 6858000"/>
              <a:gd name="connsiteX998" fmla="*/ 555637 w 12192000"/>
              <a:gd name="connsiteY998" fmla="*/ 6376725 h 6858000"/>
              <a:gd name="connsiteX999" fmla="*/ 561195 w 12192000"/>
              <a:gd name="connsiteY999" fmla="*/ 6379902 h 6858000"/>
              <a:gd name="connsiteX1000" fmla="*/ 573894 w 12192000"/>
              <a:gd name="connsiteY1000" fmla="*/ 6384667 h 6858000"/>
              <a:gd name="connsiteX1001" fmla="*/ 587390 w 12192000"/>
              <a:gd name="connsiteY1001" fmla="*/ 6387844 h 6858000"/>
              <a:gd name="connsiteX1002" fmla="*/ 599295 w 12192000"/>
              <a:gd name="connsiteY1002" fmla="*/ 6391020 h 6858000"/>
              <a:gd name="connsiteX1003" fmla="*/ 612790 w 12192000"/>
              <a:gd name="connsiteY1003" fmla="*/ 6393403 h 6858000"/>
              <a:gd name="connsiteX1004" fmla="*/ 643747 w 12192000"/>
              <a:gd name="connsiteY1004" fmla="*/ 6396580 h 6858000"/>
              <a:gd name="connsiteX1005" fmla="*/ 675497 w 12192000"/>
              <a:gd name="connsiteY1005" fmla="*/ 6399756 h 6858000"/>
              <a:gd name="connsiteX1006" fmla="*/ 708835 w 12192000"/>
              <a:gd name="connsiteY1006" fmla="*/ 6402139 h 6858000"/>
              <a:gd name="connsiteX1007" fmla="*/ 744554 w 12192000"/>
              <a:gd name="connsiteY1007" fmla="*/ 6404522 h 6858000"/>
              <a:gd name="connsiteX1008" fmla="*/ 781069 w 12192000"/>
              <a:gd name="connsiteY1008" fmla="*/ 6405316 h 6858000"/>
              <a:gd name="connsiteX1009" fmla="*/ 819169 w 12192000"/>
              <a:gd name="connsiteY1009" fmla="*/ 6406904 h 6858000"/>
              <a:gd name="connsiteX1010" fmla="*/ 858064 w 12192000"/>
              <a:gd name="connsiteY1010" fmla="*/ 6407698 h 6858000"/>
              <a:gd name="connsiteX1011" fmla="*/ 899340 w 12192000"/>
              <a:gd name="connsiteY1011" fmla="*/ 6407698 h 6858000"/>
              <a:gd name="connsiteX1012" fmla="*/ 939822 w 12192000"/>
              <a:gd name="connsiteY1012" fmla="*/ 6407698 h 6858000"/>
              <a:gd name="connsiteX1013" fmla="*/ 978718 w 12192000"/>
              <a:gd name="connsiteY1013" fmla="*/ 6406904 h 6858000"/>
              <a:gd name="connsiteX1014" fmla="*/ 1017613 w 12192000"/>
              <a:gd name="connsiteY1014" fmla="*/ 6405316 h 6858000"/>
              <a:gd name="connsiteX1015" fmla="*/ 1057301 w 12192000"/>
              <a:gd name="connsiteY1015" fmla="*/ 6404522 h 6858000"/>
              <a:gd name="connsiteX1016" fmla="*/ 1138266 w 12192000"/>
              <a:gd name="connsiteY1016" fmla="*/ 6399756 h 6858000"/>
              <a:gd name="connsiteX1017" fmla="*/ 1227962 w 12192000"/>
              <a:gd name="connsiteY1017" fmla="*/ 6393403 h 6858000"/>
              <a:gd name="connsiteX1018" fmla="*/ 1239074 w 12192000"/>
              <a:gd name="connsiteY1018" fmla="*/ 6392609 h 6858000"/>
              <a:gd name="connsiteX1019" fmla="*/ 1250187 w 12192000"/>
              <a:gd name="connsiteY1019" fmla="*/ 6390226 h 6858000"/>
              <a:gd name="connsiteX1020" fmla="*/ 1260506 w 12192000"/>
              <a:gd name="connsiteY1020" fmla="*/ 6387844 h 6858000"/>
              <a:gd name="connsiteX1021" fmla="*/ 1271618 w 12192000"/>
              <a:gd name="connsiteY1021" fmla="*/ 6385461 h 6858000"/>
              <a:gd name="connsiteX1022" fmla="*/ 1281144 w 12192000"/>
              <a:gd name="connsiteY1022" fmla="*/ 6382284 h 6858000"/>
              <a:gd name="connsiteX1023" fmla="*/ 1289875 w 12192000"/>
              <a:gd name="connsiteY1023" fmla="*/ 6379108 h 6858000"/>
              <a:gd name="connsiteX1024" fmla="*/ 1300194 w 12192000"/>
              <a:gd name="connsiteY1024" fmla="*/ 6374343 h 6858000"/>
              <a:gd name="connsiteX1025" fmla="*/ 1308926 w 12192000"/>
              <a:gd name="connsiteY1025" fmla="*/ 6369578 h 6858000"/>
              <a:gd name="connsiteX1026" fmla="*/ 1325594 w 12192000"/>
              <a:gd name="connsiteY1026" fmla="*/ 6360047 h 6858000"/>
              <a:gd name="connsiteX1027" fmla="*/ 1335120 w 12192000"/>
              <a:gd name="connsiteY1027" fmla="*/ 6354488 h 6858000"/>
              <a:gd name="connsiteX1028" fmla="*/ 1343058 w 12192000"/>
              <a:gd name="connsiteY1028" fmla="*/ 6348929 h 6858000"/>
              <a:gd name="connsiteX1029" fmla="*/ 1357346 w 12192000"/>
              <a:gd name="connsiteY1029" fmla="*/ 6336222 h 6858000"/>
              <a:gd name="connsiteX1030" fmla="*/ 1369252 w 12192000"/>
              <a:gd name="connsiteY1030" fmla="*/ 6322721 h 6858000"/>
              <a:gd name="connsiteX1031" fmla="*/ 1373221 w 12192000"/>
              <a:gd name="connsiteY1031" fmla="*/ 6319544 h 6858000"/>
              <a:gd name="connsiteX1032" fmla="*/ 1376395 w 12192000"/>
              <a:gd name="connsiteY1032" fmla="*/ 6316367 h 6858000"/>
              <a:gd name="connsiteX1033" fmla="*/ 1381952 w 12192000"/>
              <a:gd name="connsiteY1033" fmla="*/ 6310014 h 6858000"/>
              <a:gd name="connsiteX1034" fmla="*/ 1391478 w 12192000"/>
              <a:gd name="connsiteY1034" fmla="*/ 6294924 h 6858000"/>
              <a:gd name="connsiteX1035" fmla="*/ 1396240 w 12192000"/>
              <a:gd name="connsiteY1035" fmla="*/ 6286983 h 6858000"/>
              <a:gd name="connsiteX1036" fmla="*/ 1401003 w 12192000"/>
              <a:gd name="connsiteY1036" fmla="*/ 6279835 h 6858000"/>
              <a:gd name="connsiteX1037" fmla="*/ 1407353 w 12192000"/>
              <a:gd name="connsiteY1037" fmla="*/ 6264746 h 6858000"/>
              <a:gd name="connsiteX1038" fmla="*/ 1410528 w 12192000"/>
              <a:gd name="connsiteY1038" fmla="*/ 6256804 h 6858000"/>
              <a:gd name="connsiteX1039" fmla="*/ 1412908 w 12192000"/>
              <a:gd name="connsiteY1039" fmla="*/ 6249656 h 6858000"/>
              <a:gd name="connsiteX1040" fmla="*/ 1417672 w 12192000"/>
              <a:gd name="connsiteY1040" fmla="*/ 6233772 h 6858000"/>
              <a:gd name="connsiteX1041" fmla="*/ 1420054 w 12192000"/>
              <a:gd name="connsiteY1041" fmla="*/ 6217889 h 6858000"/>
              <a:gd name="connsiteX1042" fmla="*/ 1420847 w 12192000"/>
              <a:gd name="connsiteY1042" fmla="*/ 6203594 h 6858000"/>
              <a:gd name="connsiteX1043" fmla="*/ 1420054 w 12192000"/>
              <a:gd name="connsiteY1043" fmla="*/ 6184533 h 6858000"/>
              <a:gd name="connsiteX1044" fmla="*/ 1420054 w 12192000"/>
              <a:gd name="connsiteY1044" fmla="*/ 6167855 h 6858000"/>
              <a:gd name="connsiteX1045" fmla="*/ 1418466 w 12192000"/>
              <a:gd name="connsiteY1045" fmla="*/ 6159119 h 6858000"/>
              <a:gd name="connsiteX1046" fmla="*/ 1417672 w 12192000"/>
              <a:gd name="connsiteY1046" fmla="*/ 6151178 h 6858000"/>
              <a:gd name="connsiteX1047" fmla="*/ 1415290 w 12192000"/>
              <a:gd name="connsiteY1047" fmla="*/ 6136882 h 6858000"/>
              <a:gd name="connsiteX1048" fmla="*/ 1412116 w 12192000"/>
              <a:gd name="connsiteY1048" fmla="*/ 6121793 h 6858000"/>
              <a:gd name="connsiteX1049" fmla="*/ 1408941 w 12192000"/>
              <a:gd name="connsiteY1049" fmla="*/ 6107498 h 6858000"/>
              <a:gd name="connsiteX1050" fmla="*/ 1404178 w 12192000"/>
              <a:gd name="connsiteY1050" fmla="*/ 6091614 h 6858000"/>
              <a:gd name="connsiteX1051" fmla="*/ 1397034 w 12192000"/>
              <a:gd name="connsiteY1051" fmla="*/ 6074142 h 6858000"/>
              <a:gd name="connsiteX1052" fmla="*/ 1126358 w 12192000"/>
              <a:gd name="connsiteY1052" fmla="*/ 6074142 h 6858000"/>
              <a:gd name="connsiteX1053" fmla="*/ 1126358 w 12192000"/>
              <a:gd name="connsiteY1053" fmla="*/ 6229007 h 6858000"/>
              <a:gd name="connsiteX1054" fmla="*/ 671527 w 12192000"/>
              <a:gd name="connsiteY1054" fmla="*/ 6229007 h 6858000"/>
              <a:gd name="connsiteX1055" fmla="*/ 6876745 w 12192000"/>
              <a:gd name="connsiteY1055" fmla="*/ 4259264 h 6858000"/>
              <a:gd name="connsiteX1056" fmla="*/ 6867223 w 12192000"/>
              <a:gd name="connsiteY1056" fmla="*/ 4260852 h 6858000"/>
              <a:gd name="connsiteX1057" fmla="*/ 6857702 w 12192000"/>
              <a:gd name="connsiteY1057" fmla="*/ 4261646 h 6858000"/>
              <a:gd name="connsiteX1058" fmla="*/ 6848181 w 12192000"/>
              <a:gd name="connsiteY1058" fmla="*/ 4262439 h 6858000"/>
              <a:gd name="connsiteX1059" fmla="*/ 6838660 w 12192000"/>
              <a:gd name="connsiteY1059" fmla="*/ 4264821 h 6858000"/>
              <a:gd name="connsiteX1060" fmla="*/ 6831518 w 12192000"/>
              <a:gd name="connsiteY1060" fmla="*/ 4267202 h 6858000"/>
              <a:gd name="connsiteX1061" fmla="*/ 6821997 w 12192000"/>
              <a:gd name="connsiteY1061" fmla="*/ 4269583 h 6858000"/>
              <a:gd name="connsiteX1062" fmla="*/ 6814857 w 12192000"/>
              <a:gd name="connsiteY1062" fmla="*/ 4272758 h 6858000"/>
              <a:gd name="connsiteX1063" fmla="*/ 6806922 w 12192000"/>
              <a:gd name="connsiteY1063" fmla="*/ 4275933 h 6858000"/>
              <a:gd name="connsiteX1064" fmla="*/ 6798988 w 12192000"/>
              <a:gd name="connsiteY1064" fmla="*/ 4279902 h 6858000"/>
              <a:gd name="connsiteX1065" fmla="*/ 6785499 w 12192000"/>
              <a:gd name="connsiteY1065" fmla="*/ 4288633 h 6858000"/>
              <a:gd name="connsiteX1066" fmla="*/ 6779152 w 12192000"/>
              <a:gd name="connsiteY1066" fmla="*/ 4294189 h 6858000"/>
              <a:gd name="connsiteX1067" fmla="*/ 6772011 w 12192000"/>
              <a:gd name="connsiteY1067" fmla="*/ 4298158 h 6858000"/>
              <a:gd name="connsiteX1068" fmla="*/ 6766457 w 12192000"/>
              <a:gd name="connsiteY1068" fmla="*/ 4304508 h 6858000"/>
              <a:gd name="connsiteX1069" fmla="*/ 6760903 w 12192000"/>
              <a:gd name="connsiteY1069" fmla="*/ 4310064 h 6858000"/>
              <a:gd name="connsiteX1070" fmla="*/ 6755348 w 12192000"/>
              <a:gd name="connsiteY1070" fmla="*/ 4316414 h 6858000"/>
              <a:gd name="connsiteX1071" fmla="*/ 6750588 w 12192000"/>
              <a:gd name="connsiteY1071" fmla="*/ 4322764 h 6858000"/>
              <a:gd name="connsiteX1072" fmla="*/ 6741860 w 12192000"/>
              <a:gd name="connsiteY1072" fmla="*/ 4336258 h 6858000"/>
              <a:gd name="connsiteX1073" fmla="*/ 6738687 w 12192000"/>
              <a:gd name="connsiteY1073" fmla="*/ 4344196 h 6858000"/>
              <a:gd name="connsiteX1074" fmla="*/ 6733926 w 12192000"/>
              <a:gd name="connsiteY1074" fmla="*/ 4351339 h 6858000"/>
              <a:gd name="connsiteX1075" fmla="*/ 6728372 w 12192000"/>
              <a:gd name="connsiteY1075" fmla="*/ 4368008 h 6858000"/>
              <a:gd name="connsiteX1076" fmla="*/ 6725992 w 12192000"/>
              <a:gd name="connsiteY1076" fmla="*/ 4375946 h 6858000"/>
              <a:gd name="connsiteX1077" fmla="*/ 6724404 w 12192000"/>
              <a:gd name="connsiteY1077" fmla="*/ 4384677 h 6858000"/>
              <a:gd name="connsiteX1078" fmla="*/ 6722024 w 12192000"/>
              <a:gd name="connsiteY1078" fmla="*/ 4393408 h 6858000"/>
              <a:gd name="connsiteX1079" fmla="*/ 6720437 w 12192000"/>
              <a:gd name="connsiteY1079" fmla="*/ 4402139 h 6858000"/>
              <a:gd name="connsiteX1080" fmla="*/ 6718850 w 12192000"/>
              <a:gd name="connsiteY1080" fmla="*/ 4411664 h 6858000"/>
              <a:gd name="connsiteX1081" fmla="*/ 6718850 w 12192000"/>
              <a:gd name="connsiteY1081" fmla="*/ 4421189 h 6858000"/>
              <a:gd name="connsiteX1082" fmla="*/ 6717263 w 12192000"/>
              <a:gd name="connsiteY1082" fmla="*/ 4429921 h 6858000"/>
              <a:gd name="connsiteX1083" fmla="*/ 6717263 w 12192000"/>
              <a:gd name="connsiteY1083" fmla="*/ 4440239 h 6858000"/>
              <a:gd name="connsiteX1084" fmla="*/ 6717263 w 12192000"/>
              <a:gd name="connsiteY1084" fmla="*/ 4711702 h 6858000"/>
              <a:gd name="connsiteX1085" fmla="*/ 7048921 w 12192000"/>
              <a:gd name="connsiteY1085" fmla="*/ 4711702 h 6858000"/>
              <a:gd name="connsiteX1086" fmla="*/ 7048921 w 12192000"/>
              <a:gd name="connsiteY1086" fmla="*/ 4440239 h 6858000"/>
              <a:gd name="connsiteX1087" fmla="*/ 7047335 w 12192000"/>
              <a:gd name="connsiteY1087" fmla="*/ 4421189 h 6858000"/>
              <a:gd name="connsiteX1088" fmla="*/ 7046541 w 12192000"/>
              <a:gd name="connsiteY1088" fmla="*/ 4402139 h 6858000"/>
              <a:gd name="connsiteX1089" fmla="*/ 7045748 w 12192000"/>
              <a:gd name="connsiteY1089" fmla="*/ 4398171 h 6858000"/>
              <a:gd name="connsiteX1090" fmla="*/ 7044161 w 12192000"/>
              <a:gd name="connsiteY1090" fmla="*/ 4393408 h 6858000"/>
              <a:gd name="connsiteX1091" fmla="*/ 7043368 w 12192000"/>
              <a:gd name="connsiteY1091" fmla="*/ 4384677 h 6858000"/>
              <a:gd name="connsiteX1092" fmla="*/ 7037814 w 12192000"/>
              <a:gd name="connsiteY1092" fmla="*/ 4368008 h 6858000"/>
              <a:gd name="connsiteX1093" fmla="*/ 7035433 w 12192000"/>
              <a:gd name="connsiteY1093" fmla="*/ 4358483 h 6858000"/>
              <a:gd name="connsiteX1094" fmla="*/ 7032259 w 12192000"/>
              <a:gd name="connsiteY1094" fmla="*/ 4351339 h 6858000"/>
              <a:gd name="connsiteX1095" fmla="*/ 7024325 w 12192000"/>
              <a:gd name="connsiteY1095" fmla="*/ 4336258 h 6858000"/>
              <a:gd name="connsiteX1096" fmla="*/ 7021151 w 12192000"/>
              <a:gd name="connsiteY1096" fmla="*/ 4329908 h 6858000"/>
              <a:gd name="connsiteX1097" fmla="*/ 7016390 w 12192000"/>
              <a:gd name="connsiteY1097" fmla="*/ 4322764 h 6858000"/>
              <a:gd name="connsiteX1098" fmla="*/ 7010836 w 12192000"/>
              <a:gd name="connsiteY1098" fmla="*/ 4316414 h 6858000"/>
              <a:gd name="connsiteX1099" fmla="*/ 7006076 w 12192000"/>
              <a:gd name="connsiteY1099" fmla="*/ 4310064 h 6858000"/>
              <a:gd name="connsiteX1100" fmla="*/ 7000521 w 12192000"/>
              <a:gd name="connsiteY1100" fmla="*/ 4304508 h 6858000"/>
              <a:gd name="connsiteX1101" fmla="*/ 6994968 w 12192000"/>
              <a:gd name="connsiteY1101" fmla="*/ 4298158 h 6858000"/>
              <a:gd name="connsiteX1102" fmla="*/ 6989414 w 12192000"/>
              <a:gd name="connsiteY1102" fmla="*/ 4294189 h 6858000"/>
              <a:gd name="connsiteX1103" fmla="*/ 6983066 w 12192000"/>
              <a:gd name="connsiteY1103" fmla="*/ 4288633 h 6858000"/>
              <a:gd name="connsiteX1104" fmla="*/ 6975925 w 12192000"/>
              <a:gd name="connsiteY1104" fmla="*/ 4283871 h 6858000"/>
              <a:gd name="connsiteX1105" fmla="*/ 6969577 w 12192000"/>
              <a:gd name="connsiteY1105" fmla="*/ 4279902 h 6858000"/>
              <a:gd name="connsiteX1106" fmla="*/ 6963230 w 12192000"/>
              <a:gd name="connsiteY1106" fmla="*/ 4275933 h 6858000"/>
              <a:gd name="connsiteX1107" fmla="*/ 6956089 w 12192000"/>
              <a:gd name="connsiteY1107" fmla="*/ 4272758 h 6858000"/>
              <a:gd name="connsiteX1108" fmla="*/ 6948155 w 12192000"/>
              <a:gd name="connsiteY1108" fmla="*/ 4269583 h 6858000"/>
              <a:gd name="connsiteX1109" fmla="*/ 6940220 w 12192000"/>
              <a:gd name="connsiteY1109" fmla="*/ 4267202 h 6858000"/>
              <a:gd name="connsiteX1110" fmla="*/ 6931492 w 12192000"/>
              <a:gd name="connsiteY1110" fmla="*/ 4264821 h 6858000"/>
              <a:gd name="connsiteX1111" fmla="*/ 6923558 w 12192000"/>
              <a:gd name="connsiteY1111" fmla="*/ 4262439 h 6858000"/>
              <a:gd name="connsiteX1112" fmla="*/ 6914830 w 12192000"/>
              <a:gd name="connsiteY1112" fmla="*/ 4261646 h 6858000"/>
              <a:gd name="connsiteX1113" fmla="*/ 6906102 w 12192000"/>
              <a:gd name="connsiteY1113" fmla="*/ 4260852 h 6858000"/>
              <a:gd name="connsiteX1114" fmla="*/ 6887060 w 12192000"/>
              <a:gd name="connsiteY1114" fmla="*/ 4259264 h 6858000"/>
              <a:gd name="connsiteX1115" fmla="*/ 576831 w 12192000"/>
              <a:gd name="connsiteY1115" fmla="*/ 4259263 h 6858000"/>
              <a:gd name="connsiteX1116" fmla="*/ 566516 w 12192000"/>
              <a:gd name="connsiteY1116" fmla="*/ 4260851 h 6858000"/>
              <a:gd name="connsiteX1117" fmla="*/ 557789 w 12192000"/>
              <a:gd name="connsiteY1117" fmla="*/ 4261645 h 6858000"/>
              <a:gd name="connsiteX1118" fmla="*/ 547474 w 12192000"/>
              <a:gd name="connsiteY1118" fmla="*/ 4262438 h 6858000"/>
              <a:gd name="connsiteX1119" fmla="*/ 538747 w 12192000"/>
              <a:gd name="connsiteY1119" fmla="*/ 4264820 h 6858000"/>
              <a:gd name="connsiteX1120" fmla="*/ 530813 w 12192000"/>
              <a:gd name="connsiteY1120" fmla="*/ 4267201 h 6858000"/>
              <a:gd name="connsiteX1121" fmla="*/ 522084 w 12192000"/>
              <a:gd name="connsiteY1121" fmla="*/ 4269582 h 6858000"/>
              <a:gd name="connsiteX1122" fmla="*/ 514149 w 12192000"/>
              <a:gd name="connsiteY1122" fmla="*/ 4272757 h 6858000"/>
              <a:gd name="connsiteX1123" fmla="*/ 506216 w 12192000"/>
              <a:gd name="connsiteY1123" fmla="*/ 4275932 h 6858000"/>
              <a:gd name="connsiteX1124" fmla="*/ 499073 w 12192000"/>
              <a:gd name="connsiteY1124" fmla="*/ 4279901 h 6858000"/>
              <a:gd name="connsiteX1125" fmla="*/ 485587 w 12192000"/>
              <a:gd name="connsiteY1125" fmla="*/ 4288632 h 6858000"/>
              <a:gd name="connsiteX1126" fmla="*/ 478444 w 12192000"/>
              <a:gd name="connsiteY1126" fmla="*/ 4294188 h 6858000"/>
              <a:gd name="connsiteX1127" fmla="*/ 472098 w 12192000"/>
              <a:gd name="connsiteY1127" fmla="*/ 4298157 h 6858000"/>
              <a:gd name="connsiteX1128" fmla="*/ 466543 w 12192000"/>
              <a:gd name="connsiteY1128" fmla="*/ 4304507 h 6858000"/>
              <a:gd name="connsiteX1129" fmla="*/ 460988 w 12192000"/>
              <a:gd name="connsiteY1129" fmla="*/ 4310063 h 6858000"/>
              <a:gd name="connsiteX1130" fmla="*/ 455434 w 12192000"/>
              <a:gd name="connsiteY1130" fmla="*/ 4316413 h 6858000"/>
              <a:gd name="connsiteX1131" fmla="*/ 450674 w 12192000"/>
              <a:gd name="connsiteY1131" fmla="*/ 4322763 h 6858000"/>
              <a:gd name="connsiteX1132" fmla="*/ 441945 w 12192000"/>
              <a:gd name="connsiteY1132" fmla="*/ 4336257 h 6858000"/>
              <a:gd name="connsiteX1133" fmla="*/ 438773 w 12192000"/>
              <a:gd name="connsiteY1133" fmla="*/ 4344195 h 6858000"/>
              <a:gd name="connsiteX1134" fmla="*/ 434012 w 12192000"/>
              <a:gd name="connsiteY1134" fmla="*/ 4351338 h 6858000"/>
              <a:gd name="connsiteX1135" fmla="*/ 428459 w 12192000"/>
              <a:gd name="connsiteY1135" fmla="*/ 4368007 h 6858000"/>
              <a:gd name="connsiteX1136" fmla="*/ 426078 w 12192000"/>
              <a:gd name="connsiteY1136" fmla="*/ 4375945 h 6858000"/>
              <a:gd name="connsiteX1137" fmla="*/ 423698 w 12192000"/>
              <a:gd name="connsiteY1137" fmla="*/ 4384676 h 6858000"/>
              <a:gd name="connsiteX1138" fmla="*/ 422110 w 12192000"/>
              <a:gd name="connsiteY1138" fmla="*/ 4393407 h 6858000"/>
              <a:gd name="connsiteX1139" fmla="*/ 420524 w 12192000"/>
              <a:gd name="connsiteY1139" fmla="*/ 4402138 h 6858000"/>
              <a:gd name="connsiteX1140" fmla="*/ 418144 w 12192000"/>
              <a:gd name="connsiteY1140" fmla="*/ 4411663 h 6858000"/>
              <a:gd name="connsiteX1141" fmla="*/ 418144 w 12192000"/>
              <a:gd name="connsiteY1141" fmla="*/ 4421188 h 6858000"/>
              <a:gd name="connsiteX1142" fmla="*/ 417350 w 12192000"/>
              <a:gd name="connsiteY1142" fmla="*/ 4429920 h 6858000"/>
              <a:gd name="connsiteX1143" fmla="*/ 417350 w 12192000"/>
              <a:gd name="connsiteY1143" fmla="*/ 4440238 h 6858000"/>
              <a:gd name="connsiteX1144" fmla="*/ 417350 w 12192000"/>
              <a:gd name="connsiteY1144" fmla="*/ 4711701 h 6858000"/>
              <a:gd name="connsiteX1145" fmla="*/ 749009 w 12192000"/>
              <a:gd name="connsiteY1145" fmla="*/ 4711701 h 6858000"/>
              <a:gd name="connsiteX1146" fmla="*/ 749009 w 12192000"/>
              <a:gd name="connsiteY1146" fmla="*/ 4440238 h 6858000"/>
              <a:gd name="connsiteX1147" fmla="*/ 747421 w 12192000"/>
              <a:gd name="connsiteY1147" fmla="*/ 4421188 h 6858000"/>
              <a:gd name="connsiteX1148" fmla="*/ 746627 w 12192000"/>
              <a:gd name="connsiteY1148" fmla="*/ 4402138 h 6858000"/>
              <a:gd name="connsiteX1149" fmla="*/ 745040 w 12192000"/>
              <a:gd name="connsiteY1149" fmla="*/ 4398170 h 6858000"/>
              <a:gd name="connsiteX1150" fmla="*/ 744248 w 12192000"/>
              <a:gd name="connsiteY1150" fmla="*/ 4393407 h 6858000"/>
              <a:gd name="connsiteX1151" fmla="*/ 742660 w 12192000"/>
              <a:gd name="connsiteY1151" fmla="*/ 4384676 h 6858000"/>
              <a:gd name="connsiteX1152" fmla="*/ 737107 w 12192000"/>
              <a:gd name="connsiteY1152" fmla="*/ 4368007 h 6858000"/>
              <a:gd name="connsiteX1153" fmla="*/ 735520 w 12192000"/>
              <a:gd name="connsiteY1153" fmla="*/ 4358482 h 6858000"/>
              <a:gd name="connsiteX1154" fmla="*/ 731553 w 12192000"/>
              <a:gd name="connsiteY1154" fmla="*/ 4351338 h 6858000"/>
              <a:gd name="connsiteX1155" fmla="*/ 724411 w 12192000"/>
              <a:gd name="connsiteY1155" fmla="*/ 4336257 h 6858000"/>
              <a:gd name="connsiteX1156" fmla="*/ 720444 w 12192000"/>
              <a:gd name="connsiteY1156" fmla="*/ 4329907 h 6858000"/>
              <a:gd name="connsiteX1157" fmla="*/ 716477 w 12192000"/>
              <a:gd name="connsiteY1157" fmla="*/ 4322763 h 6858000"/>
              <a:gd name="connsiteX1158" fmla="*/ 710923 w 12192000"/>
              <a:gd name="connsiteY1158" fmla="*/ 4316413 h 6858000"/>
              <a:gd name="connsiteX1159" fmla="*/ 706162 w 12192000"/>
              <a:gd name="connsiteY1159" fmla="*/ 4310063 h 6858000"/>
              <a:gd name="connsiteX1160" fmla="*/ 700608 w 12192000"/>
              <a:gd name="connsiteY1160" fmla="*/ 4304507 h 6858000"/>
              <a:gd name="connsiteX1161" fmla="*/ 695054 w 12192000"/>
              <a:gd name="connsiteY1161" fmla="*/ 4298157 h 6858000"/>
              <a:gd name="connsiteX1162" fmla="*/ 689501 w 12192000"/>
              <a:gd name="connsiteY1162" fmla="*/ 4294188 h 6858000"/>
              <a:gd name="connsiteX1163" fmla="*/ 683153 w 12192000"/>
              <a:gd name="connsiteY1163" fmla="*/ 4288632 h 6858000"/>
              <a:gd name="connsiteX1164" fmla="*/ 676011 w 12192000"/>
              <a:gd name="connsiteY1164" fmla="*/ 4283870 h 6858000"/>
              <a:gd name="connsiteX1165" fmla="*/ 669664 w 12192000"/>
              <a:gd name="connsiteY1165" fmla="*/ 4279901 h 6858000"/>
              <a:gd name="connsiteX1166" fmla="*/ 662522 w 12192000"/>
              <a:gd name="connsiteY1166" fmla="*/ 4275932 h 6858000"/>
              <a:gd name="connsiteX1167" fmla="*/ 656176 w 12192000"/>
              <a:gd name="connsiteY1167" fmla="*/ 4272757 h 6858000"/>
              <a:gd name="connsiteX1168" fmla="*/ 648242 w 12192000"/>
              <a:gd name="connsiteY1168" fmla="*/ 4269582 h 6858000"/>
              <a:gd name="connsiteX1169" fmla="*/ 640306 w 12192000"/>
              <a:gd name="connsiteY1169" fmla="*/ 4267201 h 6858000"/>
              <a:gd name="connsiteX1170" fmla="*/ 631579 w 12192000"/>
              <a:gd name="connsiteY1170" fmla="*/ 4264820 h 6858000"/>
              <a:gd name="connsiteX1171" fmla="*/ 623644 w 12192000"/>
              <a:gd name="connsiteY1171" fmla="*/ 4262438 h 6858000"/>
              <a:gd name="connsiteX1172" fmla="*/ 614916 w 12192000"/>
              <a:gd name="connsiteY1172" fmla="*/ 4261645 h 6858000"/>
              <a:gd name="connsiteX1173" fmla="*/ 606189 w 12192000"/>
              <a:gd name="connsiteY1173" fmla="*/ 4260851 h 6858000"/>
              <a:gd name="connsiteX1174" fmla="*/ 587146 w 12192000"/>
              <a:gd name="connsiteY1174" fmla="*/ 4259263 h 6858000"/>
              <a:gd name="connsiteX1175" fmla="*/ 11083974 w 12192000"/>
              <a:gd name="connsiteY1175" fmla="*/ 4224339 h 6858000"/>
              <a:gd name="connsiteX1176" fmla="*/ 11045002 w 12192000"/>
              <a:gd name="connsiteY1176" fmla="*/ 4227514 h 6858000"/>
              <a:gd name="connsiteX1177" fmla="*/ 11026709 w 12192000"/>
              <a:gd name="connsiteY1177" fmla="*/ 4232277 h 6858000"/>
              <a:gd name="connsiteX1178" fmla="*/ 11010007 w 12192000"/>
              <a:gd name="connsiteY1178" fmla="*/ 4237833 h 6858000"/>
              <a:gd name="connsiteX1179" fmla="*/ 10980579 w 12192000"/>
              <a:gd name="connsiteY1179" fmla="*/ 4252914 h 6858000"/>
              <a:gd name="connsiteX1180" fmla="*/ 10955923 w 12192000"/>
              <a:gd name="connsiteY1180" fmla="*/ 4274345 h 6858000"/>
              <a:gd name="connsiteX1181" fmla="*/ 10946379 w 12192000"/>
              <a:gd name="connsiteY1181" fmla="*/ 4287839 h 6858000"/>
              <a:gd name="connsiteX1182" fmla="*/ 10937630 w 12192000"/>
              <a:gd name="connsiteY1182" fmla="*/ 4301333 h 6858000"/>
              <a:gd name="connsiteX1183" fmla="*/ 10930472 w 12192000"/>
              <a:gd name="connsiteY1183" fmla="*/ 4315620 h 6858000"/>
              <a:gd name="connsiteX1184" fmla="*/ 10924109 w 12192000"/>
              <a:gd name="connsiteY1184" fmla="*/ 4332289 h 6858000"/>
              <a:gd name="connsiteX1185" fmla="*/ 10919337 w 12192000"/>
              <a:gd name="connsiteY1185" fmla="*/ 4348958 h 6858000"/>
              <a:gd name="connsiteX1186" fmla="*/ 10916156 w 12192000"/>
              <a:gd name="connsiteY1186" fmla="*/ 4367214 h 6858000"/>
              <a:gd name="connsiteX1187" fmla="*/ 10913770 w 12192000"/>
              <a:gd name="connsiteY1187" fmla="*/ 4386264 h 6858000"/>
              <a:gd name="connsiteX1188" fmla="*/ 10912975 w 12192000"/>
              <a:gd name="connsiteY1188" fmla="*/ 4404520 h 6858000"/>
              <a:gd name="connsiteX1189" fmla="*/ 10912975 w 12192000"/>
              <a:gd name="connsiteY1189" fmla="*/ 4675189 h 6858000"/>
              <a:gd name="connsiteX1190" fmla="*/ 11244633 w 12192000"/>
              <a:gd name="connsiteY1190" fmla="*/ 4675189 h 6858000"/>
              <a:gd name="connsiteX1191" fmla="*/ 11244633 w 12192000"/>
              <a:gd name="connsiteY1191" fmla="*/ 4404520 h 6858000"/>
              <a:gd name="connsiteX1192" fmla="*/ 11242247 w 12192000"/>
              <a:gd name="connsiteY1192" fmla="*/ 4367214 h 6858000"/>
              <a:gd name="connsiteX1193" fmla="*/ 11235089 w 12192000"/>
              <a:gd name="connsiteY1193" fmla="*/ 4332289 h 6858000"/>
              <a:gd name="connsiteX1194" fmla="*/ 11227931 w 12192000"/>
              <a:gd name="connsiteY1194" fmla="*/ 4315620 h 6858000"/>
              <a:gd name="connsiteX1195" fmla="*/ 11221568 w 12192000"/>
              <a:gd name="connsiteY1195" fmla="*/ 4301333 h 6858000"/>
              <a:gd name="connsiteX1196" fmla="*/ 11202480 w 12192000"/>
              <a:gd name="connsiteY1196" fmla="*/ 4274345 h 6858000"/>
              <a:gd name="connsiteX1197" fmla="*/ 11191345 w 12192000"/>
              <a:gd name="connsiteY1197" fmla="*/ 4263233 h 6858000"/>
              <a:gd name="connsiteX1198" fmla="*/ 11180210 w 12192000"/>
              <a:gd name="connsiteY1198" fmla="*/ 4252914 h 6858000"/>
              <a:gd name="connsiteX1199" fmla="*/ 11166690 w 12192000"/>
              <a:gd name="connsiteY1199" fmla="*/ 4244183 h 6858000"/>
              <a:gd name="connsiteX1200" fmla="*/ 11158736 w 12192000"/>
              <a:gd name="connsiteY1200" fmla="*/ 4241008 h 6858000"/>
              <a:gd name="connsiteX1201" fmla="*/ 11152373 w 12192000"/>
              <a:gd name="connsiteY1201" fmla="*/ 4237833 h 6858000"/>
              <a:gd name="connsiteX1202" fmla="*/ 11136466 w 12192000"/>
              <a:gd name="connsiteY1202" fmla="*/ 4232277 h 6858000"/>
              <a:gd name="connsiteX1203" fmla="*/ 11119764 w 12192000"/>
              <a:gd name="connsiteY1203" fmla="*/ 4227514 h 6858000"/>
              <a:gd name="connsiteX1204" fmla="*/ 4774129 w 12192000"/>
              <a:gd name="connsiteY1204" fmla="*/ 4224339 h 6858000"/>
              <a:gd name="connsiteX1205" fmla="*/ 4763813 w 12192000"/>
              <a:gd name="connsiteY1205" fmla="*/ 4225134 h 6858000"/>
              <a:gd name="connsiteX1206" fmla="*/ 4753499 w 12192000"/>
              <a:gd name="connsiteY1206" fmla="*/ 4225930 h 6858000"/>
              <a:gd name="connsiteX1207" fmla="*/ 4744771 w 12192000"/>
              <a:gd name="connsiteY1207" fmla="*/ 4227520 h 6858000"/>
              <a:gd name="connsiteX1208" fmla="*/ 4736043 w 12192000"/>
              <a:gd name="connsiteY1208" fmla="*/ 4229905 h 6858000"/>
              <a:gd name="connsiteX1209" fmla="*/ 4727314 w 12192000"/>
              <a:gd name="connsiteY1209" fmla="*/ 4232291 h 6858000"/>
              <a:gd name="connsiteX1210" fmla="*/ 4717794 w 12192000"/>
              <a:gd name="connsiteY1210" fmla="*/ 4233881 h 6858000"/>
              <a:gd name="connsiteX1211" fmla="*/ 4710653 w 12192000"/>
              <a:gd name="connsiteY1211" fmla="*/ 4237857 h 6858000"/>
              <a:gd name="connsiteX1212" fmla="*/ 4702719 w 12192000"/>
              <a:gd name="connsiteY1212" fmla="*/ 4241037 h 6858000"/>
              <a:gd name="connsiteX1213" fmla="*/ 4695577 w 12192000"/>
              <a:gd name="connsiteY1213" fmla="*/ 4244218 h 6858000"/>
              <a:gd name="connsiteX1214" fmla="*/ 4681295 w 12192000"/>
              <a:gd name="connsiteY1214" fmla="*/ 4252965 h 6858000"/>
              <a:gd name="connsiteX1215" fmla="*/ 4674948 w 12192000"/>
              <a:gd name="connsiteY1215" fmla="*/ 4257735 h 6858000"/>
              <a:gd name="connsiteX1216" fmla="*/ 4669395 w 12192000"/>
              <a:gd name="connsiteY1216" fmla="*/ 4263301 h 6858000"/>
              <a:gd name="connsiteX1217" fmla="*/ 4662254 w 12192000"/>
              <a:gd name="connsiteY1217" fmla="*/ 4268867 h 6858000"/>
              <a:gd name="connsiteX1218" fmla="*/ 4656699 w 12192000"/>
              <a:gd name="connsiteY1218" fmla="*/ 4274433 h 6858000"/>
              <a:gd name="connsiteX1219" fmla="*/ 4651939 w 12192000"/>
              <a:gd name="connsiteY1219" fmla="*/ 4280795 h 6858000"/>
              <a:gd name="connsiteX1220" fmla="*/ 4646384 w 12192000"/>
              <a:gd name="connsiteY1220" fmla="*/ 4287951 h 6858000"/>
              <a:gd name="connsiteX1221" fmla="*/ 4639244 w 12192000"/>
              <a:gd name="connsiteY1221" fmla="*/ 4301468 h 6858000"/>
              <a:gd name="connsiteX1222" fmla="*/ 4634483 w 12192000"/>
              <a:gd name="connsiteY1222" fmla="*/ 4309420 h 6858000"/>
              <a:gd name="connsiteX1223" fmla="*/ 4631309 w 12192000"/>
              <a:gd name="connsiteY1223" fmla="*/ 4315781 h 6858000"/>
              <a:gd name="connsiteX1224" fmla="*/ 4624168 w 12192000"/>
              <a:gd name="connsiteY1224" fmla="*/ 4332479 h 6858000"/>
              <a:gd name="connsiteX1225" fmla="*/ 4622581 w 12192000"/>
              <a:gd name="connsiteY1225" fmla="*/ 4340431 h 6858000"/>
              <a:gd name="connsiteX1226" fmla="*/ 4620201 w 12192000"/>
              <a:gd name="connsiteY1226" fmla="*/ 4349177 h 6858000"/>
              <a:gd name="connsiteX1227" fmla="*/ 4617821 w 12192000"/>
              <a:gd name="connsiteY1227" fmla="*/ 4357924 h 6858000"/>
              <a:gd name="connsiteX1228" fmla="*/ 4616233 w 12192000"/>
              <a:gd name="connsiteY1228" fmla="*/ 4367465 h 6858000"/>
              <a:gd name="connsiteX1229" fmla="*/ 4615441 w 12192000"/>
              <a:gd name="connsiteY1229" fmla="*/ 4376212 h 6858000"/>
              <a:gd name="connsiteX1230" fmla="*/ 4614646 w 12192000"/>
              <a:gd name="connsiteY1230" fmla="*/ 4386549 h 6858000"/>
              <a:gd name="connsiteX1231" fmla="*/ 4614646 w 12192000"/>
              <a:gd name="connsiteY1231" fmla="*/ 4395296 h 6858000"/>
              <a:gd name="connsiteX1232" fmla="*/ 4613060 w 12192000"/>
              <a:gd name="connsiteY1232" fmla="*/ 4404837 h 6858000"/>
              <a:gd name="connsiteX1233" fmla="*/ 4613060 w 12192000"/>
              <a:gd name="connsiteY1233" fmla="*/ 4676777 h 6858000"/>
              <a:gd name="connsiteX1234" fmla="*/ 4944719 w 12192000"/>
              <a:gd name="connsiteY1234" fmla="*/ 4676777 h 6858000"/>
              <a:gd name="connsiteX1235" fmla="*/ 4944719 w 12192000"/>
              <a:gd name="connsiteY1235" fmla="*/ 4404837 h 6858000"/>
              <a:gd name="connsiteX1236" fmla="*/ 4944719 w 12192000"/>
              <a:gd name="connsiteY1236" fmla="*/ 4386549 h 6858000"/>
              <a:gd name="connsiteX1237" fmla="*/ 4942337 w 12192000"/>
              <a:gd name="connsiteY1237" fmla="*/ 4367465 h 6858000"/>
              <a:gd name="connsiteX1238" fmla="*/ 4941544 w 12192000"/>
              <a:gd name="connsiteY1238" fmla="*/ 4362695 h 6858000"/>
              <a:gd name="connsiteX1239" fmla="*/ 4941544 w 12192000"/>
              <a:gd name="connsiteY1239" fmla="*/ 4357924 h 6858000"/>
              <a:gd name="connsiteX1240" fmla="*/ 4939165 w 12192000"/>
              <a:gd name="connsiteY1240" fmla="*/ 4349177 h 6858000"/>
              <a:gd name="connsiteX1241" fmla="*/ 4934403 w 12192000"/>
              <a:gd name="connsiteY1241" fmla="*/ 4332479 h 6858000"/>
              <a:gd name="connsiteX1242" fmla="*/ 4931229 w 12192000"/>
              <a:gd name="connsiteY1242" fmla="*/ 4323732 h 6858000"/>
              <a:gd name="connsiteX1243" fmla="*/ 4928057 w 12192000"/>
              <a:gd name="connsiteY1243" fmla="*/ 4315781 h 6858000"/>
              <a:gd name="connsiteX1244" fmla="*/ 4920915 w 12192000"/>
              <a:gd name="connsiteY1244" fmla="*/ 4301468 h 6858000"/>
              <a:gd name="connsiteX1245" fmla="*/ 4916947 w 12192000"/>
              <a:gd name="connsiteY1245" fmla="*/ 4294312 h 6858000"/>
              <a:gd name="connsiteX1246" fmla="*/ 4912187 w 12192000"/>
              <a:gd name="connsiteY1246" fmla="*/ 4287951 h 6858000"/>
              <a:gd name="connsiteX1247" fmla="*/ 4907427 w 12192000"/>
              <a:gd name="connsiteY1247" fmla="*/ 4280795 h 6858000"/>
              <a:gd name="connsiteX1248" fmla="*/ 4901872 w 12192000"/>
              <a:gd name="connsiteY1248" fmla="*/ 4274433 h 6858000"/>
              <a:gd name="connsiteX1249" fmla="*/ 4897905 w 12192000"/>
              <a:gd name="connsiteY1249" fmla="*/ 4268867 h 6858000"/>
              <a:gd name="connsiteX1250" fmla="*/ 4892352 w 12192000"/>
              <a:gd name="connsiteY1250" fmla="*/ 4263301 h 6858000"/>
              <a:gd name="connsiteX1251" fmla="*/ 4885211 w 12192000"/>
              <a:gd name="connsiteY1251" fmla="*/ 4257735 h 6858000"/>
              <a:gd name="connsiteX1252" fmla="*/ 4879656 w 12192000"/>
              <a:gd name="connsiteY1252" fmla="*/ 4252965 h 6858000"/>
              <a:gd name="connsiteX1253" fmla="*/ 4873308 w 12192000"/>
              <a:gd name="connsiteY1253" fmla="*/ 4248989 h 6858000"/>
              <a:gd name="connsiteX1254" fmla="*/ 4866167 w 12192000"/>
              <a:gd name="connsiteY1254" fmla="*/ 4244218 h 6858000"/>
              <a:gd name="connsiteX1255" fmla="*/ 4859026 w 12192000"/>
              <a:gd name="connsiteY1255" fmla="*/ 4241037 h 6858000"/>
              <a:gd name="connsiteX1256" fmla="*/ 4851885 w 12192000"/>
              <a:gd name="connsiteY1256" fmla="*/ 4237857 h 6858000"/>
              <a:gd name="connsiteX1257" fmla="*/ 4843951 w 12192000"/>
              <a:gd name="connsiteY1257" fmla="*/ 4233881 h 6858000"/>
              <a:gd name="connsiteX1258" fmla="*/ 4836016 w 12192000"/>
              <a:gd name="connsiteY1258" fmla="*/ 4232291 h 6858000"/>
              <a:gd name="connsiteX1259" fmla="*/ 4828876 w 12192000"/>
              <a:gd name="connsiteY1259" fmla="*/ 4229905 h 6858000"/>
              <a:gd name="connsiteX1260" fmla="*/ 4819355 w 12192000"/>
              <a:gd name="connsiteY1260" fmla="*/ 4227520 h 6858000"/>
              <a:gd name="connsiteX1261" fmla="*/ 4810627 w 12192000"/>
              <a:gd name="connsiteY1261" fmla="*/ 4225930 h 6858000"/>
              <a:gd name="connsiteX1262" fmla="*/ 4801898 w 12192000"/>
              <a:gd name="connsiteY1262" fmla="*/ 4225134 h 6858000"/>
              <a:gd name="connsiteX1263" fmla="*/ 4783649 w 12192000"/>
              <a:gd name="connsiteY1263" fmla="*/ 4224339 h 6858000"/>
              <a:gd name="connsiteX1264" fmla="*/ 8189888 w 12192000"/>
              <a:gd name="connsiteY1264" fmla="*/ 3724276 h 6858000"/>
              <a:gd name="connsiteX1265" fmla="*/ 8189888 w 12192000"/>
              <a:gd name="connsiteY1265" fmla="*/ 4342607 h 6858000"/>
              <a:gd name="connsiteX1266" fmla="*/ 7513083 w 12192000"/>
              <a:gd name="connsiteY1266" fmla="*/ 4592639 h 6858000"/>
              <a:gd name="connsiteX1267" fmla="*/ 7513083 w 12192000"/>
              <a:gd name="connsiteY1267" fmla="*/ 4710907 h 6858000"/>
              <a:gd name="connsiteX1268" fmla="*/ 8189888 w 12192000"/>
              <a:gd name="connsiteY1268" fmla="*/ 4710907 h 6858000"/>
              <a:gd name="connsiteX1269" fmla="*/ 8189888 w 12192000"/>
              <a:gd name="connsiteY1269" fmla="*/ 5314950 h 6858000"/>
              <a:gd name="connsiteX1270" fmla="*/ 7693987 w 12192000"/>
              <a:gd name="connsiteY1270" fmla="*/ 5314950 h 6858000"/>
              <a:gd name="connsiteX1271" fmla="*/ 7198087 w 12192000"/>
              <a:gd name="connsiteY1271" fmla="*/ 5314950 h 6858000"/>
              <a:gd name="connsiteX1272" fmla="*/ 6702981 w 12192000"/>
              <a:gd name="connsiteY1272" fmla="*/ 5314950 h 6858000"/>
              <a:gd name="connsiteX1273" fmla="*/ 6207874 w 12192000"/>
              <a:gd name="connsiteY1273" fmla="*/ 5314950 h 6858000"/>
              <a:gd name="connsiteX1274" fmla="*/ 6207874 w 12192000"/>
              <a:gd name="connsiteY1274" fmla="*/ 4422776 h 6858000"/>
              <a:gd name="connsiteX1275" fmla="*/ 6208668 w 12192000"/>
              <a:gd name="connsiteY1275" fmla="*/ 4384676 h 6858000"/>
              <a:gd name="connsiteX1276" fmla="*/ 6211048 w 12192000"/>
              <a:gd name="connsiteY1276" fmla="*/ 4346576 h 6858000"/>
              <a:gd name="connsiteX1277" fmla="*/ 6211841 w 12192000"/>
              <a:gd name="connsiteY1277" fmla="*/ 4329114 h 6858000"/>
              <a:gd name="connsiteX1278" fmla="*/ 6214222 w 12192000"/>
              <a:gd name="connsiteY1278" fmla="*/ 4310857 h 6858000"/>
              <a:gd name="connsiteX1279" fmla="*/ 6218982 w 12192000"/>
              <a:gd name="connsiteY1279" fmla="*/ 4275139 h 6858000"/>
              <a:gd name="connsiteX1280" fmla="*/ 6225329 w 12192000"/>
              <a:gd name="connsiteY1280" fmla="*/ 4241007 h 6858000"/>
              <a:gd name="connsiteX1281" fmla="*/ 6228503 w 12192000"/>
              <a:gd name="connsiteY1281" fmla="*/ 4224338 h 6858000"/>
              <a:gd name="connsiteX1282" fmla="*/ 6232470 w 12192000"/>
              <a:gd name="connsiteY1282" fmla="*/ 4207670 h 6858000"/>
              <a:gd name="connsiteX1283" fmla="*/ 6236438 w 12192000"/>
              <a:gd name="connsiteY1283" fmla="*/ 4190207 h 6858000"/>
              <a:gd name="connsiteX1284" fmla="*/ 6241198 w 12192000"/>
              <a:gd name="connsiteY1284" fmla="*/ 4175126 h 6858000"/>
              <a:gd name="connsiteX1285" fmla="*/ 6246753 w 12192000"/>
              <a:gd name="connsiteY1285" fmla="*/ 4159251 h 6858000"/>
              <a:gd name="connsiteX1286" fmla="*/ 6250719 w 12192000"/>
              <a:gd name="connsiteY1286" fmla="*/ 4143376 h 6858000"/>
              <a:gd name="connsiteX1287" fmla="*/ 6263414 w 12192000"/>
              <a:gd name="connsiteY1287" fmla="*/ 4112420 h 6858000"/>
              <a:gd name="connsiteX1288" fmla="*/ 6268969 w 12192000"/>
              <a:gd name="connsiteY1288" fmla="*/ 4098132 h 6858000"/>
              <a:gd name="connsiteX1289" fmla="*/ 6275317 w 12192000"/>
              <a:gd name="connsiteY1289" fmla="*/ 4083051 h 6858000"/>
              <a:gd name="connsiteX1290" fmla="*/ 6288804 w 12192000"/>
              <a:gd name="connsiteY1290" fmla="*/ 4055270 h 6858000"/>
              <a:gd name="connsiteX1291" fmla="*/ 6296739 w 12192000"/>
              <a:gd name="connsiteY1291" fmla="*/ 4040982 h 6858000"/>
              <a:gd name="connsiteX1292" fmla="*/ 6304673 w 12192000"/>
              <a:gd name="connsiteY1292" fmla="*/ 4027488 h 6858000"/>
              <a:gd name="connsiteX1293" fmla="*/ 6321336 w 12192000"/>
              <a:gd name="connsiteY1293" fmla="*/ 4002088 h 6858000"/>
              <a:gd name="connsiteX1294" fmla="*/ 6339585 w 12192000"/>
              <a:gd name="connsiteY1294" fmla="*/ 3975895 h 6858000"/>
              <a:gd name="connsiteX1295" fmla="*/ 6357834 w 12192000"/>
              <a:gd name="connsiteY1295" fmla="*/ 3952876 h 6858000"/>
              <a:gd name="connsiteX1296" fmla="*/ 6368148 w 12192000"/>
              <a:gd name="connsiteY1296" fmla="*/ 3941763 h 6858000"/>
              <a:gd name="connsiteX1297" fmla="*/ 6378463 w 12192000"/>
              <a:gd name="connsiteY1297" fmla="*/ 3930651 h 6858000"/>
              <a:gd name="connsiteX1298" fmla="*/ 6399093 w 12192000"/>
              <a:gd name="connsiteY1298" fmla="*/ 3909220 h 6858000"/>
              <a:gd name="connsiteX1299" fmla="*/ 6410995 w 12192000"/>
              <a:gd name="connsiteY1299" fmla="*/ 3898107 h 6858000"/>
              <a:gd name="connsiteX1300" fmla="*/ 6422896 w 12192000"/>
              <a:gd name="connsiteY1300" fmla="*/ 3887788 h 6858000"/>
              <a:gd name="connsiteX1301" fmla="*/ 6446700 w 12192000"/>
              <a:gd name="connsiteY1301" fmla="*/ 3868738 h 6858000"/>
              <a:gd name="connsiteX1302" fmla="*/ 6458601 w 12192000"/>
              <a:gd name="connsiteY1302" fmla="*/ 3860007 h 6858000"/>
              <a:gd name="connsiteX1303" fmla="*/ 6470502 w 12192000"/>
              <a:gd name="connsiteY1303" fmla="*/ 3852070 h 6858000"/>
              <a:gd name="connsiteX1304" fmla="*/ 6497480 w 12192000"/>
              <a:gd name="connsiteY1304" fmla="*/ 3835401 h 6858000"/>
              <a:gd name="connsiteX1305" fmla="*/ 6510968 w 12192000"/>
              <a:gd name="connsiteY1305" fmla="*/ 3827463 h 6858000"/>
              <a:gd name="connsiteX1306" fmla="*/ 6524456 w 12192000"/>
              <a:gd name="connsiteY1306" fmla="*/ 3820320 h 6858000"/>
              <a:gd name="connsiteX1307" fmla="*/ 6538739 w 12192000"/>
              <a:gd name="connsiteY1307" fmla="*/ 3813176 h 6858000"/>
              <a:gd name="connsiteX1308" fmla="*/ 6553814 w 12192000"/>
              <a:gd name="connsiteY1308" fmla="*/ 3806826 h 6858000"/>
              <a:gd name="connsiteX1309" fmla="*/ 6568095 w 12192000"/>
              <a:gd name="connsiteY1309" fmla="*/ 3799682 h 6858000"/>
              <a:gd name="connsiteX1310" fmla="*/ 6582378 w 12192000"/>
              <a:gd name="connsiteY1310" fmla="*/ 3794126 h 6858000"/>
              <a:gd name="connsiteX1311" fmla="*/ 6613322 w 12192000"/>
              <a:gd name="connsiteY1311" fmla="*/ 3783013 h 6858000"/>
              <a:gd name="connsiteX1312" fmla="*/ 6629190 w 12192000"/>
              <a:gd name="connsiteY1312" fmla="*/ 3779045 h 6858000"/>
              <a:gd name="connsiteX1313" fmla="*/ 6645059 w 12192000"/>
              <a:gd name="connsiteY1313" fmla="*/ 3773488 h 6858000"/>
              <a:gd name="connsiteX1314" fmla="*/ 6661722 w 12192000"/>
              <a:gd name="connsiteY1314" fmla="*/ 3769520 h 6858000"/>
              <a:gd name="connsiteX1315" fmla="*/ 6678384 w 12192000"/>
              <a:gd name="connsiteY1315" fmla="*/ 3765551 h 6858000"/>
              <a:gd name="connsiteX1316" fmla="*/ 6695046 w 12192000"/>
              <a:gd name="connsiteY1316" fmla="*/ 3761582 h 6858000"/>
              <a:gd name="connsiteX1317" fmla="*/ 6711708 w 12192000"/>
              <a:gd name="connsiteY1317" fmla="*/ 3758407 h 6858000"/>
              <a:gd name="connsiteX1318" fmla="*/ 6729958 w 12192000"/>
              <a:gd name="connsiteY1318" fmla="*/ 3755232 h 6858000"/>
              <a:gd name="connsiteX1319" fmla="*/ 6747413 w 12192000"/>
              <a:gd name="connsiteY1319" fmla="*/ 3752851 h 6858000"/>
              <a:gd name="connsiteX1320" fmla="*/ 6783118 w 12192000"/>
              <a:gd name="connsiteY1320" fmla="*/ 3749676 h 6858000"/>
              <a:gd name="connsiteX1321" fmla="*/ 6802161 w 12192000"/>
              <a:gd name="connsiteY1321" fmla="*/ 3748882 h 6858000"/>
              <a:gd name="connsiteX1322" fmla="*/ 6821203 w 12192000"/>
              <a:gd name="connsiteY1322" fmla="*/ 3747295 h 6858000"/>
              <a:gd name="connsiteX1323" fmla="*/ 6859289 w 12192000"/>
              <a:gd name="connsiteY1323" fmla="*/ 3746501 h 6858000"/>
              <a:gd name="connsiteX1324" fmla="*/ 6881505 w 12192000"/>
              <a:gd name="connsiteY1324" fmla="*/ 3746501 h 6858000"/>
              <a:gd name="connsiteX1325" fmla="*/ 6903721 w 12192000"/>
              <a:gd name="connsiteY1325" fmla="*/ 3748882 h 6858000"/>
              <a:gd name="connsiteX1326" fmla="*/ 6925938 w 12192000"/>
              <a:gd name="connsiteY1326" fmla="*/ 3749676 h 6858000"/>
              <a:gd name="connsiteX1327" fmla="*/ 6947360 w 12192000"/>
              <a:gd name="connsiteY1327" fmla="*/ 3752851 h 6858000"/>
              <a:gd name="connsiteX1328" fmla="*/ 6968784 w 12192000"/>
              <a:gd name="connsiteY1328" fmla="*/ 3756026 h 6858000"/>
              <a:gd name="connsiteX1329" fmla="*/ 6988619 w 12192000"/>
              <a:gd name="connsiteY1329" fmla="*/ 3760788 h 6858000"/>
              <a:gd name="connsiteX1330" fmla="*/ 7010043 w 12192000"/>
              <a:gd name="connsiteY1330" fmla="*/ 3765551 h 6858000"/>
              <a:gd name="connsiteX1331" fmla="*/ 7029085 w 12192000"/>
              <a:gd name="connsiteY1331" fmla="*/ 3771107 h 6858000"/>
              <a:gd name="connsiteX1332" fmla="*/ 7048920 w 12192000"/>
              <a:gd name="connsiteY1332" fmla="*/ 3777457 h 6858000"/>
              <a:gd name="connsiteX1333" fmla="*/ 7067963 w 12192000"/>
              <a:gd name="connsiteY1333" fmla="*/ 3784601 h 6858000"/>
              <a:gd name="connsiteX1334" fmla="*/ 7087006 w 12192000"/>
              <a:gd name="connsiteY1334" fmla="*/ 3791745 h 6858000"/>
              <a:gd name="connsiteX1335" fmla="*/ 7104462 w 12192000"/>
              <a:gd name="connsiteY1335" fmla="*/ 3801270 h 6858000"/>
              <a:gd name="connsiteX1336" fmla="*/ 7122711 w 12192000"/>
              <a:gd name="connsiteY1336" fmla="*/ 3810001 h 6858000"/>
              <a:gd name="connsiteX1337" fmla="*/ 7140167 w 12192000"/>
              <a:gd name="connsiteY1337" fmla="*/ 3818732 h 6858000"/>
              <a:gd name="connsiteX1338" fmla="*/ 7156828 w 12192000"/>
              <a:gd name="connsiteY1338" fmla="*/ 3829051 h 6858000"/>
              <a:gd name="connsiteX1339" fmla="*/ 7173491 w 12192000"/>
              <a:gd name="connsiteY1339" fmla="*/ 3840163 h 6858000"/>
              <a:gd name="connsiteX1340" fmla="*/ 7190153 w 12192000"/>
              <a:gd name="connsiteY1340" fmla="*/ 3851276 h 6858000"/>
              <a:gd name="connsiteX1341" fmla="*/ 7206022 w 12192000"/>
              <a:gd name="connsiteY1341" fmla="*/ 3862388 h 6858000"/>
              <a:gd name="connsiteX1342" fmla="*/ 7221891 w 12192000"/>
              <a:gd name="connsiteY1342" fmla="*/ 3875088 h 6858000"/>
              <a:gd name="connsiteX1343" fmla="*/ 7236966 w 12192000"/>
              <a:gd name="connsiteY1343" fmla="*/ 3886995 h 6858000"/>
              <a:gd name="connsiteX1344" fmla="*/ 7252041 w 12192000"/>
              <a:gd name="connsiteY1344" fmla="*/ 3900488 h 6858000"/>
              <a:gd name="connsiteX1345" fmla="*/ 7266324 w 12192000"/>
              <a:gd name="connsiteY1345" fmla="*/ 3913982 h 6858000"/>
              <a:gd name="connsiteX1346" fmla="*/ 7279812 w 12192000"/>
              <a:gd name="connsiteY1346" fmla="*/ 3927476 h 6858000"/>
              <a:gd name="connsiteX1347" fmla="*/ 7293300 w 12192000"/>
              <a:gd name="connsiteY1347" fmla="*/ 3941763 h 6858000"/>
              <a:gd name="connsiteX1348" fmla="*/ 7306789 w 12192000"/>
              <a:gd name="connsiteY1348" fmla="*/ 3956051 h 6858000"/>
              <a:gd name="connsiteX1349" fmla="*/ 7320277 w 12192000"/>
              <a:gd name="connsiteY1349" fmla="*/ 3971926 h 6858000"/>
              <a:gd name="connsiteX1350" fmla="*/ 7332179 w 12192000"/>
              <a:gd name="connsiteY1350" fmla="*/ 3987801 h 6858000"/>
              <a:gd name="connsiteX1351" fmla="*/ 7344080 w 12192000"/>
              <a:gd name="connsiteY1351" fmla="*/ 4002882 h 6858000"/>
              <a:gd name="connsiteX1352" fmla="*/ 7355983 w 12192000"/>
              <a:gd name="connsiteY1352" fmla="*/ 4018757 h 6858000"/>
              <a:gd name="connsiteX1353" fmla="*/ 7367090 w 12192000"/>
              <a:gd name="connsiteY1353" fmla="*/ 4035426 h 6858000"/>
              <a:gd name="connsiteX1354" fmla="*/ 7378199 w 12192000"/>
              <a:gd name="connsiteY1354" fmla="*/ 4052095 h 6858000"/>
              <a:gd name="connsiteX1355" fmla="*/ 7389306 w 12192000"/>
              <a:gd name="connsiteY1355" fmla="*/ 4068763 h 6858000"/>
              <a:gd name="connsiteX1356" fmla="*/ 7392480 w 12192000"/>
              <a:gd name="connsiteY1356" fmla="*/ 4073526 h 6858000"/>
              <a:gd name="connsiteX1357" fmla="*/ 7395654 w 12192000"/>
              <a:gd name="connsiteY1357" fmla="*/ 4079082 h 6858000"/>
              <a:gd name="connsiteX1358" fmla="*/ 7398828 w 12192000"/>
              <a:gd name="connsiteY1358" fmla="*/ 4082257 h 6858000"/>
              <a:gd name="connsiteX1359" fmla="*/ 7403589 w 12192000"/>
              <a:gd name="connsiteY1359" fmla="*/ 4087020 h 6858000"/>
              <a:gd name="connsiteX1360" fmla="*/ 7411523 w 12192000"/>
              <a:gd name="connsiteY1360" fmla="*/ 4092576 h 6858000"/>
              <a:gd name="connsiteX1361" fmla="*/ 7415490 w 12192000"/>
              <a:gd name="connsiteY1361" fmla="*/ 4094957 h 6858000"/>
              <a:gd name="connsiteX1362" fmla="*/ 7421044 w 12192000"/>
              <a:gd name="connsiteY1362" fmla="*/ 4095751 h 6858000"/>
              <a:gd name="connsiteX1363" fmla="*/ 7425805 w 12192000"/>
              <a:gd name="connsiteY1363" fmla="*/ 4096545 h 6858000"/>
              <a:gd name="connsiteX1364" fmla="*/ 7430565 w 12192000"/>
              <a:gd name="connsiteY1364" fmla="*/ 4096545 h 6858000"/>
              <a:gd name="connsiteX1365" fmla="*/ 7434533 w 12192000"/>
              <a:gd name="connsiteY1365" fmla="*/ 4096545 h 6858000"/>
              <a:gd name="connsiteX1366" fmla="*/ 7440087 w 12192000"/>
              <a:gd name="connsiteY1366" fmla="*/ 4095751 h 6858000"/>
              <a:gd name="connsiteX1367" fmla="*/ 7444848 w 12192000"/>
              <a:gd name="connsiteY1367" fmla="*/ 4094957 h 6858000"/>
              <a:gd name="connsiteX1368" fmla="*/ 7449608 w 12192000"/>
              <a:gd name="connsiteY1368" fmla="*/ 4092576 h 6858000"/>
              <a:gd name="connsiteX1369" fmla="*/ 7455163 w 12192000"/>
              <a:gd name="connsiteY1369" fmla="*/ 4089401 h 6858000"/>
              <a:gd name="connsiteX1370" fmla="*/ 7459129 w 12192000"/>
              <a:gd name="connsiteY1370" fmla="*/ 4085432 h 6858000"/>
              <a:gd name="connsiteX1371" fmla="*/ 7597982 w 12192000"/>
              <a:gd name="connsiteY1371" fmla="*/ 3968751 h 6858000"/>
              <a:gd name="connsiteX1372" fmla="*/ 1889975 w 12192000"/>
              <a:gd name="connsiteY1372" fmla="*/ 3724275 h 6858000"/>
              <a:gd name="connsiteX1373" fmla="*/ 1889975 w 12192000"/>
              <a:gd name="connsiteY1373" fmla="*/ 4342606 h 6858000"/>
              <a:gd name="connsiteX1374" fmla="*/ 1212377 w 12192000"/>
              <a:gd name="connsiteY1374" fmla="*/ 4592638 h 6858000"/>
              <a:gd name="connsiteX1375" fmla="*/ 1212377 w 12192000"/>
              <a:gd name="connsiteY1375" fmla="*/ 4710906 h 6858000"/>
              <a:gd name="connsiteX1376" fmla="*/ 1889975 w 12192000"/>
              <a:gd name="connsiteY1376" fmla="*/ 4710906 h 6858000"/>
              <a:gd name="connsiteX1377" fmla="*/ 1889975 w 12192000"/>
              <a:gd name="connsiteY1377" fmla="*/ 5314949 h 6858000"/>
              <a:gd name="connsiteX1378" fmla="*/ 1417085 w 12192000"/>
              <a:gd name="connsiteY1378" fmla="*/ 5314949 h 6858000"/>
              <a:gd name="connsiteX1379" fmla="*/ 944987 w 12192000"/>
              <a:gd name="connsiteY1379" fmla="*/ 5314949 h 6858000"/>
              <a:gd name="connsiteX1380" fmla="*/ 472097 w 12192000"/>
              <a:gd name="connsiteY1380" fmla="*/ 5314949 h 6858000"/>
              <a:gd name="connsiteX1381" fmla="*/ 0 w 12192000"/>
              <a:gd name="connsiteY1381" fmla="*/ 5314949 h 6858000"/>
              <a:gd name="connsiteX1382" fmla="*/ 0 w 12192000"/>
              <a:gd name="connsiteY1382" fmla="*/ 4035423 h 6858000"/>
              <a:gd name="connsiteX1383" fmla="*/ 10314 w 12192000"/>
              <a:gd name="connsiteY1383" fmla="*/ 4018756 h 6858000"/>
              <a:gd name="connsiteX1384" fmla="*/ 21423 w 12192000"/>
              <a:gd name="connsiteY1384" fmla="*/ 4002088 h 6858000"/>
              <a:gd name="connsiteX1385" fmla="*/ 32531 w 12192000"/>
              <a:gd name="connsiteY1385" fmla="*/ 3986213 h 6858000"/>
              <a:gd name="connsiteX1386" fmla="*/ 43638 w 12192000"/>
              <a:gd name="connsiteY1386" fmla="*/ 3970338 h 6858000"/>
              <a:gd name="connsiteX1387" fmla="*/ 55540 w 12192000"/>
              <a:gd name="connsiteY1387" fmla="*/ 3955256 h 6858000"/>
              <a:gd name="connsiteX1388" fmla="*/ 68237 w 12192000"/>
              <a:gd name="connsiteY1388" fmla="*/ 3940175 h 6858000"/>
              <a:gd name="connsiteX1389" fmla="*/ 81724 w 12192000"/>
              <a:gd name="connsiteY1389" fmla="*/ 3927475 h 6858000"/>
              <a:gd name="connsiteX1390" fmla="*/ 95212 w 12192000"/>
              <a:gd name="connsiteY1390" fmla="*/ 3913981 h 6858000"/>
              <a:gd name="connsiteX1391" fmla="*/ 109494 w 12192000"/>
              <a:gd name="connsiteY1391" fmla="*/ 3900488 h 6858000"/>
              <a:gd name="connsiteX1392" fmla="*/ 123776 w 12192000"/>
              <a:gd name="connsiteY1392" fmla="*/ 3886994 h 6858000"/>
              <a:gd name="connsiteX1393" fmla="*/ 138059 w 12192000"/>
              <a:gd name="connsiteY1393" fmla="*/ 3875881 h 6858000"/>
              <a:gd name="connsiteX1394" fmla="*/ 153927 w 12192000"/>
              <a:gd name="connsiteY1394" fmla="*/ 3863181 h 6858000"/>
              <a:gd name="connsiteX1395" fmla="*/ 169797 w 12192000"/>
              <a:gd name="connsiteY1395" fmla="*/ 3852069 h 6858000"/>
              <a:gd name="connsiteX1396" fmla="*/ 186457 w 12192000"/>
              <a:gd name="connsiteY1396" fmla="*/ 3842544 h 6858000"/>
              <a:gd name="connsiteX1397" fmla="*/ 203120 w 12192000"/>
              <a:gd name="connsiteY1397" fmla="*/ 3832225 h 6858000"/>
              <a:gd name="connsiteX1398" fmla="*/ 220576 w 12192000"/>
              <a:gd name="connsiteY1398" fmla="*/ 3821906 h 6858000"/>
              <a:gd name="connsiteX1399" fmla="*/ 238826 w 12192000"/>
              <a:gd name="connsiteY1399" fmla="*/ 3813175 h 6858000"/>
              <a:gd name="connsiteX1400" fmla="*/ 247553 w 12192000"/>
              <a:gd name="connsiteY1400" fmla="*/ 3809206 h 6858000"/>
              <a:gd name="connsiteX1401" fmla="*/ 256280 w 12192000"/>
              <a:gd name="connsiteY1401" fmla="*/ 3805238 h 6858000"/>
              <a:gd name="connsiteX1402" fmla="*/ 275323 w 12192000"/>
              <a:gd name="connsiteY1402" fmla="*/ 3796506 h 6858000"/>
              <a:gd name="connsiteX1403" fmla="*/ 294365 w 12192000"/>
              <a:gd name="connsiteY1403" fmla="*/ 3790156 h 6858000"/>
              <a:gd name="connsiteX1404" fmla="*/ 314995 w 12192000"/>
              <a:gd name="connsiteY1404" fmla="*/ 3783013 h 6858000"/>
              <a:gd name="connsiteX1405" fmla="*/ 334832 w 12192000"/>
              <a:gd name="connsiteY1405" fmla="*/ 3776663 h 6858000"/>
              <a:gd name="connsiteX1406" fmla="*/ 354667 w 12192000"/>
              <a:gd name="connsiteY1406" fmla="*/ 3771106 h 6858000"/>
              <a:gd name="connsiteX1407" fmla="*/ 376091 w 12192000"/>
              <a:gd name="connsiteY1407" fmla="*/ 3766344 h 6858000"/>
              <a:gd name="connsiteX1408" fmla="*/ 397513 w 12192000"/>
              <a:gd name="connsiteY1408" fmla="*/ 3760788 h 6858000"/>
              <a:gd name="connsiteX1409" fmla="*/ 419729 w 12192000"/>
              <a:gd name="connsiteY1409" fmla="*/ 3757613 h 6858000"/>
              <a:gd name="connsiteX1410" fmla="*/ 441945 w 12192000"/>
              <a:gd name="connsiteY1410" fmla="*/ 3754438 h 6858000"/>
              <a:gd name="connsiteX1411" fmla="*/ 464162 w 12192000"/>
              <a:gd name="connsiteY1411" fmla="*/ 3752056 h 6858000"/>
              <a:gd name="connsiteX1412" fmla="*/ 487172 w 12192000"/>
              <a:gd name="connsiteY1412" fmla="*/ 3749675 h 6858000"/>
              <a:gd name="connsiteX1413" fmla="*/ 510976 w 12192000"/>
              <a:gd name="connsiteY1413" fmla="*/ 3747294 h 6858000"/>
              <a:gd name="connsiteX1414" fmla="*/ 534779 w 12192000"/>
              <a:gd name="connsiteY1414" fmla="*/ 3746500 h 6858000"/>
              <a:gd name="connsiteX1415" fmla="*/ 558581 w 12192000"/>
              <a:gd name="connsiteY1415" fmla="*/ 3746500 h 6858000"/>
              <a:gd name="connsiteX1416" fmla="*/ 581592 w 12192000"/>
              <a:gd name="connsiteY1416" fmla="*/ 3746500 h 6858000"/>
              <a:gd name="connsiteX1417" fmla="*/ 603808 w 12192000"/>
              <a:gd name="connsiteY1417" fmla="*/ 3748881 h 6858000"/>
              <a:gd name="connsiteX1418" fmla="*/ 626025 w 12192000"/>
              <a:gd name="connsiteY1418" fmla="*/ 3749675 h 6858000"/>
              <a:gd name="connsiteX1419" fmla="*/ 647447 w 12192000"/>
              <a:gd name="connsiteY1419" fmla="*/ 3752850 h 6858000"/>
              <a:gd name="connsiteX1420" fmla="*/ 668077 w 12192000"/>
              <a:gd name="connsiteY1420" fmla="*/ 3756025 h 6858000"/>
              <a:gd name="connsiteX1421" fmla="*/ 688706 w 12192000"/>
              <a:gd name="connsiteY1421" fmla="*/ 3760788 h 6858000"/>
              <a:gd name="connsiteX1422" fmla="*/ 709335 w 12192000"/>
              <a:gd name="connsiteY1422" fmla="*/ 3765550 h 6858000"/>
              <a:gd name="connsiteX1423" fmla="*/ 728379 w 12192000"/>
              <a:gd name="connsiteY1423" fmla="*/ 3771106 h 6858000"/>
              <a:gd name="connsiteX1424" fmla="*/ 749007 w 12192000"/>
              <a:gd name="connsiteY1424" fmla="*/ 3777456 h 6858000"/>
              <a:gd name="connsiteX1425" fmla="*/ 767256 w 12192000"/>
              <a:gd name="connsiteY1425" fmla="*/ 3784600 h 6858000"/>
              <a:gd name="connsiteX1426" fmla="*/ 786300 w 12192000"/>
              <a:gd name="connsiteY1426" fmla="*/ 3791744 h 6858000"/>
              <a:gd name="connsiteX1427" fmla="*/ 804548 w 12192000"/>
              <a:gd name="connsiteY1427" fmla="*/ 3801269 h 6858000"/>
              <a:gd name="connsiteX1428" fmla="*/ 822004 w 12192000"/>
              <a:gd name="connsiteY1428" fmla="*/ 3810000 h 6858000"/>
              <a:gd name="connsiteX1429" fmla="*/ 840253 w 12192000"/>
              <a:gd name="connsiteY1429" fmla="*/ 3818731 h 6858000"/>
              <a:gd name="connsiteX1430" fmla="*/ 856915 w 12192000"/>
              <a:gd name="connsiteY1430" fmla="*/ 3829050 h 6858000"/>
              <a:gd name="connsiteX1431" fmla="*/ 873577 w 12192000"/>
              <a:gd name="connsiteY1431" fmla="*/ 3840163 h 6858000"/>
              <a:gd name="connsiteX1432" fmla="*/ 890239 w 12192000"/>
              <a:gd name="connsiteY1432" fmla="*/ 3851275 h 6858000"/>
              <a:gd name="connsiteX1433" fmla="*/ 906108 w 12192000"/>
              <a:gd name="connsiteY1433" fmla="*/ 3862388 h 6858000"/>
              <a:gd name="connsiteX1434" fmla="*/ 921184 w 12192000"/>
              <a:gd name="connsiteY1434" fmla="*/ 3875088 h 6858000"/>
              <a:gd name="connsiteX1435" fmla="*/ 937052 w 12192000"/>
              <a:gd name="connsiteY1435" fmla="*/ 3886994 h 6858000"/>
              <a:gd name="connsiteX1436" fmla="*/ 951336 w 12192000"/>
              <a:gd name="connsiteY1436" fmla="*/ 3900488 h 6858000"/>
              <a:gd name="connsiteX1437" fmla="*/ 966410 w 12192000"/>
              <a:gd name="connsiteY1437" fmla="*/ 3913981 h 6858000"/>
              <a:gd name="connsiteX1438" fmla="*/ 979899 w 12192000"/>
              <a:gd name="connsiteY1438" fmla="*/ 3927475 h 6858000"/>
              <a:gd name="connsiteX1439" fmla="*/ 992593 w 12192000"/>
              <a:gd name="connsiteY1439" fmla="*/ 3941763 h 6858000"/>
              <a:gd name="connsiteX1440" fmla="*/ 1006082 w 12192000"/>
              <a:gd name="connsiteY1440" fmla="*/ 3956050 h 6858000"/>
              <a:gd name="connsiteX1441" fmla="*/ 1019570 w 12192000"/>
              <a:gd name="connsiteY1441" fmla="*/ 3971925 h 6858000"/>
              <a:gd name="connsiteX1442" fmla="*/ 1032265 w 12192000"/>
              <a:gd name="connsiteY1442" fmla="*/ 3987800 h 6858000"/>
              <a:gd name="connsiteX1443" fmla="*/ 1044167 w 12192000"/>
              <a:gd name="connsiteY1443" fmla="*/ 4002881 h 6858000"/>
              <a:gd name="connsiteX1444" fmla="*/ 1055276 w 12192000"/>
              <a:gd name="connsiteY1444" fmla="*/ 4018756 h 6858000"/>
              <a:gd name="connsiteX1445" fmla="*/ 1066384 w 12192000"/>
              <a:gd name="connsiteY1445" fmla="*/ 4035425 h 6858000"/>
              <a:gd name="connsiteX1446" fmla="*/ 1077492 w 12192000"/>
              <a:gd name="connsiteY1446" fmla="*/ 4052094 h 6858000"/>
              <a:gd name="connsiteX1447" fmla="*/ 1088600 w 12192000"/>
              <a:gd name="connsiteY1447" fmla="*/ 4068763 h 6858000"/>
              <a:gd name="connsiteX1448" fmla="*/ 1092567 w 12192000"/>
              <a:gd name="connsiteY1448" fmla="*/ 4073525 h 6858000"/>
              <a:gd name="connsiteX1449" fmla="*/ 1095741 w 12192000"/>
              <a:gd name="connsiteY1449" fmla="*/ 4079081 h 6858000"/>
              <a:gd name="connsiteX1450" fmla="*/ 1098915 w 12192000"/>
              <a:gd name="connsiteY1450" fmla="*/ 4082256 h 6858000"/>
              <a:gd name="connsiteX1451" fmla="*/ 1103676 w 12192000"/>
              <a:gd name="connsiteY1451" fmla="*/ 4087019 h 6858000"/>
              <a:gd name="connsiteX1452" fmla="*/ 1110816 w 12192000"/>
              <a:gd name="connsiteY1452" fmla="*/ 4092575 h 6858000"/>
              <a:gd name="connsiteX1453" fmla="*/ 1115577 w 12192000"/>
              <a:gd name="connsiteY1453" fmla="*/ 4094956 h 6858000"/>
              <a:gd name="connsiteX1454" fmla="*/ 1121131 w 12192000"/>
              <a:gd name="connsiteY1454" fmla="*/ 4095750 h 6858000"/>
              <a:gd name="connsiteX1455" fmla="*/ 1125892 w 12192000"/>
              <a:gd name="connsiteY1455" fmla="*/ 4096544 h 6858000"/>
              <a:gd name="connsiteX1456" fmla="*/ 1129859 w 12192000"/>
              <a:gd name="connsiteY1456" fmla="*/ 4096544 h 6858000"/>
              <a:gd name="connsiteX1457" fmla="*/ 1134619 w 12192000"/>
              <a:gd name="connsiteY1457" fmla="*/ 4096544 h 6858000"/>
              <a:gd name="connsiteX1458" fmla="*/ 1140174 w 12192000"/>
              <a:gd name="connsiteY1458" fmla="*/ 4095750 h 6858000"/>
              <a:gd name="connsiteX1459" fmla="*/ 1144934 w 12192000"/>
              <a:gd name="connsiteY1459" fmla="*/ 4094956 h 6858000"/>
              <a:gd name="connsiteX1460" fmla="*/ 1148901 w 12192000"/>
              <a:gd name="connsiteY1460" fmla="*/ 4092575 h 6858000"/>
              <a:gd name="connsiteX1461" fmla="*/ 1154456 w 12192000"/>
              <a:gd name="connsiteY1461" fmla="*/ 4089400 h 6858000"/>
              <a:gd name="connsiteX1462" fmla="*/ 1159216 w 12192000"/>
              <a:gd name="connsiteY1462" fmla="*/ 4085431 h 6858000"/>
              <a:gd name="connsiteX1463" fmla="*/ 1297275 w 12192000"/>
              <a:gd name="connsiteY1463" fmla="*/ 3968750 h 6858000"/>
              <a:gd name="connsiteX1464" fmla="*/ 11055000 w 12192000"/>
              <a:gd name="connsiteY1464" fmla="*/ 3713164 h 6858000"/>
              <a:gd name="connsiteX1465" fmla="*/ 11099433 w 12192000"/>
              <a:gd name="connsiteY1465" fmla="*/ 3714750 h 6858000"/>
              <a:gd name="connsiteX1466" fmla="*/ 11143072 w 12192000"/>
              <a:gd name="connsiteY1466" fmla="*/ 3720300 h 6858000"/>
              <a:gd name="connsiteX1467" fmla="*/ 11185918 w 12192000"/>
              <a:gd name="connsiteY1467" fmla="*/ 3727437 h 6858000"/>
              <a:gd name="connsiteX1468" fmla="*/ 11225590 w 12192000"/>
              <a:gd name="connsiteY1468" fmla="*/ 3737745 h 6858000"/>
              <a:gd name="connsiteX1469" fmla="*/ 11263675 w 12192000"/>
              <a:gd name="connsiteY1469" fmla="*/ 3751225 h 6858000"/>
              <a:gd name="connsiteX1470" fmla="*/ 11300967 w 12192000"/>
              <a:gd name="connsiteY1470" fmla="*/ 3767084 h 6858000"/>
              <a:gd name="connsiteX1471" fmla="*/ 11336671 w 12192000"/>
              <a:gd name="connsiteY1471" fmla="*/ 3786115 h 6858000"/>
              <a:gd name="connsiteX1472" fmla="*/ 11369996 w 12192000"/>
              <a:gd name="connsiteY1472" fmla="*/ 3805939 h 6858000"/>
              <a:gd name="connsiteX1473" fmla="*/ 11401734 w 12192000"/>
              <a:gd name="connsiteY1473" fmla="*/ 3828934 h 6858000"/>
              <a:gd name="connsiteX1474" fmla="*/ 11433471 w 12192000"/>
              <a:gd name="connsiteY1474" fmla="*/ 3853515 h 6858000"/>
              <a:gd name="connsiteX1475" fmla="*/ 11462035 w 12192000"/>
              <a:gd name="connsiteY1475" fmla="*/ 3880476 h 6858000"/>
              <a:gd name="connsiteX1476" fmla="*/ 11490599 w 12192000"/>
              <a:gd name="connsiteY1476" fmla="*/ 3908229 h 6858000"/>
              <a:gd name="connsiteX1477" fmla="*/ 11515989 w 12192000"/>
              <a:gd name="connsiteY1477" fmla="*/ 3938361 h 6858000"/>
              <a:gd name="connsiteX1478" fmla="*/ 11540585 w 12192000"/>
              <a:gd name="connsiteY1478" fmla="*/ 3970079 h 6858000"/>
              <a:gd name="connsiteX1479" fmla="*/ 11585018 w 12192000"/>
              <a:gd name="connsiteY1479" fmla="*/ 4035893 h 6858000"/>
              <a:gd name="connsiteX1480" fmla="*/ 11592159 w 12192000"/>
              <a:gd name="connsiteY1480" fmla="*/ 4044616 h 6858000"/>
              <a:gd name="connsiteX1481" fmla="*/ 11599301 w 12192000"/>
              <a:gd name="connsiteY1481" fmla="*/ 4052545 h 6858000"/>
              <a:gd name="connsiteX1482" fmla="*/ 11608822 w 12192000"/>
              <a:gd name="connsiteY1482" fmla="*/ 4058889 h 6858000"/>
              <a:gd name="connsiteX1483" fmla="*/ 11617549 w 12192000"/>
              <a:gd name="connsiteY1483" fmla="*/ 4062060 h 6858000"/>
              <a:gd name="connsiteX1484" fmla="*/ 11626277 w 12192000"/>
              <a:gd name="connsiteY1484" fmla="*/ 4063646 h 6858000"/>
              <a:gd name="connsiteX1485" fmla="*/ 11636592 w 12192000"/>
              <a:gd name="connsiteY1485" fmla="*/ 4062060 h 6858000"/>
              <a:gd name="connsiteX1486" fmla="*/ 11646113 w 12192000"/>
              <a:gd name="connsiteY1486" fmla="*/ 4058889 h 6858000"/>
              <a:gd name="connsiteX1487" fmla="*/ 11655635 w 12192000"/>
              <a:gd name="connsiteY1487" fmla="*/ 4052545 h 6858000"/>
              <a:gd name="connsiteX1488" fmla="*/ 11794486 w 12192000"/>
              <a:gd name="connsiteY1488" fmla="*/ 3934396 h 6858000"/>
              <a:gd name="connsiteX1489" fmla="*/ 12192000 w 12192000"/>
              <a:gd name="connsiteY1489" fmla="*/ 3770256 h 6858000"/>
              <a:gd name="connsiteX1490" fmla="*/ 12192000 w 12192000"/>
              <a:gd name="connsiteY1490" fmla="*/ 4380033 h 6858000"/>
              <a:gd name="connsiteX1491" fmla="*/ 11710382 w 12192000"/>
              <a:gd name="connsiteY1491" fmla="*/ 4558446 h 6858000"/>
              <a:gd name="connsiteX1492" fmla="*/ 11710382 w 12192000"/>
              <a:gd name="connsiteY1492" fmla="*/ 4676595 h 6858000"/>
              <a:gd name="connsiteX1493" fmla="*/ 12192000 w 12192000"/>
              <a:gd name="connsiteY1493" fmla="*/ 4676595 h 6858000"/>
              <a:gd name="connsiteX1494" fmla="*/ 12192000 w 12192000"/>
              <a:gd name="connsiteY1494" fmla="*/ 5280026 h 6858000"/>
              <a:gd name="connsiteX1495" fmla="*/ 11744500 w 12192000"/>
              <a:gd name="connsiteY1495" fmla="*/ 5280026 h 6858000"/>
              <a:gd name="connsiteX1496" fmla="*/ 11297000 w 12192000"/>
              <a:gd name="connsiteY1496" fmla="*/ 5280026 h 6858000"/>
              <a:gd name="connsiteX1497" fmla="*/ 10849499 w 12192000"/>
              <a:gd name="connsiteY1497" fmla="*/ 5280026 h 6858000"/>
              <a:gd name="connsiteX1498" fmla="*/ 10403586 w 12192000"/>
              <a:gd name="connsiteY1498" fmla="*/ 5280026 h 6858000"/>
              <a:gd name="connsiteX1499" fmla="*/ 10403586 w 12192000"/>
              <a:gd name="connsiteY1499" fmla="*/ 4388755 h 6858000"/>
              <a:gd name="connsiteX1500" fmla="*/ 10406759 w 12192000"/>
              <a:gd name="connsiteY1500" fmla="*/ 4313425 h 6858000"/>
              <a:gd name="connsiteX1501" fmla="*/ 10414694 w 12192000"/>
              <a:gd name="connsiteY1501" fmla="*/ 4242060 h 6858000"/>
              <a:gd name="connsiteX1502" fmla="*/ 10421042 w 12192000"/>
              <a:gd name="connsiteY1502" fmla="*/ 4207170 h 6858000"/>
              <a:gd name="connsiteX1503" fmla="*/ 10428976 w 12192000"/>
              <a:gd name="connsiteY1503" fmla="*/ 4173866 h 6858000"/>
              <a:gd name="connsiteX1504" fmla="*/ 10448018 w 12192000"/>
              <a:gd name="connsiteY1504" fmla="*/ 4110430 h 6858000"/>
              <a:gd name="connsiteX1505" fmla="*/ 10459127 w 12192000"/>
              <a:gd name="connsiteY1505" fmla="*/ 4078712 h 6858000"/>
              <a:gd name="connsiteX1506" fmla="*/ 10471822 w 12192000"/>
              <a:gd name="connsiteY1506" fmla="*/ 4050166 h 6858000"/>
              <a:gd name="connsiteX1507" fmla="*/ 10500386 w 12192000"/>
              <a:gd name="connsiteY1507" fmla="*/ 3994660 h 6858000"/>
              <a:gd name="connsiteX1508" fmla="*/ 10535297 w 12192000"/>
              <a:gd name="connsiteY1508" fmla="*/ 3943118 h 6858000"/>
              <a:gd name="connsiteX1509" fmla="*/ 10554340 w 12192000"/>
              <a:gd name="connsiteY1509" fmla="*/ 3919330 h 6858000"/>
              <a:gd name="connsiteX1510" fmla="*/ 10574175 w 12192000"/>
              <a:gd name="connsiteY1510" fmla="*/ 3897128 h 6858000"/>
              <a:gd name="connsiteX1511" fmla="*/ 10596391 w 12192000"/>
              <a:gd name="connsiteY1511" fmla="*/ 3874925 h 6858000"/>
              <a:gd name="connsiteX1512" fmla="*/ 10618608 w 12192000"/>
              <a:gd name="connsiteY1512" fmla="*/ 3855101 h 6858000"/>
              <a:gd name="connsiteX1513" fmla="*/ 10642411 w 12192000"/>
              <a:gd name="connsiteY1513" fmla="*/ 3836071 h 6858000"/>
              <a:gd name="connsiteX1514" fmla="*/ 10667801 w 12192000"/>
              <a:gd name="connsiteY1514" fmla="*/ 3817833 h 6858000"/>
              <a:gd name="connsiteX1515" fmla="*/ 10693985 w 12192000"/>
              <a:gd name="connsiteY1515" fmla="*/ 3802767 h 6858000"/>
              <a:gd name="connsiteX1516" fmla="*/ 10721755 w 12192000"/>
              <a:gd name="connsiteY1516" fmla="*/ 3786908 h 6858000"/>
              <a:gd name="connsiteX1517" fmla="*/ 10749526 w 12192000"/>
              <a:gd name="connsiteY1517" fmla="*/ 3773428 h 6858000"/>
              <a:gd name="connsiteX1518" fmla="*/ 10779677 w 12192000"/>
              <a:gd name="connsiteY1518" fmla="*/ 3761534 h 6858000"/>
              <a:gd name="connsiteX1519" fmla="*/ 10809827 w 12192000"/>
              <a:gd name="connsiteY1519" fmla="*/ 3750432 h 6858000"/>
              <a:gd name="connsiteX1520" fmla="*/ 10842358 w 12192000"/>
              <a:gd name="connsiteY1520" fmla="*/ 3740124 h 6858000"/>
              <a:gd name="connsiteX1521" fmla="*/ 10874096 w 12192000"/>
              <a:gd name="connsiteY1521" fmla="*/ 3732195 h 6858000"/>
              <a:gd name="connsiteX1522" fmla="*/ 10909007 w 12192000"/>
              <a:gd name="connsiteY1522" fmla="*/ 3725851 h 6858000"/>
              <a:gd name="connsiteX1523" fmla="*/ 10943919 w 12192000"/>
              <a:gd name="connsiteY1523" fmla="*/ 3720300 h 6858000"/>
              <a:gd name="connsiteX1524" fmla="*/ 10980416 w 12192000"/>
              <a:gd name="connsiteY1524" fmla="*/ 3716336 h 6858000"/>
              <a:gd name="connsiteX1525" fmla="*/ 11016915 w 12192000"/>
              <a:gd name="connsiteY1525" fmla="*/ 3714750 h 6858000"/>
              <a:gd name="connsiteX1526" fmla="*/ 6085684 w 12192000"/>
              <a:gd name="connsiteY1526" fmla="*/ 3689351 h 6858000"/>
              <a:gd name="connsiteX1527" fmla="*/ 6085684 w 12192000"/>
              <a:gd name="connsiteY1527" fmla="*/ 4308167 h 6858000"/>
              <a:gd name="connsiteX1528" fmla="*/ 5409944 w 12192000"/>
              <a:gd name="connsiteY1528" fmla="*/ 4558074 h 6858000"/>
              <a:gd name="connsiteX1529" fmla="*/ 5409944 w 12192000"/>
              <a:gd name="connsiteY1529" fmla="*/ 4676284 h 6858000"/>
              <a:gd name="connsiteX1530" fmla="*/ 6085684 w 12192000"/>
              <a:gd name="connsiteY1530" fmla="*/ 4676284 h 6858000"/>
              <a:gd name="connsiteX1531" fmla="*/ 6085684 w 12192000"/>
              <a:gd name="connsiteY1531" fmla="*/ 5280025 h 6858000"/>
              <a:gd name="connsiteX1532" fmla="*/ 5590776 w 12192000"/>
              <a:gd name="connsiteY1532" fmla="*/ 5280025 h 6858000"/>
              <a:gd name="connsiteX1533" fmla="*/ 5095868 w 12192000"/>
              <a:gd name="connsiteY1533" fmla="*/ 5280025 h 6858000"/>
              <a:gd name="connsiteX1534" fmla="*/ 4600166 w 12192000"/>
              <a:gd name="connsiteY1534" fmla="*/ 5280025 h 6858000"/>
              <a:gd name="connsiteX1535" fmla="*/ 4105260 w 12192000"/>
              <a:gd name="connsiteY1535" fmla="*/ 5280025 h 6858000"/>
              <a:gd name="connsiteX1536" fmla="*/ 4105260 w 12192000"/>
              <a:gd name="connsiteY1536" fmla="*/ 4388296 h 6858000"/>
              <a:gd name="connsiteX1537" fmla="*/ 4105260 w 12192000"/>
              <a:gd name="connsiteY1537" fmla="*/ 4351009 h 6858000"/>
              <a:gd name="connsiteX1538" fmla="*/ 4107639 w 12192000"/>
              <a:gd name="connsiteY1538" fmla="*/ 4312928 h 6858000"/>
              <a:gd name="connsiteX1539" fmla="*/ 4108432 w 12192000"/>
              <a:gd name="connsiteY1539" fmla="*/ 4294680 h 6858000"/>
              <a:gd name="connsiteX1540" fmla="*/ 4110811 w 12192000"/>
              <a:gd name="connsiteY1540" fmla="*/ 4277227 h 6858000"/>
              <a:gd name="connsiteX1541" fmla="*/ 4115570 w 12192000"/>
              <a:gd name="connsiteY1541" fmla="*/ 4241526 h 6858000"/>
              <a:gd name="connsiteX1542" fmla="*/ 4121915 w 12192000"/>
              <a:gd name="connsiteY1542" fmla="*/ 4206618 h 6858000"/>
              <a:gd name="connsiteX1543" fmla="*/ 4125088 w 12192000"/>
              <a:gd name="connsiteY1543" fmla="*/ 4189957 h 6858000"/>
              <a:gd name="connsiteX1544" fmla="*/ 4129846 w 12192000"/>
              <a:gd name="connsiteY1544" fmla="*/ 4173297 h 6858000"/>
              <a:gd name="connsiteX1545" fmla="*/ 4133019 w 12192000"/>
              <a:gd name="connsiteY1545" fmla="*/ 4156636 h 6858000"/>
              <a:gd name="connsiteX1546" fmla="*/ 4138571 w 12192000"/>
              <a:gd name="connsiteY1546" fmla="*/ 4140769 h 6858000"/>
              <a:gd name="connsiteX1547" fmla="*/ 4143330 w 12192000"/>
              <a:gd name="connsiteY1547" fmla="*/ 4125696 h 6858000"/>
              <a:gd name="connsiteX1548" fmla="*/ 4148881 w 12192000"/>
              <a:gd name="connsiteY1548" fmla="*/ 4109829 h 6858000"/>
              <a:gd name="connsiteX1549" fmla="*/ 4159985 w 12192000"/>
              <a:gd name="connsiteY1549" fmla="*/ 4078094 h 6858000"/>
              <a:gd name="connsiteX1550" fmla="*/ 4165537 w 12192000"/>
              <a:gd name="connsiteY1550" fmla="*/ 4063814 h 6858000"/>
              <a:gd name="connsiteX1551" fmla="*/ 4171882 w 12192000"/>
              <a:gd name="connsiteY1551" fmla="*/ 4049534 h 6858000"/>
              <a:gd name="connsiteX1552" fmla="*/ 4186951 w 12192000"/>
              <a:gd name="connsiteY1552" fmla="*/ 4021766 h 6858000"/>
              <a:gd name="connsiteX1553" fmla="*/ 4194881 w 12192000"/>
              <a:gd name="connsiteY1553" fmla="*/ 4006693 h 6858000"/>
              <a:gd name="connsiteX1554" fmla="*/ 4202018 w 12192000"/>
              <a:gd name="connsiteY1554" fmla="*/ 3993999 h 6858000"/>
              <a:gd name="connsiteX1555" fmla="*/ 4217880 w 12192000"/>
              <a:gd name="connsiteY1555" fmla="*/ 3967818 h 6858000"/>
              <a:gd name="connsiteX1556" fmla="*/ 4236122 w 12192000"/>
              <a:gd name="connsiteY1556" fmla="*/ 3942431 h 6858000"/>
              <a:gd name="connsiteX1557" fmla="*/ 4255157 w 12192000"/>
              <a:gd name="connsiteY1557" fmla="*/ 3918630 h 6858000"/>
              <a:gd name="connsiteX1558" fmla="*/ 4264675 w 12192000"/>
              <a:gd name="connsiteY1558" fmla="*/ 3907523 h 6858000"/>
              <a:gd name="connsiteX1559" fmla="*/ 4274985 w 12192000"/>
              <a:gd name="connsiteY1559" fmla="*/ 3896416 h 6858000"/>
              <a:gd name="connsiteX1560" fmla="*/ 4297193 w 12192000"/>
              <a:gd name="connsiteY1560" fmla="*/ 3874202 h 6858000"/>
              <a:gd name="connsiteX1561" fmla="*/ 4308297 w 12192000"/>
              <a:gd name="connsiteY1561" fmla="*/ 3863889 h 6858000"/>
              <a:gd name="connsiteX1562" fmla="*/ 4319400 w 12192000"/>
              <a:gd name="connsiteY1562" fmla="*/ 3854369 h 6858000"/>
              <a:gd name="connsiteX1563" fmla="*/ 4343194 w 12192000"/>
              <a:gd name="connsiteY1563" fmla="*/ 3835328 h 6858000"/>
              <a:gd name="connsiteX1564" fmla="*/ 4355091 w 12192000"/>
              <a:gd name="connsiteY1564" fmla="*/ 3826601 h 6858000"/>
              <a:gd name="connsiteX1565" fmla="*/ 4368574 w 12192000"/>
              <a:gd name="connsiteY1565" fmla="*/ 3818668 h 6858000"/>
              <a:gd name="connsiteX1566" fmla="*/ 4393954 w 12192000"/>
              <a:gd name="connsiteY1566" fmla="*/ 3802007 h 6858000"/>
              <a:gd name="connsiteX1567" fmla="*/ 4407436 w 12192000"/>
              <a:gd name="connsiteY1567" fmla="*/ 3794074 h 6858000"/>
              <a:gd name="connsiteX1568" fmla="*/ 4421713 w 12192000"/>
              <a:gd name="connsiteY1568" fmla="*/ 3786140 h 6858000"/>
              <a:gd name="connsiteX1569" fmla="*/ 4435197 w 12192000"/>
              <a:gd name="connsiteY1569" fmla="*/ 3779793 h 6858000"/>
              <a:gd name="connsiteX1570" fmla="*/ 4450267 w 12192000"/>
              <a:gd name="connsiteY1570" fmla="*/ 3772653 h 6858000"/>
              <a:gd name="connsiteX1571" fmla="*/ 4464542 w 12192000"/>
              <a:gd name="connsiteY1571" fmla="*/ 3766306 h 6858000"/>
              <a:gd name="connsiteX1572" fmla="*/ 4480404 w 12192000"/>
              <a:gd name="connsiteY1572" fmla="*/ 3760753 h 6858000"/>
              <a:gd name="connsiteX1573" fmla="*/ 4510543 w 12192000"/>
              <a:gd name="connsiteY1573" fmla="*/ 3749646 h 6858000"/>
              <a:gd name="connsiteX1574" fmla="*/ 4525613 w 12192000"/>
              <a:gd name="connsiteY1574" fmla="*/ 3744092 h 6858000"/>
              <a:gd name="connsiteX1575" fmla="*/ 4542268 w 12192000"/>
              <a:gd name="connsiteY1575" fmla="*/ 3739332 h 6858000"/>
              <a:gd name="connsiteX1576" fmla="*/ 4558131 w 12192000"/>
              <a:gd name="connsiteY1576" fmla="*/ 3736159 h 6858000"/>
              <a:gd name="connsiteX1577" fmla="*/ 4574788 w 12192000"/>
              <a:gd name="connsiteY1577" fmla="*/ 3731399 h 6858000"/>
              <a:gd name="connsiteX1578" fmla="*/ 4591442 w 12192000"/>
              <a:gd name="connsiteY1578" fmla="*/ 3728225 h 6858000"/>
              <a:gd name="connsiteX1579" fmla="*/ 4609683 w 12192000"/>
              <a:gd name="connsiteY1579" fmla="*/ 3725052 h 6858000"/>
              <a:gd name="connsiteX1580" fmla="*/ 4626340 w 12192000"/>
              <a:gd name="connsiteY1580" fmla="*/ 3721085 h 6858000"/>
              <a:gd name="connsiteX1581" fmla="*/ 4643789 w 12192000"/>
              <a:gd name="connsiteY1581" fmla="*/ 3719498 h 6858000"/>
              <a:gd name="connsiteX1582" fmla="*/ 4681066 w 12192000"/>
              <a:gd name="connsiteY1582" fmla="*/ 3715532 h 6858000"/>
              <a:gd name="connsiteX1583" fmla="*/ 4698513 w 12192000"/>
              <a:gd name="connsiteY1583" fmla="*/ 3714738 h 6858000"/>
              <a:gd name="connsiteX1584" fmla="*/ 4717548 w 12192000"/>
              <a:gd name="connsiteY1584" fmla="*/ 3713945 h 6858000"/>
              <a:gd name="connsiteX1585" fmla="*/ 4755620 w 12192000"/>
              <a:gd name="connsiteY1585" fmla="*/ 3712358 h 6858000"/>
              <a:gd name="connsiteX1586" fmla="*/ 4778619 w 12192000"/>
              <a:gd name="connsiteY1586" fmla="*/ 3712358 h 6858000"/>
              <a:gd name="connsiteX1587" fmla="*/ 4801620 w 12192000"/>
              <a:gd name="connsiteY1587" fmla="*/ 3713945 h 6858000"/>
              <a:gd name="connsiteX1588" fmla="*/ 4822240 w 12192000"/>
              <a:gd name="connsiteY1588" fmla="*/ 3715532 h 6858000"/>
              <a:gd name="connsiteX1589" fmla="*/ 4843656 w 12192000"/>
              <a:gd name="connsiteY1589" fmla="*/ 3719498 h 6858000"/>
              <a:gd name="connsiteX1590" fmla="*/ 4865070 w 12192000"/>
              <a:gd name="connsiteY1590" fmla="*/ 3722672 h 6858000"/>
              <a:gd name="connsiteX1591" fmla="*/ 4885691 w 12192000"/>
              <a:gd name="connsiteY1591" fmla="*/ 3726639 h 6858000"/>
              <a:gd name="connsiteX1592" fmla="*/ 4906312 w 12192000"/>
              <a:gd name="connsiteY1592" fmla="*/ 3731399 h 6858000"/>
              <a:gd name="connsiteX1593" fmla="*/ 4926140 w 12192000"/>
              <a:gd name="connsiteY1593" fmla="*/ 3736952 h 6858000"/>
              <a:gd name="connsiteX1594" fmla="*/ 4945175 w 12192000"/>
              <a:gd name="connsiteY1594" fmla="*/ 3744092 h 6858000"/>
              <a:gd name="connsiteX1595" fmla="*/ 4964209 w 12192000"/>
              <a:gd name="connsiteY1595" fmla="*/ 3750439 h 6858000"/>
              <a:gd name="connsiteX1596" fmla="*/ 4983244 w 12192000"/>
              <a:gd name="connsiteY1596" fmla="*/ 3758373 h 6858000"/>
              <a:gd name="connsiteX1597" fmla="*/ 5000694 w 12192000"/>
              <a:gd name="connsiteY1597" fmla="*/ 3767100 h 6858000"/>
              <a:gd name="connsiteX1598" fmla="*/ 5018935 w 12192000"/>
              <a:gd name="connsiteY1598" fmla="*/ 3775826 h 6858000"/>
              <a:gd name="connsiteX1599" fmla="*/ 5036385 w 12192000"/>
              <a:gd name="connsiteY1599" fmla="*/ 3785347 h 6858000"/>
              <a:gd name="connsiteX1600" fmla="*/ 5053040 w 12192000"/>
              <a:gd name="connsiteY1600" fmla="*/ 3794867 h 6858000"/>
              <a:gd name="connsiteX1601" fmla="*/ 5069695 w 12192000"/>
              <a:gd name="connsiteY1601" fmla="*/ 3805974 h 6858000"/>
              <a:gd name="connsiteX1602" fmla="*/ 5086350 w 12192000"/>
              <a:gd name="connsiteY1602" fmla="*/ 3816288 h 6858000"/>
              <a:gd name="connsiteX1603" fmla="*/ 5102213 w 12192000"/>
              <a:gd name="connsiteY1603" fmla="*/ 3828188 h 6858000"/>
              <a:gd name="connsiteX1604" fmla="*/ 5118075 w 12192000"/>
              <a:gd name="connsiteY1604" fmla="*/ 3840882 h 6858000"/>
              <a:gd name="connsiteX1605" fmla="*/ 5133938 w 12192000"/>
              <a:gd name="connsiteY1605" fmla="*/ 3852782 h 6858000"/>
              <a:gd name="connsiteX1606" fmla="*/ 5148214 w 12192000"/>
              <a:gd name="connsiteY1606" fmla="*/ 3866269 h 6858000"/>
              <a:gd name="connsiteX1607" fmla="*/ 5162490 w 12192000"/>
              <a:gd name="connsiteY1607" fmla="*/ 3879756 h 6858000"/>
              <a:gd name="connsiteX1608" fmla="*/ 5176767 w 12192000"/>
              <a:gd name="connsiteY1608" fmla="*/ 3893243 h 6858000"/>
              <a:gd name="connsiteX1609" fmla="*/ 5190250 w 12192000"/>
              <a:gd name="connsiteY1609" fmla="*/ 3907523 h 6858000"/>
              <a:gd name="connsiteX1610" fmla="*/ 5203732 w 12192000"/>
              <a:gd name="connsiteY1610" fmla="*/ 3922597 h 6858000"/>
              <a:gd name="connsiteX1611" fmla="*/ 5216422 w 12192000"/>
              <a:gd name="connsiteY1611" fmla="*/ 3937671 h 6858000"/>
              <a:gd name="connsiteX1612" fmla="*/ 5228319 w 12192000"/>
              <a:gd name="connsiteY1612" fmla="*/ 3953538 h 6858000"/>
              <a:gd name="connsiteX1613" fmla="*/ 5241009 w 12192000"/>
              <a:gd name="connsiteY1613" fmla="*/ 3969405 h 6858000"/>
              <a:gd name="connsiteX1614" fmla="*/ 5252906 w 12192000"/>
              <a:gd name="connsiteY1614" fmla="*/ 3984479 h 6858000"/>
              <a:gd name="connsiteX1615" fmla="*/ 5264010 w 12192000"/>
              <a:gd name="connsiteY1615" fmla="*/ 4001139 h 6858000"/>
              <a:gd name="connsiteX1616" fmla="*/ 5275113 w 12192000"/>
              <a:gd name="connsiteY1616" fmla="*/ 4018593 h 6858000"/>
              <a:gd name="connsiteX1617" fmla="*/ 5285424 w 12192000"/>
              <a:gd name="connsiteY1617" fmla="*/ 4035253 h 6858000"/>
              <a:gd name="connsiteX1618" fmla="*/ 5288597 w 12192000"/>
              <a:gd name="connsiteY1618" fmla="*/ 4039220 h 6858000"/>
              <a:gd name="connsiteX1619" fmla="*/ 5291769 w 12192000"/>
              <a:gd name="connsiteY1619" fmla="*/ 4044774 h 6858000"/>
              <a:gd name="connsiteX1620" fmla="*/ 5296527 w 12192000"/>
              <a:gd name="connsiteY1620" fmla="*/ 4047947 h 6858000"/>
              <a:gd name="connsiteX1621" fmla="*/ 5299700 w 12192000"/>
              <a:gd name="connsiteY1621" fmla="*/ 4052707 h 6858000"/>
              <a:gd name="connsiteX1622" fmla="*/ 5308424 w 12192000"/>
              <a:gd name="connsiteY1622" fmla="*/ 4058261 h 6858000"/>
              <a:gd name="connsiteX1623" fmla="*/ 5313183 w 12192000"/>
              <a:gd name="connsiteY1623" fmla="*/ 4060641 h 6858000"/>
              <a:gd name="connsiteX1624" fmla="*/ 5317942 w 12192000"/>
              <a:gd name="connsiteY1624" fmla="*/ 4061434 h 6858000"/>
              <a:gd name="connsiteX1625" fmla="*/ 5321907 w 12192000"/>
              <a:gd name="connsiteY1625" fmla="*/ 4063021 h 6858000"/>
              <a:gd name="connsiteX1626" fmla="*/ 5326666 w 12192000"/>
              <a:gd name="connsiteY1626" fmla="*/ 4063021 h 6858000"/>
              <a:gd name="connsiteX1627" fmla="*/ 5332218 w 12192000"/>
              <a:gd name="connsiteY1627" fmla="*/ 4063021 h 6858000"/>
              <a:gd name="connsiteX1628" fmla="*/ 5336185 w 12192000"/>
              <a:gd name="connsiteY1628" fmla="*/ 4061434 h 6858000"/>
              <a:gd name="connsiteX1629" fmla="*/ 5340943 w 12192000"/>
              <a:gd name="connsiteY1629" fmla="*/ 4060641 h 6858000"/>
              <a:gd name="connsiteX1630" fmla="*/ 5346495 w 12192000"/>
              <a:gd name="connsiteY1630" fmla="*/ 4058261 h 6858000"/>
              <a:gd name="connsiteX1631" fmla="*/ 5351254 w 12192000"/>
              <a:gd name="connsiteY1631" fmla="*/ 4055087 h 6858000"/>
              <a:gd name="connsiteX1632" fmla="*/ 5355219 w 12192000"/>
              <a:gd name="connsiteY1632" fmla="*/ 4051914 h 6858000"/>
              <a:gd name="connsiteX1633" fmla="*/ 5494808 w 12192000"/>
              <a:gd name="connsiteY1633" fmla="*/ 3934497 h 6858000"/>
              <a:gd name="connsiteX1634" fmla="*/ 8305729 w 12192000"/>
              <a:gd name="connsiteY1634" fmla="*/ 3330577 h 6858000"/>
              <a:gd name="connsiteX1635" fmla="*/ 8803414 w 12192000"/>
              <a:gd name="connsiteY1635" fmla="*/ 3330577 h 6858000"/>
              <a:gd name="connsiteX1636" fmla="*/ 9301893 w 12192000"/>
              <a:gd name="connsiteY1636" fmla="*/ 3330577 h 6858000"/>
              <a:gd name="connsiteX1637" fmla="*/ 9799578 w 12192000"/>
              <a:gd name="connsiteY1637" fmla="*/ 3330577 h 6858000"/>
              <a:gd name="connsiteX1638" fmla="*/ 10298851 w 12192000"/>
              <a:gd name="connsiteY1638" fmla="*/ 3330577 h 6858000"/>
              <a:gd name="connsiteX1639" fmla="*/ 10298851 w 12192000"/>
              <a:gd name="connsiteY1639" fmla="*/ 3965576 h 6858000"/>
              <a:gd name="connsiteX1640" fmla="*/ 10297263 w 12192000"/>
              <a:gd name="connsiteY1640" fmla="*/ 3975895 h 6858000"/>
              <a:gd name="connsiteX1641" fmla="*/ 10294088 w 12192000"/>
              <a:gd name="connsiteY1641" fmla="*/ 3984626 h 6858000"/>
              <a:gd name="connsiteX1642" fmla="*/ 10290119 w 12192000"/>
              <a:gd name="connsiteY1642" fmla="*/ 3992564 h 6858000"/>
              <a:gd name="connsiteX1643" fmla="*/ 10284563 w 12192000"/>
              <a:gd name="connsiteY1643" fmla="*/ 4000501 h 6858000"/>
              <a:gd name="connsiteX1644" fmla="*/ 10277419 w 12192000"/>
              <a:gd name="connsiteY1644" fmla="*/ 4006058 h 6858000"/>
              <a:gd name="connsiteX1645" fmla="*/ 10268687 w 12192000"/>
              <a:gd name="connsiteY1645" fmla="*/ 4010820 h 6858000"/>
              <a:gd name="connsiteX1646" fmla="*/ 10249638 w 12192000"/>
              <a:gd name="connsiteY1646" fmla="*/ 4014789 h 6858000"/>
              <a:gd name="connsiteX1647" fmla="*/ 9727346 w 12192000"/>
              <a:gd name="connsiteY1647" fmla="*/ 4014789 h 6858000"/>
              <a:gd name="connsiteX1648" fmla="*/ 9717027 w 12192000"/>
              <a:gd name="connsiteY1648" fmla="*/ 4012408 h 6858000"/>
              <a:gd name="connsiteX1649" fmla="*/ 9705915 w 12192000"/>
              <a:gd name="connsiteY1649" fmla="*/ 4009233 h 6858000"/>
              <a:gd name="connsiteX1650" fmla="*/ 9474931 w 12192000"/>
              <a:gd name="connsiteY1650" fmla="*/ 3896520 h 6858000"/>
              <a:gd name="connsiteX1651" fmla="*/ 9236011 w 12192000"/>
              <a:gd name="connsiteY1651" fmla="*/ 3783808 h 6858000"/>
              <a:gd name="connsiteX1652" fmla="*/ 9232836 w 12192000"/>
              <a:gd name="connsiteY1652" fmla="*/ 3781426 h 6858000"/>
              <a:gd name="connsiteX1653" fmla="*/ 9224899 w 12192000"/>
              <a:gd name="connsiteY1653" fmla="*/ 3778251 h 6858000"/>
              <a:gd name="connsiteX1654" fmla="*/ 9213786 w 12192000"/>
              <a:gd name="connsiteY1654" fmla="*/ 3775870 h 6858000"/>
              <a:gd name="connsiteX1655" fmla="*/ 9202674 w 12192000"/>
              <a:gd name="connsiteY1655" fmla="*/ 3777458 h 6858000"/>
              <a:gd name="connsiteX1656" fmla="*/ 9197117 w 12192000"/>
              <a:gd name="connsiteY1656" fmla="*/ 3780633 h 6858000"/>
              <a:gd name="connsiteX1657" fmla="*/ 9192355 w 12192000"/>
              <a:gd name="connsiteY1657" fmla="*/ 3785395 h 6858000"/>
              <a:gd name="connsiteX1658" fmla="*/ 9190767 w 12192000"/>
              <a:gd name="connsiteY1658" fmla="*/ 3791745 h 6858000"/>
              <a:gd name="connsiteX1659" fmla="*/ 9190767 w 12192000"/>
              <a:gd name="connsiteY1659" fmla="*/ 3798095 h 6858000"/>
              <a:gd name="connsiteX1660" fmla="*/ 9194736 w 12192000"/>
              <a:gd name="connsiteY1660" fmla="*/ 3811589 h 6858000"/>
              <a:gd name="connsiteX1661" fmla="*/ 9202674 w 12192000"/>
              <a:gd name="connsiteY1661" fmla="*/ 3821114 h 6858000"/>
              <a:gd name="connsiteX1662" fmla="*/ 9207436 w 12192000"/>
              <a:gd name="connsiteY1662" fmla="*/ 3824289 h 6858000"/>
              <a:gd name="connsiteX1663" fmla="*/ 9548751 w 12192000"/>
              <a:gd name="connsiteY1663" fmla="*/ 4137026 h 6858000"/>
              <a:gd name="connsiteX1664" fmla="*/ 10219475 w 12192000"/>
              <a:gd name="connsiteY1664" fmla="*/ 4808539 h 6858000"/>
              <a:gd name="connsiteX1665" fmla="*/ 10225825 w 12192000"/>
              <a:gd name="connsiteY1665" fmla="*/ 4816477 h 6858000"/>
              <a:gd name="connsiteX1666" fmla="*/ 10230587 w 12192000"/>
              <a:gd name="connsiteY1666" fmla="*/ 4824414 h 6858000"/>
              <a:gd name="connsiteX1667" fmla="*/ 10232969 w 12192000"/>
              <a:gd name="connsiteY1667" fmla="*/ 4833939 h 6858000"/>
              <a:gd name="connsiteX1668" fmla="*/ 10233763 w 12192000"/>
              <a:gd name="connsiteY1668" fmla="*/ 4843464 h 6858000"/>
              <a:gd name="connsiteX1669" fmla="*/ 10230587 w 12192000"/>
              <a:gd name="connsiteY1669" fmla="*/ 4860927 h 6858000"/>
              <a:gd name="connsiteX1670" fmla="*/ 10219475 w 12192000"/>
              <a:gd name="connsiteY1670" fmla="*/ 4877595 h 6858000"/>
              <a:gd name="connsiteX1671" fmla="*/ 9805134 w 12192000"/>
              <a:gd name="connsiteY1671" fmla="*/ 5291932 h 6858000"/>
              <a:gd name="connsiteX1672" fmla="*/ 9797197 w 12192000"/>
              <a:gd name="connsiteY1672" fmla="*/ 5298282 h 6858000"/>
              <a:gd name="connsiteX1673" fmla="*/ 9788465 w 12192000"/>
              <a:gd name="connsiteY1673" fmla="*/ 5303044 h 6858000"/>
              <a:gd name="connsiteX1674" fmla="*/ 9771003 w 12192000"/>
              <a:gd name="connsiteY1674" fmla="*/ 5306219 h 6858000"/>
              <a:gd name="connsiteX1675" fmla="*/ 9752747 w 12192000"/>
              <a:gd name="connsiteY1675" fmla="*/ 5303044 h 6858000"/>
              <a:gd name="connsiteX1676" fmla="*/ 9736077 w 12192000"/>
              <a:gd name="connsiteY1676" fmla="*/ 5291932 h 6858000"/>
              <a:gd name="connsiteX1677" fmla="*/ 9162192 w 12192000"/>
              <a:gd name="connsiteY1677" fmla="*/ 4718052 h 6858000"/>
              <a:gd name="connsiteX1678" fmla="*/ 8789920 w 12192000"/>
              <a:gd name="connsiteY1678" fmla="*/ 4328320 h 6858000"/>
              <a:gd name="connsiteX1679" fmla="*/ 8785158 w 12192000"/>
              <a:gd name="connsiteY1679" fmla="*/ 4325145 h 6858000"/>
              <a:gd name="connsiteX1680" fmla="*/ 8776426 w 12192000"/>
              <a:gd name="connsiteY1680" fmla="*/ 4317208 h 6858000"/>
              <a:gd name="connsiteX1681" fmla="*/ 8762933 w 12192000"/>
              <a:gd name="connsiteY1681" fmla="*/ 4311651 h 6858000"/>
              <a:gd name="connsiteX1682" fmla="*/ 8756583 w 12192000"/>
              <a:gd name="connsiteY1682" fmla="*/ 4311651 h 6858000"/>
              <a:gd name="connsiteX1683" fmla="*/ 8749439 w 12192000"/>
              <a:gd name="connsiteY1683" fmla="*/ 4315620 h 6858000"/>
              <a:gd name="connsiteX1684" fmla="*/ 8745470 w 12192000"/>
              <a:gd name="connsiteY1684" fmla="*/ 4319589 h 6858000"/>
              <a:gd name="connsiteX1685" fmla="*/ 8743088 w 12192000"/>
              <a:gd name="connsiteY1685" fmla="*/ 4325145 h 6858000"/>
              <a:gd name="connsiteX1686" fmla="*/ 8741501 w 12192000"/>
              <a:gd name="connsiteY1686" fmla="*/ 4337845 h 6858000"/>
              <a:gd name="connsiteX1687" fmla="*/ 8743883 w 12192000"/>
              <a:gd name="connsiteY1687" fmla="*/ 4347370 h 6858000"/>
              <a:gd name="connsiteX1688" fmla="*/ 8747058 w 12192000"/>
              <a:gd name="connsiteY1688" fmla="*/ 4355308 h 6858000"/>
              <a:gd name="connsiteX1689" fmla="*/ 8749439 w 12192000"/>
              <a:gd name="connsiteY1689" fmla="*/ 4358483 h 6858000"/>
              <a:gd name="connsiteX1690" fmla="*/ 8801033 w 12192000"/>
              <a:gd name="connsiteY1690" fmla="*/ 4464051 h 6858000"/>
              <a:gd name="connsiteX1691" fmla="*/ 8865328 w 12192000"/>
              <a:gd name="connsiteY1691" fmla="*/ 4593433 h 6858000"/>
              <a:gd name="connsiteX1692" fmla="*/ 8983596 w 12192000"/>
              <a:gd name="connsiteY1692" fmla="*/ 4821239 h 6858000"/>
              <a:gd name="connsiteX1693" fmla="*/ 8988360 w 12192000"/>
              <a:gd name="connsiteY1693" fmla="*/ 4832352 h 6858000"/>
              <a:gd name="connsiteX1694" fmla="*/ 8989153 w 12192000"/>
              <a:gd name="connsiteY1694" fmla="*/ 4843464 h 6858000"/>
              <a:gd name="connsiteX1695" fmla="*/ 8989153 w 12192000"/>
              <a:gd name="connsiteY1695" fmla="*/ 5274469 h 6858000"/>
              <a:gd name="connsiteX1696" fmla="*/ 8988360 w 12192000"/>
              <a:gd name="connsiteY1696" fmla="*/ 5283994 h 6858000"/>
              <a:gd name="connsiteX1697" fmla="*/ 8985978 w 12192000"/>
              <a:gd name="connsiteY1697" fmla="*/ 5292726 h 6858000"/>
              <a:gd name="connsiteX1698" fmla="*/ 8982009 w 12192000"/>
              <a:gd name="connsiteY1698" fmla="*/ 5302251 h 6858000"/>
              <a:gd name="connsiteX1699" fmla="*/ 8974866 w 12192000"/>
              <a:gd name="connsiteY1699" fmla="*/ 5308601 h 6858000"/>
              <a:gd name="connsiteX1700" fmla="*/ 8968515 w 12192000"/>
              <a:gd name="connsiteY1700" fmla="*/ 5315744 h 6858000"/>
              <a:gd name="connsiteX1701" fmla="*/ 8960578 w 12192000"/>
              <a:gd name="connsiteY1701" fmla="*/ 5319713 h 6858000"/>
              <a:gd name="connsiteX1702" fmla="*/ 8941528 w 12192000"/>
              <a:gd name="connsiteY1702" fmla="*/ 5322888 h 6858000"/>
              <a:gd name="connsiteX1703" fmla="*/ 8305729 w 12192000"/>
              <a:gd name="connsiteY1703" fmla="*/ 5322888 h 6858000"/>
              <a:gd name="connsiteX1704" fmla="*/ 8305729 w 12192000"/>
              <a:gd name="connsiteY1704" fmla="*/ 4824414 h 6858000"/>
              <a:gd name="connsiteX1705" fmla="*/ 8305729 w 12192000"/>
              <a:gd name="connsiteY1705" fmla="*/ 4326733 h 6858000"/>
              <a:gd name="connsiteX1706" fmla="*/ 8305729 w 12192000"/>
              <a:gd name="connsiteY1706" fmla="*/ 3828258 h 6858000"/>
              <a:gd name="connsiteX1707" fmla="*/ 2007404 w 12192000"/>
              <a:gd name="connsiteY1707" fmla="*/ 3330577 h 6858000"/>
              <a:gd name="connsiteX1708" fmla="*/ 2504890 w 12192000"/>
              <a:gd name="connsiteY1708" fmla="*/ 3330577 h 6858000"/>
              <a:gd name="connsiteX1709" fmla="*/ 3002377 w 12192000"/>
              <a:gd name="connsiteY1709" fmla="*/ 3330577 h 6858000"/>
              <a:gd name="connsiteX1710" fmla="*/ 3499864 w 12192000"/>
              <a:gd name="connsiteY1710" fmla="*/ 3330577 h 6858000"/>
              <a:gd name="connsiteX1711" fmla="*/ 3998937 w 12192000"/>
              <a:gd name="connsiteY1711" fmla="*/ 3330577 h 6858000"/>
              <a:gd name="connsiteX1712" fmla="*/ 3998937 w 12192000"/>
              <a:gd name="connsiteY1712" fmla="*/ 3965576 h 6858000"/>
              <a:gd name="connsiteX1713" fmla="*/ 3998937 w 12192000"/>
              <a:gd name="connsiteY1713" fmla="*/ 3970339 h 6858000"/>
              <a:gd name="connsiteX1714" fmla="*/ 3997351 w 12192000"/>
              <a:gd name="connsiteY1714" fmla="*/ 3975895 h 6858000"/>
              <a:gd name="connsiteX1715" fmla="*/ 3996558 w 12192000"/>
              <a:gd name="connsiteY1715" fmla="*/ 3980658 h 6858000"/>
              <a:gd name="connsiteX1716" fmla="*/ 3994178 w 12192000"/>
              <a:gd name="connsiteY1716" fmla="*/ 3984626 h 6858000"/>
              <a:gd name="connsiteX1717" fmla="*/ 3992591 w 12192000"/>
              <a:gd name="connsiteY1717" fmla="*/ 3989389 h 6858000"/>
              <a:gd name="connsiteX1718" fmla="*/ 3989417 w 12192000"/>
              <a:gd name="connsiteY1718" fmla="*/ 3992564 h 6858000"/>
              <a:gd name="connsiteX1719" fmla="*/ 3987037 w 12192000"/>
              <a:gd name="connsiteY1719" fmla="*/ 3997326 h 6858000"/>
              <a:gd name="connsiteX1720" fmla="*/ 3983862 w 12192000"/>
              <a:gd name="connsiteY1720" fmla="*/ 4000501 h 6858000"/>
              <a:gd name="connsiteX1721" fmla="*/ 3980688 w 12192000"/>
              <a:gd name="connsiteY1721" fmla="*/ 4003676 h 6858000"/>
              <a:gd name="connsiteX1722" fmla="*/ 3977515 w 12192000"/>
              <a:gd name="connsiteY1722" fmla="*/ 4006058 h 6858000"/>
              <a:gd name="connsiteX1723" fmla="*/ 3972753 w 12192000"/>
              <a:gd name="connsiteY1723" fmla="*/ 4008439 h 6858000"/>
              <a:gd name="connsiteX1724" fmla="*/ 3968788 w 12192000"/>
              <a:gd name="connsiteY1724" fmla="*/ 4010820 h 6858000"/>
              <a:gd name="connsiteX1725" fmla="*/ 3964027 w 12192000"/>
              <a:gd name="connsiteY1725" fmla="*/ 4012408 h 6858000"/>
              <a:gd name="connsiteX1726" fmla="*/ 3959267 w 12192000"/>
              <a:gd name="connsiteY1726" fmla="*/ 4013995 h 6858000"/>
              <a:gd name="connsiteX1727" fmla="*/ 3955298 w 12192000"/>
              <a:gd name="connsiteY1727" fmla="*/ 4013995 h 6858000"/>
              <a:gd name="connsiteX1728" fmla="*/ 3949744 w 12192000"/>
              <a:gd name="connsiteY1728" fmla="*/ 4014789 h 6858000"/>
              <a:gd name="connsiteX1729" fmla="*/ 3428455 w 12192000"/>
              <a:gd name="connsiteY1729" fmla="*/ 4014789 h 6858000"/>
              <a:gd name="connsiteX1730" fmla="*/ 3422901 w 12192000"/>
              <a:gd name="connsiteY1730" fmla="*/ 4013995 h 6858000"/>
              <a:gd name="connsiteX1731" fmla="*/ 3417346 w 12192000"/>
              <a:gd name="connsiteY1731" fmla="*/ 4013995 h 6858000"/>
              <a:gd name="connsiteX1732" fmla="*/ 3411793 w 12192000"/>
              <a:gd name="connsiteY1732" fmla="*/ 4011614 h 6858000"/>
              <a:gd name="connsiteX1733" fmla="*/ 3406239 w 12192000"/>
              <a:gd name="connsiteY1733" fmla="*/ 4009233 h 6858000"/>
              <a:gd name="connsiteX1734" fmla="*/ 3305471 w 12192000"/>
              <a:gd name="connsiteY1734" fmla="*/ 3960020 h 6858000"/>
              <a:gd name="connsiteX1735" fmla="*/ 3176141 w 12192000"/>
              <a:gd name="connsiteY1735" fmla="*/ 3896520 h 6858000"/>
              <a:gd name="connsiteX1736" fmla="*/ 3043635 w 12192000"/>
              <a:gd name="connsiteY1736" fmla="*/ 3833020 h 6858000"/>
              <a:gd name="connsiteX1737" fmla="*/ 2985715 w 12192000"/>
              <a:gd name="connsiteY1737" fmla="*/ 3806033 h 6858000"/>
              <a:gd name="connsiteX1738" fmla="*/ 2936522 w 12192000"/>
              <a:gd name="connsiteY1738" fmla="*/ 3783808 h 6858000"/>
              <a:gd name="connsiteX1739" fmla="*/ 2933348 w 12192000"/>
              <a:gd name="connsiteY1739" fmla="*/ 3781426 h 6858000"/>
              <a:gd name="connsiteX1740" fmla="*/ 2925414 w 12192000"/>
              <a:gd name="connsiteY1740" fmla="*/ 3778251 h 6858000"/>
              <a:gd name="connsiteX1741" fmla="*/ 2920653 w 12192000"/>
              <a:gd name="connsiteY1741" fmla="*/ 3777458 h 6858000"/>
              <a:gd name="connsiteX1742" fmla="*/ 2914305 w 12192000"/>
              <a:gd name="connsiteY1742" fmla="*/ 3775870 h 6858000"/>
              <a:gd name="connsiteX1743" fmla="*/ 2908752 w 12192000"/>
              <a:gd name="connsiteY1743" fmla="*/ 3775870 h 6858000"/>
              <a:gd name="connsiteX1744" fmla="*/ 2905578 w 12192000"/>
              <a:gd name="connsiteY1744" fmla="*/ 3777458 h 6858000"/>
              <a:gd name="connsiteX1745" fmla="*/ 2903197 w 12192000"/>
              <a:gd name="connsiteY1745" fmla="*/ 3778251 h 6858000"/>
              <a:gd name="connsiteX1746" fmla="*/ 2899230 w 12192000"/>
              <a:gd name="connsiteY1746" fmla="*/ 3779839 h 6858000"/>
              <a:gd name="connsiteX1747" fmla="*/ 2897643 w 12192000"/>
              <a:gd name="connsiteY1747" fmla="*/ 3780633 h 6858000"/>
              <a:gd name="connsiteX1748" fmla="*/ 2895263 w 12192000"/>
              <a:gd name="connsiteY1748" fmla="*/ 3783014 h 6858000"/>
              <a:gd name="connsiteX1749" fmla="*/ 2892883 w 12192000"/>
              <a:gd name="connsiteY1749" fmla="*/ 3785395 h 6858000"/>
              <a:gd name="connsiteX1750" fmla="*/ 2892090 w 12192000"/>
              <a:gd name="connsiteY1750" fmla="*/ 3788570 h 6858000"/>
              <a:gd name="connsiteX1751" fmla="*/ 2890501 w 12192000"/>
              <a:gd name="connsiteY1751" fmla="*/ 3791745 h 6858000"/>
              <a:gd name="connsiteX1752" fmla="*/ 2889709 w 12192000"/>
              <a:gd name="connsiteY1752" fmla="*/ 3794920 h 6858000"/>
              <a:gd name="connsiteX1753" fmla="*/ 2890501 w 12192000"/>
              <a:gd name="connsiteY1753" fmla="*/ 3798095 h 6858000"/>
              <a:gd name="connsiteX1754" fmla="*/ 2890501 w 12192000"/>
              <a:gd name="connsiteY1754" fmla="*/ 3802064 h 6858000"/>
              <a:gd name="connsiteX1755" fmla="*/ 2892883 w 12192000"/>
              <a:gd name="connsiteY1755" fmla="*/ 3805239 h 6858000"/>
              <a:gd name="connsiteX1756" fmla="*/ 2893675 w 12192000"/>
              <a:gd name="connsiteY1756" fmla="*/ 3808414 h 6858000"/>
              <a:gd name="connsiteX1757" fmla="*/ 2896056 w 12192000"/>
              <a:gd name="connsiteY1757" fmla="*/ 3811589 h 6858000"/>
              <a:gd name="connsiteX1758" fmla="*/ 2899230 w 12192000"/>
              <a:gd name="connsiteY1758" fmla="*/ 3816351 h 6858000"/>
              <a:gd name="connsiteX1759" fmla="*/ 2903197 w 12192000"/>
              <a:gd name="connsiteY1759" fmla="*/ 3821114 h 6858000"/>
              <a:gd name="connsiteX1760" fmla="*/ 2907164 w 12192000"/>
              <a:gd name="connsiteY1760" fmla="*/ 3824289 h 6858000"/>
              <a:gd name="connsiteX1761" fmla="*/ 3249137 w 12192000"/>
              <a:gd name="connsiteY1761" fmla="*/ 4137026 h 6858000"/>
              <a:gd name="connsiteX1762" fmla="*/ 3920388 w 12192000"/>
              <a:gd name="connsiteY1762" fmla="*/ 4808539 h 6858000"/>
              <a:gd name="connsiteX1763" fmla="*/ 3923561 w 12192000"/>
              <a:gd name="connsiteY1763" fmla="*/ 4811714 h 6858000"/>
              <a:gd name="connsiteX1764" fmla="*/ 3925940 w 12192000"/>
              <a:gd name="connsiteY1764" fmla="*/ 4816477 h 6858000"/>
              <a:gd name="connsiteX1765" fmla="*/ 3928322 w 12192000"/>
              <a:gd name="connsiteY1765" fmla="*/ 4821239 h 6858000"/>
              <a:gd name="connsiteX1766" fmla="*/ 3930703 w 12192000"/>
              <a:gd name="connsiteY1766" fmla="*/ 4825208 h 6858000"/>
              <a:gd name="connsiteX1767" fmla="*/ 3933083 w 12192000"/>
              <a:gd name="connsiteY1767" fmla="*/ 4829970 h 6858000"/>
              <a:gd name="connsiteX1768" fmla="*/ 3933877 w 12192000"/>
              <a:gd name="connsiteY1768" fmla="*/ 4833939 h 6858000"/>
              <a:gd name="connsiteX1769" fmla="*/ 3933877 w 12192000"/>
              <a:gd name="connsiteY1769" fmla="*/ 4843464 h 6858000"/>
              <a:gd name="connsiteX1770" fmla="*/ 3933877 w 12192000"/>
              <a:gd name="connsiteY1770" fmla="*/ 4852195 h 6858000"/>
              <a:gd name="connsiteX1771" fmla="*/ 3930703 w 12192000"/>
              <a:gd name="connsiteY1771" fmla="*/ 4860927 h 6858000"/>
              <a:gd name="connsiteX1772" fmla="*/ 3928322 w 12192000"/>
              <a:gd name="connsiteY1772" fmla="*/ 4865689 h 6858000"/>
              <a:gd name="connsiteX1773" fmla="*/ 3925940 w 12192000"/>
              <a:gd name="connsiteY1773" fmla="*/ 4869658 h 6858000"/>
              <a:gd name="connsiteX1774" fmla="*/ 3923561 w 12192000"/>
              <a:gd name="connsiteY1774" fmla="*/ 4874420 h 6858000"/>
              <a:gd name="connsiteX1775" fmla="*/ 3920388 w 12192000"/>
              <a:gd name="connsiteY1775" fmla="*/ 4877595 h 6858000"/>
              <a:gd name="connsiteX1776" fmla="*/ 3505419 w 12192000"/>
              <a:gd name="connsiteY1776" fmla="*/ 5291932 h 6858000"/>
              <a:gd name="connsiteX1777" fmla="*/ 3502245 w 12192000"/>
              <a:gd name="connsiteY1777" fmla="*/ 5295107 h 6858000"/>
              <a:gd name="connsiteX1778" fmla="*/ 3497484 w 12192000"/>
              <a:gd name="connsiteY1778" fmla="*/ 5298282 h 6858000"/>
              <a:gd name="connsiteX1779" fmla="*/ 3493517 w 12192000"/>
              <a:gd name="connsiteY1779" fmla="*/ 5300663 h 6858000"/>
              <a:gd name="connsiteX1780" fmla="*/ 3488756 w 12192000"/>
              <a:gd name="connsiteY1780" fmla="*/ 5303044 h 6858000"/>
              <a:gd name="connsiteX1781" fmla="*/ 3483995 w 12192000"/>
              <a:gd name="connsiteY1781" fmla="*/ 5304632 h 6858000"/>
              <a:gd name="connsiteX1782" fmla="*/ 3480029 w 12192000"/>
              <a:gd name="connsiteY1782" fmla="*/ 5305426 h 6858000"/>
              <a:gd name="connsiteX1783" fmla="*/ 3470507 w 12192000"/>
              <a:gd name="connsiteY1783" fmla="*/ 5306219 h 6858000"/>
              <a:gd name="connsiteX1784" fmla="*/ 3461779 w 12192000"/>
              <a:gd name="connsiteY1784" fmla="*/ 5305426 h 6858000"/>
              <a:gd name="connsiteX1785" fmla="*/ 3453050 w 12192000"/>
              <a:gd name="connsiteY1785" fmla="*/ 5303044 h 6858000"/>
              <a:gd name="connsiteX1786" fmla="*/ 3448290 w 12192000"/>
              <a:gd name="connsiteY1786" fmla="*/ 5300663 h 6858000"/>
              <a:gd name="connsiteX1787" fmla="*/ 3444324 w 12192000"/>
              <a:gd name="connsiteY1787" fmla="*/ 5298282 h 6858000"/>
              <a:gd name="connsiteX1788" fmla="*/ 3440356 w 12192000"/>
              <a:gd name="connsiteY1788" fmla="*/ 5295107 h 6858000"/>
              <a:gd name="connsiteX1789" fmla="*/ 3436388 w 12192000"/>
              <a:gd name="connsiteY1789" fmla="*/ 5291932 h 6858000"/>
              <a:gd name="connsiteX1790" fmla="*/ 2862731 w 12192000"/>
              <a:gd name="connsiteY1790" fmla="*/ 4718052 h 6858000"/>
              <a:gd name="connsiteX1791" fmla="*/ 2489815 w 12192000"/>
              <a:gd name="connsiteY1791" fmla="*/ 4328320 h 6858000"/>
              <a:gd name="connsiteX1792" fmla="*/ 2485847 w 12192000"/>
              <a:gd name="connsiteY1792" fmla="*/ 4325145 h 6858000"/>
              <a:gd name="connsiteX1793" fmla="*/ 2482673 w 12192000"/>
              <a:gd name="connsiteY1793" fmla="*/ 4321970 h 6858000"/>
              <a:gd name="connsiteX1794" fmla="*/ 2477121 w 12192000"/>
              <a:gd name="connsiteY1794" fmla="*/ 4317208 h 6858000"/>
              <a:gd name="connsiteX1795" fmla="*/ 2473153 w 12192000"/>
              <a:gd name="connsiteY1795" fmla="*/ 4316414 h 6858000"/>
              <a:gd name="connsiteX1796" fmla="*/ 2469979 w 12192000"/>
              <a:gd name="connsiteY1796" fmla="*/ 4314033 h 6858000"/>
              <a:gd name="connsiteX1797" fmla="*/ 2466806 w 12192000"/>
              <a:gd name="connsiteY1797" fmla="*/ 4313239 h 6858000"/>
              <a:gd name="connsiteX1798" fmla="*/ 2463631 w 12192000"/>
              <a:gd name="connsiteY1798" fmla="*/ 4311651 h 6858000"/>
              <a:gd name="connsiteX1799" fmla="*/ 2459664 w 12192000"/>
              <a:gd name="connsiteY1799" fmla="*/ 4311651 h 6858000"/>
              <a:gd name="connsiteX1800" fmla="*/ 2456491 w 12192000"/>
              <a:gd name="connsiteY1800" fmla="*/ 4313239 h 6858000"/>
              <a:gd name="connsiteX1801" fmla="*/ 2453316 w 12192000"/>
              <a:gd name="connsiteY1801" fmla="*/ 4313239 h 6858000"/>
              <a:gd name="connsiteX1802" fmla="*/ 2450143 w 12192000"/>
              <a:gd name="connsiteY1802" fmla="*/ 4315620 h 6858000"/>
              <a:gd name="connsiteX1803" fmla="*/ 2447763 w 12192000"/>
              <a:gd name="connsiteY1803" fmla="*/ 4317208 h 6858000"/>
              <a:gd name="connsiteX1804" fmla="*/ 2445383 w 12192000"/>
              <a:gd name="connsiteY1804" fmla="*/ 4319589 h 6858000"/>
              <a:gd name="connsiteX1805" fmla="*/ 2444589 w 12192000"/>
              <a:gd name="connsiteY1805" fmla="*/ 4322764 h 6858000"/>
              <a:gd name="connsiteX1806" fmla="*/ 2443001 w 12192000"/>
              <a:gd name="connsiteY1806" fmla="*/ 4325145 h 6858000"/>
              <a:gd name="connsiteX1807" fmla="*/ 2442209 w 12192000"/>
              <a:gd name="connsiteY1807" fmla="*/ 4328320 h 6858000"/>
              <a:gd name="connsiteX1808" fmla="*/ 2442209 w 12192000"/>
              <a:gd name="connsiteY1808" fmla="*/ 4330701 h 6858000"/>
              <a:gd name="connsiteX1809" fmla="*/ 2442209 w 12192000"/>
              <a:gd name="connsiteY1809" fmla="*/ 4337845 h 6858000"/>
              <a:gd name="connsiteX1810" fmla="*/ 2443001 w 12192000"/>
              <a:gd name="connsiteY1810" fmla="*/ 4343401 h 6858000"/>
              <a:gd name="connsiteX1811" fmla="*/ 2444589 w 12192000"/>
              <a:gd name="connsiteY1811" fmla="*/ 4348958 h 6858000"/>
              <a:gd name="connsiteX1812" fmla="*/ 2447763 w 12192000"/>
              <a:gd name="connsiteY1812" fmla="*/ 4355308 h 6858000"/>
              <a:gd name="connsiteX1813" fmla="*/ 2450143 w 12192000"/>
              <a:gd name="connsiteY1813" fmla="*/ 4358483 h 6858000"/>
              <a:gd name="connsiteX1814" fmla="*/ 2461252 w 12192000"/>
              <a:gd name="connsiteY1814" fmla="*/ 4381501 h 6858000"/>
              <a:gd name="connsiteX1815" fmla="*/ 2473153 w 12192000"/>
              <a:gd name="connsiteY1815" fmla="*/ 4406901 h 6858000"/>
              <a:gd name="connsiteX1816" fmla="*/ 2501717 w 12192000"/>
              <a:gd name="connsiteY1816" fmla="*/ 4464051 h 6858000"/>
              <a:gd name="connsiteX1817" fmla="*/ 2566779 w 12192000"/>
              <a:gd name="connsiteY1817" fmla="*/ 4593433 h 6858000"/>
              <a:gd name="connsiteX1818" fmla="*/ 2632634 w 12192000"/>
              <a:gd name="connsiteY1818" fmla="*/ 4720433 h 6858000"/>
              <a:gd name="connsiteX1819" fmla="*/ 2684207 w 12192000"/>
              <a:gd name="connsiteY1819" fmla="*/ 4821239 h 6858000"/>
              <a:gd name="connsiteX1820" fmla="*/ 2686589 w 12192000"/>
              <a:gd name="connsiteY1820" fmla="*/ 4824414 h 6858000"/>
              <a:gd name="connsiteX1821" fmla="*/ 2687382 w 12192000"/>
              <a:gd name="connsiteY1821" fmla="*/ 4826795 h 6858000"/>
              <a:gd name="connsiteX1822" fmla="*/ 2688968 w 12192000"/>
              <a:gd name="connsiteY1822" fmla="*/ 4832352 h 6858000"/>
              <a:gd name="connsiteX1823" fmla="*/ 2689763 w 12192000"/>
              <a:gd name="connsiteY1823" fmla="*/ 4837908 h 6858000"/>
              <a:gd name="connsiteX1824" fmla="*/ 2689763 w 12192000"/>
              <a:gd name="connsiteY1824" fmla="*/ 4843464 h 6858000"/>
              <a:gd name="connsiteX1825" fmla="*/ 2689763 w 12192000"/>
              <a:gd name="connsiteY1825" fmla="*/ 5275263 h 6858000"/>
              <a:gd name="connsiteX1826" fmla="*/ 2689763 w 12192000"/>
              <a:gd name="connsiteY1826" fmla="*/ 5280026 h 6858000"/>
              <a:gd name="connsiteX1827" fmla="*/ 2689763 w 12192000"/>
              <a:gd name="connsiteY1827" fmla="*/ 5283994 h 6858000"/>
              <a:gd name="connsiteX1828" fmla="*/ 2687382 w 12192000"/>
              <a:gd name="connsiteY1828" fmla="*/ 5288757 h 6858000"/>
              <a:gd name="connsiteX1829" fmla="*/ 2686589 w 12192000"/>
              <a:gd name="connsiteY1829" fmla="*/ 5294313 h 6858000"/>
              <a:gd name="connsiteX1830" fmla="*/ 2684207 w 12192000"/>
              <a:gd name="connsiteY1830" fmla="*/ 5297488 h 6858000"/>
              <a:gd name="connsiteX1831" fmla="*/ 2681828 w 12192000"/>
              <a:gd name="connsiteY1831" fmla="*/ 5302251 h 6858000"/>
              <a:gd name="connsiteX1832" fmla="*/ 2678653 w 12192000"/>
              <a:gd name="connsiteY1832" fmla="*/ 5305426 h 6858000"/>
              <a:gd name="connsiteX1833" fmla="*/ 2676274 w 12192000"/>
              <a:gd name="connsiteY1833" fmla="*/ 5308601 h 6858000"/>
              <a:gd name="connsiteX1834" fmla="*/ 2673100 w 12192000"/>
              <a:gd name="connsiteY1834" fmla="*/ 5311776 h 6858000"/>
              <a:gd name="connsiteX1835" fmla="*/ 2668338 w 12192000"/>
              <a:gd name="connsiteY1835" fmla="*/ 5315744 h 6858000"/>
              <a:gd name="connsiteX1836" fmla="*/ 2665164 w 12192000"/>
              <a:gd name="connsiteY1836" fmla="*/ 5317332 h 6858000"/>
              <a:gd name="connsiteX1837" fmla="*/ 2661199 w 12192000"/>
              <a:gd name="connsiteY1837" fmla="*/ 5319713 h 6858000"/>
              <a:gd name="connsiteX1838" fmla="*/ 2656438 w 12192000"/>
              <a:gd name="connsiteY1838" fmla="*/ 5321301 h 6858000"/>
              <a:gd name="connsiteX1839" fmla="*/ 2651677 w 12192000"/>
              <a:gd name="connsiteY1839" fmla="*/ 5322094 h 6858000"/>
              <a:gd name="connsiteX1840" fmla="*/ 2646123 w 12192000"/>
              <a:gd name="connsiteY1840" fmla="*/ 5322888 h 6858000"/>
              <a:gd name="connsiteX1841" fmla="*/ 2642156 w 12192000"/>
              <a:gd name="connsiteY1841" fmla="*/ 5322888 h 6858000"/>
              <a:gd name="connsiteX1842" fmla="*/ 2005817 w 12192000"/>
              <a:gd name="connsiteY1842" fmla="*/ 5322888 h 6858000"/>
              <a:gd name="connsiteX1843" fmla="*/ 2005817 w 12192000"/>
              <a:gd name="connsiteY1843" fmla="*/ 4824414 h 6858000"/>
              <a:gd name="connsiteX1844" fmla="*/ 2005817 w 12192000"/>
              <a:gd name="connsiteY1844" fmla="*/ 4326733 h 6858000"/>
              <a:gd name="connsiteX1845" fmla="*/ 2005817 w 12192000"/>
              <a:gd name="connsiteY1845" fmla="*/ 3828258 h 6858000"/>
              <a:gd name="connsiteX1846" fmla="*/ 11279543 w 12192000"/>
              <a:gd name="connsiteY1846" fmla="*/ 2633665 h 6858000"/>
              <a:gd name="connsiteX1847" fmla="*/ 11230350 w 12192000"/>
              <a:gd name="connsiteY1847" fmla="*/ 2636045 h 6858000"/>
              <a:gd name="connsiteX1848" fmla="*/ 11187504 w 12192000"/>
              <a:gd name="connsiteY1848" fmla="*/ 2636839 h 6858000"/>
              <a:gd name="connsiteX1849" fmla="*/ 11115301 w 12192000"/>
              <a:gd name="connsiteY1849" fmla="*/ 2641603 h 6858000"/>
              <a:gd name="connsiteX1850" fmla="*/ 11060554 w 12192000"/>
              <a:gd name="connsiteY1850" fmla="*/ 2647953 h 6858000"/>
              <a:gd name="connsiteX1851" fmla="*/ 11020882 w 12192000"/>
              <a:gd name="connsiteY1851" fmla="*/ 2656683 h 6858000"/>
              <a:gd name="connsiteX1852" fmla="*/ 10989144 w 12192000"/>
              <a:gd name="connsiteY1852" fmla="*/ 2667002 h 6858000"/>
              <a:gd name="connsiteX1853" fmla="*/ 10966928 w 12192000"/>
              <a:gd name="connsiteY1853" fmla="*/ 2678908 h 6858000"/>
              <a:gd name="connsiteX1854" fmla="*/ 10947885 w 12192000"/>
              <a:gd name="connsiteY1854" fmla="*/ 2693990 h 6858000"/>
              <a:gd name="connsiteX1855" fmla="*/ 10933604 w 12192000"/>
              <a:gd name="connsiteY1855" fmla="*/ 2705896 h 6858000"/>
              <a:gd name="connsiteX1856" fmla="*/ 10920909 w 12192000"/>
              <a:gd name="connsiteY1856" fmla="*/ 2719389 h 6858000"/>
              <a:gd name="connsiteX1857" fmla="*/ 10911387 w 12192000"/>
              <a:gd name="connsiteY1857" fmla="*/ 2735264 h 6858000"/>
              <a:gd name="connsiteX1858" fmla="*/ 10903452 w 12192000"/>
              <a:gd name="connsiteY1858" fmla="*/ 2750347 h 6858000"/>
              <a:gd name="connsiteX1859" fmla="*/ 10897105 w 12192000"/>
              <a:gd name="connsiteY1859" fmla="*/ 2766221 h 6858000"/>
              <a:gd name="connsiteX1860" fmla="*/ 10892345 w 12192000"/>
              <a:gd name="connsiteY1860" fmla="*/ 2784478 h 6858000"/>
              <a:gd name="connsiteX1861" fmla="*/ 10889171 w 12192000"/>
              <a:gd name="connsiteY1861" fmla="*/ 2801939 h 6858000"/>
              <a:gd name="connsiteX1862" fmla="*/ 10887584 w 12192000"/>
              <a:gd name="connsiteY1862" fmla="*/ 2820196 h 6858000"/>
              <a:gd name="connsiteX1863" fmla="*/ 10889171 w 12192000"/>
              <a:gd name="connsiteY1863" fmla="*/ 2839246 h 6858000"/>
              <a:gd name="connsiteX1864" fmla="*/ 10892345 w 12192000"/>
              <a:gd name="connsiteY1864" fmla="*/ 2857503 h 6858000"/>
              <a:gd name="connsiteX1865" fmla="*/ 10897105 w 12192000"/>
              <a:gd name="connsiteY1865" fmla="*/ 2875758 h 6858000"/>
              <a:gd name="connsiteX1866" fmla="*/ 10903452 w 12192000"/>
              <a:gd name="connsiteY1866" fmla="*/ 2892428 h 6858000"/>
              <a:gd name="connsiteX1867" fmla="*/ 10911387 w 12192000"/>
              <a:gd name="connsiteY1867" fmla="*/ 2908303 h 6858000"/>
              <a:gd name="connsiteX1868" fmla="*/ 10920909 w 12192000"/>
              <a:gd name="connsiteY1868" fmla="*/ 2923384 h 6858000"/>
              <a:gd name="connsiteX1869" fmla="*/ 10933604 w 12192000"/>
              <a:gd name="connsiteY1869" fmla="*/ 2936877 h 6858000"/>
              <a:gd name="connsiteX1870" fmla="*/ 10947885 w 12192000"/>
              <a:gd name="connsiteY1870" fmla="*/ 2949578 h 6858000"/>
              <a:gd name="connsiteX1871" fmla="*/ 10966928 w 12192000"/>
              <a:gd name="connsiteY1871" fmla="*/ 2963866 h 6858000"/>
              <a:gd name="connsiteX1872" fmla="*/ 10989144 w 12192000"/>
              <a:gd name="connsiteY1872" fmla="*/ 2975772 h 6858000"/>
              <a:gd name="connsiteX1873" fmla="*/ 11020882 w 12192000"/>
              <a:gd name="connsiteY1873" fmla="*/ 2986091 h 6858000"/>
              <a:gd name="connsiteX1874" fmla="*/ 11060554 w 12192000"/>
              <a:gd name="connsiteY1874" fmla="*/ 2994822 h 6858000"/>
              <a:gd name="connsiteX1875" fmla="*/ 11115301 w 12192000"/>
              <a:gd name="connsiteY1875" fmla="*/ 3001966 h 6858000"/>
              <a:gd name="connsiteX1876" fmla="*/ 11187504 w 12192000"/>
              <a:gd name="connsiteY1876" fmla="*/ 3005933 h 6858000"/>
              <a:gd name="connsiteX1877" fmla="*/ 11279543 w 12192000"/>
              <a:gd name="connsiteY1877" fmla="*/ 3008315 h 6858000"/>
              <a:gd name="connsiteX1878" fmla="*/ 11395385 w 12192000"/>
              <a:gd name="connsiteY1878" fmla="*/ 3009902 h 6858000"/>
              <a:gd name="connsiteX1879" fmla="*/ 11510434 w 12192000"/>
              <a:gd name="connsiteY1879" fmla="*/ 3008315 h 6858000"/>
              <a:gd name="connsiteX1880" fmla="*/ 11559628 w 12192000"/>
              <a:gd name="connsiteY1880" fmla="*/ 3007521 h 6858000"/>
              <a:gd name="connsiteX1881" fmla="*/ 11603267 w 12192000"/>
              <a:gd name="connsiteY1881" fmla="*/ 3005933 h 6858000"/>
              <a:gd name="connsiteX1882" fmla="*/ 11674676 w 12192000"/>
              <a:gd name="connsiteY1882" fmla="*/ 3001966 h 6858000"/>
              <a:gd name="connsiteX1883" fmla="*/ 11728630 w 12192000"/>
              <a:gd name="connsiteY1883" fmla="*/ 2994822 h 6858000"/>
              <a:gd name="connsiteX1884" fmla="*/ 11769889 w 12192000"/>
              <a:gd name="connsiteY1884" fmla="*/ 2986091 h 6858000"/>
              <a:gd name="connsiteX1885" fmla="*/ 11800040 w 12192000"/>
              <a:gd name="connsiteY1885" fmla="*/ 2975772 h 6858000"/>
              <a:gd name="connsiteX1886" fmla="*/ 11823843 w 12192000"/>
              <a:gd name="connsiteY1886" fmla="*/ 2963866 h 6858000"/>
              <a:gd name="connsiteX1887" fmla="*/ 11842886 w 12192000"/>
              <a:gd name="connsiteY1887" fmla="*/ 2949578 h 6858000"/>
              <a:gd name="connsiteX1888" fmla="*/ 11856374 w 12192000"/>
              <a:gd name="connsiteY1888" fmla="*/ 2936877 h 6858000"/>
              <a:gd name="connsiteX1889" fmla="*/ 11868276 w 12192000"/>
              <a:gd name="connsiteY1889" fmla="*/ 2923384 h 6858000"/>
              <a:gd name="connsiteX1890" fmla="*/ 11878590 w 12192000"/>
              <a:gd name="connsiteY1890" fmla="*/ 2908303 h 6858000"/>
              <a:gd name="connsiteX1891" fmla="*/ 11887319 w 12192000"/>
              <a:gd name="connsiteY1891" fmla="*/ 2892428 h 6858000"/>
              <a:gd name="connsiteX1892" fmla="*/ 11894459 w 12192000"/>
              <a:gd name="connsiteY1892" fmla="*/ 2875758 h 6858000"/>
              <a:gd name="connsiteX1893" fmla="*/ 11898427 w 12192000"/>
              <a:gd name="connsiteY1893" fmla="*/ 2859090 h 6858000"/>
              <a:gd name="connsiteX1894" fmla="*/ 11900807 w 12192000"/>
              <a:gd name="connsiteY1894" fmla="*/ 2840833 h 6858000"/>
              <a:gd name="connsiteX1895" fmla="*/ 11901600 w 12192000"/>
              <a:gd name="connsiteY1895" fmla="*/ 2823372 h 6858000"/>
              <a:gd name="connsiteX1896" fmla="*/ 11900807 w 12192000"/>
              <a:gd name="connsiteY1896" fmla="*/ 2804321 h 6858000"/>
              <a:gd name="connsiteX1897" fmla="*/ 11898427 w 12192000"/>
              <a:gd name="connsiteY1897" fmla="*/ 2785272 h 6858000"/>
              <a:gd name="connsiteX1898" fmla="*/ 11894459 w 12192000"/>
              <a:gd name="connsiteY1898" fmla="*/ 2767808 h 6858000"/>
              <a:gd name="connsiteX1899" fmla="*/ 11887319 w 12192000"/>
              <a:gd name="connsiteY1899" fmla="*/ 2750347 h 6858000"/>
              <a:gd name="connsiteX1900" fmla="*/ 11878590 w 12192000"/>
              <a:gd name="connsiteY1900" fmla="*/ 2735264 h 6858000"/>
              <a:gd name="connsiteX1901" fmla="*/ 11868276 w 12192000"/>
              <a:gd name="connsiteY1901" fmla="*/ 2719389 h 6858000"/>
              <a:gd name="connsiteX1902" fmla="*/ 11856374 w 12192000"/>
              <a:gd name="connsiteY1902" fmla="*/ 2705896 h 6858000"/>
              <a:gd name="connsiteX1903" fmla="*/ 11842886 w 12192000"/>
              <a:gd name="connsiteY1903" fmla="*/ 2693990 h 6858000"/>
              <a:gd name="connsiteX1904" fmla="*/ 11823843 w 12192000"/>
              <a:gd name="connsiteY1904" fmla="*/ 2678908 h 6858000"/>
              <a:gd name="connsiteX1905" fmla="*/ 11800040 w 12192000"/>
              <a:gd name="connsiteY1905" fmla="*/ 2667002 h 6858000"/>
              <a:gd name="connsiteX1906" fmla="*/ 11769889 w 12192000"/>
              <a:gd name="connsiteY1906" fmla="*/ 2656683 h 6858000"/>
              <a:gd name="connsiteX1907" fmla="*/ 11728630 w 12192000"/>
              <a:gd name="connsiteY1907" fmla="*/ 2647953 h 6858000"/>
              <a:gd name="connsiteX1908" fmla="*/ 11674676 w 12192000"/>
              <a:gd name="connsiteY1908" fmla="*/ 2641603 h 6858000"/>
              <a:gd name="connsiteX1909" fmla="*/ 11603267 w 12192000"/>
              <a:gd name="connsiteY1909" fmla="*/ 2636839 h 6858000"/>
              <a:gd name="connsiteX1910" fmla="*/ 11510434 w 12192000"/>
              <a:gd name="connsiteY1910" fmla="*/ 2633665 h 6858000"/>
              <a:gd name="connsiteX1911" fmla="*/ 11395385 w 12192000"/>
              <a:gd name="connsiteY1911" fmla="*/ 2633665 h 6858000"/>
              <a:gd name="connsiteX1912" fmla="*/ 5006277 w 12192000"/>
              <a:gd name="connsiteY1912" fmla="*/ 2633665 h 6858000"/>
              <a:gd name="connsiteX1913" fmla="*/ 4979321 w 12192000"/>
              <a:gd name="connsiteY1913" fmla="*/ 2634458 h 6858000"/>
              <a:gd name="connsiteX1914" fmla="*/ 4931753 w 12192000"/>
              <a:gd name="connsiteY1914" fmla="*/ 2636047 h 6858000"/>
              <a:gd name="connsiteX1915" fmla="*/ 4888148 w 12192000"/>
              <a:gd name="connsiteY1915" fmla="*/ 2636839 h 6858000"/>
              <a:gd name="connsiteX1916" fmla="*/ 4850091 w 12192000"/>
              <a:gd name="connsiteY1916" fmla="*/ 2639224 h 6858000"/>
              <a:gd name="connsiteX1917" fmla="*/ 4816002 w 12192000"/>
              <a:gd name="connsiteY1917" fmla="*/ 2641604 h 6858000"/>
              <a:gd name="connsiteX1918" fmla="*/ 4786667 w 12192000"/>
              <a:gd name="connsiteY1918" fmla="*/ 2644778 h 6858000"/>
              <a:gd name="connsiteX1919" fmla="*/ 4761297 w 12192000"/>
              <a:gd name="connsiteY1919" fmla="*/ 2647953 h 6858000"/>
              <a:gd name="connsiteX1920" fmla="*/ 4739891 w 12192000"/>
              <a:gd name="connsiteY1920" fmla="*/ 2652715 h 6858000"/>
              <a:gd name="connsiteX1921" fmla="*/ 4720863 w 12192000"/>
              <a:gd name="connsiteY1921" fmla="*/ 2656684 h 6858000"/>
              <a:gd name="connsiteX1922" fmla="*/ 4704213 w 12192000"/>
              <a:gd name="connsiteY1922" fmla="*/ 2661447 h 6858000"/>
              <a:gd name="connsiteX1923" fmla="*/ 4690736 w 12192000"/>
              <a:gd name="connsiteY1923" fmla="*/ 2667003 h 6858000"/>
              <a:gd name="connsiteX1924" fmla="*/ 4678843 w 12192000"/>
              <a:gd name="connsiteY1924" fmla="*/ 2672558 h 6858000"/>
              <a:gd name="connsiteX1925" fmla="*/ 4667745 w 12192000"/>
              <a:gd name="connsiteY1925" fmla="*/ 2678909 h 6858000"/>
              <a:gd name="connsiteX1926" fmla="*/ 4657438 w 12192000"/>
              <a:gd name="connsiteY1926" fmla="*/ 2686053 h 6858000"/>
              <a:gd name="connsiteX1927" fmla="*/ 4648717 w 12192000"/>
              <a:gd name="connsiteY1927" fmla="*/ 2693992 h 6858000"/>
              <a:gd name="connsiteX1928" fmla="*/ 4640789 w 12192000"/>
              <a:gd name="connsiteY1928" fmla="*/ 2699546 h 6858000"/>
              <a:gd name="connsiteX1929" fmla="*/ 4634447 w 12192000"/>
              <a:gd name="connsiteY1929" fmla="*/ 2705896 h 6858000"/>
              <a:gd name="connsiteX1930" fmla="*/ 4628896 w 12192000"/>
              <a:gd name="connsiteY1930" fmla="*/ 2713039 h 6858000"/>
              <a:gd name="connsiteX1931" fmla="*/ 4623347 w 12192000"/>
              <a:gd name="connsiteY1931" fmla="*/ 2719389 h 6858000"/>
              <a:gd name="connsiteX1932" fmla="*/ 4617005 w 12192000"/>
              <a:gd name="connsiteY1932" fmla="*/ 2727327 h 6858000"/>
              <a:gd name="connsiteX1933" fmla="*/ 4611454 w 12192000"/>
              <a:gd name="connsiteY1933" fmla="*/ 2735264 h 6858000"/>
              <a:gd name="connsiteX1934" fmla="*/ 4607489 w 12192000"/>
              <a:gd name="connsiteY1934" fmla="*/ 2743202 h 6858000"/>
              <a:gd name="connsiteX1935" fmla="*/ 4604318 w 12192000"/>
              <a:gd name="connsiteY1935" fmla="*/ 2750349 h 6858000"/>
              <a:gd name="connsiteX1936" fmla="*/ 4600355 w 12192000"/>
              <a:gd name="connsiteY1936" fmla="*/ 2758284 h 6858000"/>
              <a:gd name="connsiteX1937" fmla="*/ 4597184 w 12192000"/>
              <a:gd name="connsiteY1937" fmla="*/ 2767809 h 6858000"/>
              <a:gd name="connsiteX1938" fmla="*/ 4594804 w 12192000"/>
              <a:gd name="connsiteY1938" fmla="*/ 2774952 h 6858000"/>
              <a:gd name="connsiteX1939" fmla="*/ 4593220 w 12192000"/>
              <a:gd name="connsiteY1939" fmla="*/ 2784478 h 6858000"/>
              <a:gd name="connsiteX1940" fmla="*/ 4590841 w 12192000"/>
              <a:gd name="connsiteY1940" fmla="*/ 2793209 h 6858000"/>
              <a:gd name="connsiteX1941" fmla="*/ 4589254 w 12192000"/>
              <a:gd name="connsiteY1941" fmla="*/ 2801939 h 6858000"/>
              <a:gd name="connsiteX1942" fmla="*/ 4589254 w 12192000"/>
              <a:gd name="connsiteY1942" fmla="*/ 2820197 h 6858000"/>
              <a:gd name="connsiteX1943" fmla="*/ 4589254 w 12192000"/>
              <a:gd name="connsiteY1943" fmla="*/ 2839248 h 6858000"/>
              <a:gd name="connsiteX1944" fmla="*/ 4590841 w 12192000"/>
              <a:gd name="connsiteY1944" fmla="*/ 2848771 h 6858000"/>
              <a:gd name="connsiteX1945" fmla="*/ 4593220 w 12192000"/>
              <a:gd name="connsiteY1945" fmla="*/ 2857503 h 6858000"/>
              <a:gd name="connsiteX1946" fmla="*/ 4594804 w 12192000"/>
              <a:gd name="connsiteY1946" fmla="*/ 2867027 h 6858000"/>
              <a:gd name="connsiteX1947" fmla="*/ 4597184 w 12192000"/>
              <a:gd name="connsiteY1947" fmla="*/ 2875758 h 6858000"/>
              <a:gd name="connsiteX1948" fmla="*/ 4600355 w 12192000"/>
              <a:gd name="connsiteY1948" fmla="*/ 2884489 h 6858000"/>
              <a:gd name="connsiteX1949" fmla="*/ 4604318 w 12192000"/>
              <a:gd name="connsiteY1949" fmla="*/ 2892428 h 6858000"/>
              <a:gd name="connsiteX1950" fmla="*/ 4607489 w 12192000"/>
              <a:gd name="connsiteY1950" fmla="*/ 2900364 h 6858000"/>
              <a:gd name="connsiteX1951" fmla="*/ 4611454 w 12192000"/>
              <a:gd name="connsiteY1951" fmla="*/ 2908303 h 6858000"/>
              <a:gd name="connsiteX1952" fmla="*/ 4617005 w 12192000"/>
              <a:gd name="connsiteY1952" fmla="*/ 2916240 h 6858000"/>
              <a:gd name="connsiteX1953" fmla="*/ 4623347 w 12192000"/>
              <a:gd name="connsiteY1953" fmla="*/ 2923384 h 6858000"/>
              <a:gd name="connsiteX1954" fmla="*/ 4628896 w 12192000"/>
              <a:gd name="connsiteY1954" fmla="*/ 2930528 h 6858000"/>
              <a:gd name="connsiteX1955" fmla="*/ 4634447 w 12192000"/>
              <a:gd name="connsiteY1955" fmla="*/ 2936877 h 6858000"/>
              <a:gd name="connsiteX1956" fmla="*/ 4640789 w 12192000"/>
              <a:gd name="connsiteY1956" fmla="*/ 2944024 h 6858000"/>
              <a:gd name="connsiteX1957" fmla="*/ 4648717 w 12192000"/>
              <a:gd name="connsiteY1957" fmla="*/ 2949578 h 6858000"/>
              <a:gd name="connsiteX1958" fmla="*/ 4657438 w 12192000"/>
              <a:gd name="connsiteY1958" fmla="*/ 2957515 h 6858000"/>
              <a:gd name="connsiteX1959" fmla="*/ 4667745 w 12192000"/>
              <a:gd name="connsiteY1959" fmla="*/ 2963866 h 6858000"/>
              <a:gd name="connsiteX1960" fmla="*/ 4678843 w 12192000"/>
              <a:gd name="connsiteY1960" fmla="*/ 2970216 h 6858000"/>
              <a:gd name="connsiteX1961" fmla="*/ 4690736 w 12192000"/>
              <a:gd name="connsiteY1961" fmla="*/ 2975772 h 6858000"/>
              <a:gd name="connsiteX1962" fmla="*/ 4704213 w 12192000"/>
              <a:gd name="connsiteY1962" fmla="*/ 2982121 h 6858000"/>
              <a:gd name="connsiteX1963" fmla="*/ 4720863 w 12192000"/>
              <a:gd name="connsiteY1963" fmla="*/ 2986091 h 6858000"/>
              <a:gd name="connsiteX1964" fmla="*/ 4739891 w 12192000"/>
              <a:gd name="connsiteY1964" fmla="*/ 2990855 h 6858000"/>
              <a:gd name="connsiteX1965" fmla="*/ 4761297 w 12192000"/>
              <a:gd name="connsiteY1965" fmla="*/ 2994822 h 6858000"/>
              <a:gd name="connsiteX1966" fmla="*/ 4786667 w 12192000"/>
              <a:gd name="connsiteY1966" fmla="*/ 2998793 h 6858000"/>
              <a:gd name="connsiteX1967" fmla="*/ 4816002 w 12192000"/>
              <a:gd name="connsiteY1967" fmla="*/ 3001966 h 6858000"/>
              <a:gd name="connsiteX1968" fmla="*/ 4850091 w 12192000"/>
              <a:gd name="connsiteY1968" fmla="*/ 3004346 h 6858000"/>
              <a:gd name="connsiteX1969" fmla="*/ 4888148 w 12192000"/>
              <a:gd name="connsiteY1969" fmla="*/ 3005933 h 6858000"/>
              <a:gd name="connsiteX1970" fmla="*/ 4931753 w 12192000"/>
              <a:gd name="connsiteY1970" fmla="*/ 3008315 h 6858000"/>
              <a:gd name="connsiteX1971" fmla="*/ 4979321 w 12192000"/>
              <a:gd name="connsiteY1971" fmla="*/ 3009902 h 6858000"/>
              <a:gd name="connsiteX1972" fmla="*/ 5034026 w 12192000"/>
              <a:gd name="connsiteY1972" fmla="*/ 3009902 h 6858000"/>
              <a:gd name="connsiteX1973" fmla="*/ 5095866 w 12192000"/>
              <a:gd name="connsiteY1973" fmla="*/ 3009902 h 6858000"/>
              <a:gd name="connsiteX1974" fmla="*/ 5156914 w 12192000"/>
              <a:gd name="connsiteY1974" fmla="*/ 3009902 h 6858000"/>
              <a:gd name="connsiteX1975" fmla="*/ 5184662 w 12192000"/>
              <a:gd name="connsiteY1975" fmla="*/ 3009902 h 6858000"/>
              <a:gd name="connsiteX1976" fmla="*/ 5211617 w 12192000"/>
              <a:gd name="connsiteY1976" fmla="*/ 3009902 h 6858000"/>
              <a:gd name="connsiteX1977" fmla="*/ 5259187 w 12192000"/>
              <a:gd name="connsiteY1977" fmla="*/ 3008315 h 6858000"/>
              <a:gd name="connsiteX1978" fmla="*/ 5302793 w 12192000"/>
              <a:gd name="connsiteY1978" fmla="*/ 3005933 h 6858000"/>
              <a:gd name="connsiteX1979" fmla="*/ 5340847 w 12192000"/>
              <a:gd name="connsiteY1979" fmla="*/ 3004346 h 6858000"/>
              <a:gd name="connsiteX1980" fmla="*/ 5374146 w 12192000"/>
              <a:gd name="connsiteY1980" fmla="*/ 3001966 h 6858000"/>
              <a:gd name="connsiteX1981" fmla="*/ 5404273 w 12192000"/>
              <a:gd name="connsiteY1981" fmla="*/ 2998793 h 6858000"/>
              <a:gd name="connsiteX1982" fmla="*/ 5428849 w 12192000"/>
              <a:gd name="connsiteY1982" fmla="*/ 2994822 h 6858000"/>
              <a:gd name="connsiteX1983" fmla="*/ 5451049 w 12192000"/>
              <a:gd name="connsiteY1983" fmla="*/ 2990855 h 6858000"/>
              <a:gd name="connsiteX1984" fmla="*/ 5470077 w 12192000"/>
              <a:gd name="connsiteY1984" fmla="*/ 2986091 h 6858000"/>
              <a:gd name="connsiteX1985" fmla="*/ 5486726 w 12192000"/>
              <a:gd name="connsiteY1985" fmla="*/ 2982121 h 6858000"/>
              <a:gd name="connsiteX1986" fmla="*/ 5500204 w 12192000"/>
              <a:gd name="connsiteY1986" fmla="*/ 2975772 h 6858000"/>
              <a:gd name="connsiteX1987" fmla="*/ 5512890 w 12192000"/>
              <a:gd name="connsiteY1987" fmla="*/ 2970216 h 6858000"/>
              <a:gd name="connsiteX1988" fmla="*/ 5523988 w 12192000"/>
              <a:gd name="connsiteY1988" fmla="*/ 2963866 h 6858000"/>
              <a:gd name="connsiteX1989" fmla="*/ 5533503 w 12192000"/>
              <a:gd name="connsiteY1989" fmla="*/ 2957515 h 6858000"/>
              <a:gd name="connsiteX1990" fmla="*/ 5543016 w 12192000"/>
              <a:gd name="connsiteY1990" fmla="*/ 2949578 h 6858000"/>
              <a:gd name="connsiteX1991" fmla="*/ 5549359 w 12192000"/>
              <a:gd name="connsiteY1991" fmla="*/ 2944024 h 6858000"/>
              <a:gd name="connsiteX1992" fmla="*/ 5557287 w 12192000"/>
              <a:gd name="connsiteY1992" fmla="*/ 2936877 h 6858000"/>
              <a:gd name="connsiteX1993" fmla="*/ 5562837 w 12192000"/>
              <a:gd name="connsiteY1993" fmla="*/ 2930528 h 6858000"/>
              <a:gd name="connsiteX1994" fmla="*/ 5568386 w 12192000"/>
              <a:gd name="connsiteY1994" fmla="*/ 2923384 h 6858000"/>
              <a:gd name="connsiteX1995" fmla="*/ 5573937 w 12192000"/>
              <a:gd name="connsiteY1995" fmla="*/ 2916240 h 6858000"/>
              <a:gd name="connsiteX1996" fmla="*/ 5579487 w 12192000"/>
              <a:gd name="connsiteY1996" fmla="*/ 2909096 h 6858000"/>
              <a:gd name="connsiteX1997" fmla="*/ 5582657 w 12192000"/>
              <a:gd name="connsiteY1997" fmla="*/ 2901158 h 6858000"/>
              <a:gd name="connsiteX1998" fmla="*/ 5587413 w 12192000"/>
              <a:gd name="connsiteY1998" fmla="*/ 2892428 h 6858000"/>
              <a:gd name="connsiteX1999" fmla="*/ 5590584 w 12192000"/>
              <a:gd name="connsiteY1999" fmla="*/ 2884489 h 6858000"/>
              <a:gd name="connsiteX2000" fmla="*/ 5593756 w 12192000"/>
              <a:gd name="connsiteY2000" fmla="*/ 2876552 h 6858000"/>
              <a:gd name="connsiteX2001" fmla="*/ 5596136 w 12192000"/>
              <a:gd name="connsiteY2001" fmla="*/ 2867821 h 6858000"/>
              <a:gd name="connsiteX2002" fmla="*/ 5598513 w 12192000"/>
              <a:gd name="connsiteY2002" fmla="*/ 2859090 h 6858000"/>
              <a:gd name="connsiteX2003" fmla="*/ 5599306 w 12192000"/>
              <a:gd name="connsiteY2003" fmla="*/ 2850358 h 6858000"/>
              <a:gd name="connsiteX2004" fmla="*/ 5601685 w 12192000"/>
              <a:gd name="connsiteY2004" fmla="*/ 2840833 h 6858000"/>
              <a:gd name="connsiteX2005" fmla="*/ 5601685 w 12192000"/>
              <a:gd name="connsiteY2005" fmla="*/ 2823372 h 6858000"/>
              <a:gd name="connsiteX2006" fmla="*/ 5601685 w 12192000"/>
              <a:gd name="connsiteY2006" fmla="*/ 2804322 h 6858000"/>
              <a:gd name="connsiteX2007" fmla="*/ 5599306 w 12192000"/>
              <a:gd name="connsiteY2007" fmla="*/ 2794003 h 6858000"/>
              <a:gd name="connsiteX2008" fmla="*/ 5598513 w 12192000"/>
              <a:gd name="connsiteY2008" fmla="*/ 2785272 h 6858000"/>
              <a:gd name="connsiteX2009" fmla="*/ 5596136 w 12192000"/>
              <a:gd name="connsiteY2009" fmla="*/ 2776543 h 6858000"/>
              <a:gd name="connsiteX2010" fmla="*/ 5593756 w 12192000"/>
              <a:gd name="connsiteY2010" fmla="*/ 2767809 h 6858000"/>
              <a:gd name="connsiteX2011" fmla="*/ 5590584 w 12192000"/>
              <a:gd name="connsiteY2011" fmla="*/ 2759871 h 6858000"/>
              <a:gd name="connsiteX2012" fmla="*/ 5587413 w 12192000"/>
              <a:gd name="connsiteY2012" fmla="*/ 2750349 h 6858000"/>
              <a:gd name="connsiteX2013" fmla="*/ 5582657 w 12192000"/>
              <a:gd name="connsiteY2013" fmla="*/ 2743202 h 6858000"/>
              <a:gd name="connsiteX2014" fmla="*/ 5579487 w 12192000"/>
              <a:gd name="connsiteY2014" fmla="*/ 2735264 h 6858000"/>
              <a:gd name="connsiteX2015" fmla="*/ 5573937 w 12192000"/>
              <a:gd name="connsiteY2015" fmla="*/ 2727327 h 6858000"/>
              <a:gd name="connsiteX2016" fmla="*/ 5568386 w 12192000"/>
              <a:gd name="connsiteY2016" fmla="*/ 2719389 h 6858000"/>
              <a:gd name="connsiteX2017" fmla="*/ 5562837 w 12192000"/>
              <a:gd name="connsiteY2017" fmla="*/ 2713039 h 6858000"/>
              <a:gd name="connsiteX2018" fmla="*/ 5557287 w 12192000"/>
              <a:gd name="connsiteY2018" fmla="*/ 2705896 h 6858000"/>
              <a:gd name="connsiteX2019" fmla="*/ 5549359 w 12192000"/>
              <a:gd name="connsiteY2019" fmla="*/ 2699546 h 6858000"/>
              <a:gd name="connsiteX2020" fmla="*/ 5543016 w 12192000"/>
              <a:gd name="connsiteY2020" fmla="*/ 2693992 h 6858000"/>
              <a:gd name="connsiteX2021" fmla="*/ 5533503 w 12192000"/>
              <a:gd name="connsiteY2021" fmla="*/ 2686053 h 6858000"/>
              <a:gd name="connsiteX2022" fmla="*/ 5523988 w 12192000"/>
              <a:gd name="connsiteY2022" fmla="*/ 2678909 h 6858000"/>
              <a:gd name="connsiteX2023" fmla="*/ 5512890 w 12192000"/>
              <a:gd name="connsiteY2023" fmla="*/ 2672558 h 6858000"/>
              <a:gd name="connsiteX2024" fmla="*/ 5500204 w 12192000"/>
              <a:gd name="connsiteY2024" fmla="*/ 2667003 h 6858000"/>
              <a:gd name="connsiteX2025" fmla="*/ 5486726 w 12192000"/>
              <a:gd name="connsiteY2025" fmla="*/ 2661447 h 6858000"/>
              <a:gd name="connsiteX2026" fmla="*/ 5470077 w 12192000"/>
              <a:gd name="connsiteY2026" fmla="*/ 2656684 h 6858000"/>
              <a:gd name="connsiteX2027" fmla="*/ 5451049 w 12192000"/>
              <a:gd name="connsiteY2027" fmla="*/ 2652715 h 6858000"/>
              <a:gd name="connsiteX2028" fmla="*/ 5428849 w 12192000"/>
              <a:gd name="connsiteY2028" fmla="*/ 2647953 h 6858000"/>
              <a:gd name="connsiteX2029" fmla="*/ 5404273 w 12192000"/>
              <a:gd name="connsiteY2029" fmla="*/ 2644778 h 6858000"/>
              <a:gd name="connsiteX2030" fmla="*/ 5374146 w 12192000"/>
              <a:gd name="connsiteY2030" fmla="*/ 2641604 h 6858000"/>
              <a:gd name="connsiteX2031" fmla="*/ 5340847 w 12192000"/>
              <a:gd name="connsiteY2031" fmla="*/ 2639224 h 6858000"/>
              <a:gd name="connsiteX2032" fmla="*/ 5302793 w 12192000"/>
              <a:gd name="connsiteY2032" fmla="*/ 2636839 h 6858000"/>
              <a:gd name="connsiteX2033" fmla="*/ 5259187 w 12192000"/>
              <a:gd name="connsiteY2033" fmla="*/ 2636047 h 6858000"/>
              <a:gd name="connsiteX2034" fmla="*/ 5211617 w 12192000"/>
              <a:gd name="connsiteY2034" fmla="*/ 2634458 h 6858000"/>
              <a:gd name="connsiteX2035" fmla="*/ 5156914 w 12192000"/>
              <a:gd name="connsiteY2035" fmla="*/ 2633665 h 6858000"/>
              <a:gd name="connsiteX2036" fmla="*/ 5095866 w 12192000"/>
              <a:gd name="connsiteY2036" fmla="*/ 2633665 h 6858000"/>
              <a:gd name="connsiteX2037" fmla="*/ 5034026 w 12192000"/>
              <a:gd name="connsiteY2037" fmla="*/ 2633665 h 6858000"/>
              <a:gd name="connsiteX2038" fmla="*/ 9291181 w 12192000"/>
              <a:gd name="connsiteY2038" fmla="*/ 2206625 h 6858000"/>
              <a:gd name="connsiteX2039" fmla="*/ 9176132 w 12192000"/>
              <a:gd name="connsiteY2039" fmla="*/ 2208216 h 6858000"/>
              <a:gd name="connsiteX2040" fmla="*/ 9126938 w 12192000"/>
              <a:gd name="connsiteY2040" fmla="*/ 2209012 h 6858000"/>
              <a:gd name="connsiteX2041" fmla="*/ 9084093 w 12192000"/>
              <a:gd name="connsiteY2041" fmla="*/ 2209807 h 6858000"/>
              <a:gd name="connsiteX2042" fmla="*/ 9012683 w 12192000"/>
              <a:gd name="connsiteY2042" fmla="*/ 2215376 h 6858000"/>
              <a:gd name="connsiteX2043" fmla="*/ 8957936 w 12192000"/>
              <a:gd name="connsiteY2043" fmla="*/ 2222535 h 6858000"/>
              <a:gd name="connsiteX2044" fmla="*/ 8916678 w 12192000"/>
              <a:gd name="connsiteY2044" fmla="*/ 2230488 h 6858000"/>
              <a:gd name="connsiteX2045" fmla="*/ 8886526 w 12192000"/>
              <a:gd name="connsiteY2045" fmla="*/ 2241625 h 6858000"/>
              <a:gd name="connsiteX2046" fmla="*/ 8862724 w 12192000"/>
              <a:gd name="connsiteY2046" fmla="*/ 2252760 h 6858000"/>
              <a:gd name="connsiteX2047" fmla="*/ 8843681 w 12192000"/>
              <a:gd name="connsiteY2047" fmla="*/ 2267078 h 6858000"/>
              <a:gd name="connsiteX2048" fmla="*/ 8830192 w 12192000"/>
              <a:gd name="connsiteY2048" fmla="*/ 2279804 h 6858000"/>
              <a:gd name="connsiteX2049" fmla="*/ 8818291 w 12192000"/>
              <a:gd name="connsiteY2049" fmla="*/ 2294121 h 6858000"/>
              <a:gd name="connsiteX2050" fmla="*/ 8807976 w 12192000"/>
              <a:gd name="connsiteY2050" fmla="*/ 2308439 h 6858000"/>
              <a:gd name="connsiteX2051" fmla="*/ 8799248 w 12192000"/>
              <a:gd name="connsiteY2051" fmla="*/ 2324348 h 6858000"/>
              <a:gd name="connsiteX2052" fmla="*/ 8792901 w 12192000"/>
              <a:gd name="connsiteY2052" fmla="*/ 2341051 h 6858000"/>
              <a:gd name="connsiteX2053" fmla="*/ 8788140 w 12192000"/>
              <a:gd name="connsiteY2053" fmla="*/ 2357755 h 6858000"/>
              <a:gd name="connsiteX2054" fmla="*/ 8785760 w 12192000"/>
              <a:gd name="connsiteY2054" fmla="*/ 2376050 h 6858000"/>
              <a:gd name="connsiteX2055" fmla="*/ 8784966 w 12192000"/>
              <a:gd name="connsiteY2055" fmla="*/ 2394346 h 6858000"/>
              <a:gd name="connsiteX2056" fmla="*/ 8785760 w 12192000"/>
              <a:gd name="connsiteY2056" fmla="*/ 2413436 h 6858000"/>
              <a:gd name="connsiteX2057" fmla="*/ 8788140 w 12192000"/>
              <a:gd name="connsiteY2057" fmla="*/ 2431729 h 6858000"/>
              <a:gd name="connsiteX2058" fmla="*/ 8792901 w 12192000"/>
              <a:gd name="connsiteY2058" fmla="*/ 2449229 h 6858000"/>
              <a:gd name="connsiteX2059" fmla="*/ 8799248 w 12192000"/>
              <a:gd name="connsiteY2059" fmla="*/ 2465933 h 6858000"/>
              <a:gd name="connsiteX2060" fmla="*/ 8807976 w 12192000"/>
              <a:gd name="connsiteY2060" fmla="*/ 2483433 h 6858000"/>
              <a:gd name="connsiteX2061" fmla="*/ 8818291 w 12192000"/>
              <a:gd name="connsiteY2061" fmla="*/ 2497749 h 6858000"/>
              <a:gd name="connsiteX2062" fmla="*/ 8830192 w 12192000"/>
              <a:gd name="connsiteY2062" fmla="*/ 2511272 h 6858000"/>
              <a:gd name="connsiteX2063" fmla="*/ 8843681 w 12192000"/>
              <a:gd name="connsiteY2063" fmla="*/ 2524794 h 6858000"/>
              <a:gd name="connsiteX2064" fmla="*/ 8862724 w 12192000"/>
              <a:gd name="connsiteY2064" fmla="*/ 2537521 h 6858000"/>
              <a:gd name="connsiteX2065" fmla="*/ 8886526 w 12192000"/>
              <a:gd name="connsiteY2065" fmla="*/ 2550249 h 6858000"/>
              <a:gd name="connsiteX2066" fmla="*/ 8916678 w 12192000"/>
              <a:gd name="connsiteY2066" fmla="*/ 2561385 h 6858000"/>
              <a:gd name="connsiteX2067" fmla="*/ 8957936 w 12192000"/>
              <a:gd name="connsiteY2067" fmla="*/ 2569337 h 6858000"/>
              <a:gd name="connsiteX2068" fmla="*/ 9012683 w 12192000"/>
              <a:gd name="connsiteY2068" fmla="*/ 2575701 h 6858000"/>
              <a:gd name="connsiteX2069" fmla="*/ 9084093 w 12192000"/>
              <a:gd name="connsiteY2069" fmla="*/ 2580473 h 6858000"/>
              <a:gd name="connsiteX2070" fmla="*/ 9176132 w 12192000"/>
              <a:gd name="connsiteY2070" fmla="*/ 2583655 h 6858000"/>
              <a:gd name="connsiteX2071" fmla="*/ 9291181 w 12192000"/>
              <a:gd name="connsiteY2071" fmla="*/ 2584450 h 6858000"/>
              <a:gd name="connsiteX2072" fmla="*/ 9407023 w 12192000"/>
              <a:gd name="connsiteY2072" fmla="*/ 2583655 h 6858000"/>
              <a:gd name="connsiteX2073" fmla="*/ 9456217 w 12192000"/>
              <a:gd name="connsiteY2073" fmla="*/ 2582859 h 6858000"/>
              <a:gd name="connsiteX2074" fmla="*/ 9499062 w 12192000"/>
              <a:gd name="connsiteY2074" fmla="*/ 2580473 h 6858000"/>
              <a:gd name="connsiteX2075" fmla="*/ 9571266 w 12192000"/>
              <a:gd name="connsiteY2075" fmla="*/ 2575701 h 6858000"/>
              <a:gd name="connsiteX2076" fmla="*/ 9626012 w 12192000"/>
              <a:gd name="connsiteY2076" fmla="*/ 2569337 h 6858000"/>
              <a:gd name="connsiteX2077" fmla="*/ 9666479 w 12192000"/>
              <a:gd name="connsiteY2077" fmla="*/ 2561385 h 6858000"/>
              <a:gd name="connsiteX2078" fmla="*/ 9697423 w 12192000"/>
              <a:gd name="connsiteY2078" fmla="*/ 2550249 h 6858000"/>
              <a:gd name="connsiteX2079" fmla="*/ 9719639 w 12192000"/>
              <a:gd name="connsiteY2079" fmla="*/ 2537521 h 6858000"/>
              <a:gd name="connsiteX2080" fmla="*/ 9738681 w 12192000"/>
              <a:gd name="connsiteY2080" fmla="*/ 2524794 h 6858000"/>
              <a:gd name="connsiteX2081" fmla="*/ 9752964 w 12192000"/>
              <a:gd name="connsiteY2081" fmla="*/ 2511272 h 6858000"/>
              <a:gd name="connsiteX2082" fmla="*/ 9765659 w 12192000"/>
              <a:gd name="connsiteY2082" fmla="*/ 2497749 h 6858000"/>
              <a:gd name="connsiteX2083" fmla="*/ 9775179 w 12192000"/>
              <a:gd name="connsiteY2083" fmla="*/ 2483433 h 6858000"/>
              <a:gd name="connsiteX2084" fmla="*/ 9783114 w 12192000"/>
              <a:gd name="connsiteY2084" fmla="*/ 2467523 h 6858000"/>
              <a:gd name="connsiteX2085" fmla="*/ 9790255 w 12192000"/>
              <a:gd name="connsiteY2085" fmla="*/ 2450820 h 6858000"/>
              <a:gd name="connsiteX2086" fmla="*/ 9794222 w 12192000"/>
              <a:gd name="connsiteY2086" fmla="*/ 2432526 h 6858000"/>
              <a:gd name="connsiteX2087" fmla="*/ 9797396 w 12192000"/>
              <a:gd name="connsiteY2087" fmla="*/ 2415822 h 6858000"/>
              <a:gd name="connsiteX2088" fmla="*/ 9798983 w 12192000"/>
              <a:gd name="connsiteY2088" fmla="*/ 2396731 h 6858000"/>
              <a:gd name="connsiteX2089" fmla="*/ 9797396 w 12192000"/>
              <a:gd name="connsiteY2089" fmla="*/ 2377641 h 6858000"/>
              <a:gd name="connsiteX2090" fmla="*/ 9794222 w 12192000"/>
              <a:gd name="connsiteY2090" fmla="*/ 2360141 h 6858000"/>
              <a:gd name="connsiteX2091" fmla="*/ 9790255 w 12192000"/>
              <a:gd name="connsiteY2091" fmla="*/ 2341848 h 6858000"/>
              <a:gd name="connsiteX2092" fmla="*/ 9783114 w 12192000"/>
              <a:gd name="connsiteY2092" fmla="*/ 2324348 h 6858000"/>
              <a:gd name="connsiteX2093" fmla="*/ 9775179 w 12192000"/>
              <a:gd name="connsiteY2093" fmla="*/ 2308439 h 6858000"/>
              <a:gd name="connsiteX2094" fmla="*/ 9765659 w 12192000"/>
              <a:gd name="connsiteY2094" fmla="*/ 2294121 h 6858000"/>
              <a:gd name="connsiteX2095" fmla="*/ 9752964 w 12192000"/>
              <a:gd name="connsiteY2095" fmla="*/ 2279804 h 6858000"/>
              <a:gd name="connsiteX2096" fmla="*/ 9738681 w 12192000"/>
              <a:gd name="connsiteY2096" fmla="*/ 2267078 h 6858000"/>
              <a:gd name="connsiteX2097" fmla="*/ 9719639 w 12192000"/>
              <a:gd name="connsiteY2097" fmla="*/ 2253555 h 6858000"/>
              <a:gd name="connsiteX2098" fmla="*/ 9697423 w 12192000"/>
              <a:gd name="connsiteY2098" fmla="*/ 2241625 h 6858000"/>
              <a:gd name="connsiteX2099" fmla="*/ 9666479 w 12192000"/>
              <a:gd name="connsiteY2099" fmla="*/ 2230488 h 6858000"/>
              <a:gd name="connsiteX2100" fmla="*/ 9626012 w 12192000"/>
              <a:gd name="connsiteY2100" fmla="*/ 2222535 h 6858000"/>
              <a:gd name="connsiteX2101" fmla="*/ 9571266 w 12192000"/>
              <a:gd name="connsiteY2101" fmla="*/ 2215376 h 6858000"/>
              <a:gd name="connsiteX2102" fmla="*/ 9499062 w 12192000"/>
              <a:gd name="connsiteY2102" fmla="*/ 2209807 h 6858000"/>
              <a:gd name="connsiteX2103" fmla="*/ 9407023 w 12192000"/>
              <a:gd name="connsiteY2103" fmla="*/ 2208216 h 6858000"/>
              <a:gd name="connsiteX2104" fmla="*/ 2931411 w 12192000"/>
              <a:gd name="connsiteY2104" fmla="*/ 2206625 h 6858000"/>
              <a:gd name="connsiteX2105" fmla="*/ 2903663 w 12192000"/>
              <a:gd name="connsiteY2105" fmla="*/ 2208216 h 6858000"/>
              <a:gd name="connsiteX2106" fmla="*/ 2876706 w 12192000"/>
              <a:gd name="connsiteY2106" fmla="*/ 2208216 h 6858000"/>
              <a:gd name="connsiteX2107" fmla="*/ 2827552 w 12192000"/>
              <a:gd name="connsiteY2107" fmla="*/ 2209014 h 6858000"/>
              <a:gd name="connsiteX2108" fmla="*/ 2783947 w 12192000"/>
              <a:gd name="connsiteY2108" fmla="*/ 2211400 h 6858000"/>
              <a:gd name="connsiteX2109" fmla="*/ 2745892 w 12192000"/>
              <a:gd name="connsiteY2109" fmla="*/ 2212193 h 6858000"/>
              <a:gd name="connsiteX2110" fmla="*/ 2712591 w 12192000"/>
              <a:gd name="connsiteY2110" fmla="*/ 2215376 h 6858000"/>
              <a:gd name="connsiteX2111" fmla="*/ 2684051 w 12192000"/>
              <a:gd name="connsiteY2111" fmla="*/ 2219353 h 6858000"/>
              <a:gd name="connsiteX2112" fmla="*/ 2657887 w 12192000"/>
              <a:gd name="connsiteY2112" fmla="*/ 2222537 h 6858000"/>
              <a:gd name="connsiteX2113" fmla="*/ 2635690 w 12192000"/>
              <a:gd name="connsiteY2113" fmla="*/ 2225716 h 6858000"/>
              <a:gd name="connsiteX2114" fmla="*/ 2616662 w 12192000"/>
              <a:gd name="connsiteY2114" fmla="*/ 2230488 h 6858000"/>
              <a:gd name="connsiteX2115" fmla="*/ 2601598 w 12192000"/>
              <a:gd name="connsiteY2115" fmla="*/ 2236056 h 6858000"/>
              <a:gd name="connsiteX2116" fmla="*/ 2586534 w 12192000"/>
              <a:gd name="connsiteY2116" fmla="*/ 2241627 h 6858000"/>
              <a:gd name="connsiteX2117" fmla="*/ 2574642 w 12192000"/>
              <a:gd name="connsiteY2117" fmla="*/ 2247193 h 6858000"/>
              <a:gd name="connsiteX2118" fmla="*/ 2563543 w 12192000"/>
              <a:gd name="connsiteY2118" fmla="*/ 2253556 h 6858000"/>
              <a:gd name="connsiteX2119" fmla="*/ 2554822 w 12192000"/>
              <a:gd name="connsiteY2119" fmla="*/ 2260716 h 6858000"/>
              <a:gd name="connsiteX2120" fmla="*/ 2544515 w 12192000"/>
              <a:gd name="connsiteY2120" fmla="*/ 2267079 h 6858000"/>
              <a:gd name="connsiteX2121" fmla="*/ 2538172 w 12192000"/>
              <a:gd name="connsiteY2121" fmla="*/ 2274236 h 6858000"/>
              <a:gd name="connsiteX2122" fmla="*/ 2531038 w 12192000"/>
              <a:gd name="connsiteY2122" fmla="*/ 2280599 h 6858000"/>
              <a:gd name="connsiteX2123" fmla="*/ 2524695 w 12192000"/>
              <a:gd name="connsiteY2123" fmla="*/ 2286966 h 6858000"/>
              <a:gd name="connsiteX2124" fmla="*/ 2519145 w 12192000"/>
              <a:gd name="connsiteY2124" fmla="*/ 2294122 h 6858000"/>
              <a:gd name="connsiteX2125" fmla="*/ 2513595 w 12192000"/>
              <a:gd name="connsiteY2125" fmla="*/ 2300485 h 6858000"/>
              <a:gd name="connsiteX2126" fmla="*/ 2508838 w 12192000"/>
              <a:gd name="connsiteY2126" fmla="*/ 2308439 h 6858000"/>
              <a:gd name="connsiteX2127" fmla="*/ 2504081 w 12192000"/>
              <a:gd name="connsiteY2127" fmla="*/ 2316395 h 6858000"/>
              <a:gd name="connsiteX2128" fmla="*/ 2500118 w 12192000"/>
              <a:gd name="connsiteY2128" fmla="*/ 2324348 h 6858000"/>
              <a:gd name="connsiteX2129" fmla="*/ 2496153 w 12192000"/>
              <a:gd name="connsiteY2129" fmla="*/ 2333098 h 6858000"/>
              <a:gd name="connsiteX2130" fmla="*/ 2492981 w 12192000"/>
              <a:gd name="connsiteY2130" fmla="*/ 2341051 h 6858000"/>
              <a:gd name="connsiteX2131" fmla="*/ 2490603 w 12192000"/>
              <a:gd name="connsiteY2131" fmla="*/ 2349801 h 6858000"/>
              <a:gd name="connsiteX2132" fmla="*/ 2489018 w 12192000"/>
              <a:gd name="connsiteY2132" fmla="*/ 2358551 h 6858000"/>
              <a:gd name="connsiteX2133" fmla="*/ 2487433 w 12192000"/>
              <a:gd name="connsiteY2133" fmla="*/ 2366505 h 6858000"/>
              <a:gd name="connsiteX2134" fmla="*/ 2486638 w 12192000"/>
              <a:gd name="connsiteY2134" fmla="*/ 2376050 h 6858000"/>
              <a:gd name="connsiteX2135" fmla="*/ 2485054 w 12192000"/>
              <a:gd name="connsiteY2135" fmla="*/ 2394346 h 6858000"/>
              <a:gd name="connsiteX2136" fmla="*/ 2486638 w 12192000"/>
              <a:gd name="connsiteY2136" fmla="*/ 2413438 h 6858000"/>
              <a:gd name="connsiteX2137" fmla="*/ 2487433 w 12192000"/>
              <a:gd name="connsiteY2137" fmla="*/ 2422981 h 6858000"/>
              <a:gd name="connsiteX2138" fmla="*/ 2489018 w 12192000"/>
              <a:gd name="connsiteY2138" fmla="*/ 2431729 h 6858000"/>
              <a:gd name="connsiteX2139" fmla="*/ 2490603 w 12192000"/>
              <a:gd name="connsiteY2139" fmla="*/ 2440479 h 6858000"/>
              <a:gd name="connsiteX2140" fmla="*/ 2492981 w 12192000"/>
              <a:gd name="connsiteY2140" fmla="*/ 2449229 h 6858000"/>
              <a:gd name="connsiteX2141" fmla="*/ 2496153 w 12192000"/>
              <a:gd name="connsiteY2141" fmla="*/ 2458775 h 6858000"/>
              <a:gd name="connsiteX2142" fmla="*/ 2500118 w 12192000"/>
              <a:gd name="connsiteY2142" fmla="*/ 2465933 h 6858000"/>
              <a:gd name="connsiteX2143" fmla="*/ 2504081 w 12192000"/>
              <a:gd name="connsiteY2143" fmla="*/ 2475478 h 6858000"/>
              <a:gd name="connsiteX2144" fmla="*/ 2508838 w 12192000"/>
              <a:gd name="connsiteY2144" fmla="*/ 2483433 h 6858000"/>
              <a:gd name="connsiteX2145" fmla="*/ 2513595 w 12192000"/>
              <a:gd name="connsiteY2145" fmla="*/ 2490591 h 6858000"/>
              <a:gd name="connsiteX2146" fmla="*/ 2519145 w 12192000"/>
              <a:gd name="connsiteY2146" fmla="*/ 2497753 h 6858000"/>
              <a:gd name="connsiteX2147" fmla="*/ 2524695 w 12192000"/>
              <a:gd name="connsiteY2147" fmla="*/ 2504113 h 6858000"/>
              <a:gd name="connsiteX2148" fmla="*/ 2531038 w 12192000"/>
              <a:gd name="connsiteY2148" fmla="*/ 2512069 h 6858000"/>
              <a:gd name="connsiteX2149" fmla="*/ 2538172 w 12192000"/>
              <a:gd name="connsiteY2149" fmla="*/ 2517636 h 6858000"/>
              <a:gd name="connsiteX2150" fmla="*/ 2544515 w 12192000"/>
              <a:gd name="connsiteY2150" fmla="*/ 2524794 h 6858000"/>
              <a:gd name="connsiteX2151" fmla="*/ 2554822 w 12192000"/>
              <a:gd name="connsiteY2151" fmla="*/ 2531157 h 6858000"/>
              <a:gd name="connsiteX2152" fmla="*/ 2563543 w 12192000"/>
              <a:gd name="connsiteY2152" fmla="*/ 2537521 h 6858000"/>
              <a:gd name="connsiteX2153" fmla="*/ 2574642 w 12192000"/>
              <a:gd name="connsiteY2153" fmla="*/ 2544679 h 6858000"/>
              <a:gd name="connsiteX2154" fmla="*/ 2586534 w 12192000"/>
              <a:gd name="connsiteY2154" fmla="*/ 2550249 h 6858000"/>
              <a:gd name="connsiteX2155" fmla="*/ 2601598 w 12192000"/>
              <a:gd name="connsiteY2155" fmla="*/ 2555815 h 6858000"/>
              <a:gd name="connsiteX2156" fmla="*/ 2616662 w 12192000"/>
              <a:gd name="connsiteY2156" fmla="*/ 2561385 h 6858000"/>
              <a:gd name="connsiteX2157" fmla="*/ 2635690 w 12192000"/>
              <a:gd name="connsiteY2157" fmla="*/ 2566157 h 6858000"/>
              <a:gd name="connsiteX2158" fmla="*/ 2657887 w 12192000"/>
              <a:gd name="connsiteY2158" fmla="*/ 2569338 h 6858000"/>
              <a:gd name="connsiteX2159" fmla="*/ 2684051 w 12192000"/>
              <a:gd name="connsiteY2159" fmla="*/ 2573315 h 6858000"/>
              <a:gd name="connsiteX2160" fmla="*/ 2712591 w 12192000"/>
              <a:gd name="connsiteY2160" fmla="*/ 2575701 h 6858000"/>
              <a:gd name="connsiteX2161" fmla="*/ 2745892 w 12192000"/>
              <a:gd name="connsiteY2161" fmla="*/ 2578884 h 6858000"/>
              <a:gd name="connsiteX2162" fmla="*/ 2783947 w 12192000"/>
              <a:gd name="connsiteY2162" fmla="*/ 2580473 h 6858000"/>
              <a:gd name="connsiteX2163" fmla="*/ 2827552 w 12192000"/>
              <a:gd name="connsiteY2163" fmla="*/ 2582859 h 6858000"/>
              <a:gd name="connsiteX2164" fmla="*/ 2876706 w 12192000"/>
              <a:gd name="connsiteY2164" fmla="*/ 2583657 h 6858000"/>
              <a:gd name="connsiteX2165" fmla="*/ 2931411 w 12192000"/>
              <a:gd name="connsiteY2165" fmla="*/ 2584451 h 6858000"/>
              <a:gd name="connsiteX2166" fmla="*/ 2991666 w 12192000"/>
              <a:gd name="connsiteY2166" fmla="*/ 2584451 h 6858000"/>
              <a:gd name="connsiteX2167" fmla="*/ 3052713 w 12192000"/>
              <a:gd name="connsiteY2167" fmla="*/ 2584451 h 6858000"/>
              <a:gd name="connsiteX2168" fmla="*/ 3080462 w 12192000"/>
              <a:gd name="connsiteY2168" fmla="*/ 2583657 h 6858000"/>
              <a:gd name="connsiteX2169" fmla="*/ 3107417 w 12192000"/>
              <a:gd name="connsiteY2169" fmla="*/ 2583657 h 6858000"/>
              <a:gd name="connsiteX2170" fmla="*/ 3156572 w 12192000"/>
              <a:gd name="connsiteY2170" fmla="*/ 2582859 h 6858000"/>
              <a:gd name="connsiteX2171" fmla="*/ 3200177 w 12192000"/>
              <a:gd name="connsiteY2171" fmla="*/ 2581270 h 6858000"/>
              <a:gd name="connsiteX2172" fmla="*/ 3238231 w 12192000"/>
              <a:gd name="connsiteY2172" fmla="*/ 2578884 h 6858000"/>
              <a:gd name="connsiteX2173" fmla="*/ 3271531 w 12192000"/>
              <a:gd name="connsiteY2173" fmla="*/ 2575701 h 6858000"/>
              <a:gd name="connsiteX2174" fmla="*/ 3300073 w 12192000"/>
              <a:gd name="connsiteY2174" fmla="*/ 2573315 h 6858000"/>
              <a:gd name="connsiteX2175" fmla="*/ 3326236 w 12192000"/>
              <a:gd name="connsiteY2175" fmla="*/ 2569338 h 6858000"/>
              <a:gd name="connsiteX2176" fmla="*/ 3348433 w 12192000"/>
              <a:gd name="connsiteY2176" fmla="*/ 2566157 h 6858000"/>
              <a:gd name="connsiteX2177" fmla="*/ 3367463 w 12192000"/>
              <a:gd name="connsiteY2177" fmla="*/ 2561385 h 6858000"/>
              <a:gd name="connsiteX2178" fmla="*/ 3382526 w 12192000"/>
              <a:gd name="connsiteY2178" fmla="*/ 2555815 h 6858000"/>
              <a:gd name="connsiteX2179" fmla="*/ 3397590 w 12192000"/>
              <a:gd name="connsiteY2179" fmla="*/ 2550249 h 6858000"/>
              <a:gd name="connsiteX2180" fmla="*/ 3409481 w 12192000"/>
              <a:gd name="connsiteY2180" fmla="*/ 2544679 h 6858000"/>
              <a:gd name="connsiteX2181" fmla="*/ 3419788 w 12192000"/>
              <a:gd name="connsiteY2181" fmla="*/ 2537521 h 6858000"/>
              <a:gd name="connsiteX2182" fmla="*/ 3429303 w 12192000"/>
              <a:gd name="connsiteY2182" fmla="*/ 2531157 h 6858000"/>
              <a:gd name="connsiteX2183" fmla="*/ 3438816 w 12192000"/>
              <a:gd name="connsiteY2183" fmla="*/ 2524794 h 6858000"/>
              <a:gd name="connsiteX2184" fmla="*/ 3445950 w 12192000"/>
              <a:gd name="connsiteY2184" fmla="*/ 2517636 h 6858000"/>
              <a:gd name="connsiteX2185" fmla="*/ 3453087 w 12192000"/>
              <a:gd name="connsiteY2185" fmla="*/ 2512069 h 6858000"/>
              <a:gd name="connsiteX2186" fmla="*/ 3459430 w 12192000"/>
              <a:gd name="connsiteY2186" fmla="*/ 2505705 h 6858000"/>
              <a:gd name="connsiteX2187" fmla="*/ 3464979 w 12192000"/>
              <a:gd name="connsiteY2187" fmla="*/ 2497753 h 6858000"/>
              <a:gd name="connsiteX2188" fmla="*/ 3470529 w 12192000"/>
              <a:gd name="connsiteY2188" fmla="*/ 2490591 h 6858000"/>
              <a:gd name="connsiteX2189" fmla="*/ 3475286 w 12192000"/>
              <a:gd name="connsiteY2189" fmla="*/ 2483433 h 6858000"/>
              <a:gd name="connsiteX2190" fmla="*/ 3480042 w 12192000"/>
              <a:gd name="connsiteY2190" fmla="*/ 2475478 h 6858000"/>
              <a:gd name="connsiteX2191" fmla="*/ 3483215 w 12192000"/>
              <a:gd name="connsiteY2191" fmla="*/ 2467523 h 6858000"/>
              <a:gd name="connsiteX2192" fmla="*/ 3487970 w 12192000"/>
              <a:gd name="connsiteY2192" fmla="*/ 2459570 h 6858000"/>
              <a:gd name="connsiteX2193" fmla="*/ 3489556 w 12192000"/>
              <a:gd name="connsiteY2193" fmla="*/ 2450820 h 6858000"/>
              <a:gd name="connsiteX2194" fmla="*/ 3493521 w 12192000"/>
              <a:gd name="connsiteY2194" fmla="*/ 2441276 h 6858000"/>
              <a:gd name="connsiteX2195" fmla="*/ 3494313 w 12192000"/>
              <a:gd name="connsiteY2195" fmla="*/ 2434117 h 6858000"/>
              <a:gd name="connsiteX2196" fmla="*/ 3496692 w 12192000"/>
              <a:gd name="connsiteY2196" fmla="*/ 2424574 h 6858000"/>
              <a:gd name="connsiteX2197" fmla="*/ 3497485 w 12192000"/>
              <a:gd name="connsiteY2197" fmla="*/ 2415824 h 6858000"/>
              <a:gd name="connsiteX2198" fmla="*/ 3499069 w 12192000"/>
              <a:gd name="connsiteY2198" fmla="*/ 2396731 h 6858000"/>
              <a:gd name="connsiteX2199" fmla="*/ 3497485 w 12192000"/>
              <a:gd name="connsiteY2199" fmla="*/ 2377641 h 6858000"/>
              <a:gd name="connsiteX2200" fmla="*/ 3496692 w 12192000"/>
              <a:gd name="connsiteY2200" fmla="*/ 2368891 h 6858000"/>
              <a:gd name="connsiteX2201" fmla="*/ 3494313 w 12192000"/>
              <a:gd name="connsiteY2201" fmla="*/ 2360141 h 6858000"/>
              <a:gd name="connsiteX2202" fmla="*/ 3493521 w 12192000"/>
              <a:gd name="connsiteY2202" fmla="*/ 2351395 h 6858000"/>
              <a:gd name="connsiteX2203" fmla="*/ 3489556 w 12192000"/>
              <a:gd name="connsiteY2203" fmla="*/ 2341848 h 6858000"/>
              <a:gd name="connsiteX2204" fmla="*/ 3487970 w 12192000"/>
              <a:gd name="connsiteY2204" fmla="*/ 2333098 h 6858000"/>
              <a:gd name="connsiteX2205" fmla="*/ 3483215 w 12192000"/>
              <a:gd name="connsiteY2205" fmla="*/ 2325145 h 6858000"/>
              <a:gd name="connsiteX2206" fmla="*/ 3480042 w 12192000"/>
              <a:gd name="connsiteY2206" fmla="*/ 2316395 h 6858000"/>
              <a:gd name="connsiteX2207" fmla="*/ 3475286 w 12192000"/>
              <a:gd name="connsiteY2207" fmla="*/ 2308439 h 6858000"/>
              <a:gd name="connsiteX2208" fmla="*/ 3470529 w 12192000"/>
              <a:gd name="connsiteY2208" fmla="*/ 2300485 h 6858000"/>
              <a:gd name="connsiteX2209" fmla="*/ 3464979 w 12192000"/>
              <a:gd name="connsiteY2209" fmla="*/ 2294122 h 6858000"/>
              <a:gd name="connsiteX2210" fmla="*/ 3459430 w 12192000"/>
              <a:gd name="connsiteY2210" fmla="*/ 2286966 h 6858000"/>
              <a:gd name="connsiteX2211" fmla="*/ 3453087 w 12192000"/>
              <a:gd name="connsiteY2211" fmla="*/ 2280599 h 6858000"/>
              <a:gd name="connsiteX2212" fmla="*/ 3445950 w 12192000"/>
              <a:gd name="connsiteY2212" fmla="*/ 2274236 h 6858000"/>
              <a:gd name="connsiteX2213" fmla="*/ 3438816 w 12192000"/>
              <a:gd name="connsiteY2213" fmla="*/ 2267079 h 6858000"/>
              <a:gd name="connsiteX2214" fmla="*/ 3429303 w 12192000"/>
              <a:gd name="connsiteY2214" fmla="*/ 2260716 h 6858000"/>
              <a:gd name="connsiteX2215" fmla="*/ 3419788 w 12192000"/>
              <a:gd name="connsiteY2215" fmla="*/ 2253556 h 6858000"/>
              <a:gd name="connsiteX2216" fmla="*/ 3409481 w 12192000"/>
              <a:gd name="connsiteY2216" fmla="*/ 2247193 h 6858000"/>
              <a:gd name="connsiteX2217" fmla="*/ 3397590 w 12192000"/>
              <a:gd name="connsiteY2217" fmla="*/ 2241627 h 6858000"/>
              <a:gd name="connsiteX2218" fmla="*/ 3382526 w 12192000"/>
              <a:gd name="connsiteY2218" fmla="*/ 2236056 h 6858000"/>
              <a:gd name="connsiteX2219" fmla="*/ 3367463 w 12192000"/>
              <a:gd name="connsiteY2219" fmla="*/ 2230488 h 6858000"/>
              <a:gd name="connsiteX2220" fmla="*/ 3348433 w 12192000"/>
              <a:gd name="connsiteY2220" fmla="*/ 2225716 h 6858000"/>
              <a:gd name="connsiteX2221" fmla="*/ 3326236 w 12192000"/>
              <a:gd name="connsiteY2221" fmla="*/ 2222537 h 6858000"/>
              <a:gd name="connsiteX2222" fmla="*/ 3300073 w 12192000"/>
              <a:gd name="connsiteY2222" fmla="*/ 2219353 h 6858000"/>
              <a:gd name="connsiteX2223" fmla="*/ 3271531 w 12192000"/>
              <a:gd name="connsiteY2223" fmla="*/ 2215376 h 6858000"/>
              <a:gd name="connsiteX2224" fmla="*/ 3238231 w 12192000"/>
              <a:gd name="connsiteY2224" fmla="*/ 2212193 h 6858000"/>
              <a:gd name="connsiteX2225" fmla="*/ 3200177 w 12192000"/>
              <a:gd name="connsiteY2225" fmla="*/ 2211400 h 6858000"/>
              <a:gd name="connsiteX2226" fmla="*/ 3156572 w 12192000"/>
              <a:gd name="connsiteY2226" fmla="*/ 2209014 h 6858000"/>
              <a:gd name="connsiteX2227" fmla="*/ 3107417 w 12192000"/>
              <a:gd name="connsiteY2227" fmla="*/ 2208216 h 6858000"/>
              <a:gd name="connsiteX2228" fmla="*/ 3052713 w 12192000"/>
              <a:gd name="connsiteY2228" fmla="*/ 2206625 h 6858000"/>
              <a:gd name="connsiteX2229" fmla="*/ 2991666 w 12192000"/>
              <a:gd name="connsiteY2229" fmla="*/ 2206625 h 6858000"/>
              <a:gd name="connsiteX2230" fmla="*/ 5049072 w 12192000"/>
              <a:gd name="connsiteY2230" fmla="*/ 2017715 h 6858000"/>
              <a:gd name="connsiteX2231" fmla="*/ 5095867 w 12192000"/>
              <a:gd name="connsiteY2231" fmla="*/ 2017715 h 6858000"/>
              <a:gd name="connsiteX2232" fmla="*/ 5142662 w 12192000"/>
              <a:gd name="connsiteY2232" fmla="*/ 2017715 h 6858000"/>
              <a:gd name="connsiteX2233" fmla="*/ 5187077 w 12192000"/>
              <a:gd name="connsiteY2233" fmla="*/ 2018508 h 6858000"/>
              <a:gd name="connsiteX2234" fmla="*/ 5230700 w 12192000"/>
              <a:gd name="connsiteY2234" fmla="*/ 2019304 h 6858000"/>
              <a:gd name="connsiteX2235" fmla="*/ 5271943 w 12192000"/>
              <a:gd name="connsiteY2235" fmla="*/ 2021686 h 6858000"/>
              <a:gd name="connsiteX2236" fmla="*/ 5291771 w 12192000"/>
              <a:gd name="connsiteY2236" fmla="*/ 2023272 h 6858000"/>
              <a:gd name="connsiteX2237" fmla="*/ 5310806 w 12192000"/>
              <a:gd name="connsiteY2237" fmla="*/ 2024067 h 6858000"/>
              <a:gd name="connsiteX2238" fmla="*/ 5348876 w 12192000"/>
              <a:gd name="connsiteY2238" fmla="*/ 2027239 h 6858000"/>
              <a:gd name="connsiteX2239" fmla="*/ 5384567 w 12192000"/>
              <a:gd name="connsiteY2239" fmla="*/ 2030416 h 6858000"/>
              <a:gd name="connsiteX2240" fmla="*/ 5418672 w 12192000"/>
              <a:gd name="connsiteY2240" fmla="*/ 2034383 h 6858000"/>
              <a:gd name="connsiteX2241" fmla="*/ 5451191 w 12192000"/>
              <a:gd name="connsiteY2241" fmla="*/ 2038354 h 6858000"/>
              <a:gd name="connsiteX2242" fmla="*/ 5482915 w 12192000"/>
              <a:gd name="connsiteY2242" fmla="*/ 2043909 h 6858000"/>
              <a:gd name="connsiteX2243" fmla="*/ 5513054 w 12192000"/>
              <a:gd name="connsiteY2243" fmla="*/ 2048671 h 6858000"/>
              <a:gd name="connsiteX2244" fmla="*/ 5541607 w 12192000"/>
              <a:gd name="connsiteY2244" fmla="*/ 2055020 h 6858000"/>
              <a:gd name="connsiteX2245" fmla="*/ 5568574 w 12192000"/>
              <a:gd name="connsiteY2245" fmla="*/ 2060577 h 6858000"/>
              <a:gd name="connsiteX2246" fmla="*/ 5593955 w 12192000"/>
              <a:gd name="connsiteY2246" fmla="*/ 2067721 h 6858000"/>
              <a:gd name="connsiteX2247" fmla="*/ 5618542 w 12192000"/>
              <a:gd name="connsiteY2247" fmla="*/ 2075660 h 6858000"/>
              <a:gd name="connsiteX2248" fmla="*/ 5642336 w 12192000"/>
              <a:gd name="connsiteY2248" fmla="*/ 2082009 h 6858000"/>
              <a:gd name="connsiteX2249" fmla="*/ 5664543 w 12192000"/>
              <a:gd name="connsiteY2249" fmla="*/ 2090742 h 6858000"/>
              <a:gd name="connsiteX2250" fmla="*/ 5685957 w 12192000"/>
              <a:gd name="connsiteY2250" fmla="*/ 2098677 h 6858000"/>
              <a:gd name="connsiteX2251" fmla="*/ 5705786 w 12192000"/>
              <a:gd name="connsiteY2251" fmla="*/ 2107408 h 6858000"/>
              <a:gd name="connsiteX2252" fmla="*/ 5724821 w 12192000"/>
              <a:gd name="connsiteY2252" fmla="*/ 2116936 h 6858000"/>
              <a:gd name="connsiteX2253" fmla="*/ 5743857 w 12192000"/>
              <a:gd name="connsiteY2253" fmla="*/ 2126458 h 6858000"/>
              <a:gd name="connsiteX2254" fmla="*/ 5761306 w 12192000"/>
              <a:gd name="connsiteY2254" fmla="*/ 2136777 h 6858000"/>
              <a:gd name="connsiteX2255" fmla="*/ 5777962 w 12192000"/>
              <a:gd name="connsiteY2255" fmla="*/ 2147097 h 6858000"/>
              <a:gd name="connsiteX2256" fmla="*/ 5794617 w 12192000"/>
              <a:gd name="connsiteY2256" fmla="*/ 2156621 h 6858000"/>
              <a:gd name="connsiteX2257" fmla="*/ 5810479 w 12192000"/>
              <a:gd name="connsiteY2257" fmla="*/ 2167734 h 6858000"/>
              <a:gd name="connsiteX2258" fmla="*/ 5824756 w 12192000"/>
              <a:gd name="connsiteY2258" fmla="*/ 2178846 h 6858000"/>
              <a:gd name="connsiteX2259" fmla="*/ 5840620 w 12192000"/>
              <a:gd name="connsiteY2259" fmla="*/ 2189958 h 6858000"/>
              <a:gd name="connsiteX2260" fmla="*/ 5854102 w 12192000"/>
              <a:gd name="connsiteY2260" fmla="*/ 2202659 h 6858000"/>
              <a:gd name="connsiteX2261" fmla="*/ 5868378 w 12192000"/>
              <a:gd name="connsiteY2261" fmla="*/ 2214566 h 6858000"/>
              <a:gd name="connsiteX2262" fmla="*/ 5881861 w 12192000"/>
              <a:gd name="connsiteY2262" fmla="*/ 2227265 h 6858000"/>
              <a:gd name="connsiteX2263" fmla="*/ 5907242 w 12192000"/>
              <a:gd name="connsiteY2263" fmla="*/ 2254251 h 6858000"/>
              <a:gd name="connsiteX2264" fmla="*/ 5922311 w 12192000"/>
              <a:gd name="connsiteY2264" fmla="*/ 2268539 h 6858000"/>
              <a:gd name="connsiteX2265" fmla="*/ 5936588 w 12192000"/>
              <a:gd name="connsiteY2265" fmla="*/ 2284416 h 6858000"/>
              <a:gd name="connsiteX2266" fmla="*/ 5948484 w 12192000"/>
              <a:gd name="connsiteY2266" fmla="*/ 2299495 h 6858000"/>
              <a:gd name="connsiteX2267" fmla="*/ 5961968 w 12192000"/>
              <a:gd name="connsiteY2267" fmla="*/ 2315370 h 6858000"/>
              <a:gd name="connsiteX2268" fmla="*/ 5974658 w 12192000"/>
              <a:gd name="connsiteY2268" fmla="*/ 2332039 h 6858000"/>
              <a:gd name="connsiteX2269" fmla="*/ 5985762 w 12192000"/>
              <a:gd name="connsiteY2269" fmla="*/ 2347914 h 6858000"/>
              <a:gd name="connsiteX2270" fmla="*/ 5996865 w 12192000"/>
              <a:gd name="connsiteY2270" fmla="*/ 2365376 h 6858000"/>
              <a:gd name="connsiteX2271" fmla="*/ 6007176 w 12192000"/>
              <a:gd name="connsiteY2271" fmla="*/ 2382045 h 6858000"/>
              <a:gd name="connsiteX2272" fmla="*/ 6016695 w 12192000"/>
              <a:gd name="connsiteY2272" fmla="*/ 2398714 h 6858000"/>
              <a:gd name="connsiteX2273" fmla="*/ 6027005 w 12192000"/>
              <a:gd name="connsiteY2273" fmla="*/ 2416970 h 6858000"/>
              <a:gd name="connsiteX2274" fmla="*/ 6035730 w 12192000"/>
              <a:gd name="connsiteY2274" fmla="*/ 2434434 h 6858000"/>
              <a:gd name="connsiteX2275" fmla="*/ 6043661 w 12192000"/>
              <a:gd name="connsiteY2275" fmla="*/ 2452689 h 6858000"/>
              <a:gd name="connsiteX2276" fmla="*/ 6051592 w 12192000"/>
              <a:gd name="connsiteY2276" fmla="*/ 2470152 h 6858000"/>
              <a:gd name="connsiteX2277" fmla="*/ 6059524 w 12192000"/>
              <a:gd name="connsiteY2277" fmla="*/ 2488411 h 6858000"/>
              <a:gd name="connsiteX2278" fmla="*/ 6072214 w 12192000"/>
              <a:gd name="connsiteY2278" fmla="*/ 2524922 h 6858000"/>
              <a:gd name="connsiteX2279" fmla="*/ 6084904 w 12192000"/>
              <a:gd name="connsiteY2279" fmla="*/ 2562227 h 6858000"/>
              <a:gd name="connsiteX2280" fmla="*/ 6093629 w 12192000"/>
              <a:gd name="connsiteY2280" fmla="*/ 2600327 h 6858000"/>
              <a:gd name="connsiteX2281" fmla="*/ 6102352 w 12192000"/>
              <a:gd name="connsiteY2281" fmla="*/ 2637636 h 6858000"/>
              <a:gd name="connsiteX2282" fmla="*/ 6109490 w 12192000"/>
              <a:gd name="connsiteY2282" fmla="*/ 2674939 h 6858000"/>
              <a:gd name="connsiteX2283" fmla="*/ 6113456 w 12192000"/>
              <a:gd name="connsiteY2283" fmla="*/ 2713039 h 6858000"/>
              <a:gd name="connsiteX2284" fmla="*/ 6117421 w 12192000"/>
              <a:gd name="connsiteY2284" fmla="*/ 2749552 h 6858000"/>
              <a:gd name="connsiteX2285" fmla="*/ 6118215 w 12192000"/>
              <a:gd name="connsiteY2285" fmla="*/ 2768602 h 6858000"/>
              <a:gd name="connsiteX2286" fmla="*/ 6119801 w 12192000"/>
              <a:gd name="connsiteY2286" fmla="*/ 2786064 h 6858000"/>
              <a:gd name="connsiteX2287" fmla="*/ 6120594 w 12192000"/>
              <a:gd name="connsiteY2287" fmla="*/ 2805117 h 6858000"/>
              <a:gd name="connsiteX2288" fmla="*/ 6120594 w 12192000"/>
              <a:gd name="connsiteY2288" fmla="*/ 2823372 h 6858000"/>
              <a:gd name="connsiteX2289" fmla="*/ 6119801 w 12192000"/>
              <a:gd name="connsiteY2289" fmla="*/ 2859090 h 6858000"/>
              <a:gd name="connsiteX2290" fmla="*/ 6117421 w 12192000"/>
              <a:gd name="connsiteY2290" fmla="*/ 2895603 h 6858000"/>
              <a:gd name="connsiteX2291" fmla="*/ 6115836 w 12192000"/>
              <a:gd name="connsiteY2291" fmla="*/ 2913858 h 6858000"/>
              <a:gd name="connsiteX2292" fmla="*/ 6113456 w 12192000"/>
              <a:gd name="connsiteY2292" fmla="*/ 2932908 h 6858000"/>
              <a:gd name="connsiteX2293" fmla="*/ 6109490 w 12192000"/>
              <a:gd name="connsiteY2293" fmla="*/ 2969421 h 6858000"/>
              <a:gd name="connsiteX2294" fmla="*/ 6102352 w 12192000"/>
              <a:gd name="connsiteY2294" fmla="*/ 3007521 h 6858000"/>
              <a:gd name="connsiteX2295" fmla="*/ 6093629 w 12192000"/>
              <a:gd name="connsiteY2295" fmla="*/ 3044033 h 6858000"/>
              <a:gd name="connsiteX2296" fmla="*/ 6089662 w 12192000"/>
              <a:gd name="connsiteY2296" fmla="*/ 3063083 h 6858000"/>
              <a:gd name="connsiteX2297" fmla="*/ 6084904 w 12192000"/>
              <a:gd name="connsiteY2297" fmla="*/ 3081341 h 6858000"/>
              <a:gd name="connsiteX2298" fmla="*/ 6072214 w 12192000"/>
              <a:gd name="connsiteY2298" fmla="*/ 3117853 h 6858000"/>
              <a:gd name="connsiteX2299" fmla="*/ 6065869 w 12192000"/>
              <a:gd name="connsiteY2299" fmla="*/ 3136903 h 6858000"/>
              <a:gd name="connsiteX2300" fmla="*/ 6059524 w 12192000"/>
              <a:gd name="connsiteY2300" fmla="*/ 3154366 h 6858000"/>
              <a:gd name="connsiteX2301" fmla="*/ 6051592 w 12192000"/>
              <a:gd name="connsiteY2301" fmla="*/ 3173415 h 6858000"/>
              <a:gd name="connsiteX2302" fmla="*/ 6043661 w 12192000"/>
              <a:gd name="connsiteY2302" fmla="*/ 3191671 h 6858000"/>
              <a:gd name="connsiteX2303" fmla="*/ 6035730 w 12192000"/>
              <a:gd name="connsiteY2303" fmla="*/ 3209133 h 6858000"/>
              <a:gd name="connsiteX2304" fmla="*/ 6025418 w 12192000"/>
              <a:gd name="connsiteY2304" fmla="*/ 3225803 h 6858000"/>
              <a:gd name="connsiteX2305" fmla="*/ 6016695 w 12192000"/>
              <a:gd name="connsiteY2305" fmla="*/ 3244059 h 6858000"/>
              <a:gd name="connsiteX2306" fmla="*/ 6007176 w 12192000"/>
              <a:gd name="connsiteY2306" fmla="*/ 3261524 h 6858000"/>
              <a:gd name="connsiteX2307" fmla="*/ 5996865 w 12192000"/>
              <a:gd name="connsiteY2307" fmla="*/ 3278984 h 6858000"/>
              <a:gd name="connsiteX2308" fmla="*/ 5985762 w 12192000"/>
              <a:gd name="connsiteY2308" fmla="*/ 3295652 h 6858000"/>
              <a:gd name="connsiteX2309" fmla="*/ 5974658 w 12192000"/>
              <a:gd name="connsiteY2309" fmla="*/ 3312322 h 6858000"/>
              <a:gd name="connsiteX2310" fmla="*/ 5961968 w 12192000"/>
              <a:gd name="connsiteY2310" fmla="*/ 3327402 h 6858000"/>
              <a:gd name="connsiteX2311" fmla="*/ 5948484 w 12192000"/>
              <a:gd name="connsiteY2311" fmla="*/ 3344865 h 6858000"/>
              <a:gd name="connsiteX2312" fmla="*/ 5936588 w 12192000"/>
              <a:gd name="connsiteY2312" fmla="*/ 3359946 h 6858000"/>
              <a:gd name="connsiteX2313" fmla="*/ 5922311 w 12192000"/>
              <a:gd name="connsiteY2313" fmla="*/ 3375028 h 6858000"/>
              <a:gd name="connsiteX2314" fmla="*/ 5907242 w 12192000"/>
              <a:gd name="connsiteY2314" fmla="*/ 3390109 h 6858000"/>
              <a:gd name="connsiteX2315" fmla="*/ 5895345 w 12192000"/>
              <a:gd name="connsiteY2315" fmla="*/ 3402808 h 6858000"/>
              <a:gd name="connsiteX2316" fmla="*/ 5881861 w 12192000"/>
              <a:gd name="connsiteY2316" fmla="*/ 3416303 h 6858000"/>
              <a:gd name="connsiteX2317" fmla="*/ 5854102 w 12192000"/>
              <a:gd name="connsiteY2317" fmla="*/ 3440115 h 6858000"/>
              <a:gd name="connsiteX2318" fmla="*/ 5840620 w 12192000"/>
              <a:gd name="connsiteY2318" fmla="*/ 3452815 h 6858000"/>
              <a:gd name="connsiteX2319" fmla="*/ 5824756 w 12192000"/>
              <a:gd name="connsiteY2319" fmla="*/ 3463927 h 6858000"/>
              <a:gd name="connsiteX2320" fmla="*/ 5810479 w 12192000"/>
              <a:gd name="connsiteY2320" fmla="*/ 3475040 h 6858000"/>
              <a:gd name="connsiteX2321" fmla="*/ 5794617 w 12192000"/>
              <a:gd name="connsiteY2321" fmla="*/ 3486152 h 6858000"/>
              <a:gd name="connsiteX2322" fmla="*/ 5777962 w 12192000"/>
              <a:gd name="connsiteY2322" fmla="*/ 3497265 h 6858000"/>
              <a:gd name="connsiteX2323" fmla="*/ 5761306 w 12192000"/>
              <a:gd name="connsiteY2323" fmla="*/ 3507583 h 6858000"/>
              <a:gd name="connsiteX2324" fmla="*/ 5743857 w 12192000"/>
              <a:gd name="connsiteY2324" fmla="*/ 3517902 h 6858000"/>
              <a:gd name="connsiteX2325" fmla="*/ 5724821 w 12192000"/>
              <a:gd name="connsiteY2325" fmla="*/ 3526633 h 6858000"/>
              <a:gd name="connsiteX2326" fmla="*/ 5705786 w 12192000"/>
              <a:gd name="connsiteY2326" fmla="*/ 3535365 h 6858000"/>
              <a:gd name="connsiteX2327" fmla="*/ 5685957 w 12192000"/>
              <a:gd name="connsiteY2327" fmla="*/ 3544096 h 6858000"/>
              <a:gd name="connsiteX2328" fmla="*/ 5664543 w 12192000"/>
              <a:gd name="connsiteY2328" fmla="*/ 3553621 h 6858000"/>
              <a:gd name="connsiteX2329" fmla="*/ 5642336 w 12192000"/>
              <a:gd name="connsiteY2329" fmla="*/ 3560765 h 6858000"/>
              <a:gd name="connsiteX2330" fmla="*/ 5618542 w 12192000"/>
              <a:gd name="connsiteY2330" fmla="*/ 3568702 h 6858000"/>
              <a:gd name="connsiteX2331" fmla="*/ 5593955 w 12192000"/>
              <a:gd name="connsiteY2331" fmla="*/ 3575846 h 6858000"/>
              <a:gd name="connsiteX2332" fmla="*/ 5568574 w 12192000"/>
              <a:gd name="connsiteY2332" fmla="*/ 3582196 h 6858000"/>
              <a:gd name="connsiteX2333" fmla="*/ 5541607 w 12192000"/>
              <a:gd name="connsiteY2333" fmla="*/ 3589340 h 6858000"/>
              <a:gd name="connsiteX2334" fmla="*/ 5513054 w 12192000"/>
              <a:gd name="connsiteY2334" fmla="*/ 3594896 h 6858000"/>
              <a:gd name="connsiteX2335" fmla="*/ 5482915 w 12192000"/>
              <a:gd name="connsiteY2335" fmla="*/ 3600452 h 6858000"/>
              <a:gd name="connsiteX2336" fmla="*/ 5451191 w 12192000"/>
              <a:gd name="connsiteY2336" fmla="*/ 3604421 h 6858000"/>
              <a:gd name="connsiteX2337" fmla="*/ 5418672 w 12192000"/>
              <a:gd name="connsiteY2337" fmla="*/ 3609183 h 6858000"/>
              <a:gd name="connsiteX2338" fmla="*/ 5384567 w 12192000"/>
              <a:gd name="connsiteY2338" fmla="*/ 3612358 h 6858000"/>
              <a:gd name="connsiteX2339" fmla="*/ 5348876 w 12192000"/>
              <a:gd name="connsiteY2339" fmla="*/ 3615533 h 6858000"/>
              <a:gd name="connsiteX2340" fmla="*/ 5310806 w 12192000"/>
              <a:gd name="connsiteY2340" fmla="*/ 3618708 h 6858000"/>
              <a:gd name="connsiteX2341" fmla="*/ 5271943 w 12192000"/>
              <a:gd name="connsiteY2341" fmla="*/ 3621090 h 6858000"/>
              <a:gd name="connsiteX2342" fmla="*/ 5230700 w 12192000"/>
              <a:gd name="connsiteY2342" fmla="*/ 3623471 h 6858000"/>
              <a:gd name="connsiteX2343" fmla="*/ 5187077 w 12192000"/>
              <a:gd name="connsiteY2343" fmla="*/ 3625058 h 6858000"/>
              <a:gd name="connsiteX2344" fmla="*/ 5142662 w 12192000"/>
              <a:gd name="connsiteY2344" fmla="*/ 3625852 h 6858000"/>
              <a:gd name="connsiteX2345" fmla="*/ 5095867 w 12192000"/>
              <a:gd name="connsiteY2345" fmla="*/ 3625852 h 6858000"/>
              <a:gd name="connsiteX2346" fmla="*/ 5049072 w 12192000"/>
              <a:gd name="connsiteY2346" fmla="*/ 3625852 h 6858000"/>
              <a:gd name="connsiteX2347" fmla="*/ 5003070 w 12192000"/>
              <a:gd name="connsiteY2347" fmla="*/ 3625058 h 6858000"/>
              <a:gd name="connsiteX2348" fmla="*/ 4961035 w 12192000"/>
              <a:gd name="connsiteY2348" fmla="*/ 3623471 h 6858000"/>
              <a:gd name="connsiteX2349" fmla="*/ 4919792 w 12192000"/>
              <a:gd name="connsiteY2349" fmla="*/ 3621090 h 6858000"/>
              <a:gd name="connsiteX2350" fmla="*/ 4899170 w 12192000"/>
              <a:gd name="connsiteY2350" fmla="*/ 3620296 h 6858000"/>
              <a:gd name="connsiteX2351" fmla="*/ 4880134 w 12192000"/>
              <a:gd name="connsiteY2351" fmla="*/ 3618708 h 6858000"/>
              <a:gd name="connsiteX2352" fmla="*/ 4842857 w 12192000"/>
              <a:gd name="connsiteY2352" fmla="*/ 3615533 h 6858000"/>
              <a:gd name="connsiteX2353" fmla="*/ 4807166 w 12192000"/>
              <a:gd name="connsiteY2353" fmla="*/ 3612358 h 6858000"/>
              <a:gd name="connsiteX2354" fmla="*/ 4772269 w 12192000"/>
              <a:gd name="connsiteY2354" fmla="*/ 3609183 h 6858000"/>
              <a:gd name="connsiteX2355" fmla="*/ 4738957 w 12192000"/>
              <a:gd name="connsiteY2355" fmla="*/ 3604421 h 6858000"/>
              <a:gd name="connsiteX2356" fmla="*/ 4707231 w 12192000"/>
              <a:gd name="connsiteY2356" fmla="*/ 3598865 h 6858000"/>
              <a:gd name="connsiteX2357" fmla="*/ 4678679 w 12192000"/>
              <a:gd name="connsiteY2357" fmla="*/ 3594896 h 6858000"/>
              <a:gd name="connsiteX2358" fmla="*/ 4649334 w 12192000"/>
              <a:gd name="connsiteY2358" fmla="*/ 3587752 h 6858000"/>
              <a:gd name="connsiteX2359" fmla="*/ 4623159 w 12192000"/>
              <a:gd name="connsiteY2359" fmla="*/ 3582196 h 6858000"/>
              <a:gd name="connsiteX2360" fmla="*/ 4596985 w 12192000"/>
              <a:gd name="connsiteY2360" fmla="*/ 3575846 h 6858000"/>
              <a:gd name="connsiteX2361" fmla="*/ 4572399 w 12192000"/>
              <a:gd name="connsiteY2361" fmla="*/ 3568702 h 6858000"/>
              <a:gd name="connsiteX2362" fmla="*/ 4549398 w 12192000"/>
              <a:gd name="connsiteY2362" fmla="*/ 3560765 h 6858000"/>
              <a:gd name="connsiteX2363" fmla="*/ 4527190 w 12192000"/>
              <a:gd name="connsiteY2363" fmla="*/ 3553621 h 6858000"/>
              <a:gd name="connsiteX2364" fmla="*/ 4505775 w 12192000"/>
              <a:gd name="connsiteY2364" fmla="*/ 3544096 h 6858000"/>
              <a:gd name="connsiteX2365" fmla="*/ 4485948 w 12192000"/>
              <a:gd name="connsiteY2365" fmla="*/ 3535365 h 6858000"/>
              <a:gd name="connsiteX2366" fmla="*/ 4465326 w 12192000"/>
              <a:gd name="connsiteY2366" fmla="*/ 3526633 h 6858000"/>
              <a:gd name="connsiteX2367" fmla="*/ 4447878 w 12192000"/>
              <a:gd name="connsiteY2367" fmla="*/ 3517902 h 6858000"/>
              <a:gd name="connsiteX2368" fmla="*/ 4429634 w 12192000"/>
              <a:gd name="connsiteY2368" fmla="*/ 3507583 h 6858000"/>
              <a:gd name="connsiteX2369" fmla="*/ 4412979 w 12192000"/>
              <a:gd name="connsiteY2369" fmla="*/ 3496471 h 6858000"/>
              <a:gd name="connsiteX2370" fmla="*/ 4396324 w 12192000"/>
              <a:gd name="connsiteY2370" fmla="*/ 3486152 h 6858000"/>
              <a:gd name="connsiteX2371" fmla="*/ 4380460 w 12192000"/>
              <a:gd name="connsiteY2371" fmla="*/ 3475040 h 6858000"/>
              <a:gd name="connsiteX2372" fmla="*/ 4365392 w 12192000"/>
              <a:gd name="connsiteY2372" fmla="*/ 3463927 h 6858000"/>
              <a:gd name="connsiteX2373" fmla="*/ 4350322 w 12192000"/>
              <a:gd name="connsiteY2373" fmla="*/ 3452815 h 6858000"/>
              <a:gd name="connsiteX2374" fmla="*/ 4337631 w 12192000"/>
              <a:gd name="connsiteY2374" fmla="*/ 3440115 h 6858000"/>
              <a:gd name="connsiteX2375" fmla="*/ 4322563 w 12192000"/>
              <a:gd name="connsiteY2375" fmla="*/ 3428209 h 6858000"/>
              <a:gd name="connsiteX2376" fmla="*/ 4309079 w 12192000"/>
              <a:gd name="connsiteY2376" fmla="*/ 3416303 h 6858000"/>
              <a:gd name="connsiteX2377" fmla="*/ 4282905 w 12192000"/>
              <a:gd name="connsiteY2377" fmla="*/ 3390109 h 6858000"/>
              <a:gd name="connsiteX2378" fmla="*/ 4269422 w 12192000"/>
              <a:gd name="connsiteY2378" fmla="*/ 3375028 h 6858000"/>
              <a:gd name="connsiteX2379" fmla="*/ 4255145 w 12192000"/>
              <a:gd name="connsiteY2379" fmla="*/ 3359153 h 6858000"/>
              <a:gd name="connsiteX2380" fmla="*/ 4241661 w 12192000"/>
              <a:gd name="connsiteY2380" fmla="*/ 3343278 h 6858000"/>
              <a:gd name="connsiteX2381" fmla="*/ 4228971 w 12192000"/>
              <a:gd name="connsiteY2381" fmla="*/ 3327402 h 6858000"/>
              <a:gd name="connsiteX2382" fmla="*/ 4217076 w 12192000"/>
              <a:gd name="connsiteY2382" fmla="*/ 3312322 h 6858000"/>
              <a:gd name="connsiteX2383" fmla="*/ 4205972 w 12192000"/>
              <a:gd name="connsiteY2383" fmla="*/ 3295652 h 6858000"/>
              <a:gd name="connsiteX2384" fmla="*/ 4194867 w 12192000"/>
              <a:gd name="connsiteY2384" fmla="*/ 3278984 h 6858000"/>
              <a:gd name="connsiteX2385" fmla="*/ 4184559 w 12192000"/>
              <a:gd name="connsiteY2385" fmla="*/ 3260727 h 6858000"/>
              <a:gd name="connsiteX2386" fmla="*/ 4174247 w 12192000"/>
              <a:gd name="connsiteY2386" fmla="*/ 3244059 h 6858000"/>
              <a:gd name="connsiteX2387" fmla="*/ 4164730 w 12192000"/>
              <a:gd name="connsiteY2387" fmla="*/ 3225803 h 6858000"/>
              <a:gd name="connsiteX2388" fmla="*/ 4155212 w 12192000"/>
              <a:gd name="connsiteY2388" fmla="*/ 3208341 h 6858000"/>
              <a:gd name="connsiteX2389" fmla="*/ 4148074 w 12192000"/>
              <a:gd name="connsiteY2389" fmla="*/ 3190083 h 6858000"/>
              <a:gd name="connsiteX2390" fmla="*/ 4140143 w 12192000"/>
              <a:gd name="connsiteY2390" fmla="*/ 3172621 h 6858000"/>
              <a:gd name="connsiteX2391" fmla="*/ 4132211 w 12192000"/>
              <a:gd name="connsiteY2391" fmla="*/ 3154366 h 6858000"/>
              <a:gd name="connsiteX2392" fmla="*/ 4118728 w 12192000"/>
              <a:gd name="connsiteY2392" fmla="*/ 3117853 h 6858000"/>
              <a:gd name="connsiteX2393" fmla="*/ 4106038 w 12192000"/>
              <a:gd name="connsiteY2393" fmla="*/ 3081341 h 6858000"/>
              <a:gd name="connsiteX2394" fmla="*/ 4096520 w 12192000"/>
              <a:gd name="connsiteY2394" fmla="*/ 3043242 h 6858000"/>
              <a:gd name="connsiteX2395" fmla="*/ 4088589 w 12192000"/>
              <a:gd name="connsiteY2395" fmla="*/ 3005933 h 6858000"/>
              <a:gd name="connsiteX2396" fmla="*/ 4082245 w 12192000"/>
              <a:gd name="connsiteY2396" fmla="*/ 2968628 h 6858000"/>
              <a:gd name="connsiteX2397" fmla="*/ 4077485 w 12192000"/>
              <a:gd name="connsiteY2397" fmla="*/ 2930528 h 6858000"/>
              <a:gd name="connsiteX2398" fmla="*/ 4074313 w 12192000"/>
              <a:gd name="connsiteY2398" fmla="*/ 2893221 h 6858000"/>
              <a:gd name="connsiteX2399" fmla="*/ 4071935 w 12192000"/>
              <a:gd name="connsiteY2399" fmla="*/ 2874965 h 6858000"/>
              <a:gd name="connsiteX2400" fmla="*/ 4071935 w 12192000"/>
              <a:gd name="connsiteY2400" fmla="*/ 2856708 h 6858000"/>
              <a:gd name="connsiteX2401" fmla="*/ 4070348 w 12192000"/>
              <a:gd name="connsiteY2401" fmla="*/ 2839248 h 6858000"/>
              <a:gd name="connsiteX2402" fmla="*/ 4070348 w 12192000"/>
              <a:gd name="connsiteY2402" fmla="*/ 2820197 h 6858000"/>
              <a:gd name="connsiteX2403" fmla="*/ 4071935 w 12192000"/>
              <a:gd name="connsiteY2403" fmla="*/ 2784478 h 6858000"/>
              <a:gd name="connsiteX2404" fmla="*/ 4074313 w 12192000"/>
              <a:gd name="connsiteY2404" fmla="*/ 2747172 h 6858000"/>
              <a:gd name="connsiteX2405" fmla="*/ 4075107 w 12192000"/>
              <a:gd name="connsiteY2405" fmla="*/ 2729709 h 6858000"/>
              <a:gd name="connsiteX2406" fmla="*/ 4077485 w 12192000"/>
              <a:gd name="connsiteY2406" fmla="*/ 2710658 h 6858000"/>
              <a:gd name="connsiteX2407" fmla="*/ 4082245 w 12192000"/>
              <a:gd name="connsiteY2407" fmla="*/ 2673353 h 6858000"/>
              <a:gd name="connsiteX2408" fmla="*/ 4088589 w 12192000"/>
              <a:gd name="connsiteY2408" fmla="*/ 2636839 h 6858000"/>
              <a:gd name="connsiteX2409" fmla="*/ 4096520 w 12192000"/>
              <a:gd name="connsiteY2409" fmla="*/ 2598739 h 6858000"/>
              <a:gd name="connsiteX2410" fmla="*/ 4102073 w 12192000"/>
              <a:gd name="connsiteY2410" fmla="*/ 2581277 h 6858000"/>
              <a:gd name="connsiteX2411" fmla="*/ 4106038 w 12192000"/>
              <a:gd name="connsiteY2411" fmla="*/ 2562227 h 6858000"/>
              <a:gd name="connsiteX2412" fmla="*/ 4118728 w 12192000"/>
              <a:gd name="connsiteY2412" fmla="*/ 2524922 h 6858000"/>
              <a:gd name="connsiteX2413" fmla="*/ 4125073 w 12192000"/>
              <a:gd name="connsiteY2413" fmla="*/ 2505870 h 6858000"/>
              <a:gd name="connsiteX2414" fmla="*/ 4132211 w 12192000"/>
              <a:gd name="connsiteY2414" fmla="*/ 2488411 h 6858000"/>
              <a:gd name="connsiteX2415" fmla="*/ 4140143 w 12192000"/>
              <a:gd name="connsiteY2415" fmla="*/ 2470152 h 6858000"/>
              <a:gd name="connsiteX2416" fmla="*/ 4148074 w 12192000"/>
              <a:gd name="connsiteY2416" fmla="*/ 2452689 h 6858000"/>
              <a:gd name="connsiteX2417" fmla="*/ 4155212 w 12192000"/>
              <a:gd name="connsiteY2417" fmla="*/ 2434434 h 6858000"/>
              <a:gd name="connsiteX2418" fmla="*/ 4164730 w 12192000"/>
              <a:gd name="connsiteY2418" fmla="*/ 2416970 h 6858000"/>
              <a:gd name="connsiteX2419" fmla="*/ 4174247 w 12192000"/>
              <a:gd name="connsiteY2419" fmla="*/ 2398714 h 6858000"/>
              <a:gd name="connsiteX2420" fmla="*/ 4184559 w 12192000"/>
              <a:gd name="connsiteY2420" fmla="*/ 2382045 h 6858000"/>
              <a:gd name="connsiteX2421" fmla="*/ 4194867 w 12192000"/>
              <a:gd name="connsiteY2421" fmla="*/ 2364583 h 6858000"/>
              <a:gd name="connsiteX2422" fmla="*/ 4205972 w 12192000"/>
              <a:gd name="connsiteY2422" fmla="*/ 2347914 h 6858000"/>
              <a:gd name="connsiteX2423" fmla="*/ 4217076 w 12192000"/>
              <a:gd name="connsiteY2423" fmla="*/ 2332039 h 6858000"/>
              <a:gd name="connsiteX2424" fmla="*/ 4228971 w 12192000"/>
              <a:gd name="connsiteY2424" fmla="*/ 2315370 h 6858000"/>
              <a:gd name="connsiteX2425" fmla="*/ 4241661 w 12192000"/>
              <a:gd name="connsiteY2425" fmla="*/ 2299495 h 6858000"/>
              <a:gd name="connsiteX2426" fmla="*/ 4255145 w 12192000"/>
              <a:gd name="connsiteY2426" fmla="*/ 2284416 h 6858000"/>
              <a:gd name="connsiteX2427" fmla="*/ 4269422 w 12192000"/>
              <a:gd name="connsiteY2427" fmla="*/ 2268539 h 6858000"/>
              <a:gd name="connsiteX2428" fmla="*/ 4282905 w 12192000"/>
              <a:gd name="connsiteY2428" fmla="*/ 2252666 h 6858000"/>
              <a:gd name="connsiteX2429" fmla="*/ 4296388 w 12192000"/>
              <a:gd name="connsiteY2429" fmla="*/ 2240760 h 6858000"/>
              <a:gd name="connsiteX2430" fmla="*/ 4309079 w 12192000"/>
              <a:gd name="connsiteY2430" fmla="*/ 2227265 h 6858000"/>
              <a:gd name="connsiteX2431" fmla="*/ 4337631 w 12192000"/>
              <a:gd name="connsiteY2431" fmla="*/ 2202659 h 6858000"/>
              <a:gd name="connsiteX2432" fmla="*/ 4350322 w 12192000"/>
              <a:gd name="connsiteY2432" fmla="*/ 2189958 h 6858000"/>
              <a:gd name="connsiteX2433" fmla="*/ 4365392 w 12192000"/>
              <a:gd name="connsiteY2433" fmla="*/ 2178846 h 6858000"/>
              <a:gd name="connsiteX2434" fmla="*/ 4380460 w 12192000"/>
              <a:gd name="connsiteY2434" fmla="*/ 2167734 h 6858000"/>
              <a:gd name="connsiteX2435" fmla="*/ 4396324 w 12192000"/>
              <a:gd name="connsiteY2435" fmla="*/ 2156621 h 6858000"/>
              <a:gd name="connsiteX2436" fmla="*/ 4412979 w 12192000"/>
              <a:gd name="connsiteY2436" fmla="*/ 2147097 h 6858000"/>
              <a:gd name="connsiteX2437" fmla="*/ 4429634 w 12192000"/>
              <a:gd name="connsiteY2437" fmla="*/ 2135984 h 6858000"/>
              <a:gd name="connsiteX2438" fmla="*/ 4447878 w 12192000"/>
              <a:gd name="connsiteY2438" fmla="*/ 2126458 h 6858000"/>
              <a:gd name="connsiteX2439" fmla="*/ 4465326 w 12192000"/>
              <a:gd name="connsiteY2439" fmla="*/ 2116936 h 6858000"/>
              <a:gd name="connsiteX2440" fmla="*/ 4485948 w 12192000"/>
              <a:gd name="connsiteY2440" fmla="*/ 2107408 h 6858000"/>
              <a:gd name="connsiteX2441" fmla="*/ 4505775 w 12192000"/>
              <a:gd name="connsiteY2441" fmla="*/ 2098677 h 6858000"/>
              <a:gd name="connsiteX2442" fmla="*/ 4527190 w 12192000"/>
              <a:gd name="connsiteY2442" fmla="*/ 2090742 h 6858000"/>
              <a:gd name="connsiteX2443" fmla="*/ 4549398 w 12192000"/>
              <a:gd name="connsiteY2443" fmla="*/ 2082009 h 6858000"/>
              <a:gd name="connsiteX2444" fmla="*/ 4572399 w 12192000"/>
              <a:gd name="connsiteY2444" fmla="*/ 2075660 h 6858000"/>
              <a:gd name="connsiteX2445" fmla="*/ 4596985 w 12192000"/>
              <a:gd name="connsiteY2445" fmla="*/ 2067721 h 6858000"/>
              <a:gd name="connsiteX2446" fmla="*/ 4623159 w 12192000"/>
              <a:gd name="connsiteY2446" fmla="*/ 2060577 h 6858000"/>
              <a:gd name="connsiteX2447" fmla="*/ 4649334 w 12192000"/>
              <a:gd name="connsiteY2447" fmla="*/ 2055020 h 6858000"/>
              <a:gd name="connsiteX2448" fmla="*/ 4678679 w 12192000"/>
              <a:gd name="connsiteY2448" fmla="*/ 2048671 h 6858000"/>
              <a:gd name="connsiteX2449" fmla="*/ 4707231 w 12192000"/>
              <a:gd name="connsiteY2449" fmla="*/ 2043909 h 6858000"/>
              <a:gd name="connsiteX2450" fmla="*/ 4738957 w 12192000"/>
              <a:gd name="connsiteY2450" fmla="*/ 2038354 h 6858000"/>
              <a:gd name="connsiteX2451" fmla="*/ 4772269 w 12192000"/>
              <a:gd name="connsiteY2451" fmla="*/ 2034383 h 6858000"/>
              <a:gd name="connsiteX2452" fmla="*/ 4807166 w 12192000"/>
              <a:gd name="connsiteY2452" fmla="*/ 2030416 h 6858000"/>
              <a:gd name="connsiteX2453" fmla="*/ 4842857 w 12192000"/>
              <a:gd name="connsiteY2453" fmla="*/ 2027239 h 6858000"/>
              <a:gd name="connsiteX2454" fmla="*/ 4880134 w 12192000"/>
              <a:gd name="connsiteY2454" fmla="*/ 2024067 h 6858000"/>
              <a:gd name="connsiteX2455" fmla="*/ 4919792 w 12192000"/>
              <a:gd name="connsiteY2455" fmla="*/ 2021686 h 6858000"/>
              <a:gd name="connsiteX2456" fmla="*/ 4961035 w 12192000"/>
              <a:gd name="connsiteY2456" fmla="*/ 2019304 h 6858000"/>
              <a:gd name="connsiteX2457" fmla="*/ 5003070 w 12192000"/>
              <a:gd name="connsiteY2457" fmla="*/ 2018508 h 6858000"/>
              <a:gd name="connsiteX2458" fmla="*/ 11395385 w 12192000"/>
              <a:gd name="connsiteY2458" fmla="*/ 2017714 h 6858000"/>
              <a:gd name="connsiteX2459" fmla="*/ 11483457 w 12192000"/>
              <a:gd name="connsiteY2459" fmla="*/ 2018508 h 6858000"/>
              <a:gd name="connsiteX2460" fmla="*/ 11565181 w 12192000"/>
              <a:gd name="connsiteY2460" fmla="*/ 2021683 h 6858000"/>
              <a:gd name="connsiteX2461" fmla="*/ 11639765 w 12192000"/>
              <a:gd name="connsiteY2461" fmla="*/ 2026445 h 6858000"/>
              <a:gd name="connsiteX2462" fmla="*/ 11708794 w 12192000"/>
              <a:gd name="connsiteY2462" fmla="*/ 2032795 h 6858000"/>
              <a:gd name="connsiteX2463" fmla="*/ 11771476 w 12192000"/>
              <a:gd name="connsiteY2463" fmla="*/ 2041526 h 6858000"/>
              <a:gd name="connsiteX2464" fmla="*/ 11828604 w 12192000"/>
              <a:gd name="connsiteY2464" fmla="*/ 2051845 h 6858000"/>
              <a:gd name="connsiteX2465" fmla="*/ 11880971 w 12192000"/>
              <a:gd name="connsiteY2465" fmla="*/ 2064545 h 6858000"/>
              <a:gd name="connsiteX2466" fmla="*/ 11927783 w 12192000"/>
              <a:gd name="connsiteY2466" fmla="*/ 2077245 h 6858000"/>
              <a:gd name="connsiteX2467" fmla="*/ 11971422 w 12192000"/>
              <a:gd name="connsiteY2467" fmla="*/ 2093120 h 6858000"/>
              <a:gd name="connsiteX2468" fmla="*/ 12010301 w 12192000"/>
              <a:gd name="connsiteY2468" fmla="*/ 2109789 h 6858000"/>
              <a:gd name="connsiteX2469" fmla="*/ 12046800 w 12192000"/>
              <a:gd name="connsiteY2469" fmla="*/ 2128045 h 6858000"/>
              <a:gd name="connsiteX2470" fmla="*/ 12079330 w 12192000"/>
              <a:gd name="connsiteY2470" fmla="*/ 2147096 h 6858000"/>
              <a:gd name="connsiteX2471" fmla="*/ 12110275 w 12192000"/>
              <a:gd name="connsiteY2471" fmla="*/ 2167734 h 6858000"/>
              <a:gd name="connsiteX2472" fmla="*/ 12139632 w 12192000"/>
              <a:gd name="connsiteY2472" fmla="*/ 2189958 h 6858000"/>
              <a:gd name="connsiteX2473" fmla="*/ 12166609 w 12192000"/>
              <a:gd name="connsiteY2473" fmla="*/ 2212976 h 6858000"/>
              <a:gd name="connsiteX2474" fmla="*/ 12191999 w 12192000"/>
              <a:gd name="connsiteY2474" fmla="*/ 2237584 h 6858000"/>
              <a:gd name="connsiteX2475" fmla="*/ 12191999 w 12192000"/>
              <a:gd name="connsiteY2475" fmla="*/ 2820990 h 6858000"/>
              <a:gd name="connsiteX2476" fmla="*/ 12191999 w 12192000"/>
              <a:gd name="connsiteY2476" fmla="*/ 3405984 h 6858000"/>
              <a:gd name="connsiteX2477" fmla="*/ 12166609 w 12192000"/>
              <a:gd name="connsiteY2477" fmla="*/ 3430590 h 6858000"/>
              <a:gd name="connsiteX2478" fmla="*/ 12139632 w 12192000"/>
              <a:gd name="connsiteY2478" fmla="*/ 3452815 h 6858000"/>
              <a:gd name="connsiteX2479" fmla="*/ 12110275 w 12192000"/>
              <a:gd name="connsiteY2479" fmla="*/ 3475040 h 6858000"/>
              <a:gd name="connsiteX2480" fmla="*/ 12079330 w 12192000"/>
              <a:gd name="connsiteY2480" fmla="*/ 3496471 h 6858000"/>
              <a:gd name="connsiteX2481" fmla="*/ 12046800 w 12192000"/>
              <a:gd name="connsiteY2481" fmla="*/ 3515521 h 6858000"/>
              <a:gd name="connsiteX2482" fmla="*/ 12010301 w 12192000"/>
              <a:gd name="connsiteY2482" fmla="*/ 3532983 h 6858000"/>
              <a:gd name="connsiteX2483" fmla="*/ 11971422 w 12192000"/>
              <a:gd name="connsiteY2483" fmla="*/ 3549652 h 6858000"/>
              <a:gd name="connsiteX2484" fmla="*/ 11927783 w 12192000"/>
              <a:gd name="connsiteY2484" fmla="*/ 3565527 h 6858000"/>
              <a:gd name="connsiteX2485" fmla="*/ 11880971 w 12192000"/>
              <a:gd name="connsiteY2485" fmla="*/ 3579021 h 6858000"/>
              <a:gd name="connsiteX2486" fmla="*/ 11828604 w 12192000"/>
              <a:gd name="connsiteY2486" fmla="*/ 3590927 h 6858000"/>
              <a:gd name="connsiteX2487" fmla="*/ 11771476 w 12192000"/>
              <a:gd name="connsiteY2487" fmla="*/ 3601246 h 6858000"/>
              <a:gd name="connsiteX2488" fmla="*/ 11708794 w 12192000"/>
              <a:gd name="connsiteY2488" fmla="*/ 3609977 h 6858000"/>
              <a:gd name="connsiteX2489" fmla="*/ 11639765 w 12192000"/>
              <a:gd name="connsiteY2489" fmla="*/ 3617121 h 6858000"/>
              <a:gd name="connsiteX2490" fmla="*/ 11565181 w 12192000"/>
              <a:gd name="connsiteY2490" fmla="*/ 3621090 h 6858000"/>
              <a:gd name="connsiteX2491" fmla="*/ 11483457 w 12192000"/>
              <a:gd name="connsiteY2491" fmla="*/ 3625058 h 6858000"/>
              <a:gd name="connsiteX2492" fmla="*/ 11395385 w 12192000"/>
              <a:gd name="connsiteY2492" fmla="*/ 3625852 h 6858000"/>
              <a:gd name="connsiteX2493" fmla="*/ 11302552 w 12192000"/>
              <a:gd name="connsiteY2493" fmla="*/ 3625058 h 6858000"/>
              <a:gd name="connsiteX2494" fmla="*/ 11219242 w 12192000"/>
              <a:gd name="connsiteY2494" fmla="*/ 3621090 h 6858000"/>
              <a:gd name="connsiteX2495" fmla="*/ 11142278 w 12192000"/>
              <a:gd name="connsiteY2495" fmla="*/ 3615533 h 6858000"/>
              <a:gd name="connsiteX2496" fmla="*/ 11071662 w 12192000"/>
              <a:gd name="connsiteY2496" fmla="*/ 3609183 h 6858000"/>
              <a:gd name="connsiteX2497" fmla="*/ 11007393 w 12192000"/>
              <a:gd name="connsiteY2497" fmla="*/ 3598865 h 6858000"/>
              <a:gd name="connsiteX2498" fmla="*/ 10949471 w 12192000"/>
              <a:gd name="connsiteY2498" fmla="*/ 3587752 h 6858000"/>
              <a:gd name="connsiteX2499" fmla="*/ 10922495 w 12192000"/>
              <a:gd name="connsiteY2499" fmla="*/ 3582196 h 6858000"/>
              <a:gd name="connsiteX2500" fmla="*/ 10897105 w 12192000"/>
              <a:gd name="connsiteY2500" fmla="*/ 3575846 h 6858000"/>
              <a:gd name="connsiteX2501" fmla="*/ 10848705 w 12192000"/>
              <a:gd name="connsiteY2501" fmla="*/ 3560765 h 6858000"/>
              <a:gd name="connsiteX2502" fmla="*/ 10805066 w 12192000"/>
              <a:gd name="connsiteY2502" fmla="*/ 3544096 h 6858000"/>
              <a:gd name="connsiteX2503" fmla="*/ 10765393 w 12192000"/>
              <a:gd name="connsiteY2503" fmla="*/ 3526633 h 6858000"/>
              <a:gd name="connsiteX2504" fmla="*/ 10729689 w 12192000"/>
              <a:gd name="connsiteY2504" fmla="*/ 3507583 h 6858000"/>
              <a:gd name="connsiteX2505" fmla="*/ 10695571 w 12192000"/>
              <a:gd name="connsiteY2505" fmla="*/ 3486152 h 6858000"/>
              <a:gd name="connsiteX2506" fmla="*/ 10664627 w 12192000"/>
              <a:gd name="connsiteY2506" fmla="*/ 3463927 h 6858000"/>
              <a:gd name="connsiteX2507" fmla="*/ 10636857 w 12192000"/>
              <a:gd name="connsiteY2507" fmla="*/ 3440115 h 6858000"/>
              <a:gd name="connsiteX2508" fmla="*/ 10609086 w 12192000"/>
              <a:gd name="connsiteY2508" fmla="*/ 3416303 h 6858000"/>
              <a:gd name="connsiteX2509" fmla="*/ 10582109 w 12192000"/>
              <a:gd name="connsiteY2509" fmla="*/ 3390109 h 6858000"/>
              <a:gd name="connsiteX2510" fmla="*/ 10554339 w 12192000"/>
              <a:gd name="connsiteY2510" fmla="*/ 3359153 h 6858000"/>
              <a:gd name="connsiteX2511" fmla="*/ 10528155 w 12192000"/>
              <a:gd name="connsiteY2511" fmla="*/ 3327402 h 6858000"/>
              <a:gd name="connsiteX2512" fmla="*/ 10505145 w 12192000"/>
              <a:gd name="connsiteY2512" fmla="*/ 3295652 h 6858000"/>
              <a:gd name="connsiteX2513" fmla="*/ 10483722 w 12192000"/>
              <a:gd name="connsiteY2513" fmla="*/ 3260727 h 6858000"/>
              <a:gd name="connsiteX2514" fmla="*/ 10447225 w 12192000"/>
              <a:gd name="connsiteY2514" fmla="*/ 3190083 h 6858000"/>
              <a:gd name="connsiteX2515" fmla="*/ 10431356 w 12192000"/>
              <a:gd name="connsiteY2515" fmla="*/ 3154365 h 6858000"/>
              <a:gd name="connsiteX2516" fmla="*/ 10417867 w 12192000"/>
              <a:gd name="connsiteY2516" fmla="*/ 3117853 h 6858000"/>
              <a:gd name="connsiteX2517" fmla="*/ 10405966 w 12192000"/>
              <a:gd name="connsiteY2517" fmla="*/ 3081340 h 6858000"/>
              <a:gd name="connsiteX2518" fmla="*/ 10395651 w 12192000"/>
              <a:gd name="connsiteY2518" fmla="*/ 3043240 h 6858000"/>
              <a:gd name="connsiteX2519" fmla="*/ 10387717 w 12192000"/>
              <a:gd name="connsiteY2519" fmla="*/ 3005140 h 6858000"/>
              <a:gd name="connsiteX2520" fmla="*/ 10381369 w 12192000"/>
              <a:gd name="connsiteY2520" fmla="*/ 2968628 h 6858000"/>
              <a:gd name="connsiteX2521" fmla="*/ 10372641 w 12192000"/>
              <a:gd name="connsiteY2521" fmla="*/ 2893221 h 6858000"/>
              <a:gd name="connsiteX2522" fmla="*/ 10371054 w 12192000"/>
              <a:gd name="connsiteY2522" fmla="*/ 2856708 h 6858000"/>
              <a:gd name="connsiteX2523" fmla="*/ 10370261 w 12192000"/>
              <a:gd name="connsiteY2523" fmla="*/ 2820196 h 6858000"/>
              <a:gd name="connsiteX2524" fmla="*/ 10372641 w 12192000"/>
              <a:gd name="connsiteY2524" fmla="*/ 2747172 h 6858000"/>
              <a:gd name="connsiteX2525" fmla="*/ 10376608 w 12192000"/>
              <a:gd name="connsiteY2525" fmla="*/ 2710658 h 6858000"/>
              <a:gd name="connsiteX2526" fmla="*/ 10381369 w 12192000"/>
              <a:gd name="connsiteY2526" fmla="*/ 2673353 h 6858000"/>
              <a:gd name="connsiteX2527" fmla="*/ 10387717 w 12192000"/>
              <a:gd name="connsiteY2527" fmla="*/ 2636839 h 6858000"/>
              <a:gd name="connsiteX2528" fmla="*/ 10395651 w 12192000"/>
              <a:gd name="connsiteY2528" fmla="*/ 2598739 h 6858000"/>
              <a:gd name="connsiteX2529" fmla="*/ 10405966 w 12192000"/>
              <a:gd name="connsiteY2529" fmla="*/ 2562227 h 6858000"/>
              <a:gd name="connsiteX2530" fmla="*/ 10417867 w 12192000"/>
              <a:gd name="connsiteY2530" fmla="*/ 2524921 h 6858000"/>
              <a:gd name="connsiteX2531" fmla="*/ 10431356 w 12192000"/>
              <a:gd name="connsiteY2531" fmla="*/ 2488408 h 6858000"/>
              <a:gd name="connsiteX2532" fmla="*/ 10447225 w 12192000"/>
              <a:gd name="connsiteY2532" fmla="*/ 2451896 h 6858000"/>
              <a:gd name="connsiteX2533" fmla="*/ 10483722 w 12192000"/>
              <a:gd name="connsiteY2533" fmla="*/ 2382045 h 6858000"/>
              <a:gd name="connsiteX2534" fmla="*/ 10528155 w 12192000"/>
              <a:gd name="connsiteY2534" fmla="*/ 2315370 h 6858000"/>
              <a:gd name="connsiteX2535" fmla="*/ 10554339 w 12192000"/>
              <a:gd name="connsiteY2535" fmla="*/ 2284415 h 6858000"/>
              <a:gd name="connsiteX2536" fmla="*/ 10582109 w 12192000"/>
              <a:gd name="connsiteY2536" fmla="*/ 2252665 h 6858000"/>
              <a:gd name="connsiteX2537" fmla="*/ 10609086 w 12192000"/>
              <a:gd name="connsiteY2537" fmla="*/ 2227264 h 6858000"/>
              <a:gd name="connsiteX2538" fmla="*/ 10636857 w 12192000"/>
              <a:gd name="connsiteY2538" fmla="*/ 2202659 h 6858000"/>
              <a:gd name="connsiteX2539" fmla="*/ 10664627 w 12192000"/>
              <a:gd name="connsiteY2539" fmla="*/ 2178845 h 6858000"/>
              <a:gd name="connsiteX2540" fmla="*/ 10695571 w 12192000"/>
              <a:gd name="connsiteY2540" fmla="*/ 2156621 h 6858000"/>
              <a:gd name="connsiteX2541" fmla="*/ 10729689 w 12192000"/>
              <a:gd name="connsiteY2541" fmla="*/ 2135983 h 6858000"/>
              <a:gd name="connsiteX2542" fmla="*/ 10765393 w 12192000"/>
              <a:gd name="connsiteY2542" fmla="*/ 2116933 h 6858000"/>
              <a:gd name="connsiteX2543" fmla="*/ 10805066 w 12192000"/>
              <a:gd name="connsiteY2543" fmla="*/ 2098676 h 6858000"/>
              <a:gd name="connsiteX2544" fmla="*/ 10848705 w 12192000"/>
              <a:gd name="connsiteY2544" fmla="*/ 2082008 h 6858000"/>
              <a:gd name="connsiteX2545" fmla="*/ 10897105 w 12192000"/>
              <a:gd name="connsiteY2545" fmla="*/ 2067720 h 6858000"/>
              <a:gd name="connsiteX2546" fmla="*/ 10949471 w 12192000"/>
              <a:gd name="connsiteY2546" fmla="*/ 2055020 h 6858000"/>
              <a:gd name="connsiteX2547" fmla="*/ 11007393 w 12192000"/>
              <a:gd name="connsiteY2547" fmla="*/ 2043908 h 6858000"/>
              <a:gd name="connsiteX2548" fmla="*/ 11071662 w 12192000"/>
              <a:gd name="connsiteY2548" fmla="*/ 2034383 h 6858000"/>
              <a:gd name="connsiteX2549" fmla="*/ 11142278 w 12192000"/>
              <a:gd name="connsiteY2549" fmla="*/ 2027239 h 6858000"/>
              <a:gd name="connsiteX2550" fmla="*/ 11219242 w 12192000"/>
              <a:gd name="connsiteY2550" fmla="*/ 2021683 h 6858000"/>
              <a:gd name="connsiteX2551" fmla="*/ 11302552 w 12192000"/>
              <a:gd name="connsiteY2551" fmla="*/ 2018508 h 6858000"/>
              <a:gd name="connsiteX2552" fmla="*/ 6199940 w 12192000"/>
              <a:gd name="connsiteY2552" fmla="*/ 1668465 h 6858000"/>
              <a:gd name="connsiteX2553" fmla="*/ 6697428 w 12192000"/>
              <a:gd name="connsiteY2553" fmla="*/ 1668465 h 6858000"/>
              <a:gd name="connsiteX2554" fmla="*/ 7194914 w 12192000"/>
              <a:gd name="connsiteY2554" fmla="*/ 1668465 h 6858000"/>
              <a:gd name="connsiteX2555" fmla="*/ 7692401 w 12192000"/>
              <a:gd name="connsiteY2555" fmla="*/ 1668465 h 6858000"/>
              <a:gd name="connsiteX2556" fmla="*/ 8191475 w 12192000"/>
              <a:gd name="connsiteY2556" fmla="*/ 1668465 h 6858000"/>
              <a:gd name="connsiteX2557" fmla="*/ 8191475 w 12192000"/>
              <a:gd name="connsiteY2557" fmla="*/ 2304005 h 6858000"/>
              <a:gd name="connsiteX2558" fmla="*/ 8191475 w 12192000"/>
              <a:gd name="connsiteY2558" fmla="*/ 2307972 h 6858000"/>
              <a:gd name="connsiteX2559" fmla="*/ 8189889 w 12192000"/>
              <a:gd name="connsiteY2559" fmla="*/ 2313528 h 6858000"/>
              <a:gd name="connsiteX2560" fmla="*/ 8189095 w 12192000"/>
              <a:gd name="connsiteY2560" fmla="*/ 2318287 h 6858000"/>
              <a:gd name="connsiteX2561" fmla="*/ 8187508 w 12192000"/>
              <a:gd name="connsiteY2561" fmla="*/ 2322255 h 6858000"/>
              <a:gd name="connsiteX2562" fmla="*/ 8185921 w 12192000"/>
              <a:gd name="connsiteY2562" fmla="*/ 2327015 h 6858000"/>
              <a:gd name="connsiteX2563" fmla="*/ 8183541 w 12192000"/>
              <a:gd name="connsiteY2563" fmla="*/ 2330189 h 6858000"/>
              <a:gd name="connsiteX2564" fmla="*/ 8180367 w 12192000"/>
              <a:gd name="connsiteY2564" fmla="*/ 2334949 h 6858000"/>
              <a:gd name="connsiteX2565" fmla="*/ 8176400 w 12192000"/>
              <a:gd name="connsiteY2565" fmla="*/ 2338124 h 6858000"/>
              <a:gd name="connsiteX2566" fmla="*/ 8173226 w 12192000"/>
              <a:gd name="connsiteY2566" fmla="*/ 2341298 h 6858000"/>
              <a:gd name="connsiteX2567" fmla="*/ 8170052 w 12192000"/>
              <a:gd name="connsiteY2567" fmla="*/ 2343679 h 6858000"/>
              <a:gd name="connsiteX2568" fmla="*/ 8165291 w 12192000"/>
              <a:gd name="connsiteY2568" fmla="*/ 2346058 h 6858000"/>
              <a:gd name="connsiteX2569" fmla="*/ 8162118 w 12192000"/>
              <a:gd name="connsiteY2569" fmla="*/ 2348438 h 6858000"/>
              <a:gd name="connsiteX2570" fmla="*/ 8157357 w 12192000"/>
              <a:gd name="connsiteY2570" fmla="*/ 2350818 h 6858000"/>
              <a:gd name="connsiteX2571" fmla="*/ 8151804 w 12192000"/>
              <a:gd name="connsiteY2571" fmla="*/ 2351611 h 6858000"/>
              <a:gd name="connsiteX2572" fmla="*/ 8147836 w 12192000"/>
              <a:gd name="connsiteY2572" fmla="*/ 2351611 h 6858000"/>
              <a:gd name="connsiteX2573" fmla="*/ 8143075 w 12192000"/>
              <a:gd name="connsiteY2573" fmla="*/ 2352405 h 6858000"/>
              <a:gd name="connsiteX2574" fmla="*/ 7620992 w 12192000"/>
              <a:gd name="connsiteY2574" fmla="*/ 2352405 h 6858000"/>
              <a:gd name="connsiteX2575" fmla="*/ 7615438 w 12192000"/>
              <a:gd name="connsiteY2575" fmla="*/ 2351611 h 6858000"/>
              <a:gd name="connsiteX2576" fmla="*/ 7609883 w 12192000"/>
              <a:gd name="connsiteY2576" fmla="*/ 2350818 h 6858000"/>
              <a:gd name="connsiteX2577" fmla="*/ 7604329 w 12192000"/>
              <a:gd name="connsiteY2577" fmla="*/ 2349232 h 6858000"/>
              <a:gd name="connsiteX2578" fmla="*/ 7599569 w 12192000"/>
              <a:gd name="connsiteY2578" fmla="*/ 2346850 h 6858000"/>
              <a:gd name="connsiteX2579" fmla="*/ 7498009 w 12192000"/>
              <a:gd name="connsiteY2579" fmla="*/ 2296864 h 6858000"/>
              <a:gd name="connsiteX2580" fmla="*/ 7368678 w 12192000"/>
              <a:gd name="connsiteY2580" fmla="*/ 2234183 h 6858000"/>
              <a:gd name="connsiteX2581" fmla="*/ 7236967 w 12192000"/>
              <a:gd name="connsiteY2581" fmla="*/ 2170709 h 6858000"/>
              <a:gd name="connsiteX2582" fmla="*/ 7178252 w 12192000"/>
              <a:gd name="connsiteY2582" fmla="*/ 2142939 h 6858000"/>
              <a:gd name="connsiteX2583" fmla="*/ 7129059 w 12192000"/>
              <a:gd name="connsiteY2583" fmla="*/ 2121515 h 6858000"/>
              <a:gd name="connsiteX2584" fmla="*/ 7125885 w 12192000"/>
              <a:gd name="connsiteY2584" fmla="*/ 2119136 h 6858000"/>
              <a:gd name="connsiteX2585" fmla="*/ 7118744 w 12192000"/>
              <a:gd name="connsiteY2585" fmla="*/ 2115961 h 6858000"/>
              <a:gd name="connsiteX2586" fmla="*/ 7113190 w 12192000"/>
              <a:gd name="connsiteY2586" fmla="*/ 2115169 h 6858000"/>
              <a:gd name="connsiteX2587" fmla="*/ 7107636 w 12192000"/>
              <a:gd name="connsiteY2587" fmla="*/ 2113581 h 6858000"/>
              <a:gd name="connsiteX2588" fmla="*/ 7101288 w 12192000"/>
              <a:gd name="connsiteY2588" fmla="*/ 2113581 h 6858000"/>
              <a:gd name="connsiteX2589" fmla="*/ 7098908 w 12192000"/>
              <a:gd name="connsiteY2589" fmla="*/ 2115169 h 6858000"/>
              <a:gd name="connsiteX2590" fmla="*/ 7095734 w 12192000"/>
              <a:gd name="connsiteY2590" fmla="*/ 2115169 h 6858000"/>
              <a:gd name="connsiteX2591" fmla="*/ 7093354 w 12192000"/>
              <a:gd name="connsiteY2591" fmla="*/ 2117548 h 6858000"/>
              <a:gd name="connsiteX2592" fmla="*/ 7090180 w 12192000"/>
              <a:gd name="connsiteY2592" fmla="*/ 2118342 h 6858000"/>
              <a:gd name="connsiteX2593" fmla="*/ 7087800 w 12192000"/>
              <a:gd name="connsiteY2593" fmla="*/ 2120722 h 6858000"/>
              <a:gd name="connsiteX2594" fmla="*/ 7085419 w 12192000"/>
              <a:gd name="connsiteY2594" fmla="*/ 2123103 h 6858000"/>
              <a:gd name="connsiteX2595" fmla="*/ 7084627 w 12192000"/>
              <a:gd name="connsiteY2595" fmla="*/ 2126278 h 6858000"/>
              <a:gd name="connsiteX2596" fmla="*/ 7083039 w 12192000"/>
              <a:gd name="connsiteY2596" fmla="*/ 2129452 h 6858000"/>
              <a:gd name="connsiteX2597" fmla="*/ 7083039 w 12192000"/>
              <a:gd name="connsiteY2597" fmla="*/ 2132623 h 6858000"/>
              <a:gd name="connsiteX2598" fmla="*/ 7083039 w 12192000"/>
              <a:gd name="connsiteY2598" fmla="*/ 2136590 h 6858000"/>
              <a:gd name="connsiteX2599" fmla="*/ 7084627 w 12192000"/>
              <a:gd name="connsiteY2599" fmla="*/ 2139764 h 6858000"/>
              <a:gd name="connsiteX2600" fmla="*/ 7085419 w 12192000"/>
              <a:gd name="connsiteY2600" fmla="*/ 2142939 h 6858000"/>
              <a:gd name="connsiteX2601" fmla="*/ 7087007 w 12192000"/>
              <a:gd name="connsiteY2601" fmla="*/ 2146114 h 6858000"/>
              <a:gd name="connsiteX2602" fmla="*/ 7088593 w 12192000"/>
              <a:gd name="connsiteY2602" fmla="*/ 2149287 h 6858000"/>
              <a:gd name="connsiteX2603" fmla="*/ 7092560 w 12192000"/>
              <a:gd name="connsiteY2603" fmla="*/ 2154047 h 6858000"/>
              <a:gd name="connsiteX2604" fmla="*/ 7096528 w 12192000"/>
              <a:gd name="connsiteY2604" fmla="*/ 2158807 h 6858000"/>
              <a:gd name="connsiteX2605" fmla="*/ 7100495 w 12192000"/>
              <a:gd name="connsiteY2605" fmla="*/ 2161980 h 6858000"/>
              <a:gd name="connsiteX2606" fmla="*/ 7441674 w 12192000"/>
              <a:gd name="connsiteY2606" fmla="*/ 2474593 h 6858000"/>
              <a:gd name="connsiteX2607" fmla="*/ 8112925 w 12192000"/>
              <a:gd name="connsiteY2607" fmla="*/ 3145839 h 6858000"/>
              <a:gd name="connsiteX2608" fmla="*/ 8116099 w 12192000"/>
              <a:gd name="connsiteY2608" fmla="*/ 3149012 h 6858000"/>
              <a:gd name="connsiteX2609" fmla="*/ 8118479 w 12192000"/>
              <a:gd name="connsiteY2609" fmla="*/ 3153775 h 6858000"/>
              <a:gd name="connsiteX2610" fmla="*/ 8122446 w 12192000"/>
              <a:gd name="connsiteY2610" fmla="*/ 3158533 h 6858000"/>
              <a:gd name="connsiteX2611" fmla="*/ 8123240 w 12192000"/>
              <a:gd name="connsiteY2611" fmla="*/ 3161708 h 6858000"/>
              <a:gd name="connsiteX2612" fmla="*/ 8125620 w 12192000"/>
              <a:gd name="connsiteY2612" fmla="*/ 3166468 h 6858000"/>
              <a:gd name="connsiteX2613" fmla="*/ 8126414 w 12192000"/>
              <a:gd name="connsiteY2613" fmla="*/ 3172022 h 6858000"/>
              <a:gd name="connsiteX2614" fmla="*/ 8128000 w 12192000"/>
              <a:gd name="connsiteY2614" fmla="*/ 3180751 h 6858000"/>
              <a:gd name="connsiteX2615" fmla="*/ 8126414 w 12192000"/>
              <a:gd name="connsiteY2615" fmla="*/ 3189477 h 6858000"/>
              <a:gd name="connsiteX2616" fmla="*/ 8123240 w 12192000"/>
              <a:gd name="connsiteY2616" fmla="*/ 3198206 h 6858000"/>
              <a:gd name="connsiteX2617" fmla="*/ 8122446 w 12192000"/>
              <a:gd name="connsiteY2617" fmla="*/ 3202966 h 6858000"/>
              <a:gd name="connsiteX2618" fmla="*/ 8118479 w 12192000"/>
              <a:gd name="connsiteY2618" fmla="*/ 3207726 h 6858000"/>
              <a:gd name="connsiteX2619" fmla="*/ 8116099 w 12192000"/>
              <a:gd name="connsiteY2619" fmla="*/ 3210900 h 6858000"/>
              <a:gd name="connsiteX2620" fmla="*/ 8112925 w 12192000"/>
              <a:gd name="connsiteY2620" fmla="*/ 3214867 h 6858000"/>
              <a:gd name="connsiteX2621" fmla="*/ 7697956 w 12192000"/>
              <a:gd name="connsiteY2621" fmla="*/ 3629040 h 6858000"/>
              <a:gd name="connsiteX2622" fmla="*/ 7694782 w 12192000"/>
              <a:gd name="connsiteY2622" fmla="*/ 3632214 h 6858000"/>
              <a:gd name="connsiteX2623" fmla="*/ 7690021 w 12192000"/>
              <a:gd name="connsiteY2623" fmla="*/ 3636181 h 6858000"/>
              <a:gd name="connsiteX2624" fmla="*/ 7686847 w 12192000"/>
              <a:gd name="connsiteY2624" fmla="*/ 3637768 h 6858000"/>
              <a:gd name="connsiteX2625" fmla="*/ 7682087 w 12192000"/>
              <a:gd name="connsiteY2625" fmla="*/ 3640148 h 6858000"/>
              <a:gd name="connsiteX2626" fmla="*/ 7678120 w 12192000"/>
              <a:gd name="connsiteY2626" fmla="*/ 3641735 h 6858000"/>
              <a:gd name="connsiteX2627" fmla="*/ 7673359 w 12192000"/>
              <a:gd name="connsiteY2627" fmla="*/ 3642528 h 6858000"/>
              <a:gd name="connsiteX2628" fmla="*/ 7663837 w 12192000"/>
              <a:gd name="connsiteY2628" fmla="*/ 3643322 h 6858000"/>
              <a:gd name="connsiteX2629" fmla="*/ 7654316 w 12192000"/>
              <a:gd name="connsiteY2629" fmla="*/ 3642528 h 6858000"/>
              <a:gd name="connsiteX2630" fmla="*/ 7645588 w 12192000"/>
              <a:gd name="connsiteY2630" fmla="*/ 3640148 h 6858000"/>
              <a:gd name="connsiteX2631" fmla="*/ 7640828 w 12192000"/>
              <a:gd name="connsiteY2631" fmla="*/ 3637768 h 6858000"/>
              <a:gd name="connsiteX2632" fmla="*/ 7636861 w 12192000"/>
              <a:gd name="connsiteY2632" fmla="*/ 3636181 h 6858000"/>
              <a:gd name="connsiteX2633" fmla="*/ 7633687 w 12192000"/>
              <a:gd name="connsiteY2633" fmla="*/ 3632214 h 6858000"/>
              <a:gd name="connsiteX2634" fmla="*/ 7629720 w 12192000"/>
              <a:gd name="connsiteY2634" fmla="*/ 3629040 h 6858000"/>
              <a:gd name="connsiteX2635" fmla="*/ 7055269 w 12192000"/>
              <a:gd name="connsiteY2635" fmla="*/ 3055387 h 6858000"/>
              <a:gd name="connsiteX2636" fmla="*/ 6683145 w 12192000"/>
              <a:gd name="connsiteY2636" fmla="*/ 2666604 h 6858000"/>
              <a:gd name="connsiteX2637" fmla="*/ 6679178 w 12192000"/>
              <a:gd name="connsiteY2637" fmla="*/ 2662637 h 6858000"/>
              <a:gd name="connsiteX2638" fmla="*/ 6675211 w 12192000"/>
              <a:gd name="connsiteY2638" fmla="*/ 2658670 h 6858000"/>
              <a:gd name="connsiteX2639" fmla="*/ 6669657 w 12192000"/>
              <a:gd name="connsiteY2639" fmla="*/ 2654703 h 6858000"/>
              <a:gd name="connsiteX2640" fmla="*/ 6666483 w 12192000"/>
              <a:gd name="connsiteY2640" fmla="*/ 2653116 h 6858000"/>
              <a:gd name="connsiteX2641" fmla="*/ 6664103 w 12192000"/>
              <a:gd name="connsiteY2641" fmla="*/ 2651529 h 6858000"/>
              <a:gd name="connsiteX2642" fmla="*/ 6660135 w 12192000"/>
              <a:gd name="connsiteY2642" fmla="*/ 2650736 h 6858000"/>
              <a:gd name="connsiteX2643" fmla="*/ 6656962 w 12192000"/>
              <a:gd name="connsiteY2643" fmla="*/ 2649149 h 6858000"/>
              <a:gd name="connsiteX2644" fmla="*/ 6653788 w 12192000"/>
              <a:gd name="connsiteY2644" fmla="*/ 2649149 h 6858000"/>
              <a:gd name="connsiteX2645" fmla="*/ 6650614 w 12192000"/>
              <a:gd name="connsiteY2645" fmla="*/ 2649149 h 6858000"/>
              <a:gd name="connsiteX2646" fmla="*/ 6647440 w 12192000"/>
              <a:gd name="connsiteY2646" fmla="*/ 2650736 h 6858000"/>
              <a:gd name="connsiteX2647" fmla="*/ 6643474 w 12192000"/>
              <a:gd name="connsiteY2647" fmla="*/ 2653116 h 6858000"/>
              <a:gd name="connsiteX2648" fmla="*/ 6640300 w 12192000"/>
              <a:gd name="connsiteY2648" fmla="*/ 2654703 h 6858000"/>
              <a:gd name="connsiteX2649" fmla="*/ 6637919 w 12192000"/>
              <a:gd name="connsiteY2649" fmla="*/ 2657083 h 6858000"/>
              <a:gd name="connsiteX2650" fmla="*/ 6637126 w 12192000"/>
              <a:gd name="connsiteY2650" fmla="*/ 2659465 h 6858000"/>
              <a:gd name="connsiteX2651" fmla="*/ 6636333 w 12192000"/>
              <a:gd name="connsiteY2651" fmla="*/ 2662637 h 6858000"/>
              <a:gd name="connsiteX2652" fmla="*/ 6634745 w 12192000"/>
              <a:gd name="connsiteY2652" fmla="*/ 2666604 h 6858000"/>
              <a:gd name="connsiteX2653" fmla="*/ 6634745 w 12192000"/>
              <a:gd name="connsiteY2653" fmla="*/ 2668191 h 6858000"/>
              <a:gd name="connsiteX2654" fmla="*/ 6634745 w 12192000"/>
              <a:gd name="connsiteY2654" fmla="*/ 2675334 h 6858000"/>
              <a:gd name="connsiteX2655" fmla="*/ 6636333 w 12192000"/>
              <a:gd name="connsiteY2655" fmla="*/ 2680889 h 6858000"/>
              <a:gd name="connsiteX2656" fmla="*/ 6637919 w 12192000"/>
              <a:gd name="connsiteY2656" fmla="*/ 2684855 h 6858000"/>
              <a:gd name="connsiteX2657" fmla="*/ 6641886 w 12192000"/>
              <a:gd name="connsiteY2657" fmla="*/ 2692789 h 6858000"/>
              <a:gd name="connsiteX2658" fmla="*/ 6642680 w 12192000"/>
              <a:gd name="connsiteY2658" fmla="*/ 2696756 h 6858000"/>
              <a:gd name="connsiteX2659" fmla="*/ 6653788 w 12192000"/>
              <a:gd name="connsiteY2659" fmla="*/ 2718972 h 6858000"/>
              <a:gd name="connsiteX2660" fmla="*/ 6666483 w 12192000"/>
              <a:gd name="connsiteY2660" fmla="*/ 2744361 h 6858000"/>
              <a:gd name="connsiteX2661" fmla="*/ 6694254 w 12192000"/>
              <a:gd name="connsiteY2661" fmla="*/ 2801488 h 6858000"/>
              <a:gd name="connsiteX2662" fmla="*/ 6760109 w 12192000"/>
              <a:gd name="connsiteY2662" fmla="*/ 2930820 h 6858000"/>
              <a:gd name="connsiteX2663" fmla="*/ 6825965 w 12192000"/>
              <a:gd name="connsiteY2663" fmla="*/ 3057767 h 6858000"/>
              <a:gd name="connsiteX2664" fmla="*/ 6878332 w 12192000"/>
              <a:gd name="connsiteY2664" fmla="*/ 3158533 h 6858000"/>
              <a:gd name="connsiteX2665" fmla="*/ 6879125 w 12192000"/>
              <a:gd name="connsiteY2665" fmla="*/ 3160915 h 6858000"/>
              <a:gd name="connsiteX2666" fmla="*/ 6879918 w 12192000"/>
              <a:gd name="connsiteY2666" fmla="*/ 3164087 h 6858000"/>
              <a:gd name="connsiteX2667" fmla="*/ 6881506 w 12192000"/>
              <a:gd name="connsiteY2667" fmla="*/ 3169642 h 6858000"/>
              <a:gd name="connsiteX2668" fmla="*/ 6882299 w 12192000"/>
              <a:gd name="connsiteY2668" fmla="*/ 3175196 h 6858000"/>
              <a:gd name="connsiteX2669" fmla="*/ 6883886 w 12192000"/>
              <a:gd name="connsiteY2669" fmla="*/ 3180751 h 6858000"/>
              <a:gd name="connsiteX2670" fmla="*/ 6883886 w 12192000"/>
              <a:gd name="connsiteY2670" fmla="*/ 3611584 h 6858000"/>
              <a:gd name="connsiteX2671" fmla="*/ 6882299 w 12192000"/>
              <a:gd name="connsiteY2671" fmla="*/ 3617138 h 6858000"/>
              <a:gd name="connsiteX2672" fmla="*/ 6882299 w 12192000"/>
              <a:gd name="connsiteY2672" fmla="*/ 3621105 h 6858000"/>
              <a:gd name="connsiteX2673" fmla="*/ 6881506 w 12192000"/>
              <a:gd name="connsiteY2673" fmla="*/ 3625866 h 6858000"/>
              <a:gd name="connsiteX2674" fmla="*/ 6879125 w 12192000"/>
              <a:gd name="connsiteY2674" fmla="*/ 3630627 h 6858000"/>
              <a:gd name="connsiteX2675" fmla="*/ 6876745 w 12192000"/>
              <a:gd name="connsiteY2675" fmla="*/ 3634594 h 6858000"/>
              <a:gd name="connsiteX2676" fmla="*/ 6874365 w 12192000"/>
              <a:gd name="connsiteY2676" fmla="*/ 3639354 h 6858000"/>
              <a:gd name="connsiteX2677" fmla="*/ 6872777 w 12192000"/>
              <a:gd name="connsiteY2677" fmla="*/ 3642528 h 6858000"/>
              <a:gd name="connsiteX2678" fmla="*/ 6868811 w 12192000"/>
              <a:gd name="connsiteY2678" fmla="*/ 3645702 h 6858000"/>
              <a:gd name="connsiteX2679" fmla="*/ 6865637 w 12192000"/>
              <a:gd name="connsiteY2679" fmla="*/ 3648876 h 6858000"/>
              <a:gd name="connsiteX2680" fmla="*/ 6861670 w 12192000"/>
              <a:gd name="connsiteY2680" fmla="*/ 3652843 h 6858000"/>
              <a:gd name="connsiteX2681" fmla="*/ 6857702 w 12192000"/>
              <a:gd name="connsiteY2681" fmla="*/ 3654430 h 6858000"/>
              <a:gd name="connsiteX2682" fmla="*/ 6853735 w 12192000"/>
              <a:gd name="connsiteY2682" fmla="*/ 3656810 h 6858000"/>
              <a:gd name="connsiteX2683" fmla="*/ 6848975 w 12192000"/>
              <a:gd name="connsiteY2683" fmla="*/ 3658397 h 6858000"/>
              <a:gd name="connsiteX2684" fmla="*/ 6845007 w 12192000"/>
              <a:gd name="connsiteY2684" fmla="*/ 3659190 h 6858000"/>
              <a:gd name="connsiteX2685" fmla="*/ 6840247 w 12192000"/>
              <a:gd name="connsiteY2685" fmla="*/ 3660777 h 6858000"/>
              <a:gd name="connsiteX2686" fmla="*/ 6834692 w 12192000"/>
              <a:gd name="connsiteY2686" fmla="*/ 3660777 h 6858000"/>
              <a:gd name="connsiteX2687" fmla="*/ 6199940 w 12192000"/>
              <a:gd name="connsiteY2687" fmla="*/ 3660777 h 6858000"/>
              <a:gd name="connsiteX2688" fmla="*/ 6199940 w 12192000"/>
              <a:gd name="connsiteY2688" fmla="*/ 3161708 h 6858000"/>
              <a:gd name="connsiteX2689" fmla="*/ 6199940 w 12192000"/>
              <a:gd name="connsiteY2689" fmla="*/ 2664226 h 6858000"/>
              <a:gd name="connsiteX2690" fmla="*/ 6199940 w 12192000"/>
              <a:gd name="connsiteY2690" fmla="*/ 2166741 h 6858000"/>
              <a:gd name="connsiteX2691" fmla="*/ 0 w 12192000"/>
              <a:gd name="connsiteY2691" fmla="*/ 1668465 h 6858000"/>
              <a:gd name="connsiteX2692" fmla="*/ 472296 w 12192000"/>
              <a:gd name="connsiteY2692" fmla="*/ 1668465 h 6858000"/>
              <a:gd name="connsiteX2693" fmla="*/ 945383 w 12192000"/>
              <a:gd name="connsiteY2693" fmla="*/ 1668465 h 6858000"/>
              <a:gd name="connsiteX2694" fmla="*/ 1418473 w 12192000"/>
              <a:gd name="connsiteY2694" fmla="*/ 1668465 h 6858000"/>
              <a:gd name="connsiteX2695" fmla="*/ 1891561 w 12192000"/>
              <a:gd name="connsiteY2695" fmla="*/ 1668465 h 6858000"/>
              <a:gd name="connsiteX2696" fmla="*/ 1891561 w 12192000"/>
              <a:gd name="connsiteY2696" fmla="*/ 2304005 h 6858000"/>
              <a:gd name="connsiteX2697" fmla="*/ 1891561 w 12192000"/>
              <a:gd name="connsiteY2697" fmla="*/ 2307972 h 6858000"/>
              <a:gd name="connsiteX2698" fmla="*/ 1891561 w 12192000"/>
              <a:gd name="connsiteY2698" fmla="*/ 2311146 h 6858000"/>
              <a:gd name="connsiteX2699" fmla="*/ 1890768 w 12192000"/>
              <a:gd name="connsiteY2699" fmla="*/ 2313525 h 6858000"/>
              <a:gd name="connsiteX2700" fmla="*/ 1889974 w 12192000"/>
              <a:gd name="connsiteY2700" fmla="*/ 2318286 h 6858000"/>
              <a:gd name="connsiteX2701" fmla="*/ 1888386 w 12192000"/>
              <a:gd name="connsiteY2701" fmla="*/ 2322255 h 6858000"/>
              <a:gd name="connsiteX2702" fmla="*/ 1886004 w 12192000"/>
              <a:gd name="connsiteY2702" fmla="*/ 2327015 h 6858000"/>
              <a:gd name="connsiteX2703" fmla="*/ 1884417 w 12192000"/>
              <a:gd name="connsiteY2703" fmla="*/ 2330189 h 6858000"/>
              <a:gd name="connsiteX2704" fmla="*/ 1880449 w 12192000"/>
              <a:gd name="connsiteY2704" fmla="*/ 2334949 h 6858000"/>
              <a:gd name="connsiteX2705" fmla="*/ 1877274 w 12192000"/>
              <a:gd name="connsiteY2705" fmla="*/ 2338124 h 6858000"/>
              <a:gd name="connsiteX2706" fmla="*/ 1874098 w 12192000"/>
              <a:gd name="connsiteY2706" fmla="*/ 2341298 h 6858000"/>
              <a:gd name="connsiteX2707" fmla="*/ 1870923 w 12192000"/>
              <a:gd name="connsiteY2707" fmla="*/ 2343676 h 6858000"/>
              <a:gd name="connsiteX2708" fmla="*/ 1866160 w 12192000"/>
              <a:gd name="connsiteY2708" fmla="*/ 2346058 h 6858000"/>
              <a:gd name="connsiteX2709" fmla="*/ 1862986 w 12192000"/>
              <a:gd name="connsiteY2709" fmla="*/ 2348436 h 6858000"/>
              <a:gd name="connsiteX2710" fmla="*/ 1858223 w 12192000"/>
              <a:gd name="connsiteY2710" fmla="*/ 2350817 h 6858000"/>
              <a:gd name="connsiteX2711" fmla="*/ 1852667 w 12192000"/>
              <a:gd name="connsiteY2711" fmla="*/ 2351610 h 6858000"/>
              <a:gd name="connsiteX2712" fmla="*/ 1848697 w 12192000"/>
              <a:gd name="connsiteY2712" fmla="*/ 2351610 h 6858000"/>
              <a:gd name="connsiteX2713" fmla="*/ 1843935 w 12192000"/>
              <a:gd name="connsiteY2713" fmla="*/ 2352403 h 6858000"/>
              <a:gd name="connsiteX2714" fmla="*/ 1321631 w 12192000"/>
              <a:gd name="connsiteY2714" fmla="*/ 2352403 h 6858000"/>
              <a:gd name="connsiteX2715" fmla="*/ 1316076 w 12192000"/>
              <a:gd name="connsiteY2715" fmla="*/ 2351610 h 6858000"/>
              <a:gd name="connsiteX2716" fmla="*/ 1310519 w 12192000"/>
              <a:gd name="connsiteY2716" fmla="*/ 2350817 h 6858000"/>
              <a:gd name="connsiteX2717" fmla="*/ 1304962 w 12192000"/>
              <a:gd name="connsiteY2717" fmla="*/ 2349232 h 6858000"/>
              <a:gd name="connsiteX2718" fmla="*/ 1300200 w 12192000"/>
              <a:gd name="connsiteY2718" fmla="*/ 2346850 h 6858000"/>
              <a:gd name="connsiteX2719" fmla="*/ 1198598 w 12192000"/>
              <a:gd name="connsiteY2719" fmla="*/ 2296863 h 6858000"/>
              <a:gd name="connsiteX2720" fmla="*/ 1069211 w 12192000"/>
              <a:gd name="connsiteY2720" fmla="*/ 2234182 h 6858000"/>
              <a:gd name="connsiteX2721" fmla="*/ 937445 w 12192000"/>
              <a:gd name="connsiteY2721" fmla="*/ 2170709 h 6858000"/>
              <a:gd name="connsiteX2722" fmla="*/ 878706 w 12192000"/>
              <a:gd name="connsiteY2722" fmla="*/ 2142939 h 6858000"/>
              <a:gd name="connsiteX2723" fmla="*/ 829493 w 12192000"/>
              <a:gd name="connsiteY2723" fmla="*/ 2121514 h 6858000"/>
              <a:gd name="connsiteX2724" fmla="*/ 826318 w 12192000"/>
              <a:gd name="connsiteY2724" fmla="*/ 2119136 h 6858000"/>
              <a:gd name="connsiteX2725" fmla="*/ 819173 w 12192000"/>
              <a:gd name="connsiteY2725" fmla="*/ 2115961 h 6858000"/>
              <a:gd name="connsiteX2726" fmla="*/ 813617 w 12192000"/>
              <a:gd name="connsiteY2726" fmla="*/ 2115169 h 6858000"/>
              <a:gd name="connsiteX2727" fmla="*/ 808061 w 12192000"/>
              <a:gd name="connsiteY2727" fmla="*/ 2113580 h 6858000"/>
              <a:gd name="connsiteX2728" fmla="*/ 801711 w 12192000"/>
              <a:gd name="connsiteY2728" fmla="*/ 2113580 h 6858000"/>
              <a:gd name="connsiteX2729" fmla="*/ 796154 w 12192000"/>
              <a:gd name="connsiteY2729" fmla="*/ 2115169 h 6858000"/>
              <a:gd name="connsiteX2730" fmla="*/ 793772 w 12192000"/>
              <a:gd name="connsiteY2730" fmla="*/ 2117547 h 6858000"/>
              <a:gd name="connsiteX2731" fmla="*/ 790597 w 12192000"/>
              <a:gd name="connsiteY2731" fmla="*/ 2118340 h 6858000"/>
              <a:gd name="connsiteX2732" fmla="*/ 788217 w 12192000"/>
              <a:gd name="connsiteY2732" fmla="*/ 2120721 h 6858000"/>
              <a:gd name="connsiteX2733" fmla="*/ 785835 w 12192000"/>
              <a:gd name="connsiteY2733" fmla="*/ 2123103 h 6858000"/>
              <a:gd name="connsiteX2734" fmla="*/ 784247 w 12192000"/>
              <a:gd name="connsiteY2734" fmla="*/ 2126278 h 6858000"/>
              <a:gd name="connsiteX2735" fmla="*/ 783454 w 12192000"/>
              <a:gd name="connsiteY2735" fmla="*/ 2129448 h 6858000"/>
              <a:gd name="connsiteX2736" fmla="*/ 783454 w 12192000"/>
              <a:gd name="connsiteY2736" fmla="*/ 2136590 h 6858000"/>
              <a:gd name="connsiteX2737" fmla="*/ 784247 w 12192000"/>
              <a:gd name="connsiteY2737" fmla="*/ 2139764 h 6858000"/>
              <a:gd name="connsiteX2738" fmla="*/ 785835 w 12192000"/>
              <a:gd name="connsiteY2738" fmla="*/ 2142939 h 6858000"/>
              <a:gd name="connsiteX2739" fmla="*/ 786629 w 12192000"/>
              <a:gd name="connsiteY2739" fmla="*/ 2146110 h 6858000"/>
              <a:gd name="connsiteX2740" fmla="*/ 789010 w 12192000"/>
              <a:gd name="connsiteY2740" fmla="*/ 2149284 h 6858000"/>
              <a:gd name="connsiteX2741" fmla="*/ 792185 w 12192000"/>
              <a:gd name="connsiteY2741" fmla="*/ 2154047 h 6858000"/>
              <a:gd name="connsiteX2742" fmla="*/ 796946 w 12192000"/>
              <a:gd name="connsiteY2742" fmla="*/ 2158807 h 6858000"/>
              <a:gd name="connsiteX2743" fmla="*/ 800123 w 12192000"/>
              <a:gd name="connsiteY2743" fmla="*/ 2161980 h 6858000"/>
              <a:gd name="connsiteX2744" fmla="*/ 1141446 w 12192000"/>
              <a:gd name="connsiteY2744" fmla="*/ 2474593 h 6858000"/>
              <a:gd name="connsiteX2745" fmla="*/ 1813772 w 12192000"/>
              <a:gd name="connsiteY2745" fmla="*/ 3145837 h 6858000"/>
              <a:gd name="connsiteX2746" fmla="*/ 1816946 w 12192000"/>
              <a:gd name="connsiteY2746" fmla="*/ 3149012 h 6858000"/>
              <a:gd name="connsiteX2747" fmla="*/ 1819328 w 12192000"/>
              <a:gd name="connsiteY2747" fmla="*/ 3153775 h 6858000"/>
              <a:gd name="connsiteX2748" fmla="*/ 1822503 w 12192000"/>
              <a:gd name="connsiteY2748" fmla="*/ 3158533 h 6858000"/>
              <a:gd name="connsiteX2749" fmla="*/ 1824091 w 12192000"/>
              <a:gd name="connsiteY2749" fmla="*/ 3161706 h 6858000"/>
              <a:gd name="connsiteX2750" fmla="*/ 1827265 w 12192000"/>
              <a:gd name="connsiteY2750" fmla="*/ 3172022 h 6858000"/>
              <a:gd name="connsiteX2751" fmla="*/ 1828059 w 12192000"/>
              <a:gd name="connsiteY2751" fmla="*/ 3180749 h 6858000"/>
              <a:gd name="connsiteX2752" fmla="*/ 1827265 w 12192000"/>
              <a:gd name="connsiteY2752" fmla="*/ 3189477 h 6858000"/>
              <a:gd name="connsiteX2753" fmla="*/ 1825678 w 12192000"/>
              <a:gd name="connsiteY2753" fmla="*/ 3194237 h 6858000"/>
              <a:gd name="connsiteX2754" fmla="*/ 1824091 w 12192000"/>
              <a:gd name="connsiteY2754" fmla="*/ 3198204 h 6858000"/>
              <a:gd name="connsiteX2755" fmla="*/ 1822503 w 12192000"/>
              <a:gd name="connsiteY2755" fmla="*/ 3202966 h 6858000"/>
              <a:gd name="connsiteX2756" fmla="*/ 1819328 w 12192000"/>
              <a:gd name="connsiteY2756" fmla="*/ 3207726 h 6858000"/>
              <a:gd name="connsiteX2757" fmla="*/ 1816946 w 12192000"/>
              <a:gd name="connsiteY2757" fmla="*/ 3210900 h 6858000"/>
              <a:gd name="connsiteX2758" fmla="*/ 1813772 w 12192000"/>
              <a:gd name="connsiteY2758" fmla="*/ 3214867 h 6858000"/>
              <a:gd name="connsiteX2759" fmla="*/ 1398628 w 12192000"/>
              <a:gd name="connsiteY2759" fmla="*/ 3629039 h 6858000"/>
              <a:gd name="connsiteX2760" fmla="*/ 1395453 w 12192000"/>
              <a:gd name="connsiteY2760" fmla="*/ 3632213 h 6858000"/>
              <a:gd name="connsiteX2761" fmla="*/ 1390691 w 12192000"/>
              <a:gd name="connsiteY2761" fmla="*/ 3636180 h 6858000"/>
              <a:gd name="connsiteX2762" fmla="*/ 1387515 w 12192000"/>
              <a:gd name="connsiteY2762" fmla="*/ 3637767 h 6858000"/>
              <a:gd name="connsiteX2763" fmla="*/ 1382753 w 12192000"/>
              <a:gd name="connsiteY2763" fmla="*/ 3640147 h 6858000"/>
              <a:gd name="connsiteX2764" fmla="*/ 1374022 w 12192000"/>
              <a:gd name="connsiteY2764" fmla="*/ 3642527 h 6858000"/>
              <a:gd name="connsiteX2765" fmla="*/ 1363703 w 12192000"/>
              <a:gd name="connsiteY2765" fmla="*/ 3643321 h 6858000"/>
              <a:gd name="connsiteX2766" fmla="*/ 1354971 w 12192000"/>
              <a:gd name="connsiteY2766" fmla="*/ 3642527 h 6858000"/>
              <a:gd name="connsiteX2767" fmla="*/ 1350208 w 12192000"/>
              <a:gd name="connsiteY2767" fmla="*/ 3641734 h 6858000"/>
              <a:gd name="connsiteX2768" fmla="*/ 1346239 w 12192000"/>
              <a:gd name="connsiteY2768" fmla="*/ 3640147 h 6858000"/>
              <a:gd name="connsiteX2769" fmla="*/ 1341476 w 12192000"/>
              <a:gd name="connsiteY2769" fmla="*/ 3637767 h 6858000"/>
              <a:gd name="connsiteX2770" fmla="*/ 1337508 w 12192000"/>
              <a:gd name="connsiteY2770" fmla="*/ 3636180 h 6858000"/>
              <a:gd name="connsiteX2771" fmla="*/ 1333539 w 12192000"/>
              <a:gd name="connsiteY2771" fmla="*/ 3632213 h 6858000"/>
              <a:gd name="connsiteX2772" fmla="*/ 1330364 w 12192000"/>
              <a:gd name="connsiteY2772" fmla="*/ 3629039 h 6858000"/>
              <a:gd name="connsiteX2773" fmla="*/ 755671 w 12192000"/>
              <a:gd name="connsiteY2773" fmla="*/ 3055386 h 6858000"/>
              <a:gd name="connsiteX2774" fmla="*/ 382598 w 12192000"/>
              <a:gd name="connsiteY2774" fmla="*/ 2666604 h 6858000"/>
              <a:gd name="connsiteX2775" fmla="*/ 379424 w 12192000"/>
              <a:gd name="connsiteY2775" fmla="*/ 2662637 h 6858000"/>
              <a:gd name="connsiteX2776" fmla="*/ 374661 w 12192000"/>
              <a:gd name="connsiteY2776" fmla="*/ 2658670 h 6858000"/>
              <a:gd name="connsiteX2777" fmla="*/ 369105 w 12192000"/>
              <a:gd name="connsiteY2777" fmla="*/ 2654703 h 6858000"/>
              <a:gd name="connsiteX2778" fmla="*/ 363547 w 12192000"/>
              <a:gd name="connsiteY2778" fmla="*/ 2651528 h 6858000"/>
              <a:gd name="connsiteX2779" fmla="*/ 360372 w 12192000"/>
              <a:gd name="connsiteY2779" fmla="*/ 2650736 h 6858000"/>
              <a:gd name="connsiteX2780" fmla="*/ 357197 w 12192000"/>
              <a:gd name="connsiteY2780" fmla="*/ 2649148 h 6858000"/>
              <a:gd name="connsiteX2781" fmla="*/ 350848 w 12192000"/>
              <a:gd name="connsiteY2781" fmla="*/ 2649148 h 6858000"/>
              <a:gd name="connsiteX2782" fmla="*/ 346879 w 12192000"/>
              <a:gd name="connsiteY2782" fmla="*/ 2650736 h 6858000"/>
              <a:gd name="connsiteX2783" fmla="*/ 343704 w 12192000"/>
              <a:gd name="connsiteY2783" fmla="*/ 2653116 h 6858000"/>
              <a:gd name="connsiteX2784" fmla="*/ 340528 w 12192000"/>
              <a:gd name="connsiteY2784" fmla="*/ 2654703 h 6858000"/>
              <a:gd name="connsiteX2785" fmla="*/ 338146 w 12192000"/>
              <a:gd name="connsiteY2785" fmla="*/ 2657083 h 6858000"/>
              <a:gd name="connsiteX2786" fmla="*/ 335765 w 12192000"/>
              <a:gd name="connsiteY2786" fmla="*/ 2662637 h 6858000"/>
              <a:gd name="connsiteX2787" fmla="*/ 334972 w 12192000"/>
              <a:gd name="connsiteY2787" fmla="*/ 2668190 h 6858000"/>
              <a:gd name="connsiteX2788" fmla="*/ 334972 w 12192000"/>
              <a:gd name="connsiteY2788" fmla="*/ 2675331 h 6858000"/>
              <a:gd name="connsiteX2789" fmla="*/ 335765 w 12192000"/>
              <a:gd name="connsiteY2789" fmla="*/ 2680888 h 6858000"/>
              <a:gd name="connsiteX2790" fmla="*/ 338146 w 12192000"/>
              <a:gd name="connsiteY2790" fmla="*/ 2684855 h 6858000"/>
              <a:gd name="connsiteX2791" fmla="*/ 341322 w 12192000"/>
              <a:gd name="connsiteY2791" fmla="*/ 2692787 h 6858000"/>
              <a:gd name="connsiteX2792" fmla="*/ 342910 w 12192000"/>
              <a:gd name="connsiteY2792" fmla="*/ 2696754 h 6858000"/>
              <a:gd name="connsiteX2793" fmla="*/ 365929 w 12192000"/>
              <a:gd name="connsiteY2793" fmla="*/ 2744361 h 6858000"/>
              <a:gd name="connsiteX2794" fmla="*/ 393710 w 12192000"/>
              <a:gd name="connsiteY2794" fmla="*/ 2801488 h 6858000"/>
              <a:gd name="connsiteX2795" fmla="*/ 459595 w 12192000"/>
              <a:gd name="connsiteY2795" fmla="*/ 2930821 h 6858000"/>
              <a:gd name="connsiteX2796" fmla="*/ 525477 w 12192000"/>
              <a:gd name="connsiteY2796" fmla="*/ 3057766 h 6858000"/>
              <a:gd name="connsiteX2797" fmla="*/ 577867 w 12192000"/>
              <a:gd name="connsiteY2797" fmla="*/ 3158533 h 6858000"/>
              <a:gd name="connsiteX2798" fmla="*/ 580248 w 12192000"/>
              <a:gd name="connsiteY2798" fmla="*/ 3164086 h 6858000"/>
              <a:gd name="connsiteX2799" fmla="*/ 581835 w 12192000"/>
              <a:gd name="connsiteY2799" fmla="*/ 3169642 h 6858000"/>
              <a:gd name="connsiteX2800" fmla="*/ 582630 w 12192000"/>
              <a:gd name="connsiteY2800" fmla="*/ 3175196 h 6858000"/>
              <a:gd name="connsiteX2801" fmla="*/ 583422 w 12192000"/>
              <a:gd name="connsiteY2801" fmla="*/ 3180749 h 6858000"/>
              <a:gd name="connsiteX2802" fmla="*/ 583422 w 12192000"/>
              <a:gd name="connsiteY2802" fmla="*/ 3611583 h 6858000"/>
              <a:gd name="connsiteX2803" fmla="*/ 582630 w 12192000"/>
              <a:gd name="connsiteY2803" fmla="*/ 3617137 h 6858000"/>
              <a:gd name="connsiteX2804" fmla="*/ 582630 w 12192000"/>
              <a:gd name="connsiteY2804" fmla="*/ 3618724 h 6858000"/>
              <a:gd name="connsiteX2805" fmla="*/ 582630 w 12192000"/>
              <a:gd name="connsiteY2805" fmla="*/ 3621104 h 6858000"/>
              <a:gd name="connsiteX2806" fmla="*/ 581835 w 12192000"/>
              <a:gd name="connsiteY2806" fmla="*/ 3625865 h 6858000"/>
              <a:gd name="connsiteX2807" fmla="*/ 579454 w 12192000"/>
              <a:gd name="connsiteY2807" fmla="*/ 3630626 h 6858000"/>
              <a:gd name="connsiteX2808" fmla="*/ 577072 w 12192000"/>
              <a:gd name="connsiteY2808" fmla="*/ 3634593 h 6858000"/>
              <a:gd name="connsiteX2809" fmla="*/ 574692 w 12192000"/>
              <a:gd name="connsiteY2809" fmla="*/ 3639353 h 6858000"/>
              <a:gd name="connsiteX2810" fmla="*/ 572310 w 12192000"/>
              <a:gd name="connsiteY2810" fmla="*/ 3642527 h 6858000"/>
              <a:gd name="connsiteX2811" fmla="*/ 569136 w 12192000"/>
              <a:gd name="connsiteY2811" fmla="*/ 3645701 h 6858000"/>
              <a:gd name="connsiteX2812" fmla="*/ 565959 w 12192000"/>
              <a:gd name="connsiteY2812" fmla="*/ 3648875 h 6858000"/>
              <a:gd name="connsiteX2813" fmla="*/ 561198 w 12192000"/>
              <a:gd name="connsiteY2813" fmla="*/ 3652842 h 6858000"/>
              <a:gd name="connsiteX2814" fmla="*/ 558022 w 12192000"/>
              <a:gd name="connsiteY2814" fmla="*/ 3654429 h 6858000"/>
              <a:gd name="connsiteX2815" fmla="*/ 553259 w 12192000"/>
              <a:gd name="connsiteY2815" fmla="*/ 3656809 h 6858000"/>
              <a:gd name="connsiteX2816" fmla="*/ 549292 w 12192000"/>
              <a:gd name="connsiteY2816" fmla="*/ 3658396 h 6858000"/>
              <a:gd name="connsiteX2817" fmla="*/ 544528 w 12192000"/>
              <a:gd name="connsiteY2817" fmla="*/ 3659189 h 6858000"/>
              <a:gd name="connsiteX2818" fmla="*/ 540559 w 12192000"/>
              <a:gd name="connsiteY2818" fmla="*/ 3660776 h 6858000"/>
              <a:gd name="connsiteX2819" fmla="*/ 535003 w 12192000"/>
              <a:gd name="connsiteY2819" fmla="*/ 3660776 h 6858000"/>
              <a:gd name="connsiteX2820" fmla="*/ 0 w 12192000"/>
              <a:gd name="connsiteY2820" fmla="*/ 3660776 h 6858000"/>
              <a:gd name="connsiteX2821" fmla="*/ 2944456 w 12192000"/>
              <a:gd name="connsiteY2821" fmla="*/ 1592263 h 6858000"/>
              <a:gd name="connsiteX2822" fmla="*/ 2991269 w 12192000"/>
              <a:gd name="connsiteY2822" fmla="*/ 1592263 h 6858000"/>
              <a:gd name="connsiteX2823" fmla="*/ 3038874 w 12192000"/>
              <a:gd name="connsiteY2823" fmla="*/ 1592263 h 6858000"/>
              <a:gd name="connsiteX2824" fmla="*/ 3083308 w 12192000"/>
              <a:gd name="connsiteY2824" fmla="*/ 1593850 h 6858000"/>
              <a:gd name="connsiteX2825" fmla="*/ 3126947 w 12192000"/>
              <a:gd name="connsiteY2825" fmla="*/ 1594645 h 6858000"/>
              <a:gd name="connsiteX2826" fmla="*/ 3167413 w 12192000"/>
              <a:gd name="connsiteY2826" fmla="*/ 1596230 h 6858000"/>
              <a:gd name="connsiteX2827" fmla="*/ 3187248 w 12192000"/>
              <a:gd name="connsiteY2827" fmla="*/ 1597024 h 6858000"/>
              <a:gd name="connsiteX2828" fmla="*/ 3207878 w 12192000"/>
              <a:gd name="connsiteY2828" fmla="*/ 1599404 h 6858000"/>
              <a:gd name="connsiteX2829" fmla="*/ 3245169 w 12192000"/>
              <a:gd name="connsiteY2829" fmla="*/ 1601784 h 6858000"/>
              <a:gd name="connsiteX2830" fmla="*/ 3280874 w 12192000"/>
              <a:gd name="connsiteY2830" fmla="*/ 1604957 h 6858000"/>
              <a:gd name="connsiteX2831" fmla="*/ 3315786 w 12192000"/>
              <a:gd name="connsiteY2831" fmla="*/ 1608924 h 6858000"/>
              <a:gd name="connsiteX2832" fmla="*/ 3348317 w 12192000"/>
              <a:gd name="connsiteY2832" fmla="*/ 1613685 h 6858000"/>
              <a:gd name="connsiteX2833" fmla="*/ 3379261 w 12192000"/>
              <a:gd name="connsiteY2833" fmla="*/ 1618445 h 6858000"/>
              <a:gd name="connsiteX2834" fmla="*/ 3409411 w 12192000"/>
              <a:gd name="connsiteY2834" fmla="*/ 1623997 h 6858000"/>
              <a:gd name="connsiteX2835" fmla="*/ 3437183 w 12192000"/>
              <a:gd name="connsiteY2835" fmla="*/ 1629551 h 6858000"/>
              <a:gd name="connsiteX2836" fmla="*/ 3464159 w 12192000"/>
              <a:gd name="connsiteY2836" fmla="*/ 1635898 h 6858000"/>
              <a:gd name="connsiteX2837" fmla="*/ 3489549 w 12192000"/>
              <a:gd name="connsiteY2837" fmla="*/ 1643038 h 6858000"/>
              <a:gd name="connsiteX2838" fmla="*/ 3514145 w 12192000"/>
              <a:gd name="connsiteY2838" fmla="*/ 1649388 h 6858000"/>
              <a:gd name="connsiteX2839" fmla="*/ 3537949 w 12192000"/>
              <a:gd name="connsiteY2839" fmla="*/ 1657321 h 6858000"/>
              <a:gd name="connsiteX2840" fmla="*/ 3560166 w 12192000"/>
              <a:gd name="connsiteY2840" fmla="*/ 1665253 h 6858000"/>
              <a:gd name="connsiteX2841" fmla="*/ 3581587 w 12192000"/>
              <a:gd name="connsiteY2841" fmla="*/ 1673979 h 6858000"/>
              <a:gd name="connsiteX2842" fmla="*/ 3601424 w 12192000"/>
              <a:gd name="connsiteY2842" fmla="*/ 1681912 h 6858000"/>
              <a:gd name="connsiteX2843" fmla="*/ 3621260 w 12192000"/>
              <a:gd name="connsiteY2843" fmla="*/ 1691433 h 6858000"/>
              <a:gd name="connsiteX2844" fmla="*/ 3639508 w 12192000"/>
              <a:gd name="connsiteY2844" fmla="*/ 1700954 h 6858000"/>
              <a:gd name="connsiteX2845" fmla="*/ 3656965 w 12192000"/>
              <a:gd name="connsiteY2845" fmla="*/ 1710474 h 6858000"/>
              <a:gd name="connsiteX2846" fmla="*/ 3675214 w 12192000"/>
              <a:gd name="connsiteY2846" fmla="*/ 1720787 h 6858000"/>
              <a:gd name="connsiteX2847" fmla="*/ 3690289 w 12192000"/>
              <a:gd name="connsiteY2847" fmla="*/ 1731894 h 6858000"/>
              <a:gd name="connsiteX2848" fmla="*/ 3706158 w 12192000"/>
              <a:gd name="connsiteY2848" fmla="*/ 1742208 h 6858000"/>
              <a:gd name="connsiteX2849" fmla="*/ 3722026 w 12192000"/>
              <a:gd name="connsiteY2849" fmla="*/ 1754109 h 6858000"/>
              <a:gd name="connsiteX2850" fmla="*/ 3736309 w 12192000"/>
              <a:gd name="connsiteY2850" fmla="*/ 1765216 h 6858000"/>
              <a:gd name="connsiteX2851" fmla="*/ 3750590 w 12192000"/>
              <a:gd name="connsiteY2851" fmla="*/ 1777909 h 6858000"/>
              <a:gd name="connsiteX2852" fmla="*/ 3764080 w 12192000"/>
              <a:gd name="connsiteY2852" fmla="*/ 1789811 h 6858000"/>
              <a:gd name="connsiteX2853" fmla="*/ 3777568 w 12192000"/>
              <a:gd name="connsiteY2853" fmla="*/ 1802504 h 6858000"/>
              <a:gd name="connsiteX2854" fmla="*/ 3804545 w 12192000"/>
              <a:gd name="connsiteY2854" fmla="*/ 1827892 h 6858000"/>
              <a:gd name="connsiteX2855" fmla="*/ 3818826 w 12192000"/>
              <a:gd name="connsiteY2855" fmla="*/ 1842173 h 6858000"/>
              <a:gd name="connsiteX2856" fmla="*/ 3832314 w 12192000"/>
              <a:gd name="connsiteY2856" fmla="*/ 1858039 h 6858000"/>
              <a:gd name="connsiteX2857" fmla="*/ 3845803 w 12192000"/>
              <a:gd name="connsiteY2857" fmla="*/ 1873905 h 6858000"/>
              <a:gd name="connsiteX2858" fmla="*/ 3857704 w 12192000"/>
              <a:gd name="connsiteY2858" fmla="*/ 1890568 h 6858000"/>
              <a:gd name="connsiteX2859" fmla="*/ 3870400 w 12192000"/>
              <a:gd name="connsiteY2859" fmla="*/ 1905643 h 6858000"/>
              <a:gd name="connsiteX2860" fmla="*/ 3881509 w 12192000"/>
              <a:gd name="connsiteY2860" fmla="*/ 1923095 h 6858000"/>
              <a:gd name="connsiteX2861" fmla="*/ 3892615 w 12192000"/>
              <a:gd name="connsiteY2861" fmla="*/ 1939757 h 6858000"/>
              <a:gd name="connsiteX2862" fmla="*/ 3903724 w 12192000"/>
              <a:gd name="connsiteY2862" fmla="*/ 1956418 h 6858000"/>
              <a:gd name="connsiteX2863" fmla="*/ 3912452 w 12192000"/>
              <a:gd name="connsiteY2863" fmla="*/ 1973870 h 6858000"/>
              <a:gd name="connsiteX2864" fmla="*/ 3922768 w 12192000"/>
              <a:gd name="connsiteY2864" fmla="*/ 1990532 h 6858000"/>
              <a:gd name="connsiteX2865" fmla="*/ 3931495 w 12192000"/>
              <a:gd name="connsiteY2865" fmla="*/ 2008779 h 6858000"/>
              <a:gd name="connsiteX2866" fmla="*/ 3939428 w 12192000"/>
              <a:gd name="connsiteY2866" fmla="*/ 2026230 h 6858000"/>
              <a:gd name="connsiteX2867" fmla="*/ 3948158 w 12192000"/>
              <a:gd name="connsiteY2867" fmla="*/ 2044478 h 6858000"/>
              <a:gd name="connsiteX2868" fmla="*/ 3955298 w 12192000"/>
              <a:gd name="connsiteY2868" fmla="*/ 2063521 h 6858000"/>
              <a:gd name="connsiteX2869" fmla="*/ 3968787 w 12192000"/>
              <a:gd name="connsiteY2869" fmla="*/ 2100014 h 6858000"/>
              <a:gd name="connsiteX2870" fmla="*/ 3980688 w 12192000"/>
              <a:gd name="connsiteY2870" fmla="*/ 2137301 h 6858000"/>
              <a:gd name="connsiteX2871" fmla="*/ 3991002 w 12192000"/>
              <a:gd name="connsiteY2871" fmla="*/ 2173795 h 6858000"/>
              <a:gd name="connsiteX2872" fmla="*/ 3998937 w 12192000"/>
              <a:gd name="connsiteY2872" fmla="*/ 2211876 h 6858000"/>
              <a:gd name="connsiteX2873" fmla="*/ 4005286 w 12192000"/>
              <a:gd name="connsiteY2873" fmla="*/ 2249957 h 6858000"/>
              <a:gd name="connsiteX2874" fmla="*/ 4010838 w 12192000"/>
              <a:gd name="connsiteY2874" fmla="*/ 2286453 h 6858000"/>
              <a:gd name="connsiteX2875" fmla="*/ 4014013 w 12192000"/>
              <a:gd name="connsiteY2875" fmla="*/ 2324535 h 6858000"/>
              <a:gd name="connsiteX2876" fmla="*/ 4015600 w 12192000"/>
              <a:gd name="connsiteY2876" fmla="*/ 2341987 h 6858000"/>
              <a:gd name="connsiteX2877" fmla="*/ 4016392 w 12192000"/>
              <a:gd name="connsiteY2877" fmla="*/ 2361029 h 6858000"/>
              <a:gd name="connsiteX2878" fmla="*/ 4016392 w 12192000"/>
              <a:gd name="connsiteY2878" fmla="*/ 2379275 h 6858000"/>
              <a:gd name="connsiteX2879" fmla="*/ 4016392 w 12192000"/>
              <a:gd name="connsiteY2879" fmla="*/ 2396729 h 6858000"/>
              <a:gd name="connsiteX2880" fmla="*/ 4016392 w 12192000"/>
              <a:gd name="connsiteY2880" fmla="*/ 2434017 h 6858000"/>
              <a:gd name="connsiteX2881" fmla="*/ 4014013 w 12192000"/>
              <a:gd name="connsiteY2881" fmla="*/ 2469719 h 6858000"/>
              <a:gd name="connsiteX2882" fmla="*/ 4011633 w 12192000"/>
              <a:gd name="connsiteY2882" fmla="*/ 2488759 h 6858000"/>
              <a:gd name="connsiteX2883" fmla="*/ 4010838 w 12192000"/>
              <a:gd name="connsiteY2883" fmla="*/ 2506214 h 6858000"/>
              <a:gd name="connsiteX2884" fmla="*/ 4005286 w 12192000"/>
              <a:gd name="connsiteY2884" fmla="*/ 2544296 h 6858000"/>
              <a:gd name="connsiteX2885" fmla="*/ 3998937 w 12192000"/>
              <a:gd name="connsiteY2885" fmla="*/ 2580790 h 6858000"/>
              <a:gd name="connsiteX2886" fmla="*/ 3991002 w 12192000"/>
              <a:gd name="connsiteY2886" fmla="*/ 2618076 h 6858000"/>
              <a:gd name="connsiteX2887" fmla="*/ 3986243 w 12192000"/>
              <a:gd name="connsiteY2887" fmla="*/ 2637117 h 6858000"/>
              <a:gd name="connsiteX2888" fmla="*/ 3980688 w 12192000"/>
              <a:gd name="connsiteY2888" fmla="*/ 2655365 h 6858000"/>
              <a:gd name="connsiteX2889" fmla="*/ 3968787 w 12192000"/>
              <a:gd name="connsiteY2889" fmla="*/ 2692654 h 6858000"/>
              <a:gd name="connsiteX2890" fmla="*/ 3963233 w 12192000"/>
              <a:gd name="connsiteY2890" fmla="*/ 2710107 h 6858000"/>
              <a:gd name="connsiteX2891" fmla="*/ 3955298 w 12192000"/>
              <a:gd name="connsiteY2891" fmla="*/ 2729146 h 6858000"/>
              <a:gd name="connsiteX2892" fmla="*/ 3948158 w 12192000"/>
              <a:gd name="connsiteY2892" fmla="*/ 2747394 h 6858000"/>
              <a:gd name="connsiteX2893" fmla="*/ 3939428 w 12192000"/>
              <a:gd name="connsiteY2893" fmla="*/ 2764847 h 6858000"/>
              <a:gd name="connsiteX2894" fmla="*/ 3931495 w 12192000"/>
              <a:gd name="connsiteY2894" fmla="*/ 2783095 h 6858000"/>
              <a:gd name="connsiteX2895" fmla="*/ 3922768 w 12192000"/>
              <a:gd name="connsiteY2895" fmla="*/ 2800548 h 6858000"/>
              <a:gd name="connsiteX2896" fmla="*/ 3912452 w 12192000"/>
              <a:gd name="connsiteY2896" fmla="*/ 2817209 h 6858000"/>
              <a:gd name="connsiteX2897" fmla="*/ 3903724 w 12192000"/>
              <a:gd name="connsiteY2897" fmla="*/ 2835458 h 6858000"/>
              <a:gd name="connsiteX2898" fmla="*/ 3892615 w 12192000"/>
              <a:gd name="connsiteY2898" fmla="*/ 2852119 h 6858000"/>
              <a:gd name="connsiteX2899" fmla="*/ 3881509 w 12192000"/>
              <a:gd name="connsiteY2899" fmla="*/ 2868777 h 6858000"/>
              <a:gd name="connsiteX2900" fmla="*/ 3870400 w 12192000"/>
              <a:gd name="connsiteY2900" fmla="*/ 2885438 h 6858000"/>
              <a:gd name="connsiteX2901" fmla="*/ 3857704 w 12192000"/>
              <a:gd name="connsiteY2901" fmla="*/ 2902098 h 6858000"/>
              <a:gd name="connsiteX2902" fmla="*/ 3845803 w 12192000"/>
              <a:gd name="connsiteY2902" fmla="*/ 2917967 h 6858000"/>
              <a:gd name="connsiteX2903" fmla="*/ 3832314 w 12192000"/>
              <a:gd name="connsiteY2903" fmla="*/ 2933835 h 6858000"/>
              <a:gd name="connsiteX2904" fmla="*/ 3818826 w 12192000"/>
              <a:gd name="connsiteY2904" fmla="*/ 2948906 h 6858000"/>
              <a:gd name="connsiteX2905" fmla="*/ 3804545 w 12192000"/>
              <a:gd name="connsiteY2905" fmla="*/ 2963980 h 6858000"/>
              <a:gd name="connsiteX2906" fmla="*/ 3791055 w 12192000"/>
              <a:gd name="connsiteY2906" fmla="*/ 2976678 h 6858000"/>
              <a:gd name="connsiteX2907" fmla="*/ 3777568 w 12192000"/>
              <a:gd name="connsiteY2907" fmla="*/ 2989370 h 6858000"/>
              <a:gd name="connsiteX2908" fmla="*/ 3750590 w 12192000"/>
              <a:gd name="connsiteY2908" fmla="*/ 3014755 h 6858000"/>
              <a:gd name="connsiteX2909" fmla="*/ 3736309 w 12192000"/>
              <a:gd name="connsiteY2909" fmla="*/ 3025862 h 6858000"/>
              <a:gd name="connsiteX2910" fmla="*/ 3722026 w 12192000"/>
              <a:gd name="connsiteY2910" fmla="*/ 3038558 h 6858000"/>
              <a:gd name="connsiteX2911" fmla="*/ 3706158 w 12192000"/>
              <a:gd name="connsiteY2911" fmla="*/ 3049664 h 6858000"/>
              <a:gd name="connsiteX2912" fmla="*/ 3690289 w 12192000"/>
              <a:gd name="connsiteY2912" fmla="*/ 3059978 h 6858000"/>
              <a:gd name="connsiteX2913" fmla="*/ 3675214 w 12192000"/>
              <a:gd name="connsiteY2913" fmla="*/ 3071085 h 6858000"/>
              <a:gd name="connsiteX2914" fmla="*/ 3656965 w 12192000"/>
              <a:gd name="connsiteY2914" fmla="*/ 3080604 h 6858000"/>
              <a:gd name="connsiteX2915" fmla="*/ 3639508 w 12192000"/>
              <a:gd name="connsiteY2915" fmla="*/ 3090918 h 6858000"/>
              <a:gd name="connsiteX2916" fmla="*/ 3621260 w 12192000"/>
              <a:gd name="connsiteY2916" fmla="*/ 3101231 h 6858000"/>
              <a:gd name="connsiteX2917" fmla="*/ 3601424 w 12192000"/>
              <a:gd name="connsiteY2917" fmla="*/ 3109959 h 6858000"/>
              <a:gd name="connsiteX2918" fmla="*/ 3581587 w 12192000"/>
              <a:gd name="connsiteY2918" fmla="*/ 3118685 h 6858000"/>
              <a:gd name="connsiteX2919" fmla="*/ 3560166 w 12192000"/>
              <a:gd name="connsiteY2919" fmla="*/ 3126619 h 6858000"/>
              <a:gd name="connsiteX2920" fmla="*/ 3537949 w 12192000"/>
              <a:gd name="connsiteY2920" fmla="*/ 3134554 h 6858000"/>
              <a:gd name="connsiteX2921" fmla="*/ 3514145 w 12192000"/>
              <a:gd name="connsiteY2921" fmla="*/ 3142488 h 6858000"/>
              <a:gd name="connsiteX2922" fmla="*/ 3489549 w 12192000"/>
              <a:gd name="connsiteY2922" fmla="*/ 3148833 h 6858000"/>
              <a:gd name="connsiteX2923" fmla="*/ 3464159 w 12192000"/>
              <a:gd name="connsiteY2923" fmla="*/ 3155181 h 6858000"/>
              <a:gd name="connsiteX2924" fmla="*/ 3437183 w 12192000"/>
              <a:gd name="connsiteY2924" fmla="*/ 3162321 h 6858000"/>
              <a:gd name="connsiteX2925" fmla="*/ 3409411 w 12192000"/>
              <a:gd name="connsiteY2925" fmla="*/ 3167873 h 6858000"/>
              <a:gd name="connsiteX2926" fmla="*/ 3379261 w 12192000"/>
              <a:gd name="connsiteY2926" fmla="*/ 3173427 h 6858000"/>
              <a:gd name="connsiteX2927" fmla="*/ 3348317 w 12192000"/>
              <a:gd name="connsiteY2927" fmla="*/ 3178187 h 6858000"/>
              <a:gd name="connsiteX2928" fmla="*/ 3315786 w 12192000"/>
              <a:gd name="connsiteY2928" fmla="*/ 3182154 h 6858000"/>
              <a:gd name="connsiteX2929" fmla="*/ 3280874 w 12192000"/>
              <a:gd name="connsiteY2929" fmla="*/ 3186914 h 6858000"/>
              <a:gd name="connsiteX2930" fmla="*/ 3245169 w 12192000"/>
              <a:gd name="connsiteY2930" fmla="*/ 3190088 h 6858000"/>
              <a:gd name="connsiteX2931" fmla="*/ 3207878 w 12192000"/>
              <a:gd name="connsiteY2931" fmla="*/ 3192468 h 6858000"/>
              <a:gd name="connsiteX2932" fmla="*/ 3167413 w 12192000"/>
              <a:gd name="connsiteY2932" fmla="*/ 3195642 h 6858000"/>
              <a:gd name="connsiteX2933" fmla="*/ 3126947 w 12192000"/>
              <a:gd name="connsiteY2933" fmla="*/ 3197228 h 6858000"/>
              <a:gd name="connsiteX2934" fmla="*/ 3083308 w 12192000"/>
              <a:gd name="connsiteY2934" fmla="*/ 3198815 h 6858000"/>
              <a:gd name="connsiteX2935" fmla="*/ 3038874 w 12192000"/>
              <a:gd name="connsiteY2935" fmla="*/ 3198815 h 6858000"/>
              <a:gd name="connsiteX2936" fmla="*/ 2991269 w 12192000"/>
              <a:gd name="connsiteY2936" fmla="*/ 3200402 h 6858000"/>
              <a:gd name="connsiteX2937" fmla="*/ 2944456 w 12192000"/>
              <a:gd name="connsiteY2937" fmla="*/ 3198815 h 6858000"/>
              <a:gd name="connsiteX2938" fmla="*/ 2899229 w 12192000"/>
              <a:gd name="connsiteY2938" fmla="*/ 3198815 h 6858000"/>
              <a:gd name="connsiteX2939" fmla="*/ 2856384 w 12192000"/>
              <a:gd name="connsiteY2939" fmla="*/ 3197228 h 6858000"/>
              <a:gd name="connsiteX2940" fmla="*/ 2815124 w 12192000"/>
              <a:gd name="connsiteY2940" fmla="*/ 3195642 h 6858000"/>
              <a:gd name="connsiteX2941" fmla="*/ 2794495 w 12192000"/>
              <a:gd name="connsiteY2941" fmla="*/ 3194848 h 6858000"/>
              <a:gd name="connsiteX2942" fmla="*/ 2775453 w 12192000"/>
              <a:gd name="connsiteY2942" fmla="*/ 3192468 h 6858000"/>
              <a:gd name="connsiteX2943" fmla="*/ 2738161 w 12192000"/>
              <a:gd name="connsiteY2943" fmla="*/ 3190088 h 6858000"/>
              <a:gd name="connsiteX2944" fmla="*/ 2702455 w 12192000"/>
              <a:gd name="connsiteY2944" fmla="*/ 3186914 h 6858000"/>
              <a:gd name="connsiteX2945" fmla="*/ 2667545 w 12192000"/>
              <a:gd name="connsiteY2945" fmla="*/ 3182154 h 6858000"/>
              <a:gd name="connsiteX2946" fmla="*/ 2635014 w 12192000"/>
              <a:gd name="connsiteY2946" fmla="*/ 3178187 h 6858000"/>
              <a:gd name="connsiteX2947" fmla="*/ 2604069 w 12192000"/>
              <a:gd name="connsiteY2947" fmla="*/ 3173427 h 6858000"/>
              <a:gd name="connsiteX2948" fmla="*/ 2573920 w 12192000"/>
              <a:gd name="connsiteY2948" fmla="*/ 3167873 h 6858000"/>
              <a:gd name="connsiteX2949" fmla="*/ 2546149 w 12192000"/>
              <a:gd name="connsiteY2949" fmla="*/ 3162321 h 6858000"/>
              <a:gd name="connsiteX2950" fmla="*/ 2519172 w 12192000"/>
              <a:gd name="connsiteY2950" fmla="*/ 3155181 h 6858000"/>
              <a:gd name="connsiteX2951" fmla="*/ 2492195 w 12192000"/>
              <a:gd name="connsiteY2951" fmla="*/ 3148833 h 6858000"/>
              <a:gd name="connsiteX2952" fmla="*/ 2467598 w 12192000"/>
              <a:gd name="connsiteY2952" fmla="*/ 3142488 h 6858000"/>
              <a:gd name="connsiteX2953" fmla="*/ 2444588 w 12192000"/>
              <a:gd name="connsiteY2953" fmla="*/ 3134554 h 6858000"/>
              <a:gd name="connsiteX2954" fmla="*/ 2422371 w 12192000"/>
              <a:gd name="connsiteY2954" fmla="*/ 3126619 h 6858000"/>
              <a:gd name="connsiteX2955" fmla="*/ 2400949 w 12192000"/>
              <a:gd name="connsiteY2955" fmla="*/ 3118685 h 6858000"/>
              <a:gd name="connsiteX2956" fmla="*/ 2381113 w 12192000"/>
              <a:gd name="connsiteY2956" fmla="*/ 3109959 h 6858000"/>
              <a:gd name="connsiteX2957" fmla="*/ 2362071 w 12192000"/>
              <a:gd name="connsiteY2957" fmla="*/ 3101231 h 6858000"/>
              <a:gd name="connsiteX2958" fmla="*/ 2343028 w 12192000"/>
              <a:gd name="connsiteY2958" fmla="*/ 3090918 h 6858000"/>
              <a:gd name="connsiteX2959" fmla="*/ 2324779 w 12192000"/>
              <a:gd name="connsiteY2959" fmla="*/ 3080604 h 6858000"/>
              <a:gd name="connsiteX2960" fmla="*/ 2308116 w 12192000"/>
              <a:gd name="connsiteY2960" fmla="*/ 3071085 h 6858000"/>
              <a:gd name="connsiteX2961" fmla="*/ 2293041 w 12192000"/>
              <a:gd name="connsiteY2961" fmla="*/ 3059978 h 6858000"/>
              <a:gd name="connsiteX2962" fmla="*/ 2275585 w 12192000"/>
              <a:gd name="connsiteY2962" fmla="*/ 3049664 h 6858000"/>
              <a:gd name="connsiteX2963" fmla="*/ 2261304 w 12192000"/>
              <a:gd name="connsiteY2963" fmla="*/ 3038558 h 6858000"/>
              <a:gd name="connsiteX2964" fmla="*/ 2247022 w 12192000"/>
              <a:gd name="connsiteY2964" fmla="*/ 3025862 h 6858000"/>
              <a:gd name="connsiteX2965" fmla="*/ 2232739 w 12192000"/>
              <a:gd name="connsiteY2965" fmla="*/ 3013963 h 6858000"/>
              <a:gd name="connsiteX2966" fmla="*/ 2219251 w 12192000"/>
              <a:gd name="connsiteY2966" fmla="*/ 3002859 h 6858000"/>
              <a:gd name="connsiteX2967" fmla="*/ 2204175 w 12192000"/>
              <a:gd name="connsiteY2967" fmla="*/ 2989370 h 6858000"/>
              <a:gd name="connsiteX2968" fmla="*/ 2178785 w 12192000"/>
              <a:gd name="connsiteY2968" fmla="*/ 2963980 h 6858000"/>
              <a:gd name="connsiteX2969" fmla="*/ 2164504 w 12192000"/>
              <a:gd name="connsiteY2969" fmla="*/ 2948906 h 6858000"/>
              <a:gd name="connsiteX2970" fmla="*/ 2151016 w 12192000"/>
              <a:gd name="connsiteY2970" fmla="*/ 2933835 h 6858000"/>
              <a:gd name="connsiteX2971" fmla="*/ 2137526 w 12192000"/>
              <a:gd name="connsiteY2971" fmla="*/ 2917967 h 6858000"/>
              <a:gd name="connsiteX2972" fmla="*/ 2125626 w 12192000"/>
              <a:gd name="connsiteY2972" fmla="*/ 2902098 h 6858000"/>
              <a:gd name="connsiteX2973" fmla="*/ 2112931 w 12192000"/>
              <a:gd name="connsiteY2973" fmla="*/ 2885438 h 6858000"/>
              <a:gd name="connsiteX2974" fmla="*/ 2101028 w 12192000"/>
              <a:gd name="connsiteY2974" fmla="*/ 2868777 h 6858000"/>
              <a:gd name="connsiteX2975" fmla="*/ 2090715 w 12192000"/>
              <a:gd name="connsiteY2975" fmla="*/ 2852119 h 6858000"/>
              <a:gd name="connsiteX2976" fmla="*/ 2079606 w 12192000"/>
              <a:gd name="connsiteY2976" fmla="*/ 2835458 h 6858000"/>
              <a:gd name="connsiteX2977" fmla="*/ 2069291 w 12192000"/>
              <a:gd name="connsiteY2977" fmla="*/ 2817209 h 6858000"/>
              <a:gd name="connsiteX2978" fmla="*/ 2060563 w 12192000"/>
              <a:gd name="connsiteY2978" fmla="*/ 2800548 h 6858000"/>
              <a:gd name="connsiteX2979" fmla="*/ 2051836 w 12192000"/>
              <a:gd name="connsiteY2979" fmla="*/ 2783095 h 6858000"/>
              <a:gd name="connsiteX2980" fmla="*/ 2043108 w 12192000"/>
              <a:gd name="connsiteY2980" fmla="*/ 2764847 h 6858000"/>
              <a:gd name="connsiteX2981" fmla="*/ 2035173 w 12192000"/>
              <a:gd name="connsiteY2981" fmla="*/ 2747394 h 6858000"/>
              <a:gd name="connsiteX2982" fmla="*/ 2027239 w 12192000"/>
              <a:gd name="connsiteY2982" fmla="*/ 2728353 h 6858000"/>
              <a:gd name="connsiteX2983" fmla="*/ 2013750 w 12192000"/>
              <a:gd name="connsiteY2983" fmla="*/ 2692654 h 6858000"/>
              <a:gd name="connsiteX2984" fmla="*/ 2002642 w 12192000"/>
              <a:gd name="connsiteY2984" fmla="*/ 2654571 h 6858000"/>
              <a:gd name="connsiteX2985" fmla="*/ 1992328 w 12192000"/>
              <a:gd name="connsiteY2985" fmla="*/ 2618076 h 6858000"/>
              <a:gd name="connsiteX2986" fmla="*/ 1983599 w 12192000"/>
              <a:gd name="connsiteY2986" fmla="*/ 2579995 h 6858000"/>
              <a:gd name="connsiteX2987" fmla="*/ 1978046 w 12192000"/>
              <a:gd name="connsiteY2987" fmla="*/ 2541914 h 6858000"/>
              <a:gd name="connsiteX2988" fmla="*/ 1972492 w 12192000"/>
              <a:gd name="connsiteY2988" fmla="*/ 2505420 h 6858000"/>
              <a:gd name="connsiteX2989" fmla="*/ 1969318 w 12192000"/>
              <a:gd name="connsiteY2989" fmla="*/ 2467341 h 6858000"/>
              <a:gd name="connsiteX2990" fmla="*/ 1967730 w 12192000"/>
              <a:gd name="connsiteY2990" fmla="*/ 2449093 h 6858000"/>
              <a:gd name="connsiteX2991" fmla="*/ 1966937 w 12192000"/>
              <a:gd name="connsiteY2991" fmla="*/ 2430050 h 6858000"/>
              <a:gd name="connsiteX2992" fmla="*/ 1966937 w 12192000"/>
              <a:gd name="connsiteY2992" fmla="*/ 2412599 h 6858000"/>
              <a:gd name="connsiteX2993" fmla="*/ 1966144 w 12192000"/>
              <a:gd name="connsiteY2993" fmla="*/ 2394349 h 6858000"/>
              <a:gd name="connsiteX2994" fmla="*/ 1966937 w 12192000"/>
              <a:gd name="connsiteY2994" fmla="*/ 2358648 h 6858000"/>
              <a:gd name="connsiteX2995" fmla="*/ 1969318 w 12192000"/>
              <a:gd name="connsiteY2995" fmla="*/ 2322153 h 6858000"/>
              <a:gd name="connsiteX2996" fmla="*/ 1970112 w 12192000"/>
              <a:gd name="connsiteY2996" fmla="*/ 2303114 h 6858000"/>
              <a:gd name="connsiteX2997" fmla="*/ 1972492 w 12192000"/>
              <a:gd name="connsiteY2997" fmla="*/ 2285659 h 6858000"/>
              <a:gd name="connsiteX2998" fmla="*/ 1978046 w 12192000"/>
              <a:gd name="connsiteY2998" fmla="*/ 2248372 h 6858000"/>
              <a:gd name="connsiteX2999" fmla="*/ 1983599 w 12192000"/>
              <a:gd name="connsiteY2999" fmla="*/ 2210291 h 6858000"/>
              <a:gd name="connsiteX3000" fmla="*/ 1992328 w 12192000"/>
              <a:gd name="connsiteY3000" fmla="*/ 2173795 h 6858000"/>
              <a:gd name="connsiteX3001" fmla="*/ 1997088 w 12192000"/>
              <a:gd name="connsiteY3001" fmla="*/ 2154756 h 6858000"/>
              <a:gd name="connsiteX3002" fmla="*/ 2002642 w 12192000"/>
              <a:gd name="connsiteY3002" fmla="*/ 2135714 h 6858000"/>
              <a:gd name="connsiteX3003" fmla="*/ 2013750 w 12192000"/>
              <a:gd name="connsiteY3003" fmla="*/ 2099221 h 6858000"/>
              <a:gd name="connsiteX3004" fmla="*/ 2020098 w 12192000"/>
              <a:gd name="connsiteY3004" fmla="*/ 2080972 h 6858000"/>
              <a:gd name="connsiteX3005" fmla="*/ 2027239 w 12192000"/>
              <a:gd name="connsiteY3005" fmla="*/ 2061931 h 6858000"/>
              <a:gd name="connsiteX3006" fmla="*/ 2035173 w 12192000"/>
              <a:gd name="connsiteY3006" fmla="*/ 2044478 h 6858000"/>
              <a:gd name="connsiteX3007" fmla="*/ 2043108 w 12192000"/>
              <a:gd name="connsiteY3007" fmla="*/ 2026230 h 6858000"/>
              <a:gd name="connsiteX3008" fmla="*/ 2051836 w 12192000"/>
              <a:gd name="connsiteY3008" fmla="*/ 2008779 h 6858000"/>
              <a:gd name="connsiteX3009" fmla="*/ 2060563 w 12192000"/>
              <a:gd name="connsiteY3009" fmla="*/ 1990532 h 6858000"/>
              <a:gd name="connsiteX3010" fmla="*/ 2069291 w 12192000"/>
              <a:gd name="connsiteY3010" fmla="*/ 1973870 h 6858000"/>
              <a:gd name="connsiteX3011" fmla="*/ 2079606 w 12192000"/>
              <a:gd name="connsiteY3011" fmla="*/ 1956418 h 6858000"/>
              <a:gd name="connsiteX3012" fmla="*/ 2090715 w 12192000"/>
              <a:gd name="connsiteY3012" fmla="*/ 1939757 h 6858000"/>
              <a:gd name="connsiteX3013" fmla="*/ 2101028 w 12192000"/>
              <a:gd name="connsiteY3013" fmla="*/ 1923095 h 6858000"/>
              <a:gd name="connsiteX3014" fmla="*/ 2112931 w 12192000"/>
              <a:gd name="connsiteY3014" fmla="*/ 1905643 h 6858000"/>
              <a:gd name="connsiteX3015" fmla="*/ 2125626 w 12192000"/>
              <a:gd name="connsiteY3015" fmla="*/ 1888982 h 6858000"/>
              <a:gd name="connsiteX3016" fmla="*/ 2137526 w 12192000"/>
              <a:gd name="connsiteY3016" fmla="*/ 1873905 h 6858000"/>
              <a:gd name="connsiteX3017" fmla="*/ 2151016 w 12192000"/>
              <a:gd name="connsiteY3017" fmla="*/ 1858039 h 6858000"/>
              <a:gd name="connsiteX3018" fmla="*/ 2164504 w 12192000"/>
              <a:gd name="connsiteY3018" fmla="*/ 1842173 h 6858000"/>
              <a:gd name="connsiteX3019" fmla="*/ 2178785 w 12192000"/>
              <a:gd name="connsiteY3019" fmla="*/ 1827892 h 6858000"/>
              <a:gd name="connsiteX3020" fmla="*/ 2192274 w 12192000"/>
              <a:gd name="connsiteY3020" fmla="*/ 1814403 h 6858000"/>
              <a:gd name="connsiteX3021" fmla="*/ 2204175 w 12192000"/>
              <a:gd name="connsiteY3021" fmla="*/ 1802504 h 6858000"/>
              <a:gd name="connsiteX3022" fmla="*/ 2232739 w 12192000"/>
              <a:gd name="connsiteY3022" fmla="*/ 1777909 h 6858000"/>
              <a:gd name="connsiteX3023" fmla="*/ 2247022 w 12192000"/>
              <a:gd name="connsiteY3023" fmla="*/ 1765216 h 6858000"/>
              <a:gd name="connsiteX3024" fmla="*/ 2261304 w 12192000"/>
              <a:gd name="connsiteY3024" fmla="*/ 1753318 h 6858000"/>
              <a:gd name="connsiteX3025" fmla="*/ 2275585 w 12192000"/>
              <a:gd name="connsiteY3025" fmla="*/ 1742208 h 6858000"/>
              <a:gd name="connsiteX3026" fmla="*/ 2293041 w 12192000"/>
              <a:gd name="connsiteY3026" fmla="*/ 1731894 h 6858000"/>
              <a:gd name="connsiteX3027" fmla="*/ 2308116 w 12192000"/>
              <a:gd name="connsiteY3027" fmla="*/ 1720787 h 6858000"/>
              <a:gd name="connsiteX3028" fmla="*/ 2324779 w 12192000"/>
              <a:gd name="connsiteY3028" fmla="*/ 1710474 h 6858000"/>
              <a:gd name="connsiteX3029" fmla="*/ 2343028 w 12192000"/>
              <a:gd name="connsiteY3029" fmla="*/ 1700954 h 6858000"/>
              <a:gd name="connsiteX3030" fmla="*/ 2362071 w 12192000"/>
              <a:gd name="connsiteY3030" fmla="*/ 1691433 h 6858000"/>
              <a:gd name="connsiteX3031" fmla="*/ 2381113 w 12192000"/>
              <a:gd name="connsiteY3031" fmla="*/ 1681912 h 6858000"/>
              <a:gd name="connsiteX3032" fmla="*/ 2400949 w 12192000"/>
              <a:gd name="connsiteY3032" fmla="*/ 1673187 h 6858000"/>
              <a:gd name="connsiteX3033" fmla="*/ 2422371 w 12192000"/>
              <a:gd name="connsiteY3033" fmla="*/ 1665253 h 6858000"/>
              <a:gd name="connsiteX3034" fmla="*/ 2444588 w 12192000"/>
              <a:gd name="connsiteY3034" fmla="*/ 1657321 h 6858000"/>
              <a:gd name="connsiteX3035" fmla="*/ 2467598 w 12192000"/>
              <a:gd name="connsiteY3035" fmla="*/ 1649388 h 6858000"/>
              <a:gd name="connsiteX3036" fmla="*/ 2492195 w 12192000"/>
              <a:gd name="connsiteY3036" fmla="*/ 1643038 h 6858000"/>
              <a:gd name="connsiteX3037" fmla="*/ 2519172 w 12192000"/>
              <a:gd name="connsiteY3037" fmla="*/ 1635898 h 6858000"/>
              <a:gd name="connsiteX3038" fmla="*/ 2546149 w 12192000"/>
              <a:gd name="connsiteY3038" fmla="*/ 1629551 h 6858000"/>
              <a:gd name="connsiteX3039" fmla="*/ 2573920 w 12192000"/>
              <a:gd name="connsiteY3039" fmla="*/ 1623997 h 6858000"/>
              <a:gd name="connsiteX3040" fmla="*/ 2604069 w 12192000"/>
              <a:gd name="connsiteY3040" fmla="*/ 1618445 h 6858000"/>
              <a:gd name="connsiteX3041" fmla="*/ 2635014 w 12192000"/>
              <a:gd name="connsiteY3041" fmla="*/ 1613685 h 6858000"/>
              <a:gd name="connsiteX3042" fmla="*/ 2667545 w 12192000"/>
              <a:gd name="connsiteY3042" fmla="*/ 1608924 h 6858000"/>
              <a:gd name="connsiteX3043" fmla="*/ 2702455 w 12192000"/>
              <a:gd name="connsiteY3043" fmla="*/ 1604957 h 6858000"/>
              <a:gd name="connsiteX3044" fmla="*/ 2738161 w 12192000"/>
              <a:gd name="connsiteY3044" fmla="*/ 1601784 h 6858000"/>
              <a:gd name="connsiteX3045" fmla="*/ 2775453 w 12192000"/>
              <a:gd name="connsiteY3045" fmla="*/ 1599404 h 6858000"/>
              <a:gd name="connsiteX3046" fmla="*/ 2815124 w 12192000"/>
              <a:gd name="connsiteY3046" fmla="*/ 1596230 h 6858000"/>
              <a:gd name="connsiteX3047" fmla="*/ 2856384 w 12192000"/>
              <a:gd name="connsiteY3047" fmla="*/ 1594645 h 6858000"/>
              <a:gd name="connsiteX3048" fmla="*/ 2899229 w 12192000"/>
              <a:gd name="connsiteY3048" fmla="*/ 1593850 h 6858000"/>
              <a:gd name="connsiteX3049" fmla="*/ 9291181 w 12192000"/>
              <a:gd name="connsiteY3049" fmla="*/ 1590675 h 6858000"/>
              <a:gd name="connsiteX3050" fmla="*/ 9384014 w 12192000"/>
              <a:gd name="connsiteY3050" fmla="*/ 1591470 h 6858000"/>
              <a:gd name="connsiteX3051" fmla="*/ 9467325 w 12192000"/>
              <a:gd name="connsiteY3051" fmla="*/ 1595437 h 6858000"/>
              <a:gd name="connsiteX3052" fmla="*/ 9544288 w 12192000"/>
              <a:gd name="connsiteY3052" fmla="*/ 1600994 h 6858000"/>
              <a:gd name="connsiteX3053" fmla="*/ 9614905 w 12192000"/>
              <a:gd name="connsiteY3053" fmla="*/ 1608138 h 6858000"/>
              <a:gd name="connsiteX3054" fmla="*/ 9679174 w 12192000"/>
              <a:gd name="connsiteY3054" fmla="*/ 1617662 h 6858000"/>
              <a:gd name="connsiteX3055" fmla="*/ 9737888 w 12192000"/>
              <a:gd name="connsiteY3055" fmla="*/ 1628775 h 6858000"/>
              <a:gd name="connsiteX3056" fmla="*/ 9764072 w 12192000"/>
              <a:gd name="connsiteY3056" fmla="*/ 1635126 h 6858000"/>
              <a:gd name="connsiteX3057" fmla="*/ 9790255 w 12192000"/>
              <a:gd name="connsiteY3057" fmla="*/ 1642269 h 6858000"/>
              <a:gd name="connsiteX3058" fmla="*/ 9837862 w 12192000"/>
              <a:gd name="connsiteY3058" fmla="*/ 1656557 h 6858000"/>
              <a:gd name="connsiteX3059" fmla="*/ 9881501 w 12192000"/>
              <a:gd name="connsiteY3059" fmla="*/ 1672432 h 6858000"/>
              <a:gd name="connsiteX3060" fmla="*/ 9921966 w 12192000"/>
              <a:gd name="connsiteY3060" fmla="*/ 1689894 h 6858000"/>
              <a:gd name="connsiteX3061" fmla="*/ 9957671 w 12192000"/>
              <a:gd name="connsiteY3061" fmla="*/ 1709737 h 6858000"/>
              <a:gd name="connsiteX3062" fmla="*/ 9990995 w 12192000"/>
              <a:gd name="connsiteY3062" fmla="*/ 1731169 h 6858000"/>
              <a:gd name="connsiteX3063" fmla="*/ 10021940 w 12192000"/>
              <a:gd name="connsiteY3063" fmla="*/ 1752601 h 6858000"/>
              <a:gd name="connsiteX3064" fmla="*/ 10051297 w 12192000"/>
              <a:gd name="connsiteY3064" fmla="*/ 1775620 h 6858000"/>
              <a:gd name="connsiteX3065" fmla="*/ 10077480 w 12192000"/>
              <a:gd name="connsiteY3065" fmla="*/ 1801812 h 6858000"/>
              <a:gd name="connsiteX3066" fmla="*/ 10104458 w 12192000"/>
              <a:gd name="connsiteY3066" fmla="*/ 1827214 h 6858000"/>
              <a:gd name="connsiteX3067" fmla="*/ 10132228 w 12192000"/>
              <a:gd name="connsiteY3067" fmla="*/ 1857376 h 6858000"/>
              <a:gd name="connsiteX3068" fmla="*/ 10158411 w 12192000"/>
              <a:gd name="connsiteY3068" fmla="*/ 1888332 h 6858000"/>
              <a:gd name="connsiteX3069" fmla="*/ 10181420 w 12192000"/>
              <a:gd name="connsiteY3069" fmla="*/ 1922463 h 6858000"/>
              <a:gd name="connsiteX3070" fmla="*/ 10202844 w 12192000"/>
              <a:gd name="connsiteY3070" fmla="*/ 1955801 h 6858000"/>
              <a:gd name="connsiteX3071" fmla="*/ 10239342 w 12192000"/>
              <a:gd name="connsiteY3071" fmla="*/ 2025651 h 6858000"/>
              <a:gd name="connsiteX3072" fmla="*/ 10255211 w 12192000"/>
              <a:gd name="connsiteY3072" fmla="*/ 2062957 h 6858000"/>
              <a:gd name="connsiteX3073" fmla="*/ 10268699 w 12192000"/>
              <a:gd name="connsiteY3073" fmla="*/ 2098676 h 6858000"/>
              <a:gd name="connsiteX3074" fmla="*/ 10280601 w 12192000"/>
              <a:gd name="connsiteY3074" fmla="*/ 2136776 h 6858000"/>
              <a:gd name="connsiteX3075" fmla="*/ 10290916 w 12192000"/>
              <a:gd name="connsiteY3075" fmla="*/ 2173289 h 6858000"/>
              <a:gd name="connsiteX3076" fmla="*/ 10298851 w 12192000"/>
              <a:gd name="connsiteY3076" fmla="*/ 2211389 h 6858000"/>
              <a:gd name="connsiteX3077" fmla="*/ 10305198 w 12192000"/>
              <a:gd name="connsiteY3077" fmla="*/ 2249489 h 6858000"/>
              <a:gd name="connsiteX3078" fmla="*/ 10314718 w 12192000"/>
              <a:gd name="connsiteY3078" fmla="*/ 2324101 h 6858000"/>
              <a:gd name="connsiteX3079" fmla="*/ 10316306 w 12192000"/>
              <a:gd name="connsiteY3079" fmla="*/ 2360614 h 6858000"/>
              <a:gd name="connsiteX3080" fmla="*/ 10316306 w 12192000"/>
              <a:gd name="connsiteY3080" fmla="*/ 2396332 h 6858000"/>
              <a:gd name="connsiteX3081" fmla="*/ 10314718 w 12192000"/>
              <a:gd name="connsiteY3081" fmla="*/ 2469357 h 6858000"/>
              <a:gd name="connsiteX3082" fmla="*/ 10310752 w 12192000"/>
              <a:gd name="connsiteY3082" fmla="*/ 2505869 h 6858000"/>
              <a:gd name="connsiteX3083" fmla="*/ 10305198 w 12192000"/>
              <a:gd name="connsiteY3083" fmla="*/ 2542384 h 6858000"/>
              <a:gd name="connsiteX3084" fmla="*/ 10298851 w 12192000"/>
              <a:gd name="connsiteY3084" fmla="*/ 2580483 h 6858000"/>
              <a:gd name="connsiteX3085" fmla="*/ 10290916 w 12192000"/>
              <a:gd name="connsiteY3085" fmla="*/ 2617788 h 6858000"/>
              <a:gd name="connsiteX3086" fmla="*/ 10280601 w 12192000"/>
              <a:gd name="connsiteY3086" fmla="*/ 2655096 h 6858000"/>
              <a:gd name="connsiteX3087" fmla="*/ 10268699 w 12192000"/>
              <a:gd name="connsiteY3087" fmla="*/ 2692402 h 6858000"/>
              <a:gd name="connsiteX3088" fmla="*/ 10255211 w 12192000"/>
              <a:gd name="connsiteY3088" fmla="*/ 2728913 h 6858000"/>
              <a:gd name="connsiteX3089" fmla="*/ 10239342 w 12192000"/>
              <a:gd name="connsiteY3089" fmla="*/ 2764634 h 6858000"/>
              <a:gd name="connsiteX3090" fmla="*/ 10202844 w 12192000"/>
              <a:gd name="connsiteY3090" fmla="*/ 2835276 h 6858000"/>
              <a:gd name="connsiteX3091" fmla="*/ 10158411 w 12192000"/>
              <a:gd name="connsiteY3091" fmla="*/ 2901952 h 6858000"/>
              <a:gd name="connsiteX3092" fmla="*/ 10132228 w 12192000"/>
              <a:gd name="connsiteY3092" fmla="*/ 2933702 h 6858000"/>
              <a:gd name="connsiteX3093" fmla="*/ 10104458 w 12192000"/>
              <a:gd name="connsiteY3093" fmla="*/ 2963864 h 6858000"/>
              <a:gd name="connsiteX3094" fmla="*/ 10077480 w 12192000"/>
              <a:gd name="connsiteY3094" fmla="*/ 2989263 h 6858000"/>
              <a:gd name="connsiteX3095" fmla="*/ 10051297 w 12192000"/>
              <a:gd name="connsiteY3095" fmla="*/ 3013869 h 6858000"/>
              <a:gd name="connsiteX3096" fmla="*/ 10021940 w 12192000"/>
              <a:gd name="connsiteY3096" fmla="*/ 3036889 h 6858000"/>
              <a:gd name="connsiteX3097" fmla="*/ 9990995 w 12192000"/>
              <a:gd name="connsiteY3097" fmla="*/ 3059908 h 6858000"/>
              <a:gd name="connsiteX3098" fmla="*/ 9957671 w 12192000"/>
              <a:gd name="connsiteY3098" fmla="*/ 3080544 h 6858000"/>
              <a:gd name="connsiteX3099" fmla="*/ 9921966 w 12192000"/>
              <a:gd name="connsiteY3099" fmla="*/ 3099596 h 6858000"/>
              <a:gd name="connsiteX3100" fmla="*/ 9881501 w 12192000"/>
              <a:gd name="connsiteY3100" fmla="*/ 3117851 h 6858000"/>
              <a:gd name="connsiteX3101" fmla="*/ 9837862 w 12192000"/>
              <a:gd name="connsiteY3101" fmla="*/ 3134519 h 6858000"/>
              <a:gd name="connsiteX3102" fmla="*/ 9790255 w 12192000"/>
              <a:gd name="connsiteY3102" fmla="*/ 3148807 h 6858000"/>
              <a:gd name="connsiteX3103" fmla="*/ 9737888 w 12192000"/>
              <a:gd name="connsiteY3103" fmla="*/ 3162302 h 6858000"/>
              <a:gd name="connsiteX3104" fmla="*/ 9679174 w 12192000"/>
              <a:gd name="connsiteY3104" fmla="*/ 3173413 h 6858000"/>
              <a:gd name="connsiteX3105" fmla="*/ 9614905 w 12192000"/>
              <a:gd name="connsiteY3105" fmla="*/ 3182145 h 6858000"/>
              <a:gd name="connsiteX3106" fmla="*/ 9544288 w 12192000"/>
              <a:gd name="connsiteY3106" fmla="*/ 3190083 h 6858000"/>
              <a:gd name="connsiteX3107" fmla="*/ 9467325 w 12192000"/>
              <a:gd name="connsiteY3107" fmla="*/ 3195638 h 6858000"/>
              <a:gd name="connsiteX3108" fmla="*/ 9384014 w 12192000"/>
              <a:gd name="connsiteY3108" fmla="*/ 3198020 h 6858000"/>
              <a:gd name="connsiteX3109" fmla="*/ 9291181 w 12192000"/>
              <a:gd name="connsiteY3109" fmla="*/ 3198813 h 6858000"/>
              <a:gd name="connsiteX3110" fmla="*/ 9199936 w 12192000"/>
              <a:gd name="connsiteY3110" fmla="*/ 3198020 h 6858000"/>
              <a:gd name="connsiteX3111" fmla="*/ 9115037 w 12192000"/>
              <a:gd name="connsiteY3111" fmla="*/ 3195638 h 6858000"/>
              <a:gd name="connsiteX3112" fmla="*/ 9038074 w 12192000"/>
              <a:gd name="connsiteY3112" fmla="*/ 3190083 h 6858000"/>
              <a:gd name="connsiteX3113" fmla="*/ 8967458 w 12192000"/>
              <a:gd name="connsiteY3113" fmla="*/ 3182145 h 6858000"/>
              <a:gd name="connsiteX3114" fmla="*/ 8903983 w 12192000"/>
              <a:gd name="connsiteY3114" fmla="*/ 3173413 h 6858000"/>
              <a:gd name="connsiteX3115" fmla="*/ 8846061 w 12192000"/>
              <a:gd name="connsiteY3115" fmla="*/ 3162302 h 6858000"/>
              <a:gd name="connsiteX3116" fmla="*/ 8818291 w 12192000"/>
              <a:gd name="connsiteY3116" fmla="*/ 3155158 h 6858000"/>
              <a:gd name="connsiteX3117" fmla="*/ 8792901 w 12192000"/>
              <a:gd name="connsiteY3117" fmla="*/ 3148807 h 6858000"/>
              <a:gd name="connsiteX3118" fmla="*/ 8744501 w 12192000"/>
              <a:gd name="connsiteY3118" fmla="*/ 3134519 h 6858000"/>
              <a:gd name="connsiteX3119" fmla="*/ 8700862 w 12192000"/>
              <a:gd name="connsiteY3119" fmla="*/ 3117851 h 6858000"/>
              <a:gd name="connsiteX3120" fmla="*/ 8661983 w 12192000"/>
              <a:gd name="connsiteY3120" fmla="*/ 3099596 h 6858000"/>
              <a:gd name="connsiteX3121" fmla="*/ 8625485 w 12192000"/>
              <a:gd name="connsiteY3121" fmla="*/ 3080544 h 6858000"/>
              <a:gd name="connsiteX3122" fmla="*/ 8591368 w 12192000"/>
              <a:gd name="connsiteY3122" fmla="*/ 3059908 h 6858000"/>
              <a:gd name="connsiteX3123" fmla="*/ 8562010 w 12192000"/>
              <a:gd name="connsiteY3123" fmla="*/ 3036889 h 6858000"/>
              <a:gd name="connsiteX3124" fmla="*/ 8532653 w 12192000"/>
              <a:gd name="connsiteY3124" fmla="*/ 3013869 h 6858000"/>
              <a:gd name="connsiteX3125" fmla="*/ 8504882 w 12192000"/>
              <a:gd name="connsiteY3125" fmla="*/ 2989263 h 6858000"/>
              <a:gd name="connsiteX3126" fmla="*/ 8478699 w 12192000"/>
              <a:gd name="connsiteY3126" fmla="*/ 2963864 h 6858000"/>
              <a:gd name="connsiteX3127" fmla="*/ 8450929 w 12192000"/>
              <a:gd name="connsiteY3127" fmla="*/ 2933702 h 6858000"/>
              <a:gd name="connsiteX3128" fmla="*/ 8424745 w 12192000"/>
              <a:gd name="connsiteY3128" fmla="*/ 2901157 h 6858000"/>
              <a:gd name="connsiteX3129" fmla="*/ 8400942 w 12192000"/>
              <a:gd name="connsiteY3129" fmla="*/ 2868614 h 6858000"/>
              <a:gd name="connsiteX3130" fmla="*/ 8379519 w 12192000"/>
              <a:gd name="connsiteY3130" fmla="*/ 2835276 h 6858000"/>
              <a:gd name="connsiteX3131" fmla="*/ 8343021 w 12192000"/>
              <a:gd name="connsiteY3131" fmla="*/ 2764634 h 6858000"/>
              <a:gd name="connsiteX3132" fmla="*/ 8327152 w 12192000"/>
              <a:gd name="connsiteY3132" fmla="*/ 2728120 h 6858000"/>
              <a:gd name="connsiteX3133" fmla="*/ 8313663 w 12192000"/>
              <a:gd name="connsiteY3133" fmla="*/ 2690813 h 6858000"/>
              <a:gd name="connsiteX3134" fmla="*/ 8302555 w 12192000"/>
              <a:gd name="connsiteY3134" fmla="*/ 2654301 h 6858000"/>
              <a:gd name="connsiteX3135" fmla="*/ 8293033 w 12192000"/>
              <a:gd name="connsiteY3135" fmla="*/ 2617788 h 6858000"/>
              <a:gd name="connsiteX3136" fmla="*/ 8283512 w 12192000"/>
              <a:gd name="connsiteY3136" fmla="*/ 2579688 h 6858000"/>
              <a:gd name="connsiteX3137" fmla="*/ 8277165 w 12192000"/>
              <a:gd name="connsiteY3137" fmla="*/ 2541588 h 6858000"/>
              <a:gd name="connsiteX3138" fmla="*/ 8269231 w 12192000"/>
              <a:gd name="connsiteY3138" fmla="*/ 2466975 h 6858000"/>
              <a:gd name="connsiteX3139" fmla="*/ 8266851 w 12192000"/>
              <a:gd name="connsiteY3139" fmla="*/ 2429670 h 6858000"/>
              <a:gd name="connsiteX3140" fmla="*/ 8266057 w 12192000"/>
              <a:gd name="connsiteY3140" fmla="*/ 2393950 h 6858000"/>
              <a:gd name="connsiteX3141" fmla="*/ 8269231 w 12192000"/>
              <a:gd name="connsiteY3141" fmla="*/ 2321719 h 6858000"/>
              <a:gd name="connsiteX3142" fmla="*/ 8272405 w 12192000"/>
              <a:gd name="connsiteY3142" fmla="*/ 2285208 h 6858000"/>
              <a:gd name="connsiteX3143" fmla="*/ 8277165 w 12192000"/>
              <a:gd name="connsiteY3143" fmla="*/ 2247107 h 6858000"/>
              <a:gd name="connsiteX3144" fmla="*/ 8283512 w 12192000"/>
              <a:gd name="connsiteY3144" fmla="*/ 2209801 h 6858000"/>
              <a:gd name="connsiteX3145" fmla="*/ 8293033 w 12192000"/>
              <a:gd name="connsiteY3145" fmla="*/ 2173289 h 6858000"/>
              <a:gd name="connsiteX3146" fmla="*/ 8302555 w 12192000"/>
              <a:gd name="connsiteY3146" fmla="*/ 2135189 h 6858000"/>
              <a:gd name="connsiteX3147" fmla="*/ 8313663 w 12192000"/>
              <a:gd name="connsiteY3147" fmla="*/ 2098676 h 6858000"/>
              <a:gd name="connsiteX3148" fmla="*/ 8327152 w 12192000"/>
              <a:gd name="connsiteY3148" fmla="*/ 2061370 h 6858000"/>
              <a:gd name="connsiteX3149" fmla="*/ 8343021 w 12192000"/>
              <a:gd name="connsiteY3149" fmla="*/ 2025651 h 6858000"/>
              <a:gd name="connsiteX3150" fmla="*/ 8379519 w 12192000"/>
              <a:gd name="connsiteY3150" fmla="*/ 1955801 h 6858000"/>
              <a:gd name="connsiteX3151" fmla="*/ 8424745 w 12192000"/>
              <a:gd name="connsiteY3151" fmla="*/ 1888332 h 6858000"/>
              <a:gd name="connsiteX3152" fmla="*/ 8450929 w 12192000"/>
              <a:gd name="connsiteY3152" fmla="*/ 1857376 h 6858000"/>
              <a:gd name="connsiteX3153" fmla="*/ 8478699 w 12192000"/>
              <a:gd name="connsiteY3153" fmla="*/ 1827214 h 6858000"/>
              <a:gd name="connsiteX3154" fmla="*/ 8504882 w 12192000"/>
              <a:gd name="connsiteY3154" fmla="*/ 1801812 h 6858000"/>
              <a:gd name="connsiteX3155" fmla="*/ 8532653 w 12192000"/>
              <a:gd name="connsiteY3155" fmla="*/ 1775620 h 6858000"/>
              <a:gd name="connsiteX3156" fmla="*/ 8562010 w 12192000"/>
              <a:gd name="connsiteY3156" fmla="*/ 1752601 h 6858000"/>
              <a:gd name="connsiteX3157" fmla="*/ 8591368 w 12192000"/>
              <a:gd name="connsiteY3157" fmla="*/ 1730376 h 6858000"/>
              <a:gd name="connsiteX3158" fmla="*/ 8625485 w 12192000"/>
              <a:gd name="connsiteY3158" fmla="*/ 1709737 h 6858000"/>
              <a:gd name="connsiteX3159" fmla="*/ 8661983 w 12192000"/>
              <a:gd name="connsiteY3159" fmla="*/ 1689894 h 6858000"/>
              <a:gd name="connsiteX3160" fmla="*/ 8700862 w 12192000"/>
              <a:gd name="connsiteY3160" fmla="*/ 1672432 h 6858000"/>
              <a:gd name="connsiteX3161" fmla="*/ 8744501 w 12192000"/>
              <a:gd name="connsiteY3161" fmla="*/ 1656557 h 6858000"/>
              <a:gd name="connsiteX3162" fmla="*/ 8792901 w 12192000"/>
              <a:gd name="connsiteY3162" fmla="*/ 1642269 h 6858000"/>
              <a:gd name="connsiteX3163" fmla="*/ 8846061 w 12192000"/>
              <a:gd name="connsiteY3163" fmla="*/ 1628775 h 6858000"/>
              <a:gd name="connsiteX3164" fmla="*/ 8903983 w 12192000"/>
              <a:gd name="connsiteY3164" fmla="*/ 1617662 h 6858000"/>
              <a:gd name="connsiteX3165" fmla="*/ 8967458 w 12192000"/>
              <a:gd name="connsiteY3165" fmla="*/ 1608138 h 6858000"/>
              <a:gd name="connsiteX3166" fmla="*/ 9038074 w 12192000"/>
              <a:gd name="connsiteY3166" fmla="*/ 1600994 h 6858000"/>
              <a:gd name="connsiteX3167" fmla="*/ 9115037 w 12192000"/>
              <a:gd name="connsiteY3167" fmla="*/ 1595437 h 6858000"/>
              <a:gd name="connsiteX3168" fmla="*/ 9199936 w 12192000"/>
              <a:gd name="connsiteY3168" fmla="*/ 1591470 h 6858000"/>
              <a:gd name="connsiteX3169" fmla="*/ 10424216 w 12192000"/>
              <a:gd name="connsiteY3169" fmla="*/ 1 h 6858000"/>
              <a:gd name="connsiteX3170" fmla="*/ 11307710 w 12192000"/>
              <a:gd name="connsiteY3170" fmla="*/ 1 h 6858000"/>
              <a:gd name="connsiteX3171" fmla="*/ 12192000 w 12192000"/>
              <a:gd name="connsiteY3171" fmla="*/ 1 h 6858000"/>
              <a:gd name="connsiteX3172" fmla="*/ 12192000 w 12192000"/>
              <a:gd name="connsiteY3172" fmla="*/ 602208 h 6858000"/>
              <a:gd name="connsiteX3173" fmla="*/ 11845905 w 12192000"/>
              <a:gd name="connsiteY3173" fmla="*/ 602208 h 6858000"/>
              <a:gd name="connsiteX3174" fmla="*/ 11834792 w 12192000"/>
              <a:gd name="connsiteY3174" fmla="*/ 601414 h 6858000"/>
              <a:gd name="connsiteX3175" fmla="*/ 11824473 w 12192000"/>
              <a:gd name="connsiteY3175" fmla="*/ 598240 h 6858000"/>
              <a:gd name="connsiteX3176" fmla="*/ 11593478 w 12192000"/>
              <a:gd name="connsiteY3176" fmla="*/ 483988 h 6858000"/>
              <a:gd name="connsiteX3177" fmla="*/ 11461707 w 12192000"/>
              <a:gd name="connsiteY3177" fmla="*/ 422101 h 6858000"/>
              <a:gd name="connsiteX3178" fmla="*/ 11353751 w 12192000"/>
              <a:gd name="connsiteY3178" fmla="*/ 371322 h 6858000"/>
              <a:gd name="connsiteX3179" fmla="*/ 11350576 w 12192000"/>
              <a:gd name="connsiteY3179" fmla="*/ 370529 h 6858000"/>
              <a:gd name="connsiteX3180" fmla="*/ 11332319 w 12192000"/>
              <a:gd name="connsiteY3180" fmla="*/ 364975 h 6858000"/>
              <a:gd name="connsiteX3181" fmla="*/ 11320411 w 12192000"/>
              <a:gd name="connsiteY3181" fmla="*/ 365768 h 6858000"/>
              <a:gd name="connsiteX3182" fmla="*/ 11315649 w 12192000"/>
              <a:gd name="connsiteY3182" fmla="*/ 368942 h 6858000"/>
              <a:gd name="connsiteX3183" fmla="*/ 11311680 w 12192000"/>
              <a:gd name="connsiteY3183" fmla="*/ 373702 h 6858000"/>
              <a:gd name="connsiteX3184" fmla="*/ 11307710 w 12192000"/>
              <a:gd name="connsiteY3184" fmla="*/ 380843 h 6858000"/>
              <a:gd name="connsiteX3185" fmla="*/ 11307710 w 12192000"/>
              <a:gd name="connsiteY3185" fmla="*/ 387191 h 6858000"/>
              <a:gd name="connsiteX3186" fmla="*/ 11313267 w 12192000"/>
              <a:gd name="connsiteY3186" fmla="*/ 399092 h 6858000"/>
              <a:gd name="connsiteX3187" fmla="*/ 11321205 w 12192000"/>
              <a:gd name="connsiteY3187" fmla="*/ 409406 h 6858000"/>
              <a:gd name="connsiteX3188" fmla="*/ 11324381 w 12192000"/>
              <a:gd name="connsiteY3188" fmla="*/ 412580 h 6858000"/>
              <a:gd name="connsiteX3189" fmla="*/ 11666506 w 12192000"/>
              <a:gd name="connsiteY3189" fmla="*/ 725188 h 6858000"/>
              <a:gd name="connsiteX3190" fmla="*/ 12192000 w 12192000"/>
              <a:gd name="connsiteY3190" fmla="*/ 1250432 h 6858000"/>
              <a:gd name="connsiteX3191" fmla="*/ 12192000 w 12192000"/>
              <a:gd name="connsiteY3191" fmla="*/ 1612232 h 6858000"/>
              <a:gd name="connsiteX3192" fmla="*/ 11922903 w 12192000"/>
              <a:gd name="connsiteY3192" fmla="*/ 1880408 h 6858000"/>
              <a:gd name="connsiteX3193" fmla="*/ 11907027 w 12192000"/>
              <a:gd name="connsiteY3193" fmla="*/ 1891516 h 6858000"/>
              <a:gd name="connsiteX3194" fmla="*/ 11888769 w 12192000"/>
              <a:gd name="connsiteY3194" fmla="*/ 1894690 h 6858000"/>
              <a:gd name="connsiteX3195" fmla="*/ 11870513 w 12192000"/>
              <a:gd name="connsiteY3195" fmla="*/ 1891516 h 6858000"/>
              <a:gd name="connsiteX3196" fmla="*/ 11861781 w 12192000"/>
              <a:gd name="connsiteY3196" fmla="*/ 1886755 h 6858000"/>
              <a:gd name="connsiteX3197" fmla="*/ 11854637 w 12192000"/>
              <a:gd name="connsiteY3197" fmla="*/ 1880408 h 6858000"/>
              <a:gd name="connsiteX3198" fmla="*/ 11279928 w 12192000"/>
              <a:gd name="connsiteY3198" fmla="*/ 1306765 h 6858000"/>
              <a:gd name="connsiteX3199" fmla="*/ 10907638 w 12192000"/>
              <a:gd name="connsiteY3199" fmla="*/ 917196 h 6858000"/>
              <a:gd name="connsiteX3200" fmla="*/ 10903668 w 12192000"/>
              <a:gd name="connsiteY3200" fmla="*/ 914022 h 6858000"/>
              <a:gd name="connsiteX3201" fmla="*/ 10894143 w 12192000"/>
              <a:gd name="connsiteY3201" fmla="*/ 906088 h 6858000"/>
              <a:gd name="connsiteX3202" fmla="*/ 10881442 w 12192000"/>
              <a:gd name="connsiteY3202" fmla="*/ 900534 h 6858000"/>
              <a:gd name="connsiteX3203" fmla="*/ 10875091 w 12192000"/>
              <a:gd name="connsiteY3203" fmla="*/ 900534 h 6858000"/>
              <a:gd name="connsiteX3204" fmla="*/ 10867948 w 12192000"/>
              <a:gd name="connsiteY3204" fmla="*/ 903707 h 6858000"/>
              <a:gd name="connsiteX3205" fmla="*/ 10863979 w 12192000"/>
              <a:gd name="connsiteY3205" fmla="*/ 908468 h 6858000"/>
              <a:gd name="connsiteX3206" fmla="*/ 10860804 w 12192000"/>
              <a:gd name="connsiteY3206" fmla="*/ 914022 h 6858000"/>
              <a:gd name="connsiteX3207" fmla="*/ 10859216 w 12192000"/>
              <a:gd name="connsiteY3207" fmla="*/ 925130 h 6858000"/>
              <a:gd name="connsiteX3208" fmla="*/ 10862391 w 12192000"/>
              <a:gd name="connsiteY3208" fmla="*/ 936238 h 6858000"/>
              <a:gd name="connsiteX3209" fmla="*/ 10866360 w 12192000"/>
              <a:gd name="connsiteY3209" fmla="*/ 944172 h 6858000"/>
              <a:gd name="connsiteX3210" fmla="*/ 10867154 w 12192000"/>
              <a:gd name="connsiteY3210" fmla="*/ 947345 h 6858000"/>
              <a:gd name="connsiteX3211" fmla="*/ 10918750 w 12192000"/>
              <a:gd name="connsiteY3211" fmla="*/ 1052077 h 6858000"/>
              <a:gd name="connsiteX3212" fmla="*/ 10984636 w 12192000"/>
              <a:gd name="connsiteY3212" fmla="*/ 1181405 h 6858000"/>
              <a:gd name="connsiteX3213" fmla="*/ 11102911 w 12192000"/>
              <a:gd name="connsiteY3213" fmla="*/ 1409116 h 6858000"/>
              <a:gd name="connsiteX3214" fmla="*/ 11106881 w 12192000"/>
              <a:gd name="connsiteY3214" fmla="*/ 1420224 h 6858000"/>
              <a:gd name="connsiteX3215" fmla="*/ 11108468 w 12192000"/>
              <a:gd name="connsiteY3215" fmla="*/ 1431332 h 6858000"/>
              <a:gd name="connsiteX3216" fmla="*/ 11108468 w 12192000"/>
              <a:gd name="connsiteY3216" fmla="*/ 1862159 h 6858000"/>
              <a:gd name="connsiteX3217" fmla="*/ 11106881 w 12192000"/>
              <a:gd name="connsiteY3217" fmla="*/ 1872474 h 6858000"/>
              <a:gd name="connsiteX3218" fmla="*/ 11106086 w 12192000"/>
              <a:gd name="connsiteY3218" fmla="*/ 1876441 h 6858000"/>
              <a:gd name="connsiteX3219" fmla="*/ 11103705 w 12192000"/>
              <a:gd name="connsiteY3219" fmla="*/ 1881202 h 6858000"/>
              <a:gd name="connsiteX3220" fmla="*/ 11098942 w 12192000"/>
              <a:gd name="connsiteY3220" fmla="*/ 1889929 h 6858000"/>
              <a:gd name="connsiteX3221" fmla="*/ 11093386 w 12192000"/>
              <a:gd name="connsiteY3221" fmla="*/ 1897070 h 6858000"/>
              <a:gd name="connsiteX3222" fmla="*/ 11087036 w 12192000"/>
              <a:gd name="connsiteY3222" fmla="*/ 1902624 h 6858000"/>
              <a:gd name="connsiteX3223" fmla="*/ 11078304 w 12192000"/>
              <a:gd name="connsiteY3223" fmla="*/ 1906591 h 6858000"/>
              <a:gd name="connsiteX3224" fmla="*/ 11059253 w 12192000"/>
              <a:gd name="connsiteY3224" fmla="*/ 1911352 h 6858000"/>
              <a:gd name="connsiteX3225" fmla="*/ 10424216 w 12192000"/>
              <a:gd name="connsiteY3225" fmla="*/ 1911352 h 6858000"/>
              <a:gd name="connsiteX3226" fmla="*/ 10424216 w 12192000"/>
              <a:gd name="connsiteY3226" fmla="*/ 1432919 h 6858000"/>
              <a:gd name="connsiteX3227" fmla="*/ 10424216 w 12192000"/>
              <a:gd name="connsiteY3227" fmla="*/ 955280 h 6858000"/>
              <a:gd name="connsiteX3228" fmla="*/ 10424216 w 12192000"/>
              <a:gd name="connsiteY3228" fmla="*/ 477641 h 6858000"/>
              <a:gd name="connsiteX3229" fmla="*/ 8300969 w 12192000"/>
              <a:gd name="connsiteY3229" fmla="*/ 1 h 6858000"/>
              <a:gd name="connsiteX3230" fmla="*/ 8796670 w 12192000"/>
              <a:gd name="connsiteY3230" fmla="*/ 1 h 6858000"/>
              <a:gd name="connsiteX3231" fmla="*/ 9291579 w 12192000"/>
              <a:gd name="connsiteY3231" fmla="*/ 1 h 6858000"/>
              <a:gd name="connsiteX3232" fmla="*/ 9786488 w 12192000"/>
              <a:gd name="connsiteY3232" fmla="*/ 1 h 6858000"/>
              <a:gd name="connsiteX3233" fmla="*/ 10282983 w 12192000"/>
              <a:gd name="connsiteY3233" fmla="*/ 1 h 6858000"/>
              <a:gd name="connsiteX3234" fmla="*/ 10282983 w 12192000"/>
              <a:gd name="connsiteY3234" fmla="*/ 564863 h 6858000"/>
              <a:gd name="connsiteX3235" fmla="*/ 9780936 w 12192000"/>
              <a:gd name="connsiteY3235" fmla="*/ 644990 h 6858000"/>
              <a:gd name="connsiteX3236" fmla="*/ 9776970 w 12192000"/>
              <a:gd name="connsiteY3236" fmla="*/ 648164 h 6858000"/>
              <a:gd name="connsiteX3237" fmla="*/ 9773798 w 12192000"/>
              <a:gd name="connsiteY3237" fmla="*/ 652924 h 6858000"/>
              <a:gd name="connsiteX3238" fmla="*/ 9771419 w 12192000"/>
              <a:gd name="connsiteY3238" fmla="*/ 658477 h 6858000"/>
              <a:gd name="connsiteX3239" fmla="*/ 9771419 w 12192000"/>
              <a:gd name="connsiteY3239" fmla="*/ 664824 h 6858000"/>
              <a:gd name="connsiteX3240" fmla="*/ 9773798 w 12192000"/>
              <a:gd name="connsiteY3240" fmla="*/ 678311 h 6858000"/>
              <a:gd name="connsiteX3241" fmla="*/ 9776970 w 12192000"/>
              <a:gd name="connsiteY3241" fmla="*/ 683071 h 6858000"/>
              <a:gd name="connsiteX3242" fmla="*/ 9780936 w 12192000"/>
              <a:gd name="connsiteY3242" fmla="*/ 686244 h 6858000"/>
              <a:gd name="connsiteX3243" fmla="*/ 10282983 w 12192000"/>
              <a:gd name="connsiteY3243" fmla="*/ 766372 h 6858000"/>
              <a:gd name="connsiteX3244" fmla="*/ 10282983 w 12192000"/>
              <a:gd name="connsiteY3244" fmla="*/ 1393115 h 6858000"/>
              <a:gd name="connsiteX3245" fmla="*/ 9786488 w 12192000"/>
              <a:gd name="connsiteY3245" fmla="*/ 1432782 h 6858000"/>
              <a:gd name="connsiteX3246" fmla="*/ 9291579 w 12192000"/>
              <a:gd name="connsiteY3246" fmla="*/ 1471656 h 6858000"/>
              <a:gd name="connsiteX3247" fmla="*/ 8796670 w 12192000"/>
              <a:gd name="connsiteY3247" fmla="*/ 1510530 h 6858000"/>
              <a:gd name="connsiteX3248" fmla="*/ 8300969 w 12192000"/>
              <a:gd name="connsiteY3248" fmla="*/ 1550990 h 6858000"/>
              <a:gd name="connsiteX3249" fmla="*/ 8300969 w 12192000"/>
              <a:gd name="connsiteY3249" fmla="*/ 967088 h 6858000"/>
              <a:gd name="connsiteX3250" fmla="*/ 8770498 w 12192000"/>
              <a:gd name="connsiteY3250" fmla="*/ 964708 h 6858000"/>
              <a:gd name="connsiteX3251" fmla="*/ 9411341 w 12192000"/>
              <a:gd name="connsiteY3251" fmla="*/ 967088 h 6858000"/>
              <a:gd name="connsiteX3252" fmla="*/ 9426410 w 12192000"/>
              <a:gd name="connsiteY3252" fmla="*/ 964708 h 6858000"/>
              <a:gd name="connsiteX3253" fmla="*/ 9436720 w 12192000"/>
              <a:gd name="connsiteY3253" fmla="*/ 959155 h 6858000"/>
              <a:gd name="connsiteX3254" fmla="*/ 9443066 w 12192000"/>
              <a:gd name="connsiteY3254" fmla="*/ 950428 h 6858000"/>
              <a:gd name="connsiteX3255" fmla="*/ 9445445 w 12192000"/>
              <a:gd name="connsiteY3255" fmla="*/ 941701 h 6858000"/>
              <a:gd name="connsiteX3256" fmla="*/ 9444652 w 12192000"/>
              <a:gd name="connsiteY3256" fmla="*/ 931388 h 6858000"/>
              <a:gd name="connsiteX3257" fmla="*/ 9439893 w 12192000"/>
              <a:gd name="connsiteY3257" fmla="*/ 922661 h 6858000"/>
              <a:gd name="connsiteX3258" fmla="*/ 9433549 w 12192000"/>
              <a:gd name="connsiteY3258" fmla="*/ 916314 h 6858000"/>
              <a:gd name="connsiteX3259" fmla="*/ 9425617 w 12192000"/>
              <a:gd name="connsiteY3259" fmla="*/ 912347 h 6858000"/>
              <a:gd name="connsiteX3260" fmla="*/ 8818878 w 12192000"/>
              <a:gd name="connsiteY3260" fmla="*/ 840946 h 6858000"/>
              <a:gd name="connsiteX3261" fmla="*/ 8818878 w 12192000"/>
              <a:gd name="connsiteY3261" fmla="*/ 489495 h 6858000"/>
              <a:gd name="connsiteX3262" fmla="*/ 9425617 w 12192000"/>
              <a:gd name="connsiteY3262" fmla="*/ 414920 h 6858000"/>
              <a:gd name="connsiteX3263" fmla="*/ 9434341 w 12192000"/>
              <a:gd name="connsiteY3263" fmla="*/ 411747 h 6858000"/>
              <a:gd name="connsiteX3264" fmla="*/ 9441480 w 12192000"/>
              <a:gd name="connsiteY3264" fmla="*/ 404607 h 6858000"/>
              <a:gd name="connsiteX3265" fmla="*/ 9445445 w 12192000"/>
              <a:gd name="connsiteY3265" fmla="*/ 397467 h 6858000"/>
              <a:gd name="connsiteX3266" fmla="*/ 9447824 w 12192000"/>
              <a:gd name="connsiteY3266" fmla="*/ 387153 h 6858000"/>
              <a:gd name="connsiteX3267" fmla="*/ 9445445 w 12192000"/>
              <a:gd name="connsiteY3267" fmla="*/ 376840 h 6858000"/>
              <a:gd name="connsiteX3268" fmla="*/ 9439100 w 12192000"/>
              <a:gd name="connsiteY3268" fmla="*/ 368906 h 6858000"/>
              <a:gd name="connsiteX3269" fmla="*/ 9427997 w 12192000"/>
              <a:gd name="connsiteY3269" fmla="*/ 362560 h 6858000"/>
              <a:gd name="connsiteX3270" fmla="*/ 9411341 w 12192000"/>
              <a:gd name="connsiteY3270" fmla="*/ 360180 h 6858000"/>
              <a:gd name="connsiteX3271" fmla="*/ 8770498 w 12192000"/>
              <a:gd name="connsiteY3271" fmla="*/ 363353 h 6858000"/>
              <a:gd name="connsiteX3272" fmla="*/ 8300969 w 12192000"/>
              <a:gd name="connsiteY3272" fmla="*/ 363353 h 6858000"/>
              <a:gd name="connsiteX3273" fmla="*/ 6207874 w 12192000"/>
              <a:gd name="connsiteY3273" fmla="*/ 1 h 6858000"/>
              <a:gd name="connsiteX3274" fmla="*/ 6702981 w 12192000"/>
              <a:gd name="connsiteY3274" fmla="*/ 1 h 6858000"/>
              <a:gd name="connsiteX3275" fmla="*/ 7198087 w 12192000"/>
              <a:gd name="connsiteY3275" fmla="*/ 1 h 6858000"/>
              <a:gd name="connsiteX3276" fmla="*/ 7693987 w 12192000"/>
              <a:gd name="connsiteY3276" fmla="*/ 1 h 6858000"/>
              <a:gd name="connsiteX3277" fmla="*/ 8189888 w 12192000"/>
              <a:gd name="connsiteY3277" fmla="*/ 1 h 6858000"/>
              <a:gd name="connsiteX3278" fmla="*/ 8189888 w 12192000"/>
              <a:gd name="connsiteY3278" fmla="*/ 529949 h 6858000"/>
              <a:gd name="connsiteX3279" fmla="*/ 7689227 w 12192000"/>
              <a:gd name="connsiteY3279" fmla="*/ 611663 h 6858000"/>
              <a:gd name="connsiteX3280" fmla="*/ 7686054 w 12192000"/>
              <a:gd name="connsiteY3280" fmla="*/ 611663 h 6858000"/>
              <a:gd name="connsiteX3281" fmla="*/ 7684466 w 12192000"/>
              <a:gd name="connsiteY3281" fmla="*/ 613249 h 6858000"/>
              <a:gd name="connsiteX3282" fmla="*/ 7682086 w 12192000"/>
              <a:gd name="connsiteY3282" fmla="*/ 615629 h 6858000"/>
              <a:gd name="connsiteX3283" fmla="*/ 7681292 w 12192000"/>
              <a:gd name="connsiteY3283" fmla="*/ 618009 h 6858000"/>
              <a:gd name="connsiteX3284" fmla="*/ 7680500 w 12192000"/>
              <a:gd name="connsiteY3284" fmla="*/ 621183 h 6858000"/>
              <a:gd name="connsiteX3285" fmla="*/ 7678912 w 12192000"/>
              <a:gd name="connsiteY3285" fmla="*/ 623563 h 6858000"/>
              <a:gd name="connsiteX3286" fmla="*/ 7678119 w 12192000"/>
              <a:gd name="connsiteY3286" fmla="*/ 628323 h 6858000"/>
              <a:gd name="connsiteX3287" fmla="*/ 7678119 w 12192000"/>
              <a:gd name="connsiteY3287" fmla="*/ 631496 h 6858000"/>
              <a:gd name="connsiteX3288" fmla="*/ 7678912 w 12192000"/>
              <a:gd name="connsiteY3288" fmla="*/ 637843 h 6858000"/>
              <a:gd name="connsiteX3289" fmla="*/ 7681292 w 12192000"/>
              <a:gd name="connsiteY3289" fmla="*/ 643396 h 6858000"/>
              <a:gd name="connsiteX3290" fmla="*/ 7682086 w 12192000"/>
              <a:gd name="connsiteY3290" fmla="*/ 647363 h 6858000"/>
              <a:gd name="connsiteX3291" fmla="*/ 7684466 w 12192000"/>
              <a:gd name="connsiteY3291" fmla="*/ 648156 h 6858000"/>
              <a:gd name="connsiteX3292" fmla="*/ 7686054 w 12192000"/>
              <a:gd name="connsiteY3292" fmla="*/ 650536 h 6858000"/>
              <a:gd name="connsiteX3293" fmla="*/ 7689227 w 12192000"/>
              <a:gd name="connsiteY3293" fmla="*/ 651329 h 6858000"/>
              <a:gd name="connsiteX3294" fmla="*/ 8189888 w 12192000"/>
              <a:gd name="connsiteY3294" fmla="*/ 732250 h 6858000"/>
              <a:gd name="connsiteX3295" fmla="*/ 8189888 w 12192000"/>
              <a:gd name="connsiteY3295" fmla="*/ 1358985 h 6858000"/>
              <a:gd name="connsiteX3296" fmla="*/ 7693987 w 12192000"/>
              <a:gd name="connsiteY3296" fmla="*/ 1397859 h 6858000"/>
              <a:gd name="connsiteX3297" fmla="*/ 7198087 w 12192000"/>
              <a:gd name="connsiteY3297" fmla="*/ 1438318 h 6858000"/>
              <a:gd name="connsiteX3298" fmla="*/ 6702981 w 12192000"/>
              <a:gd name="connsiteY3298" fmla="*/ 1477191 h 6858000"/>
              <a:gd name="connsiteX3299" fmla="*/ 6207874 w 12192000"/>
              <a:gd name="connsiteY3299" fmla="*/ 1517653 h 6858000"/>
              <a:gd name="connsiteX3300" fmla="*/ 6207874 w 12192000"/>
              <a:gd name="connsiteY3300" fmla="*/ 932963 h 6858000"/>
              <a:gd name="connsiteX3301" fmla="*/ 6678384 w 12192000"/>
              <a:gd name="connsiteY3301" fmla="*/ 930584 h 6858000"/>
              <a:gd name="connsiteX3302" fmla="*/ 7317897 w 12192000"/>
              <a:gd name="connsiteY3302" fmla="*/ 932963 h 6858000"/>
              <a:gd name="connsiteX3303" fmla="*/ 7326625 w 12192000"/>
              <a:gd name="connsiteY3303" fmla="*/ 932963 h 6858000"/>
              <a:gd name="connsiteX3304" fmla="*/ 7329799 w 12192000"/>
              <a:gd name="connsiteY3304" fmla="*/ 931377 h 6858000"/>
              <a:gd name="connsiteX3305" fmla="*/ 7332973 w 12192000"/>
              <a:gd name="connsiteY3305" fmla="*/ 930584 h 6858000"/>
              <a:gd name="connsiteX3306" fmla="*/ 7338526 w 12192000"/>
              <a:gd name="connsiteY3306" fmla="*/ 928203 h 6858000"/>
              <a:gd name="connsiteX3307" fmla="*/ 7344080 w 12192000"/>
              <a:gd name="connsiteY3307" fmla="*/ 925030 h 6858000"/>
              <a:gd name="connsiteX3308" fmla="*/ 7348048 w 12192000"/>
              <a:gd name="connsiteY3308" fmla="*/ 920270 h 6858000"/>
              <a:gd name="connsiteX3309" fmla="*/ 7348841 w 12192000"/>
              <a:gd name="connsiteY3309" fmla="*/ 919477 h 6858000"/>
              <a:gd name="connsiteX3310" fmla="*/ 7349635 w 12192000"/>
              <a:gd name="connsiteY3310" fmla="*/ 916303 h 6858000"/>
              <a:gd name="connsiteX3311" fmla="*/ 7352015 w 12192000"/>
              <a:gd name="connsiteY3311" fmla="*/ 911543 h 6858000"/>
              <a:gd name="connsiteX3312" fmla="*/ 7352015 w 12192000"/>
              <a:gd name="connsiteY3312" fmla="*/ 906783 h 6858000"/>
              <a:gd name="connsiteX3313" fmla="*/ 7352015 w 12192000"/>
              <a:gd name="connsiteY3313" fmla="*/ 901230 h 6858000"/>
              <a:gd name="connsiteX3314" fmla="*/ 7351221 w 12192000"/>
              <a:gd name="connsiteY3314" fmla="*/ 897263 h 6858000"/>
              <a:gd name="connsiteX3315" fmla="*/ 7349635 w 12192000"/>
              <a:gd name="connsiteY3315" fmla="*/ 892503 h 6858000"/>
              <a:gd name="connsiteX3316" fmla="*/ 7348048 w 12192000"/>
              <a:gd name="connsiteY3316" fmla="*/ 887743 h 6858000"/>
              <a:gd name="connsiteX3317" fmla="*/ 7344080 w 12192000"/>
              <a:gd name="connsiteY3317" fmla="*/ 884570 h 6858000"/>
              <a:gd name="connsiteX3318" fmla="*/ 7340906 w 12192000"/>
              <a:gd name="connsiteY3318" fmla="*/ 881397 h 6858000"/>
              <a:gd name="connsiteX3319" fmla="*/ 7338526 w 12192000"/>
              <a:gd name="connsiteY3319" fmla="*/ 880603 h 6858000"/>
              <a:gd name="connsiteX3320" fmla="*/ 7336940 w 12192000"/>
              <a:gd name="connsiteY3320" fmla="*/ 879017 h 6858000"/>
              <a:gd name="connsiteX3321" fmla="*/ 7332179 w 12192000"/>
              <a:gd name="connsiteY3321" fmla="*/ 878223 h 6858000"/>
              <a:gd name="connsiteX3322" fmla="*/ 6725991 w 12192000"/>
              <a:gd name="connsiteY3322" fmla="*/ 806823 h 6858000"/>
              <a:gd name="connsiteX3323" fmla="*/ 6725991 w 12192000"/>
              <a:gd name="connsiteY3323" fmla="*/ 455376 h 6858000"/>
              <a:gd name="connsiteX3324" fmla="*/ 7332179 w 12192000"/>
              <a:gd name="connsiteY3324" fmla="*/ 380802 h 6858000"/>
              <a:gd name="connsiteX3325" fmla="*/ 7336940 w 12192000"/>
              <a:gd name="connsiteY3325" fmla="*/ 379216 h 6858000"/>
              <a:gd name="connsiteX3326" fmla="*/ 7340906 w 12192000"/>
              <a:gd name="connsiteY3326" fmla="*/ 378422 h 6858000"/>
              <a:gd name="connsiteX3327" fmla="*/ 7344080 w 12192000"/>
              <a:gd name="connsiteY3327" fmla="*/ 375249 h 6858000"/>
              <a:gd name="connsiteX3328" fmla="*/ 7348048 w 12192000"/>
              <a:gd name="connsiteY3328" fmla="*/ 371282 h 6858000"/>
              <a:gd name="connsiteX3329" fmla="*/ 7351221 w 12192000"/>
              <a:gd name="connsiteY3329" fmla="*/ 367316 h 6858000"/>
              <a:gd name="connsiteX3330" fmla="*/ 7353601 w 12192000"/>
              <a:gd name="connsiteY3330" fmla="*/ 362556 h 6858000"/>
              <a:gd name="connsiteX3331" fmla="*/ 7354395 w 12192000"/>
              <a:gd name="connsiteY3331" fmla="*/ 357002 h 6858000"/>
              <a:gd name="connsiteX3332" fmla="*/ 7354395 w 12192000"/>
              <a:gd name="connsiteY3332" fmla="*/ 352242 h 6858000"/>
              <a:gd name="connsiteX3333" fmla="*/ 7354395 w 12192000"/>
              <a:gd name="connsiteY3333" fmla="*/ 346689 h 6858000"/>
              <a:gd name="connsiteX3334" fmla="*/ 7352015 w 12192000"/>
              <a:gd name="connsiteY3334" fmla="*/ 342722 h 6858000"/>
              <a:gd name="connsiteX3335" fmla="*/ 7351221 w 12192000"/>
              <a:gd name="connsiteY3335" fmla="*/ 340342 h 6858000"/>
              <a:gd name="connsiteX3336" fmla="*/ 7349635 w 12192000"/>
              <a:gd name="connsiteY3336" fmla="*/ 337962 h 6858000"/>
              <a:gd name="connsiteX3337" fmla="*/ 7346461 w 12192000"/>
              <a:gd name="connsiteY3337" fmla="*/ 334789 h 6858000"/>
              <a:gd name="connsiteX3338" fmla="*/ 7340906 w 12192000"/>
              <a:gd name="connsiteY3338" fmla="*/ 331615 h 6858000"/>
              <a:gd name="connsiteX3339" fmla="*/ 7338526 w 12192000"/>
              <a:gd name="connsiteY3339" fmla="*/ 329235 h 6858000"/>
              <a:gd name="connsiteX3340" fmla="*/ 7335353 w 12192000"/>
              <a:gd name="connsiteY3340" fmla="*/ 327649 h 6858000"/>
              <a:gd name="connsiteX3341" fmla="*/ 7331385 w 12192000"/>
              <a:gd name="connsiteY3341" fmla="*/ 327649 h 6858000"/>
              <a:gd name="connsiteX3342" fmla="*/ 7327419 w 12192000"/>
              <a:gd name="connsiteY3342" fmla="*/ 326855 h 6858000"/>
              <a:gd name="connsiteX3343" fmla="*/ 7317897 w 12192000"/>
              <a:gd name="connsiteY3343" fmla="*/ 326062 h 6858000"/>
              <a:gd name="connsiteX3344" fmla="*/ 6678384 w 12192000"/>
              <a:gd name="connsiteY3344" fmla="*/ 329235 h 6858000"/>
              <a:gd name="connsiteX3345" fmla="*/ 6207874 w 12192000"/>
              <a:gd name="connsiteY3345" fmla="*/ 329235 h 6858000"/>
              <a:gd name="connsiteX3346" fmla="*/ 4124302 w 12192000"/>
              <a:gd name="connsiteY3346" fmla="*/ 1 h 6858000"/>
              <a:gd name="connsiteX3347" fmla="*/ 4622581 w 12192000"/>
              <a:gd name="connsiteY3347" fmla="*/ 1 h 6858000"/>
              <a:gd name="connsiteX3348" fmla="*/ 5120068 w 12192000"/>
              <a:gd name="connsiteY3348" fmla="*/ 1 h 6858000"/>
              <a:gd name="connsiteX3349" fmla="*/ 5617555 w 12192000"/>
              <a:gd name="connsiteY3349" fmla="*/ 1 h 6858000"/>
              <a:gd name="connsiteX3350" fmla="*/ 6115835 w 12192000"/>
              <a:gd name="connsiteY3350" fmla="*/ 1 h 6858000"/>
              <a:gd name="connsiteX3351" fmla="*/ 6115835 w 12192000"/>
              <a:gd name="connsiteY3351" fmla="*/ 554602 h 6858000"/>
              <a:gd name="connsiteX3352" fmla="*/ 6115835 w 12192000"/>
              <a:gd name="connsiteY3352" fmla="*/ 559363 h 6858000"/>
              <a:gd name="connsiteX3353" fmla="*/ 6115835 w 12192000"/>
              <a:gd name="connsiteY3353" fmla="*/ 560950 h 6858000"/>
              <a:gd name="connsiteX3354" fmla="*/ 6115835 w 12192000"/>
              <a:gd name="connsiteY3354" fmla="*/ 564917 h 6858000"/>
              <a:gd name="connsiteX3355" fmla="*/ 6113455 w 12192000"/>
              <a:gd name="connsiteY3355" fmla="*/ 568884 h 6858000"/>
              <a:gd name="connsiteX3356" fmla="*/ 6112661 w 12192000"/>
              <a:gd name="connsiteY3356" fmla="*/ 573644 h 6858000"/>
              <a:gd name="connsiteX3357" fmla="*/ 6110281 w 12192000"/>
              <a:gd name="connsiteY3357" fmla="*/ 577612 h 6858000"/>
              <a:gd name="connsiteX3358" fmla="*/ 6107901 w 12192000"/>
              <a:gd name="connsiteY3358" fmla="*/ 581579 h 6858000"/>
              <a:gd name="connsiteX3359" fmla="*/ 6104727 w 12192000"/>
              <a:gd name="connsiteY3359" fmla="*/ 585546 h 6858000"/>
              <a:gd name="connsiteX3360" fmla="*/ 6102346 w 12192000"/>
              <a:gd name="connsiteY3360" fmla="*/ 589513 h 6858000"/>
              <a:gd name="connsiteX3361" fmla="*/ 6099173 w 12192000"/>
              <a:gd name="connsiteY3361" fmla="*/ 592686 h 6858000"/>
              <a:gd name="connsiteX3362" fmla="*/ 6095207 w 12192000"/>
              <a:gd name="connsiteY3362" fmla="*/ 595067 h 6858000"/>
              <a:gd name="connsiteX3363" fmla="*/ 6091240 w 12192000"/>
              <a:gd name="connsiteY3363" fmla="*/ 596654 h 6858000"/>
              <a:gd name="connsiteX3364" fmla="*/ 6087271 w 12192000"/>
              <a:gd name="connsiteY3364" fmla="*/ 599034 h 6858000"/>
              <a:gd name="connsiteX3365" fmla="*/ 6082512 w 12192000"/>
              <a:gd name="connsiteY3365" fmla="*/ 601414 h 6858000"/>
              <a:gd name="connsiteX3366" fmla="*/ 6078545 w 12192000"/>
              <a:gd name="connsiteY3366" fmla="*/ 602208 h 6858000"/>
              <a:gd name="connsiteX3367" fmla="*/ 6072196 w 12192000"/>
              <a:gd name="connsiteY3367" fmla="*/ 602208 h 6858000"/>
              <a:gd name="connsiteX3368" fmla="*/ 6068230 w 12192000"/>
              <a:gd name="connsiteY3368" fmla="*/ 602208 h 6858000"/>
              <a:gd name="connsiteX3369" fmla="*/ 5546147 w 12192000"/>
              <a:gd name="connsiteY3369" fmla="*/ 602208 h 6858000"/>
              <a:gd name="connsiteX3370" fmla="*/ 5540592 w 12192000"/>
              <a:gd name="connsiteY3370" fmla="*/ 602208 h 6858000"/>
              <a:gd name="connsiteX3371" fmla="*/ 5535037 w 12192000"/>
              <a:gd name="connsiteY3371" fmla="*/ 601414 h 6858000"/>
              <a:gd name="connsiteX3372" fmla="*/ 5529484 w 12192000"/>
              <a:gd name="connsiteY3372" fmla="*/ 600621 h 6858000"/>
              <a:gd name="connsiteX3373" fmla="*/ 5524722 w 12192000"/>
              <a:gd name="connsiteY3373" fmla="*/ 598240 h 6858000"/>
              <a:gd name="connsiteX3374" fmla="*/ 5424749 w 12192000"/>
              <a:gd name="connsiteY3374" fmla="*/ 547461 h 6858000"/>
              <a:gd name="connsiteX3375" fmla="*/ 5293831 w 12192000"/>
              <a:gd name="connsiteY3375" fmla="*/ 485575 h 6858000"/>
              <a:gd name="connsiteX3376" fmla="*/ 5162121 w 12192000"/>
              <a:gd name="connsiteY3376" fmla="*/ 422101 h 6858000"/>
              <a:gd name="connsiteX3377" fmla="*/ 5103407 w 12192000"/>
              <a:gd name="connsiteY3377" fmla="*/ 393538 h 6858000"/>
              <a:gd name="connsiteX3378" fmla="*/ 5054212 w 12192000"/>
              <a:gd name="connsiteY3378" fmla="*/ 372909 h 6858000"/>
              <a:gd name="connsiteX3379" fmla="*/ 5050245 w 12192000"/>
              <a:gd name="connsiteY3379" fmla="*/ 370529 h 6858000"/>
              <a:gd name="connsiteX3380" fmla="*/ 5043898 w 12192000"/>
              <a:gd name="connsiteY3380" fmla="*/ 367355 h 6858000"/>
              <a:gd name="connsiteX3381" fmla="*/ 5038343 w 12192000"/>
              <a:gd name="connsiteY3381" fmla="*/ 365768 h 6858000"/>
              <a:gd name="connsiteX3382" fmla="*/ 5032789 w 12192000"/>
              <a:gd name="connsiteY3382" fmla="*/ 364975 h 6858000"/>
              <a:gd name="connsiteX3383" fmla="*/ 5027237 w 12192000"/>
              <a:gd name="connsiteY3383" fmla="*/ 364975 h 6858000"/>
              <a:gd name="connsiteX3384" fmla="*/ 5020888 w 12192000"/>
              <a:gd name="connsiteY3384" fmla="*/ 365768 h 6858000"/>
              <a:gd name="connsiteX3385" fmla="*/ 5018509 w 12192000"/>
              <a:gd name="connsiteY3385" fmla="*/ 367355 h 6858000"/>
              <a:gd name="connsiteX3386" fmla="*/ 5016127 w 12192000"/>
              <a:gd name="connsiteY3386" fmla="*/ 368942 h 6858000"/>
              <a:gd name="connsiteX3387" fmla="*/ 5013747 w 12192000"/>
              <a:gd name="connsiteY3387" fmla="*/ 371322 h 6858000"/>
              <a:gd name="connsiteX3388" fmla="*/ 5011366 w 12192000"/>
              <a:gd name="connsiteY3388" fmla="*/ 373702 h 6858000"/>
              <a:gd name="connsiteX3389" fmla="*/ 5008986 w 12192000"/>
              <a:gd name="connsiteY3389" fmla="*/ 376876 h 6858000"/>
              <a:gd name="connsiteX3390" fmla="*/ 5008194 w 12192000"/>
              <a:gd name="connsiteY3390" fmla="*/ 380843 h 6858000"/>
              <a:gd name="connsiteX3391" fmla="*/ 5008194 w 12192000"/>
              <a:gd name="connsiteY3391" fmla="*/ 387191 h 6858000"/>
              <a:gd name="connsiteX3392" fmla="*/ 5008986 w 12192000"/>
              <a:gd name="connsiteY3392" fmla="*/ 390364 h 6858000"/>
              <a:gd name="connsiteX3393" fmla="*/ 5010574 w 12192000"/>
              <a:gd name="connsiteY3393" fmla="*/ 393538 h 6858000"/>
              <a:gd name="connsiteX3394" fmla="*/ 5012953 w 12192000"/>
              <a:gd name="connsiteY3394" fmla="*/ 397505 h 6858000"/>
              <a:gd name="connsiteX3395" fmla="*/ 5013747 w 12192000"/>
              <a:gd name="connsiteY3395" fmla="*/ 400679 h 6858000"/>
              <a:gd name="connsiteX3396" fmla="*/ 5018509 w 12192000"/>
              <a:gd name="connsiteY3396" fmla="*/ 404646 h 6858000"/>
              <a:gd name="connsiteX3397" fmla="*/ 5021681 w 12192000"/>
              <a:gd name="connsiteY3397" fmla="*/ 409406 h 6858000"/>
              <a:gd name="connsiteX3398" fmla="*/ 5024855 w 12192000"/>
              <a:gd name="connsiteY3398" fmla="*/ 412580 h 6858000"/>
              <a:gd name="connsiteX3399" fmla="*/ 5366034 w 12192000"/>
              <a:gd name="connsiteY3399" fmla="*/ 725188 h 6858000"/>
              <a:gd name="connsiteX3400" fmla="*/ 6038078 w 12192000"/>
              <a:gd name="connsiteY3400" fmla="*/ 1397215 h 6858000"/>
              <a:gd name="connsiteX3401" fmla="*/ 6041252 w 12192000"/>
              <a:gd name="connsiteY3401" fmla="*/ 1400390 h 6858000"/>
              <a:gd name="connsiteX3402" fmla="*/ 6044427 w 12192000"/>
              <a:gd name="connsiteY3402" fmla="*/ 1404356 h 6858000"/>
              <a:gd name="connsiteX3403" fmla="*/ 6046806 w 12192000"/>
              <a:gd name="connsiteY3403" fmla="*/ 1408323 h 6858000"/>
              <a:gd name="connsiteX3404" fmla="*/ 6049186 w 12192000"/>
              <a:gd name="connsiteY3404" fmla="*/ 1412290 h 6858000"/>
              <a:gd name="connsiteX3405" fmla="*/ 6051567 w 12192000"/>
              <a:gd name="connsiteY3405" fmla="*/ 1421811 h 6858000"/>
              <a:gd name="connsiteX3406" fmla="*/ 6052361 w 12192000"/>
              <a:gd name="connsiteY3406" fmla="*/ 1431332 h 6858000"/>
              <a:gd name="connsiteX3407" fmla="*/ 6051567 w 12192000"/>
              <a:gd name="connsiteY3407" fmla="*/ 1440063 h 6858000"/>
              <a:gd name="connsiteX3408" fmla="*/ 6049980 w 12192000"/>
              <a:gd name="connsiteY3408" fmla="*/ 1444821 h 6858000"/>
              <a:gd name="connsiteX3409" fmla="*/ 6049186 w 12192000"/>
              <a:gd name="connsiteY3409" fmla="*/ 1449584 h 6858000"/>
              <a:gd name="connsiteX3410" fmla="*/ 6046806 w 12192000"/>
              <a:gd name="connsiteY3410" fmla="*/ 1453551 h 6858000"/>
              <a:gd name="connsiteX3411" fmla="*/ 6044427 w 12192000"/>
              <a:gd name="connsiteY3411" fmla="*/ 1458309 h 6858000"/>
              <a:gd name="connsiteX3412" fmla="*/ 6041252 w 12192000"/>
              <a:gd name="connsiteY3412" fmla="*/ 1461484 h 6858000"/>
              <a:gd name="connsiteX3413" fmla="*/ 6038078 w 12192000"/>
              <a:gd name="connsiteY3413" fmla="*/ 1466244 h 6858000"/>
              <a:gd name="connsiteX3414" fmla="*/ 5623108 w 12192000"/>
              <a:gd name="connsiteY3414" fmla="*/ 1880408 h 6858000"/>
              <a:gd name="connsiteX3415" fmla="*/ 5619936 w 12192000"/>
              <a:gd name="connsiteY3415" fmla="*/ 1883585 h 6858000"/>
              <a:gd name="connsiteX3416" fmla="*/ 5615968 w 12192000"/>
              <a:gd name="connsiteY3416" fmla="*/ 1886755 h 6858000"/>
              <a:gd name="connsiteX3417" fmla="*/ 5612001 w 12192000"/>
              <a:gd name="connsiteY3417" fmla="*/ 1889137 h 6858000"/>
              <a:gd name="connsiteX3418" fmla="*/ 5607240 w 12192000"/>
              <a:gd name="connsiteY3418" fmla="*/ 1891519 h 6858000"/>
              <a:gd name="connsiteX3419" fmla="*/ 5598513 w 12192000"/>
              <a:gd name="connsiteY3419" fmla="*/ 1893104 h 6858000"/>
              <a:gd name="connsiteX3420" fmla="*/ 5589786 w 12192000"/>
              <a:gd name="connsiteY3420" fmla="*/ 1894689 h 6858000"/>
              <a:gd name="connsiteX3421" fmla="*/ 5579471 w 12192000"/>
              <a:gd name="connsiteY3421" fmla="*/ 1893104 h 6858000"/>
              <a:gd name="connsiteX3422" fmla="*/ 5574710 w 12192000"/>
              <a:gd name="connsiteY3422" fmla="*/ 1892309 h 6858000"/>
              <a:gd name="connsiteX3423" fmla="*/ 5570742 w 12192000"/>
              <a:gd name="connsiteY3423" fmla="*/ 1891519 h 6858000"/>
              <a:gd name="connsiteX3424" fmla="*/ 5565982 w 12192000"/>
              <a:gd name="connsiteY3424" fmla="*/ 1889137 h 6858000"/>
              <a:gd name="connsiteX3425" fmla="*/ 5562809 w 12192000"/>
              <a:gd name="connsiteY3425" fmla="*/ 1886755 h 6858000"/>
              <a:gd name="connsiteX3426" fmla="*/ 5558048 w 12192000"/>
              <a:gd name="connsiteY3426" fmla="*/ 1883585 h 6858000"/>
              <a:gd name="connsiteX3427" fmla="*/ 5554873 w 12192000"/>
              <a:gd name="connsiteY3427" fmla="*/ 1880408 h 6858000"/>
              <a:gd name="connsiteX3428" fmla="*/ 4981216 w 12192000"/>
              <a:gd name="connsiteY3428" fmla="*/ 1306768 h 6858000"/>
              <a:gd name="connsiteX3429" fmla="*/ 4607505 w 12192000"/>
              <a:gd name="connsiteY3429" fmla="*/ 917196 h 6858000"/>
              <a:gd name="connsiteX3430" fmla="*/ 4604332 w 12192000"/>
              <a:gd name="connsiteY3430" fmla="*/ 914022 h 6858000"/>
              <a:gd name="connsiteX3431" fmla="*/ 4599572 w 12192000"/>
              <a:gd name="connsiteY3431" fmla="*/ 909261 h 6858000"/>
              <a:gd name="connsiteX3432" fmla="*/ 4594017 w 12192000"/>
              <a:gd name="connsiteY3432" fmla="*/ 906087 h 6858000"/>
              <a:gd name="connsiteX3433" fmla="*/ 4588464 w 12192000"/>
              <a:gd name="connsiteY3433" fmla="*/ 902914 h 6858000"/>
              <a:gd name="connsiteX3434" fmla="*/ 4585289 w 12192000"/>
              <a:gd name="connsiteY3434" fmla="*/ 901327 h 6858000"/>
              <a:gd name="connsiteX3435" fmla="*/ 4582115 w 12192000"/>
              <a:gd name="connsiteY3435" fmla="*/ 900534 h 6858000"/>
              <a:gd name="connsiteX3436" fmla="*/ 4574974 w 12192000"/>
              <a:gd name="connsiteY3436" fmla="*/ 900534 h 6858000"/>
              <a:gd name="connsiteX3437" fmla="*/ 4571802 w 12192000"/>
              <a:gd name="connsiteY3437" fmla="*/ 901327 h 6858000"/>
              <a:gd name="connsiteX3438" fmla="*/ 4568626 w 12192000"/>
              <a:gd name="connsiteY3438" fmla="*/ 903707 h 6858000"/>
              <a:gd name="connsiteX3439" fmla="*/ 4566246 w 12192000"/>
              <a:gd name="connsiteY3439" fmla="*/ 906087 h 6858000"/>
              <a:gd name="connsiteX3440" fmla="*/ 4563866 w 12192000"/>
              <a:gd name="connsiteY3440" fmla="*/ 908468 h 6858000"/>
              <a:gd name="connsiteX3441" fmla="*/ 4560694 w 12192000"/>
              <a:gd name="connsiteY3441" fmla="*/ 914022 h 6858000"/>
              <a:gd name="connsiteX3442" fmla="*/ 4559900 w 12192000"/>
              <a:gd name="connsiteY3442" fmla="*/ 919576 h 6858000"/>
              <a:gd name="connsiteX3443" fmla="*/ 4560694 w 12192000"/>
              <a:gd name="connsiteY3443" fmla="*/ 925923 h 6858000"/>
              <a:gd name="connsiteX3444" fmla="*/ 4562280 w 12192000"/>
              <a:gd name="connsiteY3444" fmla="*/ 931477 h 6858000"/>
              <a:gd name="connsiteX3445" fmla="*/ 4563074 w 12192000"/>
              <a:gd name="connsiteY3445" fmla="*/ 936238 h 6858000"/>
              <a:gd name="connsiteX3446" fmla="*/ 4566246 w 12192000"/>
              <a:gd name="connsiteY3446" fmla="*/ 944172 h 6858000"/>
              <a:gd name="connsiteX3447" fmla="*/ 4567835 w 12192000"/>
              <a:gd name="connsiteY3447" fmla="*/ 947345 h 6858000"/>
              <a:gd name="connsiteX3448" fmla="*/ 4590843 w 12192000"/>
              <a:gd name="connsiteY3448" fmla="*/ 994951 h 6858000"/>
              <a:gd name="connsiteX3449" fmla="*/ 4618615 w 12192000"/>
              <a:gd name="connsiteY3449" fmla="*/ 1052078 h 6858000"/>
              <a:gd name="connsiteX3450" fmla="*/ 4684469 w 12192000"/>
              <a:gd name="connsiteY3450" fmla="*/ 1181408 h 6858000"/>
              <a:gd name="connsiteX3451" fmla="*/ 4750326 w 12192000"/>
              <a:gd name="connsiteY3451" fmla="*/ 1309145 h 6858000"/>
              <a:gd name="connsiteX3452" fmla="*/ 4802692 w 12192000"/>
              <a:gd name="connsiteY3452" fmla="*/ 1409117 h 6858000"/>
              <a:gd name="connsiteX3453" fmla="*/ 4805072 w 12192000"/>
              <a:gd name="connsiteY3453" fmla="*/ 1414671 h 6858000"/>
              <a:gd name="connsiteX3454" fmla="*/ 4807453 w 12192000"/>
              <a:gd name="connsiteY3454" fmla="*/ 1420224 h 6858000"/>
              <a:gd name="connsiteX3455" fmla="*/ 4808247 w 12192000"/>
              <a:gd name="connsiteY3455" fmla="*/ 1425778 h 6858000"/>
              <a:gd name="connsiteX3456" fmla="*/ 4808247 w 12192000"/>
              <a:gd name="connsiteY3456" fmla="*/ 1431332 h 6858000"/>
              <a:gd name="connsiteX3457" fmla="*/ 4808247 w 12192000"/>
              <a:gd name="connsiteY3457" fmla="*/ 1862160 h 6858000"/>
              <a:gd name="connsiteX3458" fmla="*/ 4808247 w 12192000"/>
              <a:gd name="connsiteY3458" fmla="*/ 1867714 h 6858000"/>
              <a:gd name="connsiteX3459" fmla="*/ 4807453 w 12192000"/>
              <a:gd name="connsiteY3459" fmla="*/ 1870094 h 6858000"/>
              <a:gd name="connsiteX3460" fmla="*/ 4807453 w 12192000"/>
              <a:gd name="connsiteY3460" fmla="*/ 1872476 h 6858000"/>
              <a:gd name="connsiteX3461" fmla="*/ 4806658 w 12192000"/>
              <a:gd name="connsiteY3461" fmla="*/ 1876443 h 6858000"/>
              <a:gd name="connsiteX3462" fmla="*/ 4805072 w 12192000"/>
              <a:gd name="connsiteY3462" fmla="*/ 1881203 h 6858000"/>
              <a:gd name="connsiteX3463" fmla="*/ 4802692 w 12192000"/>
              <a:gd name="connsiteY3463" fmla="*/ 1885962 h 6858000"/>
              <a:gd name="connsiteX3464" fmla="*/ 4799518 w 12192000"/>
              <a:gd name="connsiteY3464" fmla="*/ 1889932 h 6858000"/>
              <a:gd name="connsiteX3465" fmla="*/ 4797138 w 12192000"/>
              <a:gd name="connsiteY3465" fmla="*/ 1893104 h 6858000"/>
              <a:gd name="connsiteX3466" fmla="*/ 4793964 w 12192000"/>
              <a:gd name="connsiteY3466" fmla="*/ 1897071 h 6858000"/>
              <a:gd name="connsiteX3467" fmla="*/ 4790791 w 12192000"/>
              <a:gd name="connsiteY3467" fmla="*/ 1900243 h 6858000"/>
              <a:gd name="connsiteX3468" fmla="*/ 4787616 w 12192000"/>
              <a:gd name="connsiteY3468" fmla="*/ 1903418 h 6858000"/>
              <a:gd name="connsiteX3469" fmla="*/ 4782856 w 12192000"/>
              <a:gd name="connsiteY3469" fmla="*/ 1905798 h 6858000"/>
              <a:gd name="connsiteX3470" fmla="*/ 4778095 w 12192000"/>
              <a:gd name="connsiteY3470" fmla="*/ 1908180 h 6858000"/>
              <a:gd name="connsiteX3471" fmla="*/ 4774129 w 12192000"/>
              <a:gd name="connsiteY3471" fmla="*/ 1908972 h 6858000"/>
              <a:gd name="connsiteX3472" fmla="*/ 4769368 w 12192000"/>
              <a:gd name="connsiteY3472" fmla="*/ 1910561 h 6858000"/>
              <a:gd name="connsiteX3473" fmla="*/ 4765400 w 12192000"/>
              <a:gd name="connsiteY3473" fmla="*/ 1911352 h 6858000"/>
              <a:gd name="connsiteX3474" fmla="*/ 4759053 w 12192000"/>
              <a:gd name="connsiteY3474" fmla="*/ 1911352 h 6858000"/>
              <a:gd name="connsiteX3475" fmla="*/ 4124302 w 12192000"/>
              <a:gd name="connsiteY3475" fmla="*/ 1911352 h 6858000"/>
              <a:gd name="connsiteX3476" fmla="*/ 4124302 w 12192000"/>
              <a:gd name="connsiteY3476" fmla="*/ 1432919 h 6858000"/>
              <a:gd name="connsiteX3477" fmla="*/ 4124302 w 12192000"/>
              <a:gd name="connsiteY3477" fmla="*/ 955280 h 6858000"/>
              <a:gd name="connsiteX3478" fmla="*/ 4124302 w 12192000"/>
              <a:gd name="connsiteY3478" fmla="*/ 477641 h 6858000"/>
              <a:gd name="connsiteX3479" fmla="*/ 2001057 w 12192000"/>
              <a:gd name="connsiteY3479" fmla="*/ 1 h 6858000"/>
              <a:gd name="connsiteX3480" fmla="*/ 2495965 w 12192000"/>
              <a:gd name="connsiteY3480" fmla="*/ 1 h 6858000"/>
              <a:gd name="connsiteX3481" fmla="*/ 2991667 w 12192000"/>
              <a:gd name="connsiteY3481" fmla="*/ 1 h 6858000"/>
              <a:gd name="connsiteX3482" fmla="*/ 3486574 w 12192000"/>
              <a:gd name="connsiteY3482" fmla="*/ 1 h 6858000"/>
              <a:gd name="connsiteX3483" fmla="*/ 3983069 w 12192000"/>
              <a:gd name="connsiteY3483" fmla="*/ 1 h 6858000"/>
              <a:gd name="connsiteX3484" fmla="*/ 3983069 w 12192000"/>
              <a:gd name="connsiteY3484" fmla="*/ 565151 h 6858000"/>
              <a:gd name="connsiteX3485" fmla="*/ 3481817 w 12192000"/>
              <a:gd name="connsiteY3485" fmla="*/ 646114 h 6858000"/>
              <a:gd name="connsiteX3486" fmla="*/ 3478643 w 12192000"/>
              <a:gd name="connsiteY3486" fmla="*/ 646114 h 6858000"/>
              <a:gd name="connsiteX3487" fmla="*/ 3476265 w 12192000"/>
              <a:gd name="connsiteY3487" fmla="*/ 648495 h 6858000"/>
              <a:gd name="connsiteX3488" fmla="*/ 3475471 w 12192000"/>
              <a:gd name="connsiteY3488" fmla="*/ 650876 h 6858000"/>
              <a:gd name="connsiteX3489" fmla="*/ 3473093 w 12192000"/>
              <a:gd name="connsiteY3489" fmla="*/ 653258 h 6858000"/>
              <a:gd name="connsiteX3490" fmla="*/ 3472300 w 12192000"/>
              <a:gd name="connsiteY3490" fmla="*/ 656433 h 6858000"/>
              <a:gd name="connsiteX3491" fmla="*/ 3472300 w 12192000"/>
              <a:gd name="connsiteY3491" fmla="*/ 658814 h 6858000"/>
              <a:gd name="connsiteX3492" fmla="*/ 3470713 w 12192000"/>
              <a:gd name="connsiteY3492" fmla="*/ 661989 h 6858000"/>
              <a:gd name="connsiteX3493" fmla="*/ 3470713 w 12192000"/>
              <a:gd name="connsiteY3493" fmla="*/ 666751 h 6858000"/>
              <a:gd name="connsiteX3494" fmla="*/ 3472300 w 12192000"/>
              <a:gd name="connsiteY3494" fmla="*/ 673101 h 6858000"/>
              <a:gd name="connsiteX3495" fmla="*/ 3473093 w 12192000"/>
              <a:gd name="connsiteY3495" fmla="*/ 678658 h 6858000"/>
              <a:gd name="connsiteX3496" fmla="*/ 3475471 w 12192000"/>
              <a:gd name="connsiteY3496" fmla="*/ 681833 h 6858000"/>
              <a:gd name="connsiteX3497" fmla="*/ 3476265 w 12192000"/>
              <a:gd name="connsiteY3497" fmla="*/ 683420 h 6858000"/>
              <a:gd name="connsiteX3498" fmla="*/ 3478643 w 12192000"/>
              <a:gd name="connsiteY3498" fmla="*/ 685008 h 6858000"/>
              <a:gd name="connsiteX3499" fmla="*/ 3481817 w 12192000"/>
              <a:gd name="connsiteY3499" fmla="*/ 686595 h 6858000"/>
              <a:gd name="connsiteX3500" fmla="*/ 3983069 w 12192000"/>
              <a:gd name="connsiteY3500" fmla="*/ 766764 h 6858000"/>
              <a:gd name="connsiteX3501" fmla="*/ 3983069 w 12192000"/>
              <a:gd name="connsiteY3501" fmla="*/ 1393826 h 6858000"/>
              <a:gd name="connsiteX3502" fmla="*/ 3486574 w 12192000"/>
              <a:gd name="connsiteY3502" fmla="*/ 1433517 h 6858000"/>
              <a:gd name="connsiteX3503" fmla="*/ 2991667 w 12192000"/>
              <a:gd name="connsiteY3503" fmla="*/ 1473203 h 6858000"/>
              <a:gd name="connsiteX3504" fmla="*/ 2495965 w 12192000"/>
              <a:gd name="connsiteY3504" fmla="*/ 1512098 h 6858000"/>
              <a:gd name="connsiteX3505" fmla="*/ 2001057 w 12192000"/>
              <a:gd name="connsiteY3505" fmla="*/ 1552580 h 6858000"/>
              <a:gd name="connsiteX3506" fmla="*/ 2001057 w 12192000"/>
              <a:gd name="connsiteY3506" fmla="*/ 967583 h 6858000"/>
              <a:gd name="connsiteX3507" fmla="*/ 2470584 w 12192000"/>
              <a:gd name="connsiteY3507" fmla="*/ 965201 h 6858000"/>
              <a:gd name="connsiteX3508" fmla="*/ 3110634 w 12192000"/>
              <a:gd name="connsiteY3508" fmla="*/ 967583 h 6858000"/>
              <a:gd name="connsiteX3509" fmla="*/ 3118567 w 12192000"/>
              <a:gd name="connsiteY3509" fmla="*/ 967583 h 6858000"/>
              <a:gd name="connsiteX3510" fmla="*/ 3123325 w 12192000"/>
              <a:gd name="connsiteY3510" fmla="*/ 966789 h 6858000"/>
              <a:gd name="connsiteX3511" fmla="*/ 3126498 w 12192000"/>
              <a:gd name="connsiteY3511" fmla="*/ 965201 h 6858000"/>
              <a:gd name="connsiteX3512" fmla="*/ 3132049 w 12192000"/>
              <a:gd name="connsiteY3512" fmla="*/ 963614 h 6858000"/>
              <a:gd name="connsiteX3513" fmla="*/ 3136808 w 12192000"/>
              <a:gd name="connsiteY3513" fmla="*/ 959645 h 6858000"/>
              <a:gd name="connsiteX3514" fmla="*/ 3140773 w 12192000"/>
              <a:gd name="connsiteY3514" fmla="*/ 955676 h 6858000"/>
              <a:gd name="connsiteX3515" fmla="*/ 3142361 w 12192000"/>
              <a:gd name="connsiteY3515" fmla="*/ 954089 h 6858000"/>
              <a:gd name="connsiteX3516" fmla="*/ 3143152 w 12192000"/>
              <a:gd name="connsiteY3516" fmla="*/ 950914 h 6858000"/>
              <a:gd name="connsiteX3517" fmla="*/ 3143946 w 12192000"/>
              <a:gd name="connsiteY3517" fmla="*/ 946945 h 6858000"/>
              <a:gd name="connsiteX3518" fmla="*/ 3145531 w 12192000"/>
              <a:gd name="connsiteY3518" fmla="*/ 942183 h 6858000"/>
              <a:gd name="connsiteX3519" fmla="*/ 3145531 w 12192000"/>
              <a:gd name="connsiteY3519" fmla="*/ 936626 h 6858000"/>
              <a:gd name="connsiteX3520" fmla="*/ 3143946 w 12192000"/>
              <a:gd name="connsiteY3520" fmla="*/ 931864 h 6858000"/>
              <a:gd name="connsiteX3521" fmla="*/ 3143152 w 12192000"/>
              <a:gd name="connsiteY3521" fmla="*/ 927895 h 6858000"/>
              <a:gd name="connsiteX3522" fmla="*/ 3139981 w 12192000"/>
              <a:gd name="connsiteY3522" fmla="*/ 923133 h 6858000"/>
              <a:gd name="connsiteX3523" fmla="*/ 3137602 w 12192000"/>
              <a:gd name="connsiteY3523" fmla="*/ 919958 h 6858000"/>
              <a:gd name="connsiteX3524" fmla="*/ 3132842 w 12192000"/>
              <a:gd name="connsiteY3524" fmla="*/ 916783 h 6858000"/>
              <a:gd name="connsiteX3525" fmla="*/ 3132049 w 12192000"/>
              <a:gd name="connsiteY3525" fmla="*/ 915195 h 6858000"/>
              <a:gd name="connsiteX3526" fmla="*/ 3129671 w 12192000"/>
              <a:gd name="connsiteY3526" fmla="*/ 914401 h 6858000"/>
              <a:gd name="connsiteX3527" fmla="*/ 3125704 w 12192000"/>
              <a:gd name="connsiteY3527" fmla="*/ 912814 h 6858000"/>
              <a:gd name="connsiteX3528" fmla="*/ 2518965 w 12192000"/>
              <a:gd name="connsiteY3528" fmla="*/ 841376 h 6858000"/>
              <a:gd name="connsiteX3529" fmla="*/ 2518965 w 12192000"/>
              <a:gd name="connsiteY3529" fmla="*/ 489745 h 6858000"/>
              <a:gd name="connsiteX3530" fmla="*/ 3125704 w 12192000"/>
              <a:gd name="connsiteY3530" fmla="*/ 415133 h 6858000"/>
              <a:gd name="connsiteX3531" fmla="*/ 3129671 w 12192000"/>
              <a:gd name="connsiteY3531" fmla="*/ 414339 h 6858000"/>
              <a:gd name="connsiteX3532" fmla="*/ 3134428 w 12192000"/>
              <a:gd name="connsiteY3532" fmla="*/ 412751 h 6858000"/>
              <a:gd name="connsiteX3533" fmla="*/ 3137602 w 12192000"/>
              <a:gd name="connsiteY3533" fmla="*/ 409576 h 6858000"/>
              <a:gd name="connsiteX3534" fmla="*/ 3140773 w 12192000"/>
              <a:gd name="connsiteY3534" fmla="*/ 406402 h 6858000"/>
              <a:gd name="connsiteX3535" fmla="*/ 3143946 w 12192000"/>
              <a:gd name="connsiteY3535" fmla="*/ 401639 h 6858000"/>
              <a:gd name="connsiteX3536" fmla="*/ 3145531 w 12192000"/>
              <a:gd name="connsiteY3536" fmla="*/ 397670 h 6858000"/>
              <a:gd name="connsiteX3537" fmla="*/ 3147913 w 12192000"/>
              <a:gd name="connsiteY3537" fmla="*/ 392114 h 6858000"/>
              <a:gd name="connsiteX3538" fmla="*/ 3147913 w 12192000"/>
              <a:gd name="connsiteY3538" fmla="*/ 387351 h 6858000"/>
              <a:gd name="connsiteX3539" fmla="*/ 3147913 w 12192000"/>
              <a:gd name="connsiteY3539" fmla="*/ 381795 h 6858000"/>
              <a:gd name="connsiteX3540" fmla="*/ 3145531 w 12192000"/>
              <a:gd name="connsiteY3540" fmla="*/ 377033 h 6858000"/>
              <a:gd name="connsiteX3541" fmla="*/ 3143946 w 12192000"/>
              <a:gd name="connsiteY3541" fmla="*/ 375445 h 6858000"/>
              <a:gd name="connsiteX3542" fmla="*/ 3143152 w 12192000"/>
              <a:gd name="connsiteY3542" fmla="*/ 373064 h 6858000"/>
              <a:gd name="connsiteX3543" fmla="*/ 3139981 w 12192000"/>
              <a:gd name="connsiteY3543" fmla="*/ 369095 h 6858000"/>
              <a:gd name="connsiteX3544" fmla="*/ 3134428 w 12192000"/>
              <a:gd name="connsiteY3544" fmla="*/ 365920 h 6858000"/>
              <a:gd name="connsiteX3545" fmla="*/ 3131257 w 12192000"/>
              <a:gd name="connsiteY3545" fmla="*/ 363539 h 6858000"/>
              <a:gd name="connsiteX3546" fmla="*/ 3127290 w 12192000"/>
              <a:gd name="connsiteY3546" fmla="*/ 362745 h 6858000"/>
              <a:gd name="connsiteX3547" fmla="*/ 3124118 w 12192000"/>
              <a:gd name="connsiteY3547" fmla="*/ 362745 h 6858000"/>
              <a:gd name="connsiteX3548" fmla="*/ 3119358 w 12192000"/>
              <a:gd name="connsiteY3548" fmla="*/ 361951 h 6858000"/>
              <a:gd name="connsiteX3549" fmla="*/ 3110634 w 12192000"/>
              <a:gd name="connsiteY3549" fmla="*/ 360364 h 6858000"/>
              <a:gd name="connsiteX3550" fmla="*/ 2470584 w 12192000"/>
              <a:gd name="connsiteY3550" fmla="*/ 363539 h 6858000"/>
              <a:gd name="connsiteX3551" fmla="*/ 2001057 w 12192000"/>
              <a:gd name="connsiteY3551" fmla="*/ 363539 h 6858000"/>
              <a:gd name="connsiteX3552" fmla="*/ 0 w 12192000"/>
              <a:gd name="connsiteY3552" fmla="*/ 0 h 6858000"/>
              <a:gd name="connsiteX3553" fmla="*/ 472097 w 12192000"/>
              <a:gd name="connsiteY3553" fmla="*/ 0 h 6858000"/>
              <a:gd name="connsiteX3554" fmla="*/ 944987 w 12192000"/>
              <a:gd name="connsiteY3554" fmla="*/ 0 h 6858000"/>
              <a:gd name="connsiteX3555" fmla="*/ 1417085 w 12192000"/>
              <a:gd name="connsiteY3555" fmla="*/ 0 h 6858000"/>
              <a:gd name="connsiteX3556" fmla="*/ 1889975 w 12192000"/>
              <a:gd name="connsiteY3556" fmla="*/ 0 h 6858000"/>
              <a:gd name="connsiteX3557" fmla="*/ 1889975 w 12192000"/>
              <a:gd name="connsiteY3557" fmla="*/ 529947 h 6858000"/>
              <a:gd name="connsiteX3558" fmla="*/ 1389315 w 12192000"/>
              <a:gd name="connsiteY3558" fmla="*/ 611660 h 6858000"/>
              <a:gd name="connsiteX3559" fmla="*/ 1385347 w 12192000"/>
              <a:gd name="connsiteY3559" fmla="*/ 611660 h 6858000"/>
              <a:gd name="connsiteX3560" fmla="*/ 1384553 w 12192000"/>
              <a:gd name="connsiteY3560" fmla="*/ 613247 h 6858000"/>
              <a:gd name="connsiteX3561" fmla="*/ 1382173 w 12192000"/>
              <a:gd name="connsiteY3561" fmla="*/ 615627 h 6858000"/>
              <a:gd name="connsiteX3562" fmla="*/ 1381380 w 12192000"/>
              <a:gd name="connsiteY3562" fmla="*/ 618007 h 6858000"/>
              <a:gd name="connsiteX3563" fmla="*/ 1379793 w 12192000"/>
              <a:gd name="connsiteY3563" fmla="*/ 621180 h 6858000"/>
              <a:gd name="connsiteX3564" fmla="*/ 1379000 w 12192000"/>
              <a:gd name="connsiteY3564" fmla="*/ 623560 h 6858000"/>
              <a:gd name="connsiteX3565" fmla="*/ 1378206 w 12192000"/>
              <a:gd name="connsiteY3565" fmla="*/ 628320 h 6858000"/>
              <a:gd name="connsiteX3566" fmla="*/ 1378206 w 12192000"/>
              <a:gd name="connsiteY3566" fmla="*/ 631493 h 6858000"/>
              <a:gd name="connsiteX3567" fmla="*/ 1379000 w 12192000"/>
              <a:gd name="connsiteY3567" fmla="*/ 637840 h 6858000"/>
              <a:gd name="connsiteX3568" fmla="*/ 1381380 w 12192000"/>
              <a:gd name="connsiteY3568" fmla="*/ 643393 h 6858000"/>
              <a:gd name="connsiteX3569" fmla="*/ 1382173 w 12192000"/>
              <a:gd name="connsiteY3569" fmla="*/ 647360 h 6858000"/>
              <a:gd name="connsiteX3570" fmla="*/ 1384553 w 12192000"/>
              <a:gd name="connsiteY3570" fmla="*/ 648153 h 6858000"/>
              <a:gd name="connsiteX3571" fmla="*/ 1385347 w 12192000"/>
              <a:gd name="connsiteY3571" fmla="*/ 650533 h 6858000"/>
              <a:gd name="connsiteX3572" fmla="*/ 1389315 w 12192000"/>
              <a:gd name="connsiteY3572" fmla="*/ 651327 h 6858000"/>
              <a:gd name="connsiteX3573" fmla="*/ 1889975 w 12192000"/>
              <a:gd name="connsiteY3573" fmla="*/ 732247 h 6858000"/>
              <a:gd name="connsiteX3574" fmla="*/ 1889975 w 12192000"/>
              <a:gd name="connsiteY3574" fmla="*/ 1358980 h 6858000"/>
              <a:gd name="connsiteX3575" fmla="*/ 1417085 w 12192000"/>
              <a:gd name="connsiteY3575" fmla="*/ 1395477 h 6858000"/>
              <a:gd name="connsiteX3576" fmla="*/ 944987 w 12192000"/>
              <a:gd name="connsiteY3576" fmla="*/ 1433553 h 6858000"/>
              <a:gd name="connsiteX3577" fmla="*/ 472097 w 12192000"/>
              <a:gd name="connsiteY3577" fmla="*/ 1471635 h 6858000"/>
              <a:gd name="connsiteX3578" fmla="*/ 0 w 12192000"/>
              <a:gd name="connsiteY3578" fmla="*/ 1509714 h 6858000"/>
              <a:gd name="connsiteX3579" fmla="*/ 0 w 12192000"/>
              <a:gd name="connsiteY3579" fmla="*/ 932960 h 6858000"/>
              <a:gd name="connsiteX3580" fmla="*/ 378471 w 12192000"/>
              <a:gd name="connsiteY3580" fmla="*/ 930580 h 6858000"/>
              <a:gd name="connsiteX3581" fmla="*/ 1017190 w 12192000"/>
              <a:gd name="connsiteY3581" fmla="*/ 932960 h 6858000"/>
              <a:gd name="connsiteX3582" fmla="*/ 1026711 w 12192000"/>
              <a:gd name="connsiteY3582" fmla="*/ 932960 h 6858000"/>
              <a:gd name="connsiteX3583" fmla="*/ 1029885 w 12192000"/>
              <a:gd name="connsiteY3583" fmla="*/ 931373 h 6858000"/>
              <a:gd name="connsiteX3584" fmla="*/ 1033060 w 12192000"/>
              <a:gd name="connsiteY3584" fmla="*/ 930580 h 6858000"/>
              <a:gd name="connsiteX3585" fmla="*/ 1038614 w 12192000"/>
              <a:gd name="connsiteY3585" fmla="*/ 928200 h 6858000"/>
              <a:gd name="connsiteX3586" fmla="*/ 1044167 w 12192000"/>
              <a:gd name="connsiteY3586" fmla="*/ 925026 h 6858000"/>
              <a:gd name="connsiteX3587" fmla="*/ 1047341 w 12192000"/>
              <a:gd name="connsiteY3587" fmla="*/ 920266 h 6858000"/>
              <a:gd name="connsiteX3588" fmla="*/ 1048928 w 12192000"/>
              <a:gd name="connsiteY3588" fmla="*/ 919473 h 6858000"/>
              <a:gd name="connsiteX3589" fmla="*/ 1049721 w 12192000"/>
              <a:gd name="connsiteY3589" fmla="*/ 916300 h 6858000"/>
              <a:gd name="connsiteX3590" fmla="*/ 1052102 w 12192000"/>
              <a:gd name="connsiteY3590" fmla="*/ 911540 h 6858000"/>
              <a:gd name="connsiteX3591" fmla="*/ 1052102 w 12192000"/>
              <a:gd name="connsiteY3591" fmla="*/ 906780 h 6858000"/>
              <a:gd name="connsiteX3592" fmla="*/ 1052102 w 12192000"/>
              <a:gd name="connsiteY3592" fmla="*/ 901227 h 6858000"/>
              <a:gd name="connsiteX3593" fmla="*/ 1051308 w 12192000"/>
              <a:gd name="connsiteY3593" fmla="*/ 897260 h 6858000"/>
              <a:gd name="connsiteX3594" fmla="*/ 1049721 w 12192000"/>
              <a:gd name="connsiteY3594" fmla="*/ 892500 h 6858000"/>
              <a:gd name="connsiteX3595" fmla="*/ 1047341 w 12192000"/>
              <a:gd name="connsiteY3595" fmla="*/ 887740 h 6858000"/>
              <a:gd name="connsiteX3596" fmla="*/ 1044167 w 12192000"/>
              <a:gd name="connsiteY3596" fmla="*/ 884567 h 6858000"/>
              <a:gd name="connsiteX3597" fmla="*/ 1040993 w 12192000"/>
              <a:gd name="connsiteY3597" fmla="*/ 881393 h 6858000"/>
              <a:gd name="connsiteX3598" fmla="*/ 1038614 w 12192000"/>
              <a:gd name="connsiteY3598" fmla="*/ 880600 h 6858000"/>
              <a:gd name="connsiteX3599" fmla="*/ 1036232 w 12192000"/>
              <a:gd name="connsiteY3599" fmla="*/ 879013 h 6858000"/>
              <a:gd name="connsiteX3600" fmla="*/ 1032265 w 12192000"/>
              <a:gd name="connsiteY3600" fmla="*/ 878220 h 6858000"/>
              <a:gd name="connsiteX3601" fmla="*/ 426078 w 12192000"/>
              <a:gd name="connsiteY3601" fmla="*/ 806820 h 6858000"/>
              <a:gd name="connsiteX3602" fmla="*/ 426078 w 12192000"/>
              <a:gd name="connsiteY3602" fmla="*/ 455373 h 6858000"/>
              <a:gd name="connsiteX3603" fmla="*/ 1032265 w 12192000"/>
              <a:gd name="connsiteY3603" fmla="*/ 380800 h 6858000"/>
              <a:gd name="connsiteX3604" fmla="*/ 1036232 w 12192000"/>
              <a:gd name="connsiteY3604" fmla="*/ 379213 h 6858000"/>
              <a:gd name="connsiteX3605" fmla="*/ 1040993 w 12192000"/>
              <a:gd name="connsiteY3605" fmla="*/ 378420 h 6858000"/>
              <a:gd name="connsiteX3606" fmla="*/ 1044167 w 12192000"/>
              <a:gd name="connsiteY3606" fmla="*/ 375248 h 6858000"/>
              <a:gd name="connsiteX3607" fmla="*/ 1047341 w 12192000"/>
              <a:gd name="connsiteY3607" fmla="*/ 371280 h 6858000"/>
              <a:gd name="connsiteX3608" fmla="*/ 1051308 w 12192000"/>
              <a:gd name="connsiteY3608" fmla="*/ 367313 h 6858000"/>
              <a:gd name="connsiteX3609" fmla="*/ 1052896 w 12192000"/>
              <a:gd name="connsiteY3609" fmla="*/ 362554 h 6858000"/>
              <a:gd name="connsiteX3610" fmla="*/ 1054482 w 12192000"/>
              <a:gd name="connsiteY3610" fmla="*/ 357000 h 6858000"/>
              <a:gd name="connsiteX3611" fmla="*/ 1054482 w 12192000"/>
              <a:gd name="connsiteY3611" fmla="*/ 352240 h 6858000"/>
              <a:gd name="connsiteX3612" fmla="*/ 1054482 w 12192000"/>
              <a:gd name="connsiteY3612" fmla="*/ 346687 h 6858000"/>
              <a:gd name="connsiteX3613" fmla="*/ 1052102 w 12192000"/>
              <a:gd name="connsiteY3613" fmla="*/ 342720 h 6858000"/>
              <a:gd name="connsiteX3614" fmla="*/ 1051308 w 12192000"/>
              <a:gd name="connsiteY3614" fmla="*/ 340341 h 6858000"/>
              <a:gd name="connsiteX3615" fmla="*/ 1049721 w 12192000"/>
              <a:gd name="connsiteY3615" fmla="*/ 337960 h 6858000"/>
              <a:gd name="connsiteX3616" fmla="*/ 1046548 w 12192000"/>
              <a:gd name="connsiteY3616" fmla="*/ 334787 h 6858000"/>
              <a:gd name="connsiteX3617" fmla="*/ 1040993 w 12192000"/>
              <a:gd name="connsiteY3617" fmla="*/ 331613 h 6858000"/>
              <a:gd name="connsiteX3618" fmla="*/ 1038614 w 12192000"/>
              <a:gd name="connsiteY3618" fmla="*/ 329233 h 6858000"/>
              <a:gd name="connsiteX3619" fmla="*/ 1035440 w 12192000"/>
              <a:gd name="connsiteY3619" fmla="*/ 327647 h 6858000"/>
              <a:gd name="connsiteX3620" fmla="*/ 1030680 w 12192000"/>
              <a:gd name="connsiteY3620" fmla="*/ 327647 h 6858000"/>
              <a:gd name="connsiteX3621" fmla="*/ 1027505 w 12192000"/>
              <a:gd name="connsiteY3621" fmla="*/ 326853 h 6858000"/>
              <a:gd name="connsiteX3622" fmla="*/ 1017190 w 12192000"/>
              <a:gd name="connsiteY3622" fmla="*/ 326060 h 6858000"/>
              <a:gd name="connsiteX3623" fmla="*/ 378471 w 12192000"/>
              <a:gd name="connsiteY3623" fmla="*/ 329233 h 6858000"/>
              <a:gd name="connsiteX3624" fmla="*/ 0 w 12192000"/>
              <a:gd name="connsiteY3624" fmla="*/ 329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Lst>
            <a:rect l="l" t="t" r="r" b="b"/>
            <a:pathLst>
              <a:path w="12192000" h="6858000">
                <a:moveTo>
                  <a:pt x="11169256" y="5397500"/>
                </a:moveTo>
                <a:lnTo>
                  <a:pt x="11621517" y="5397500"/>
                </a:lnTo>
                <a:lnTo>
                  <a:pt x="11621517" y="5552366"/>
                </a:lnTo>
                <a:lnTo>
                  <a:pt x="12192000" y="5552366"/>
                </a:lnTo>
                <a:lnTo>
                  <a:pt x="12192000" y="6181357"/>
                </a:lnTo>
                <a:lnTo>
                  <a:pt x="12192000" y="6810349"/>
                </a:lnTo>
                <a:lnTo>
                  <a:pt x="12167404" y="6834175"/>
                </a:lnTo>
                <a:lnTo>
                  <a:pt x="12140426" y="6858000"/>
                </a:lnTo>
                <a:lnTo>
                  <a:pt x="11409669" y="6858000"/>
                </a:lnTo>
                <a:lnTo>
                  <a:pt x="10680496" y="6858000"/>
                </a:lnTo>
                <a:lnTo>
                  <a:pt x="10644791" y="6827027"/>
                </a:lnTo>
                <a:lnTo>
                  <a:pt x="10611467" y="6792877"/>
                </a:lnTo>
                <a:lnTo>
                  <a:pt x="10579730" y="6757139"/>
                </a:lnTo>
                <a:lnTo>
                  <a:pt x="10551166" y="6719813"/>
                </a:lnTo>
                <a:lnTo>
                  <a:pt x="10522602" y="6680104"/>
                </a:lnTo>
                <a:lnTo>
                  <a:pt x="10497212" y="6638012"/>
                </a:lnTo>
                <a:lnTo>
                  <a:pt x="10474202" y="6594332"/>
                </a:lnTo>
                <a:lnTo>
                  <a:pt x="10452779" y="6548269"/>
                </a:lnTo>
                <a:lnTo>
                  <a:pt x="10433737" y="6501413"/>
                </a:lnTo>
                <a:lnTo>
                  <a:pt x="10417868" y="6453762"/>
                </a:lnTo>
                <a:lnTo>
                  <a:pt x="10403586" y="6403728"/>
                </a:lnTo>
                <a:lnTo>
                  <a:pt x="10391684" y="6352107"/>
                </a:lnTo>
                <a:lnTo>
                  <a:pt x="10382163" y="6299691"/>
                </a:lnTo>
                <a:lnTo>
                  <a:pt x="10375816" y="6247275"/>
                </a:lnTo>
                <a:lnTo>
                  <a:pt x="10371055" y="6192476"/>
                </a:lnTo>
                <a:lnTo>
                  <a:pt x="10370262" y="6137677"/>
                </a:lnTo>
                <a:lnTo>
                  <a:pt x="10371055" y="6054288"/>
                </a:lnTo>
                <a:lnTo>
                  <a:pt x="10373435" y="6013785"/>
                </a:lnTo>
                <a:lnTo>
                  <a:pt x="10376609" y="5972488"/>
                </a:lnTo>
                <a:lnTo>
                  <a:pt x="10386130" y="5890687"/>
                </a:lnTo>
                <a:lnTo>
                  <a:pt x="10392478" y="5851772"/>
                </a:lnTo>
                <a:lnTo>
                  <a:pt x="10400413" y="5811269"/>
                </a:lnTo>
                <a:lnTo>
                  <a:pt x="10419455" y="5734233"/>
                </a:lnTo>
                <a:lnTo>
                  <a:pt x="10431357" y="5697701"/>
                </a:lnTo>
                <a:lnTo>
                  <a:pt x="10444846" y="5661169"/>
                </a:lnTo>
                <a:lnTo>
                  <a:pt x="10460713" y="5623842"/>
                </a:lnTo>
                <a:lnTo>
                  <a:pt x="10477376" y="5589692"/>
                </a:lnTo>
                <a:lnTo>
                  <a:pt x="10496418" y="5554748"/>
                </a:lnTo>
                <a:lnTo>
                  <a:pt x="10517048" y="5521393"/>
                </a:lnTo>
                <a:lnTo>
                  <a:pt x="10979624" y="5711202"/>
                </a:lnTo>
                <a:lnTo>
                  <a:pt x="10955820" y="5749323"/>
                </a:lnTo>
                <a:lnTo>
                  <a:pt x="10936777" y="5785061"/>
                </a:lnTo>
                <a:lnTo>
                  <a:pt x="10920116" y="5820799"/>
                </a:lnTo>
                <a:lnTo>
                  <a:pt x="10912181" y="5839859"/>
                </a:lnTo>
                <a:lnTo>
                  <a:pt x="10906627" y="5858126"/>
                </a:lnTo>
                <a:lnTo>
                  <a:pt x="10901073" y="5878774"/>
                </a:lnTo>
                <a:lnTo>
                  <a:pt x="10895519" y="5898629"/>
                </a:lnTo>
                <a:lnTo>
                  <a:pt x="10889172" y="5943103"/>
                </a:lnTo>
                <a:lnTo>
                  <a:pt x="10884411" y="5993931"/>
                </a:lnTo>
                <a:lnTo>
                  <a:pt x="10882031" y="6050318"/>
                </a:lnTo>
                <a:lnTo>
                  <a:pt x="10883617" y="6083673"/>
                </a:lnTo>
                <a:lnTo>
                  <a:pt x="10886791" y="6116235"/>
                </a:lnTo>
                <a:lnTo>
                  <a:pt x="10890758" y="6146413"/>
                </a:lnTo>
                <a:lnTo>
                  <a:pt x="10897900" y="6176592"/>
                </a:lnTo>
                <a:lnTo>
                  <a:pt x="10905833" y="6204389"/>
                </a:lnTo>
                <a:lnTo>
                  <a:pt x="10916942" y="6231391"/>
                </a:lnTo>
                <a:lnTo>
                  <a:pt x="10928050" y="6256805"/>
                </a:lnTo>
                <a:lnTo>
                  <a:pt x="10941539" y="6280630"/>
                </a:lnTo>
                <a:lnTo>
                  <a:pt x="10956614" y="6302073"/>
                </a:lnTo>
                <a:lnTo>
                  <a:pt x="10974070" y="6321928"/>
                </a:lnTo>
                <a:lnTo>
                  <a:pt x="10992319" y="6340194"/>
                </a:lnTo>
                <a:lnTo>
                  <a:pt x="11012948" y="6355283"/>
                </a:lnTo>
                <a:lnTo>
                  <a:pt x="11035165" y="6368784"/>
                </a:lnTo>
                <a:lnTo>
                  <a:pt x="11058174" y="6379903"/>
                </a:lnTo>
                <a:lnTo>
                  <a:pt x="11082770" y="6387845"/>
                </a:lnTo>
                <a:lnTo>
                  <a:pt x="11108954" y="6393404"/>
                </a:lnTo>
                <a:lnTo>
                  <a:pt x="11172429" y="6398963"/>
                </a:lnTo>
                <a:lnTo>
                  <a:pt x="11240666" y="6403728"/>
                </a:lnTo>
                <a:lnTo>
                  <a:pt x="11315249" y="6406905"/>
                </a:lnTo>
                <a:lnTo>
                  <a:pt x="11395386" y="6407699"/>
                </a:lnTo>
                <a:lnTo>
                  <a:pt x="11475524" y="6406905"/>
                </a:lnTo>
                <a:lnTo>
                  <a:pt x="11552487" y="6404523"/>
                </a:lnTo>
                <a:lnTo>
                  <a:pt x="11723077" y="6393404"/>
                </a:lnTo>
                <a:lnTo>
                  <a:pt x="11746087" y="6390227"/>
                </a:lnTo>
                <a:lnTo>
                  <a:pt x="11766716" y="6385462"/>
                </a:lnTo>
                <a:lnTo>
                  <a:pt x="11787345" y="6379109"/>
                </a:lnTo>
                <a:lnTo>
                  <a:pt x="11804801" y="6369579"/>
                </a:lnTo>
                <a:lnTo>
                  <a:pt x="11823050" y="6360048"/>
                </a:lnTo>
                <a:lnTo>
                  <a:pt x="11838125" y="6348930"/>
                </a:lnTo>
                <a:lnTo>
                  <a:pt x="11865896" y="6322722"/>
                </a:lnTo>
                <a:lnTo>
                  <a:pt x="11887319" y="6294925"/>
                </a:lnTo>
                <a:lnTo>
                  <a:pt x="11896047" y="6279836"/>
                </a:lnTo>
                <a:lnTo>
                  <a:pt x="11903188" y="6264747"/>
                </a:lnTo>
                <a:lnTo>
                  <a:pt x="11908742" y="6249657"/>
                </a:lnTo>
                <a:lnTo>
                  <a:pt x="11912709" y="6233773"/>
                </a:lnTo>
                <a:lnTo>
                  <a:pt x="11916677" y="6203595"/>
                </a:lnTo>
                <a:lnTo>
                  <a:pt x="11915089" y="6167062"/>
                </a:lnTo>
                <a:lnTo>
                  <a:pt x="11911123" y="6136883"/>
                </a:lnTo>
                <a:lnTo>
                  <a:pt x="11903982" y="6107499"/>
                </a:lnTo>
                <a:lnTo>
                  <a:pt x="11894460" y="6074143"/>
                </a:lnTo>
                <a:lnTo>
                  <a:pt x="11621517" y="6074143"/>
                </a:lnTo>
                <a:lnTo>
                  <a:pt x="11621517" y="6229008"/>
                </a:lnTo>
                <a:lnTo>
                  <a:pt x="11169256" y="6229008"/>
                </a:lnTo>
                <a:close/>
                <a:moveTo>
                  <a:pt x="9065052" y="5397500"/>
                </a:moveTo>
                <a:lnTo>
                  <a:pt x="9518107" y="5397500"/>
                </a:lnTo>
                <a:lnTo>
                  <a:pt x="9518107" y="5552366"/>
                </a:lnTo>
                <a:lnTo>
                  <a:pt x="10154446" y="5552366"/>
                </a:lnTo>
                <a:lnTo>
                  <a:pt x="10169521" y="5573809"/>
                </a:lnTo>
                <a:lnTo>
                  <a:pt x="10183009" y="5598428"/>
                </a:lnTo>
                <a:lnTo>
                  <a:pt x="10195704" y="5625430"/>
                </a:lnTo>
                <a:lnTo>
                  <a:pt x="10208399" y="5656403"/>
                </a:lnTo>
                <a:lnTo>
                  <a:pt x="10220301" y="5689759"/>
                </a:lnTo>
                <a:lnTo>
                  <a:pt x="10232996" y="5726291"/>
                </a:lnTo>
                <a:lnTo>
                  <a:pt x="10255213" y="5808092"/>
                </a:lnTo>
                <a:lnTo>
                  <a:pt x="10272668" y="5898629"/>
                </a:lnTo>
                <a:lnTo>
                  <a:pt x="10288537" y="5997902"/>
                </a:lnTo>
                <a:lnTo>
                  <a:pt x="10299645" y="6105116"/>
                </a:lnTo>
                <a:lnTo>
                  <a:pt x="10302819" y="6161503"/>
                </a:lnTo>
                <a:lnTo>
                  <a:pt x="10305199" y="6217890"/>
                </a:lnTo>
                <a:lnTo>
                  <a:pt x="10305199" y="6266335"/>
                </a:lnTo>
                <a:lnTo>
                  <a:pt x="10302819" y="6313192"/>
                </a:lnTo>
                <a:lnTo>
                  <a:pt x="10297264" y="6360048"/>
                </a:lnTo>
                <a:lnTo>
                  <a:pt x="10290917" y="6405317"/>
                </a:lnTo>
                <a:lnTo>
                  <a:pt x="10280603" y="6450585"/>
                </a:lnTo>
                <a:lnTo>
                  <a:pt x="10269494" y="6494265"/>
                </a:lnTo>
                <a:lnTo>
                  <a:pt x="10255213" y="6537151"/>
                </a:lnTo>
                <a:lnTo>
                  <a:pt x="10238550" y="6578448"/>
                </a:lnTo>
                <a:lnTo>
                  <a:pt x="10220301" y="6618952"/>
                </a:lnTo>
                <a:lnTo>
                  <a:pt x="10199671" y="6657866"/>
                </a:lnTo>
                <a:lnTo>
                  <a:pt x="10177455" y="6695987"/>
                </a:lnTo>
                <a:lnTo>
                  <a:pt x="10152859" y="6731725"/>
                </a:lnTo>
                <a:lnTo>
                  <a:pt x="10126675" y="6766669"/>
                </a:lnTo>
                <a:lnTo>
                  <a:pt x="10098905" y="6798437"/>
                </a:lnTo>
                <a:lnTo>
                  <a:pt x="10068753" y="6828615"/>
                </a:lnTo>
                <a:lnTo>
                  <a:pt x="10036223" y="6858000"/>
                </a:lnTo>
                <a:lnTo>
                  <a:pt x="9305465" y="6858000"/>
                </a:lnTo>
                <a:lnTo>
                  <a:pt x="8576293" y="6858000"/>
                </a:lnTo>
                <a:lnTo>
                  <a:pt x="8541381" y="6827027"/>
                </a:lnTo>
                <a:lnTo>
                  <a:pt x="8508057" y="6792877"/>
                </a:lnTo>
                <a:lnTo>
                  <a:pt x="8477113" y="6757139"/>
                </a:lnTo>
                <a:lnTo>
                  <a:pt x="8446962" y="6719813"/>
                </a:lnTo>
                <a:lnTo>
                  <a:pt x="8419986" y="6680104"/>
                </a:lnTo>
                <a:lnTo>
                  <a:pt x="8394596" y="6638012"/>
                </a:lnTo>
                <a:lnTo>
                  <a:pt x="8370792" y="6594332"/>
                </a:lnTo>
                <a:lnTo>
                  <a:pt x="8349369" y="6548269"/>
                </a:lnTo>
                <a:lnTo>
                  <a:pt x="8330327" y="6501413"/>
                </a:lnTo>
                <a:lnTo>
                  <a:pt x="8313664" y="6453762"/>
                </a:lnTo>
                <a:lnTo>
                  <a:pt x="8299383" y="6403728"/>
                </a:lnTo>
                <a:lnTo>
                  <a:pt x="8288274" y="6352107"/>
                </a:lnTo>
                <a:lnTo>
                  <a:pt x="8277960" y="6299691"/>
                </a:lnTo>
                <a:lnTo>
                  <a:pt x="8271613" y="6247275"/>
                </a:lnTo>
                <a:lnTo>
                  <a:pt x="8268439" y="6192476"/>
                </a:lnTo>
                <a:lnTo>
                  <a:pt x="8266058" y="6137677"/>
                </a:lnTo>
                <a:lnTo>
                  <a:pt x="8268439" y="6054288"/>
                </a:lnTo>
                <a:lnTo>
                  <a:pt x="8270819" y="6013785"/>
                </a:lnTo>
                <a:lnTo>
                  <a:pt x="8272406" y="5972488"/>
                </a:lnTo>
                <a:lnTo>
                  <a:pt x="8282720" y="5890687"/>
                </a:lnTo>
                <a:lnTo>
                  <a:pt x="8288274" y="5851772"/>
                </a:lnTo>
                <a:lnTo>
                  <a:pt x="8296209" y="5811269"/>
                </a:lnTo>
                <a:lnTo>
                  <a:pt x="8316045" y="5734233"/>
                </a:lnTo>
                <a:lnTo>
                  <a:pt x="8328740" y="5697701"/>
                </a:lnTo>
                <a:lnTo>
                  <a:pt x="8342228" y="5661169"/>
                </a:lnTo>
                <a:lnTo>
                  <a:pt x="8357304" y="5623842"/>
                </a:lnTo>
                <a:lnTo>
                  <a:pt x="8373966" y="5589692"/>
                </a:lnTo>
                <a:lnTo>
                  <a:pt x="8393008" y="5554748"/>
                </a:lnTo>
                <a:lnTo>
                  <a:pt x="8412844" y="5521393"/>
                </a:lnTo>
                <a:lnTo>
                  <a:pt x="8875420" y="5711202"/>
                </a:lnTo>
                <a:lnTo>
                  <a:pt x="8853203" y="5749323"/>
                </a:lnTo>
                <a:lnTo>
                  <a:pt x="8832574" y="5785061"/>
                </a:lnTo>
                <a:lnTo>
                  <a:pt x="8815912" y="5820799"/>
                </a:lnTo>
                <a:lnTo>
                  <a:pt x="8809564" y="5839859"/>
                </a:lnTo>
                <a:lnTo>
                  <a:pt x="8802423" y="5858126"/>
                </a:lnTo>
                <a:lnTo>
                  <a:pt x="8796869" y="5878774"/>
                </a:lnTo>
                <a:lnTo>
                  <a:pt x="8792902" y="5898629"/>
                </a:lnTo>
                <a:lnTo>
                  <a:pt x="8784968" y="5943103"/>
                </a:lnTo>
                <a:lnTo>
                  <a:pt x="8780207" y="5993931"/>
                </a:lnTo>
                <a:lnTo>
                  <a:pt x="8779413" y="6050318"/>
                </a:lnTo>
                <a:lnTo>
                  <a:pt x="8780207" y="6083673"/>
                </a:lnTo>
                <a:lnTo>
                  <a:pt x="8782587" y="6116235"/>
                </a:lnTo>
                <a:lnTo>
                  <a:pt x="8787348" y="6146413"/>
                </a:lnTo>
                <a:lnTo>
                  <a:pt x="8793696" y="6176592"/>
                </a:lnTo>
                <a:lnTo>
                  <a:pt x="8802423" y="6204389"/>
                </a:lnTo>
                <a:lnTo>
                  <a:pt x="8812738" y="6231391"/>
                </a:lnTo>
                <a:lnTo>
                  <a:pt x="8824640" y="6256805"/>
                </a:lnTo>
                <a:lnTo>
                  <a:pt x="8838128" y="6280630"/>
                </a:lnTo>
                <a:lnTo>
                  <a:pt x="8853203" y="6302073"/>
                </a:lnTo>
                <a:lnTo>
                  <a:pt x="8870660" y="6321928"/>
                </a:lnTo>
                <a:lnTo>
                  <a:pt x="8888908" y="6340194"/>
                </a:lnTo>
                <a:lnTo>
                  <a:pt x="8909537" y="6355283"/>
                </a:lnTo>
                <a:lnTo>
                  <a:pt x="8930961" y="6368784"/>
                </a:lnTo>
                <a:lnTo>
                  <a:pt x="8953970" y="6379903"/>
                </a:lnTo>
                <a:lnTo>
                  <a:pt x="8978567" y="6387845"/>
                </a:lnTo>
                <a:lnTo>
                  <a:pt x="9005544" y="6393404"/>
                </a:lnTo>
                <a:lnTo>
                  <a:pt x="9068225" y="6398963"/>
                </a:lnTo>
                <a:lnTo>
                  <a:pt x="9137255" y="6403728"/>
                </a:lnTo>
                <a:lnTo>
                  <a:pt x="9211045" y="6406905"/>
                </a:lnTo>
                <a:lnTo>
                  <a:pt x="9291182" y="6407699"/>
                </a:lnTo>
                <a:lnTo>
                  <a:pt x="9371320" y="6406905"/>
                </a:lnTo>
                <a:lnTo>
                  <a:pt x="9449870" y="6404523"/>
                </a:lnTo>
                <a:lnTo>
                  <a:pt x="9620461" y="6393404"/>
                </a:lnTo>
                <a:lnTo>
                  <a:pt x="9642677" y="6390227"/>
                </a:lnTo>
                <a:lnTo>
                  <a:pt x="9662512" y="6385462"/>
                </a:lnTo>
                <a:lnTo>
                  <a:pt x="9683142" y="6379109"/>
                </a:lnTo>
                <a:lnTo>
                  <a:pt x="9702185" y="6369579"/>
                </a:lnTo>
                <a:lnTo>
                  <a:pt x="9718847" y="6360048"/>
                </a:lnTo>
                <a:lnTo>
                  <a:pt x="9733922" y="6348930"/>
                </a:lnTo>
                <a:lnTo>
                  <a:pt x="9761692" y="6322722"/>
                </a:lnTo>
                <a:lnTo>
                  <a:pt x="9783115" y="6294925"/>
                </a:lnTo>
                <a:lnTo>
                  <a:pt x="9791844" y="6279836"/>
                </a:lnTo>
                <a:lnTo>
                  <a:pt x="9799778" y="6264747"/>
                </a:lnTo>
                <a:lnTo>
                  <a:pt x="9805331" y="6249657"/>
                </a:lnTo>
                <a:lnTo>
                  <a:pt x="9809299" y="6233773"/>
                </a:lnTo>
                <a:lnTo>
                  <a:pt x="9812473" y="6203595"/>
                </a:lnTo>
                <a:lnTo>
                  <a:pt x="9810886" y="6167062"/>
                </a:lnTo>
                <a:lnTo>
                  <a:pt x="9807712" y="6136883"/>
                </a:lnTo>
                <a:lnTo>
                  <a:pt x="9801365" y="6107499"/>
                </a:lnTo>
                <a:lnTo>
                  <a:pt x="9790256" y="6074143"/>
                </a:lnTo>
                <a:lnTo>
                  <a:pt x="9518107" y="6074143"/>
                </a:lnTo>
                <a:lnTo>
                  <a:pt x="9518107" y="6229008"/>
                </a:lnTo>
                <a:lnTo>
                  <a:pt x="9065052" y="6229008"/>
                </a:lnTo>
                <a:close/>
                <a:moveTo>
                  <a:pt x="6973234" y="5397500"/>
                </a:moveTo>
                <a:lnTo>
                  <a:pt x="7426112" y="5397500"/>
                </a:lnTo>
                <a:lnTo>
                  <a:pt x="7426112" y="5553954"/>
                </a:lnTo>
                <a:lnTo>
                  <a:pt x="8062996" y="5553954"/>
                </a:lnTo>
                <a:lnTo>
                  <a:pt x="8069342" y="5562690"/>
                </a:lnTo>
                <a:lnTo>
                  <a:pt x="8076480" y="5573809"/>
                </a:lnTo>
                <a:lnTo>
                  <a:pt x="8089963" y="5598428"/>
                </a:lnTo>
                <a:lnTo>
                  <a:pt x="8096308" y="5611929"/>
                </a:lnTo>
                <a:lnTo>
                  <a:pt x="8103447" y="5625430"/>
                </a:lnTo>
                <a:lnTo>
                  <a:pt x="8109791" y="5640520"/>
                </a:lnTo>
                <a:lnTo>
                  <a:pt x="8116137" y="5656403"/>
                </a:lnTo>
                <a:lnTo>
                  <a:pt x="8122481" y="5673081"/>
                </a:lnTo>
                <a:lnTo>
                  <a:pt x="8128827" y="5689759"/>
                </a:lnTo>
                <a:lnTo>
                  <a:pt x="8134378" y="5708025"/>
                </a:lnTo>
                <a:lnTo>
                  <a:pt x="8139930" y="5726291"/>
                </a:lnTo>
                <a:lnTo>
                  <a:pt x="8145482" y="5745352"/>
                </a:lnTo>
                <a:lnTo>
                  <a:pt x="8151034" y="5766001"/>
                </a:lnTo>
                <a:lnTo>
                  <a:pt x="8162138" y="5808092"/>
                </a:lnTo>
                <a:lnTo>
                  <a:pt x="8172449" y="5851772"/>
                </a:lnTo>
                <a:lnTo>
                  <a:pt x="8181173" y="5898629"/>
                </a:lnTo>
                <a:lnTo>
                  <a:pt x="8189105" y="5947868"/>
                </a:lnTo>
                <a:lnTo>
                  <a:pt x="8192277" y="5972488"/>
                </a:lnTo>
                <a:lnTo>
                  <a:pt x="8195450" y="5997902"/>
                </a:lnTo>
                <a:lnTo>
                  <a:pt x="8199415" y="6024904"/>
                </a:lnTo>
                <a:lnTo>
                  <a:pt x="8202588" y="6050318"/>
                </a:lnTo>
                <a:lnTo>
                  <a:pt x="8206553" y="6105116"/>
                </a:lnTo>
                <a:lnTo>
                  <a:pt x="8210519" y="6161503"/>
                </a:lnTo>
                <a:lnTo>
                  <a:pt x="8211312" y="6189299"/>
                </a:lnTo>
                <a:lnTo>
                  <a:pt x="8212105" y="6203595"/>
                </a:lnTo>
                <a:lnTo>
                  <a:pt x="8212105" y="6217890"/>
                </a:lnTo>
                <a:lnTo>
                  <a:pt x="8213691" y="6242509"/>
                </a:lnTo>
                <a:lnTo>
                  <a:pt x="8212105" y="6266335"/>
                </a:lnTo>
                <a:lnTo>
                  <a:pt x="8212105" y="6289366"/>
                </a:lnTo>
                <a:lnTo>
                  <a:pt x="8210519" y="6313192"/>
                </a:lnTo>
                <a:lnTo>
                  <a:pt x="8208140" y="6336223"/>
                </a:lnTo>
                <a:lnTo>
                  <a:pt x="8205761" y="6360048"/>
                </a:lnTo>
                <a:lnTo>
                  <a:pt x="8202588" y="6382285"/>
                </a:lnTo>
                <a:lnTo>
                  <a:pt x="8197829" y="6405317"/>
                </a:lnTo>
                <a:lnTo>
                  <a:pt x="8193070" y="6428348"/>
                </a:lnTo>
                <a:lnTo>
                  <a:pt x="8189105" y="6450585"/>
                </a:lnTo>
                <a:lnTo>
                  <a:pt x="8183552" y="6472822"/>
                </a:lnTo>
                <a:lnTo>
                  <a:pt x="8176414" y="6495059"/>
                </a:lnTo>
                <a:lnTo>
                  <a:pt x="8170069" y="6516502"/>
                </a:lnTo>
                <a:lnTo>
                  <a:pt x="8162138" y="6537151"/>
                </a:lnTo>
                <a:lnTo>
                  <a:pt x="8154207" y="6558594"/>
                </a:lnTo>
                <a:lnTo>
                  <a:pt x="8146276" y="6578448"/>
                </a:lnTo>
                <a:lnTo>
                  <a:pt x="8137551" y="6599891"/>
                </a:lnTo>
                <a:lnTo>
                  <a:pt x="8128034" y="6619746"/>
                </a:lnTo>
                <a:lnTo>
                  <a:pt x="8117723" y="6638806"/>
                </a:lnTo>
                <a:lnTo>
                  <a:pt x="8107412" y="6659455"/>
                </a:lnTo>
                <a:lnTo>
                  <a:pt x="8096308" y="6678515"/>
                </a:lnTo>
                <a:lnTo>
                  <a:pt x="8085205" y="6695987"/>
                </a:lnTo>
                <a:lnTo>
                  <a:pt x="8073307" y="6715047"/>
                </a:lnTo>
                <a:lnTo>
                  <a:pt x="8060617" y="6731725"/>
                </a:lnTo>
                <a:lnTo>
                  <a:pt x="8047134" y="6749991"/>
                </a:lnTo>
                <a:lnTo>
                  <a:pt x="8033651" y="6766669"/>
                </a:lnTo>
                <a:lnTo>
                  <a:pt x="8020961" y="6783347"/>
                </a:lnTo>
                <a:lnTo>
                  <a:pt x="8005892" y="6798437"/>
                </a:lnTo>
                <a:lnTo>
                  <a:pt x="7991615" y="6814320"/>
                </a:lnTo>
                <a:lnTo>
                  <a:pt x="7975752" y="6830204"/>
                </a:lnTo>
                <a:lnTo>
                  <a:pt x="7960682" y="6844499"/>
                </a:lnTo>
                <a:lnTo>
                  <a:pt x="7944820" y="6858000"/>
                </a:lnTo>
                <a:lnTo>
                  <a:pt x="7214346" y="6858000"/>
                </a:lnTo>
                <a:lnTo>
                  <a:pt x="6483871" y="6858000"/>
                </a:lnTo>
                <a:lnTo>
                  <a:pt x="6467216" y="6843705"/>
                </a:lnTo>
                <a:lnTo>
                  <a:pt x="6458491" y="6835763"/>
                </a:lnTo>
                <a:lnTo>
                  <a:pt x="6448974" y="6827027"/>
                </a:lnTo>
                <a:lnTo>
                  <a:pt x="6432318" y="6811143"/>
                </a:lnTo>
                <a:lnTo>
                  <a:pt x="6415662" y="6792877"/>
                </a:lnTo>
                <a:lnTo>
                  <a:pt x="6399800" y="6776199"/>
                </a:lnTo>
                <a:lnTo>
                  <a:pt x="6384730" y="6758727"/>
                </a:lnTo>
                <a:lnTo>
                  <a:pt x="6369661" y="6739667"/>
                </a:lnTo>
                <a:lnTo>
                  <a:pt x="6355384" y="6720607"/>
                </a:lnTo>
                <a:lnTo>
                  <a:pt x="6341108" y="6700752"/>
                </a:lnTo>
                <a:lnTo>
                  <a:pt x="6327624" y="6680104"/>
                </a:lnTo>
                <a:lnTo>
                  <a:pt x="6314142" y="6659455"/>
                </a:lnTo>
                <a:lnTo>
                  <a:pt x="6302244" y="6638012"/>
                </a:lnTo>
                <a:lnTo>
                  <a:pt x="6289554" y="6616569"/>
                </a:lnTo>
                <a:lnTo>
                  <a:pt x="6278450" y="6594332"/>
                </a:lnTo>
                <a:lnTo>
                  <a:pt x="6267347" y="6572095"/>
                </a:lnTo>
                <a:lnTo>
                  <a:pt x="6257036" y="6548269"/>
                </a:lnTo>
                <a:lnTo>
                  <a:pt x="6247519" y="6525238"/>
                </a:lnTo>
                <a:lnTo>
                  <a:pt x="6238794" y="6501413"/>
                </a:lnTo>
                <a:lnTo>
                  <a:pt x="6229277" y="6478381"/>
                </a:lnTo>
                <a:lnTo>
                  <a:pt x="6221345" y="6453762"/>
                </a:lnTo>
                <a:lnTo>
                  <a:pt x="6215000" y="6429142"/>
                </a:lnTo>
                <a:lnTo>
                  <a:pt x="6208655" y="6403728"/>
                </a:lnTo>
                <a:lnTo>
                  <a:pt x="6201517" y="6377520"/>
                </a:lnTo>
                <a:lnTo>
                  <a:pt x="6195965" y="6352107"/>
                </a:lnTo>
                <a:lnTo>
                  <a:pt x="6190413" y="6326693"/>
                </a:lnTo>
                <a:lnTo>
                  <a:pt x="6187240" y="6299691"/>
                </a:lnTo>
                <a:lnTo>
                  <a:pt x="6182482" y="6274277"/>
                </a:lnTo>
                <a:lnTo>
                  <a:pt x="6180102" y="6247275"/>
                </a:lnTo>
                <a:lnTo>
                  <a:pt x="6176930" y="6219478"/>
                </a:lnTo>
                <a:lnTo>
                  <a:pt x="6176136" y="6192476"/>
                </a:lnTo>
                <a:lnTo>
                  <a:pt x="6174550" y="6165474"/>
                </a:lnTo>
                <a:lnTo>
                  <a:pt x="6174550" y="6137677"/>
                </a:lnTo>
                <a:lnTo>
                  <a:pt x="6174550" y="6096380"/>
                </a:lnTo>
                <a:lnTo>
                  <a:pt x="6176136" y="6055083"/>
                </a:lnTo>
                <a:lnTo>
                  <a:pt x="6178516" y="6013785"/>
                </a:lnTo>
                <a:lnTo>
                  <a:pt x="6181688" y="5972488"/>
                </a:lnTo>
                <a:lnTo>
                  <a:pt x="6184861" y="5931984"/>
                </a:lnTo>
                <a:lnTo>
                  <a:pt x="6190413" y="5890687"/>
                </a:lnTo>
                <a:lnTo>
                  <a:pt x="6197551" y="5851772"/>
                </a:lnTo>
                <a:lnTo>
                  <a:pt x="6200724" y="5831918"/>
                </a:lnTo>
                <a:lnTo>
                  <a:pt x="6204689" y="5812857"/>
                </a:lnTo>
                <a:lnTo>
                  <a:pt x="6214207" y="5773942"/>
                </a:lnTo>
                <a:lnTo>
                  <a:pt x="6218173" y="5754882"/>
                </a:lnTo>
                <a:lnTo>
                  <a:pt x="6223725" y="5734233"/>
                </a:lnTo>
                <a:lnTo>
                  <a:pt x="6229277" y="5716761"/>
                </a:lnTo>
                <a:lnTo>
                  <a:pt x="6236415" y="5697701"/>
                </a:lnTo>
                <a:lnTo>
                  <a:pt x="6242759" y="5678641"/>
                </a:lnTo>
                <a:lnTo>
                  <a:pt x="6249898" y="5661169"/>
                </a:lnTo>
                <a:lnTo>
                  <a:pt x="6257036" y="5642902"/>
                </a:lnTo>
                <a:lnTo>
                  <a:pt x="6264968" y="5623842"/>
                </a:lnTo>
                <a:lnTo>
                  <a:pt x="6272899" y="5607164"/>
                </a:lnTo>
                <a:lnTo>
                  <a:pt x="6281623" y="5589692"/>
                </a:lnTo>
                <a:lnTo>
                  <a:pt x="6291141" y="5571426"/>
                </a:lnTo>
                <a:lnTo>
                  <a:pt x="6300658" y="5554748"/>
                </a:lnTo>
                <a:lnTo>
                  <a:pt x="6322072" y="5521393"/>
                </a:lnTo>
                <a:lnTo>
                  <a:pt x="6782882" y="5711202"/>
                </a:lnTo>
                <a:lnTo>
                  <a:pt x="6760674" y="5749323"/>
                </a:lnTo>
                <a:lnTo>
                  <a:pt x="6740053" y="5785061"/>
                </a:lnTo>
                <a:lnTo>
                  <a:pt x="6732122" y="5802533"/>
                </a:lnTo>
                <a:lnTo>
                  <a:pt x="6723398" y="5821593"/>
                </a:lnTo>
                <a:lnTo>
                  <a:pt x="6717052" y="5839859"/>
                </a:lnTo>
                <a:lnTo>
                  <a:pt x="6709914" y="5858126"/>
                </a:lnTo>
                <a:lnTo>
                  <a:pt x="6704362" y="5878774"/>
                </a:lnTo>
                <a:lnTo>
                  <a:pt x="6700397" y="5898629"/>
                </a:lnTo>
                <a:lnTo>
                  <a:pt x="6695637" y="5920866"/>
                </a:lnTo>
                <a:lnTo>
                  <a:pt x="6692466" y="5943103"/>
                </a:lnTo>
                <a:lnTo>
                  <a:pt x="6690879" y="5955810"/>
                </a:lnTo>
                <a:lnTo>
                  <a:pt x="6690086" y="5967723"/>
                </a:lnTo>
                <a:lnTo>
                  <a:pt x="6687707" y="5993931"/>
                </a:lnTo>
                <a:lnTo>
                  <a:pt x="6686913" y="6021727"/>
                </a:lnTo>
                <a:lnTo>
                  <a:pt x="6686913" y="6050318"/>
                </a:lnTo>
                <a:lnTo>
                  <a:pt x="6686913" y="6066995"/>
                </a:lnTo>
                <a:lnTo>
                  <a:pt x="6687707" y="6083673"/>
                </a:lnTo>
                <a:lnTo>
                  <a:pt x="6689293" y="6099557"/>
                </a:lnTo>
                <a:lnTo>
                  <a:pt x="6690879" y="6116235"/>
                </a:lnTo>
                <a:lnTo>
                  <a:pt x="6692466" y="6132118"/>
                </a:lnTo>
                <a:lnTo>
                  <a:pt x="6695637" y="6146413"/>
                </a:lnTo>
                <a:lnTo>
                  <a:pt x="6698810" y="6162297"/>
                </a:lnTo>
                <a:lnTo>
                  <a:pt x="6702776" y="6176592"/>
                </a:lnTo>
                <a:lnTo>
                  <a:pt x="6705948" y="6190888"/>
                </a:lnTo>
                <a:lnTo>
                  <a:pt x="6709914" y="6204389"/>
                </a:lnTo>
                <a:lnTo>
                  <a:pt x="6714673" y="6217890"/>
                </a:lnTo>
                <a:lnTo>
                  <a:pt x="6720225" y="6231391"/>
                </a:lnTo>
                <a:lnTo>
                  <a:pt x="6725777" y="6244892"/>
                </a:lnTo>
                <a:lnTo>
                  <a:pt x="6732122" y="6256805"/>
                </a:lnTo>
                <a:lnTo>
                  <a:pt x="6739260" y="6269512"/>
                </a:lnTo>
                <a:lnTo>
                  <a:pt x="6745605" y="6280630"/>
                </a:lnTo>
                <a:lnTo>
                  <a:pt x="6753536" y="6291749"/>
                </a:lnTo>
                <a:lnTo>
                  <a:pt x="6761468" y="6302867"/>
                </a:lnTo>
                <a:lnTo>
                  <a:pt x="6769399" y="6313192"/>
                </a:lnTo>
                <a:lnTo>
                  <a:pt x="6778123" y="6321928"/>
                </a:lnTo>
                <a:lnTo>
                  <a:pt x="6786848" y="6330664"/>
                </a:lnTo>
                <a:lnTo>
                  <a:pt x="6797159" y="6340194"/>
                </a:lnTo>
                <a:lnTo>
                  <a:pt x="6801917" y="6344165"/>
                </a:lnTo>
                <a:lnTo>
                  <a:pt x="6807470" y="6347341"/>
                </a:lnTo>
                <a:lnTo>
                  <a:pt x="6816987" y="6355283"/>
                </a:lnTo>
                <a:lnTo>
                  <a:pt x="6827298" y="6362431"/>
                </a:lnTo>
                <a:lnTo>
                  <a:pt x="6838402" y="6368784"/>
                </a:lnTo>
                <a:lnTo>
                  <a:pt x="6851092" y="6374344"/>
                </a:lnTo>
                <a:lnTo>
                  <a:pt x="6856644" y="6376726"/>
                </a:lnTo>
                <a:lnTo>
                  <a:pt x="6862195" y="6379903"/>
                </a:lnTo>
                <a:lnTo>
                  <a:pt x="6874093" y="6384668"/>
                </a:lnTo>
                <a:lnTo>
                  <a:pt x="6887576" y="6387845"/>
                </a:lnTo>
                <a:lnTo>
                  <a:pt x="6899473" y="6391021"/>
                </a:lnTo>
                <a:lnTo>
                  <a:pt x="6912956" y="6393404"/>
                </a:lnTo>
                <a:lnTo>
                  <a:pt x="6944681" y="6396581"/>
                </a:lnTo>
                <a:lnTo>
                  <a:pt x="6975613" y="6399757"/>
                </a:lnTo>
                <a:lnTo>
                  <a:pt x="7008925" y="6402140"/>
                </a:lnTo>
                <a:lnTo>
                  <a:pt x="7044616" y="6404523"/>
                </a:lnTo>
                <a:lnTo>
                  <a:pt x="7081893" y="6405317"/>
                </a:lnTo>
                <a:lnTo>
                  <a:pt x="7119170" y="6406905"/>
                </a:lnTo>
                <a:lnTo>
                  <a:pt x="7158827" y="6407699"/>
                </a:lnTo>
                <a:lnTo>
                  <a:pt x="7200069" y="6407699"/>
                </a:lnTo>
                <a:lnTo>
                  <a:pt x="7239726" y="6407699"/>
                </a:lnTo>
                <a:lnTo>
                  <a:pt x="7278590" y="6406905"/>
                </a:lnTo>
                <a:lnTo>
                  <a:pt x="7318246" y="6405317"/>
                </a:lnTo>
                <a:lnTo>
                  <a:pt x="7357109" y="6404523"/>
                </a:lnTo>
                <a:lnTo>
                  <a:pt x="7438802" y="6399757"/>
                </a:lnTo>
                <a:lnTo>
                  <a:pt x="7527632" y="6393404"/>
                </a:lnTo>
                <a:lnTo>
                  <a:pt x="7538737" y="6392610"/>
                </a:lnTo>
                <a:lnTo>
                  <a:pt x="7549841" y="6390227"/>
                </a:lnTo>
                <a:lnTo>
                  <a:pt x="7560944" y="6387845"/>
                </a:lnTo>
                <a:lnTo>
                  <a:pt x="7571255" y="6385462"/>
                </a:lnTo>
                <a:lnTo>
                  <a:pt x="7581565" y="6382285"/>
                </a:lnTo>
                <a:lnTo>
                  <a:pt x="7590290" y="6379109"/>
                </a:lnTo>
                <a:lnTo>
                  <a:pt x="7599807" y="6374344"/>
                </a:lnTo>
                <a:lnTo>
                  <a:pt x="7609326" y="6369579"/>
                </a:lnTo>
                <a:lnTo>
                  <a:pt x="7625981" y="6360048"/>
                </a:lnTo>
                <a:lnTo>
                  <a:pt x="7634706" y="6354489"/>
                </a:lnTo>
                <a:lnTo>
                  <a:pt x="7642637" y="6348930"/>
                </a:lnTo>
                <a:lnTo>
                  <a:pt x="7656913" y="6336223"/>
                </a:lnTo>
                <a:lnTo>
                  <a:pt x="7669603" y="6322722"/>
                </a:lnTo>
                <a:lnTo>
                  <a:pt x="7672776" y="6319545"/>
                </a:lnTo>
                <a:lnTo>
                  <a:pt x="7675949" y="6316368"/>
                </a:lnTo>
                <a:lnTo>
                  <a:pt x="7681500" y="6310015"/>
                </a:lnTo>
                <a:lnTo>
                  <a:pt x="7691811" y="6294925"/>
                </a:lnTo>
                <a:lnTo>
                  <a:pt x="7695777" y="6286984"/>
                </a:lnTo>
                <a:lnTo>
                  <a:pt x="7700536" y="6279836"/>
                </a:lnTo>
                <a:lnTo>
                  <a:pt x="7706880" y="6264747"/>
                </a:lnTo>
                <a:lnTo>
                  <a:pt x="7710846" y="6256805"/>
                </a:lnTo>
                <a:lnTo>
                  <a:pt x="7712432" y="6249657"/>
                </a:lnTo>
                <a:lnTo>
                  <a:pt x="7717191" y="6233773"/>
                </a:lnTo>
                <a:lnTo>
                  <a:pt x="7719570" y="6217890"/>
                </a:lnTo>
                <a:lnTo>
                  <a:pt x="7720364" y="6203595"/>
                </a:lnTo>
                <a:lnTo>
                  <a:pt x="7719570" y="6184534"/>
                </a:lnTo>
                <a:lnTo>
                  <a:pt x="7719570" y="6167856"/>
                </a:lnTo>
                <a:lnTo>
                  <a:pt x="7717984" y="6159120"/>
                </a:lnTo>
                <a:lnTo>
                  <a:pt x="7717191" y="6151179"/>
                </a:lnTo>
                <a:lnTo>
                  <a:pt x="7714812" y="6136883"/>
                </a:lnTo>
                <a:lnTo>
                  <a:pt x="7711640" y="6121794"/>
                </a:lnTo>
                <a:lnTo>
                  <a:pt x="7708467" y="6107499"/>
                </a:lnTo>
                <a:lnTo>
                  <a:pt x="7703708" y="6091615"/>
                </a:lnTo>
                <a:lnTo>
                  <a:pt x="7697363" y="6074143"/>
                </a:lnTo>
                <a:lnTo>
                  <a:pt x="7426112" y="6074143"/>
                </a:lnTo>
                <a:lnTo>
                  <a:pt x="7426112" y="6229008"/>
                </a:lnTo>
                <a:lnTo>
                  <a:pt x="6973234" y="6229008"/>
                </a:lnTo>
                <a:close/>
                <a:moveTo>
                  <a:pt x="4869031" y="5397500"/>
                </a:moveTo>
                <a:lnTo>
                  <a:pt x="5321908" y="5397500"/>
                </a:lnTo>
                <a:lnTo>
                  <a:pt x="5321908" y="5553954"/>
                </a:lnTo>
                <a:lnTo>
                  <a:pt x="5958793" y="5553954"/>
                </a:lnTo>
                <a:lnTo>
                  <a:pt x="5965138" y="5562690"/>
                </a:lnTo>
                <a:lnTo>
                  <a:pt x="5972276" y="5573809"/>
                </a:lnTo>
                <a:lnTo>
                  <a:pt x="5986553" y="5598428"/>
                </a:lnTo>
                <a:lnTo>
                  <a:pt x="5993691" y="5611929"/>
                </a:lnTo>
                <a:lnTo>
                  <a:pt x="5999243" y="5625430"/>
                </a:lnTo>
                <a:lnTo>
                  <a:pt x="6005588" y="5640520"/>
                </a:lnTo>
                <a:lnTo>
                  <a:pt x="6012725" y="5656403"/>
                </a:lnTo>
                <a:lnTo>
                  <a:pt x="6019072" y="5673081"/>
                </a:lnTo>
                <a:lnTo>
                  <a:pt x="6024623" y="5689759"/>
                </a:lnTo>
                <a:lnTo>
                  <a:pt x="6030175" y="5708025"/>
                </a:lnTo>
                <a:lnTo>
                  <a:pt x="6036520" y="5726291"/>
                </a:lnTo>
                <a:lnTo>
                  <a:pt x="6042865" y="5745352"/>
                </a:lnTo>
                <a:lnTo>
                  <a:pt x="6048416" y="5766001"/>
                </a:lnTo>
                <a:lnTo>
                  <a:pt x="6057935" y="5808092"/>
                </a:lnTo>
                <a:lnTo>
                  <a:pt x="6068246" y="5851772"/>
                </a:lnTo>
                <a:lnTo>
                  <a:pt x="6076969" y="5898629"/>
                </a:lnTo>
                <a:lnTo>
                  <a:pt x="6084902" y="5947868"/>
                </a:lnTo>
                <a:lnTo>
                  <a:pt x="6089659" y="5972488"/>
                </a:lnTo>
                <a:lnTo>
                  <a:pt x="6092833" y="5997902"/>
                </a:lnTo>
                <a:lnTo>
                  <a:pt x="6096005" y="6024904"/>
                </a:lnTo>
                <a:lnTo>
                  <a:pt x="6098384" y="6050318"/>
                </a:lnTo>
                <a:lnTo>
                  <a:pt x="6102349" y="6105116"/>
                </a:lnTo>
                <a:lnTo>
                  <a:pt x="6107108" y="6161503"/>
                </a:lnTo>
                <a:lnTo>
                  <a:pt x="6107901" y="6189299"/>
                </a:lnTo>
                <a:lnTo>
                  <a:pt x="6107901" y="6203595"/>
                </a:lnTo>
                <a:lnTo>
                  <a:pt x="6109487" y="6217890"/>
                </a:lnTo>
                <a:lnTo>
                  <a:pt x="6109487" y="6242509"/>
                </a:lnTo>
                <a:lnTo>
                  <a:pt x="6109487" y="6266335"/>
                </a:lnTo>
                <a:lnTo>
                  <a:pt x="6107901" y="6289366"/>
                </a:lnTo>
                <a:lnTo>
                  <a:pt x="6107108" y="6313192"/>
                </a:lnTo>
                <a:lnTo>
                  <a:pt x="6104729" y="6336223"/>
                </a:lnTo>
                <a:lnTo>
                  <a:pt x="6101557" y="6360048"/>
                </a:lnTo>
                <a:lnTo>
                  <a:pt x="6098384" y="6382285"/>
                </a:lnTo>
                <a:lnTo>
                  <a:pt x="6095211" y="6405317"/>
                </a:lnTo>
                <a:lnTo>
                  <a:pt x="6090453" y="6428348"/>
                </a:lnTo>
                <a:lnTo>
                  <a:pt x="6084902" y="6450585"/>
                </a:lnTo>
                <a:lnTo>
                  <a:pt x="6079350" y="6472822"/>
                </a:lnTo>
                <a:lnTo>
                  <a:pt x="6072210" y="6495059"/>
                </a:lnTo>
                <a:lnTo>
                  <a:pt x="6065867" y="6516502"/>
                </a:lnTo>
                <a:lnTo>
                  <a:pt x="6059522" y="6537151"/>
                </a:lnTo>
                <a:lnTo>
                  <a:pt x="6051589" y="6558594"/>
                </a:lnTo>
                <a:lnTo>
                  <a:pt x="6042865" y="6578448"/>
                </a:lnTo>
                <a:lnTo>
                  <a:pt x="6033349" y="6599891"/>
                </a:lnTo>
                <a:lnTo>
                  <a:pt x="6023830" y="6619746"/>
                </a:lnTo>
                <a:lnTo>
                  <a:pt x="6014312" y="6638806"/>
                </a:lnTo>
                <a:lnTo>
                  <a:pt x="6003209" y="6659455"/>
                </a:lnTo>
                <a:lnTo>
                  <a:pt x="5992104" y="6678515"/>
                </a:lnTo>
                <a:lnTo>
                  <a:pt x="5981002" y="6695987"/>
                </a:lnTo>
                <a:lnTo>
                  <a:pt x="5969104" y="6715047"/>
                </a:lnTo>
                <a:lnTo>
                  <a:pt x="5956414" y="6731725"/>
                </a:lnTo>
                <a:lnTo>
                  <a:pt x="5944517" y="6749991"/>
                </a:lnTo>
                <a:lnTo>
                  <a:pt x="5931034" y="6766669"/>
                </a:lnTo>
                <a:lnTo>
                  <a:pt x="5916758" y="6783347"/>
                </a:lnTo>
                <a:lnTo>
                  <a:pt x="5901688" y="6798437"/>
                </a:lnTo>
                <a:lnTo>
                  <a:pt x="5887411" y="6814320"/>
                </a:lnTo>
                <a:lnTo>
                  <a:pt x="5873135" y="6830204"/>
                </a:lnTo>
                <a:lnTo>
                  <a:pt x="5857273" y="6844499"/>
                </a:lnTo>
                <a:lnTo>
                  <a:pt x="5840618" y="6858000"/>
                </a:lnTo>
                <a:lnTo>
                  <a:pt x="5110142" y="6858000"/>
                </a:lnTo>
                <a:lnTo>
                  <a:pt x="4380461" y="6858000"/>
                </a:lnTo>
                <a:lnTo>
                  <a:pt x="4363012" y="6843705"/>
                </a:lnTo>
                <a:lnTo>
                  <a:pt x="4354288" y="6835763"/>
                </a:lnTo>
                <a:lnTo>
                  <a:pt x="4344770" y="6827027"/>
                </a:lnTo>
                <a:lnTo>
                  <a:pt x="4328115" y="6811143"/>
                </a:lnTo>
                <a:lnTo>
                  <a:pt x="4313045" y="6792877"/>
                </a:lnTo>
                <a:lnTo>
                  <a:pt x="4296390" y="6776199"/>
                </a:lnTo>
                <a:lnTo>
                  <a:pt x="4280526" y="6758727"/>
                </a:lnTo>
                <a:lnTo>
                  <a:pt x="4266250" y="6739667"/>
                </a:lnTo>
                <a:lnTo>
                  <a:pt x="4251180" y="6720607"/>
                </a:lnTo>
                <a:lnTo>
                  <a:pt x="4236905" y="6700752"/>
                </a:lnTo>
                <a:lnTo>
                  <a:pt x="4223421" y="6680104"/>
                </a:lnTo>
                <a:lnTo>
                  <a:pt x="4211525" y="6659455"/>
                </a:lnTo>
                <a:lnTo>
                  <a:pt x="4198041" y="6638012"/>
                </a:lnTo>
                <a:lnTo>
                  <a:pt x="4186939" y="6616569"/>
                </a:lnTo>
                <a:lnTo>
                  <a:pt x="4175835" y="6594332"/>
                </a:lnTo>
                <a:lnTo>
                  <a:pt x="4164731" y="6572095"/>
                </a:lnTo>
                <a:lnTo>
                  <a:pt x="4154420" y="6548269"/>
                </a:lnTo>
                <a:lnTo>
                  <a:pt x="4144109" y="6525238"/>
                </a:lnTo>
                <a:lnTo>
                  <a:pt x="4135385" y="6501413"/>
                </a:lnTo>
                <a:lnTo>
                  <a:pt x="4126660" y="6478381"/>
                </a:lnTo>
                <a:lnTo>
                  <a:pt x="4118729" y="6453762"/>
                </a:lnTo>
                <a:lnTo>
                  <a:pt x="4110797" y="6429142"/>
                </a:lnTo>
                <a:lnTo>
                  <a:pt x="4104453" y="6403728"/>
                </a:lnTo>
                <a:lnTo>
                  <a:pt x="4097315" y="6377520"/>
                </a:lnTo>
                <a:lnTo>
                  <a:pt x="4091763" y="6352107"/>
                </a:lnTo>
                <a:lnTo>
                  <a:pt x="4087797" y="6326693"/>
                </a:lnTo>
                <a:lnTo>
                  <a:pt x="4083039" y="6299691"/>
                </a:lnTo>
                <a:lnTo>
                  <a:pt x="4079867" y="6274277"/>
                </a:lnTo>
                <a:lnTo>
                  <a:pt x="4076693" y="6247275"/>
                </a:lnTo>
                <a:lnTo>
                  <a:pt x="4074314" y="6219478"/>
                </a:lnTo>
                <a:lnTo>
                  <a:pt x="4071936" y="6192476"/>
                </a:lnTo>
                <a:lnTo>
                  <a:pt x="4070349" y="6165474"/>
                </a:lnTo>
                <a:lnTo>
                  <a:pt x="4070349" y="6137677"/>
                </a:lnTo>
                <a:lnTo>
                  <a:pt x="4070349" y="6096380"/>
                </a:lnTo>
                <a:lnTo>
                  <a:pt x="4071936" y="6055083"/>
                </a:lnTo>
                <a:lnTo>
                  <a:pt x="4074314" y="6013785"/>
                </a:lnTo>
                <a:lnTo>
                  <a:pt x="4077486" y="5972488"/>
                </a:lnTo>
                <a:lnTo>
                  <a:pt x="4082245" y="5931984"/>
                </a:lnTo>
                <a:lnTo>
                  <a:pt x="4086212" y="5892275"/>
                </a:lnTo>
                <a:lnTo>
                  <a:pt x="4093350" y="5851772"/>
                </a:lnTo>
                <a:lnTo>
                  <a:pt x="4096521" y="5831918"/>
                </a:lnTo>
                <a:lnTo>
                  <a:pt x="4100487" y="5812857"/>
                </a:lnTo>
                <a:lnTo>
                  <a:pt x="4110004" y="5773942"/>
                </a:lnTo>
                <a:lnTo>
                  <a:pt x="4115556" y="5754882"/>
                </a:lnTo>
                <a:lnTo>
                  <a:pt x="4121108" y="5734233"/>
                </a:lnTo>
                <a:lnTo>
                  <a:pt x="4126660" y="5716761"/>
                </a:lnTo>
                <a:lnTo>
                  <a:pt x="4132213" y="5697701"/>
                </a:lnTo>
                <a:lnTo>
                  <a:pt x="4138558" y="5678641"/>
                </a:lnTo>
                <a:lnTo>
                  <a:pt x="4146489" y="5661169"/>
                </a:lnTo>
                <a:lnTo>
                  <a:pt x="4153626" y="5642902"/>
                </a:lnTo>
                <a:lnTo>
                  <a:pt x="4160765" y="5623842"/>
                </a:lnTo>
                <a:lnTo>
                  <a:pt x="4170283" y="5607164"/>
                </a:lnTo>
                <a:lnTo>
                  <a:pt x="4179008" y="5589692"/>
                </a:lnTo>
                <a:lnTo>
                  <a:pt x="4187731" y="5571426"/>
                </a:lnTo>
                <a:lnTo>
                  <a:pt x="4196454" y="5554748"/>
                </a:lnTo>
                <a:lnTo>
                  <a:pt x="4217869" y="5521393"/>
                </a:lnTo>
                <a:lnTo>
                  <a:pt x="4679472" y="5711202"/>
                </a:lnTo>
                <a:lnTo>
                  <a:pt x="4656470" y="5749323"/>
                </a:lnTo>
                <a:lnTo>
                  <a:pt x="4637437" y="5785061"/>
                </a:lnTo>
                <a:lnTo>
                  <a:pt x="4628712" y="5802533"/>
                </a:lnTo>
                <a:lnTo>
                  <a:pt x="4620780" y="5821593"/>
                </a:lnTo>
                <a:lnTo>
                  <a:pt x="4612850" y="5839859"/>
                </a:lnTo>
                <a:lnTo>
                  <a:pt x="4607296" y="5858126"/>
                </a:lnTo>
                <a:lnTo>
                  <a:pt x="4601745" y="5878774"/>
                </a:lnTo>
                <a:lnTo>
                  <a:pt x="4596194" y="5898629"/>
                </a:lnTo>
                <a:lnTo>
                  <a:pt x="4593021" y="5920866"/>
                </a:lnTo>
                <a:lnTo>
                  <a:pt x="4589055" y="5943103"/>
                </a:lnTo>
                <a:lnTo>
                  <a:pt x="4588263" y="5955810"/>
                </a:lnTo>
                <a:lnTo>
                  <a:pt x="4585883" y="5967723"/>
                </a:lnTo>
                <a:lnTo>
                  <a:pt x="4585089" y="5993931"/>
                </a:lnTo>
                <a:lnTo>
                  <a:pt x="4583503" y="6021727"/>
                </a:lnTo>
                <a:lnTo>
                  <a:pt x="4583503" y="6050318"/>
                </a:lnTo>
                <a:lnTo>
                  <a:pt x="4583503" y="6066995"/>
                </a:lnTo>
                <a:lnTo>
                  <a:pt x="4583503" y="6083673"/>
                </a:lnTo>
                <a:lnTo>
                  <a:pt x="4585089" y="6101145"/>
                </a:lnTo>
                <a:lnTo>
                  <a:pt x="4587470" y="6116235"/>
                </a:lnTo>
                <a:lnTo>
                  <a:pt x="4589055" y="6132118"/>
                </a:lnTo>
                <a:lnTo>
                  <a:pt x="4591434" y="6146413"/>
                </a:lnTo>
                <a:lnTo>
                  <a:pt x="4594607" y="6162297"/>
                </a:lnTo>
                <a:lnTo>
                  <a:pt x="4598572" y="6176592"/>
                </a:lnTo>
                <a:lnTo>
                  <a:pt x="4602538" y="6190888"/>
                </a:lnTo>
                <a:lnTo>
                  <a:pt x="4607296" y="6204389"/>
                </a:lnTo>
                <a:lnTo>
                  <a:pt x="4611263" y="6219478"/>
                </a:lnTo>
                <a:lnTo>
                  <a:pt x="4616815" y="6231391"/>
                </a:lnTo>
                <a:lnTo>
                  <a:pt x="4623159" y="6244892"/>
                </a:lnTo>
                <a:lnTo>
                  <a:pt x="4628712" y="6256805"/>
                </a:lnTo>
                <a:lnTo>
                  <a:pt x="4635056" y="6269512"/>
                </a:lnTo>
                <a:lnTo>
                  <a:pt x="4641401" y="6280630"/>
                </a:lnTo>
                <a:lnTo>
                  <a:pt x="4649332" y="6291749"/>
                </a:lnTo>
                <a:lnTo>
                  <a:pt x="4657265" y="6302867"/>
                </a:lnTo>
                <a:lnTo>
                  <a:pt x="4665988" y="6313192"/>
                </a:lnTo>
                <a:lnTo>
                  <a:pt x="4673920" y="6321928"/>
                </a:lnTo>
                <a:lnTo>
                  <a:pt x="4684231" y="6330664"/>
                </a:lnTo>
                <a:lnTo>
                  <a:pt x="4692956" y="6340194"/>
                </a:lnTo>
                <a:lnTo>
                  <a:pt x="4698507" y="6344165"/>
                </a:lnTo>
                <a:lnTo>
                  <a:pt x="4703267" y="6347341"/>
                </a:lnTo>
                <a:lnTo>
                  <a:pt x="4712784" y="6355283"/>
                </a:lnTo>
                <a:lnTo>
                  <a:pt x="4723887" y="6362431"/>
                </a:lnTo>
                <a:lnTo>
                  <a:pt x="4735784" y="6368784"/>
                </a:lnTo>
                <a:lnTo>
                  <a:pt x="4746888" y="6374344"/>
                </a:lnTo>
                <a:lnTo>
                  <a:pt x="4752441" y="6377520"/>
                </a:lnTo>
                <a:lnTo>
                  <a:pt x="4758785" y="6379903"/>
                </a:lnTo>
                <a:lnTo>
                  <a:pt x="4771474" y="6384668"/>
                </a:lnTo>
                <a:lnTo>
                  <a:pt x="4783372" y="6387845"/>
                </a:lnTo>
                <a:lnTo>
                  <a:pt x="4796855" y="6391021"/>
                </a:lnTo>
                <a:lnTo>
                  <a:pt x="4810338" y="6393404"/>
                </a:lnTo>
                <a:lnTo>
                  <a:pt x="4840477" y="6396581"/>
                </a:lnTo>
                <a:lnTo>
                  <a:pt x="4872203" y="6399757"/>
                </a:lnTo>
                <a:lnTo>
                  <a:pt x="4906308" y="6402140"/>
                </a:lnTo>
                <a:lnTo>
                  <a:pt x="4940413" y="6404523"/>
                </a:lnTo>
                <a:lnTo>
                  <a:pt x="4977689" y="6405317"/>
                </a:lnTo>
                <a:lnTo>
                  <a:pt x="5014966" y="6406905"/>
                </a:lnTo>
                <a:lnTo>
                  <a:pt x="5054623" y="6407699"/>
                </a:lnTo>
                <a:lnTo>
                  <a:pt x="5095866" y="6407699"/>
                </a:lnTo>
                <a:lnTo>
                  <a:pt x="5135522" y="6407699"/>
                </a:lnTo>
                <a:lnTo>
                  <a:pt x="5175972" y="6406905"/>
                </a:lnTo>
                <a:lnTo>
                  <a:pt x="5214835" y="6405317"/>
                </a:lnTo>
                <a:lnTo>
                  <a:pt x="5252906" y="6404523"/>
                </a:lnTo>
                <a:lnTo>
                  <a:pt x="5293355" y="6402140"/>
                </a:lnTo>
                <a:lnTo>
                  <a:pt x="5334599" y="6399757"/>
                </a:lnTo>
                <a:lnTo>
                  <a:pt x="5423429" y="6393404"/>
                </a:lnTo>
                <a:lnTo>
                  <a:pt x="5436120" y="6392610"/>
                </a:lnTo>
                <a:lnTo>
                  <a:pt x="5445637" y="6390227"/>
                </a:lnTo>
                <a:lnTo>
                  <a:pt x="5456740" y="6387845"/>
                </a:lnTo>
                <a:lnTo>
                  <a:pt x="5467051" y="6385462"/>
                </a:lnTo>
                <a:lnTo>
                  <a:pt x="5477361" y="6382285"/>
                </a:lnTo>
                <a:lnTo>
                  <a:pt x="5486881" y="6379109"/>
                </a:lnTo>
                <a:lnTo>
                  <a:pt x="5496397" y="6374344"/>
                </a:lnTo>
                <a:lnTo>
                  <a:pt x="5505123" y="6369579"/>
                </a:lnTo>
                <a:lnTo>
                  <a:pt x="5522572" y="6360048"/>
                </a:lnTo>
                <a:lnTo>
                  <a:pt x="5530502" y="6354489"/>
                </a:lnTo>
                <a:lnTo>
                  <a:pt x="5538433" y="6348930"/>
                </a:lnTo>
                <a:lnTo>
                  <a:pt x="5552710" y="6336223"/>
                </a:lnTo>
                <a:lnTo>
                  <a:pt x="5566194" y="6322722"/>
                </a:lnTo>
                <a:lnTo>
                  <a:pt x="5568572" y="6319545"/>
                </a:lnTo>
                <a:lnTo>
                  <a:pt x="5571745" y="6316368"/>
                </a:lnTo>
                <a:lnTo>
                  <a:pt x="5577296" y="6310015"/>
                </a:lnTo>
                <a:lnTo>
                  <a:pt x="5587608" y="6294925"/>
                </a:lnTo>
                <a:lnTo>
                  <a:pt x="5591574" y="6286984"/>
                </a:lnTo>
                <a:lnTo>
                  <a:pt x="5596332" y="6279836"/>
                </a:lnTo>
                <a:lnTo>
                  <a:pt x="5602676" y="6264747"/>
                </a:lnTo>
                <a:lnTo>
                  <a:pt x="5606643" y="6256805"/>
                </a:lnTo>
                <a:lnTo>
                  <a:pt x="5609023" y="6249657"/>
                </a:lnTo>
                <a:lnTo>
                  <a:pt x="5612987" y="6233773"/>
                </a:lnTo>
                <a:lnTo>
                  <a:pt x="5615368" y="6217890"/>
                </a:lnTo>
                <a:lnTo>
                  <a:pt x="5616160" y="6203595"/>
                </a:lnTo>
                <a:lnTo>
                  <a:pt x="5616160" y="6184534"/>
                </a:lnTo>
                <a:lnTo>
                  <a:pt x="5615368" y="6167856"/>
                </a:lnTo>
                <a:lnTo>
                  <a:pt x="5614574" y="6159120"/>
                </a:lnTo>
                <a:lnTo>
                  <a:pt x="5614574" y="6151179"/>
                </a:lnTo>
                <a:lnTo>
                  <a:pt x="5612195" y="6136883"/>
                </a:lnTo>
                <a:lnTo>
                  <a:pt x="5609023" y="6121794"/>
                </a:lnTo>
                <a:lnTo>
                  <a:pt x="5604263" y="6107499"/>
                </a:lnTo>
                <a:lnTo>
                  <a:pt x="5599504" y="6091615"/>
                </a:lnTo>
                <a:lnTo>
                  <a:pt x="5593953" y="6074143"/>
                </a:lnTo>
                <a:lnTo>
                  <a:pt x="5321908" y="6074143"/>
                </a:lnTo>
                <a:lnTo>
                  <a:pt x="5321908" y="6229008"/>
                </a:lnTo>
                <a:lnTo>
                  <a:pt x="4869031" y="6229008"/>
                </a:lnTo>
                <a:close/>
                <a:moveTo>
                  <a:pt x="2764345" y="5397500"/>
                </a:moveTo>
                <a:lnTo>
                  <a:pt x="3217400" y="5397500"/>
                </a:lnTo>
                <a:lnTo>
                  <a:pt x="3217400" y="5553954"/>
                </a:lnTo>
                <a:lnTo>
                  <a:pt x="3856120" y="5553954"/>
                </a:lnTo>
                <a:lnTo>
                  <a:pt x="3862466" y="5562690"/>
                </a:lnTo>
                <a:lnTo>
                  <a:pt x="3868815" y="5573809"/>
                </a:lnTo>
                <a:lnTo>
                  <a:pt x="3882303" y="5598428"/>
                </a:lnTo>
                <a:lnTo>
                  <a:pt x="3889445" y="5611929"/>
                </a:lnTo>
                <a:lnTo>
                  <a:pt x="3895792" y="5625430"/>
                </a:lnTo>
                <a:lnTo>
                  <a:pt x="3902932" y="5640520"/>
                </a:lnTo>
                <a:lnTo>
                  <a:pt x="3908486" y="5656403"/>
                </a:lnTo>
                <a:lnTo>
                  <a:pt x="3914835" y="5673081"/>
                </a:lnTo>
                <a:lnTo>
                  <a:pt x="3920389" y="5689759"/>
                </a:lnTo>
                <a:lnTo>
                  <a:pt x="3927530" y="5708025"/>
                </a:lnTo>
                <a:lnTo>
                  <a:pt x="3933084" y="5726291"/>
                </a:lnTo>
                <a:lnTo>
                  <a:pt x="3938638" y="5745352"/>
                </a:lnTo>
                <a:lnTo>
                  <a:pt x="3944192" y="5766001"/>
                </a:lnTo>
                <a:lnTo>
                  <a:pt x="3955299" y="5808092"/>
                </a:lnTo>
                <a:lnTo>
                  <a:pt x="3964821" y="5851772"/>
                </a:lnTo>
                <a:lnTo>
                  <a:pt x="3974343" y="5898629"/>
                </a:lnTo>
                <a:lnTo>
                  <a:pt x="3981483" y="5947868"/>
                </a:lnTo>
                <a:lnTo>
                  <a:pt x="3985450" y="5972488"/>
                </a:lnTo>
                <a:lnTo>
                  <a:pt x="3988624" y="5997902"/>
                </a:lnTo>
                <a:lnTo>
                  <a:pt x="3991798" y="6024904"/>
                </a:lnTo>
                <a:lnTo>
                  <a:pt x="3994972" y="6050318"/>
                </a:lnTo>
                <a:lnTo>
                  <a:pt x="3999733" y="6105116"/>
                </a:lnTo>
                <a:lnTo>
                  <a:pt x="4002907" y="6161503"/>
                </a:lnTo>
                <a:lnTo>
                  <a:pt x="4004492" y="6189299"/>
                </a:lnTo>
                <a:lnTo>
                  <a:pt x="4005286" y="6203595"/>
                </a:lnTo>
                <a:lnTo>
                  <a:pt x="4005286" y="6217890"/>
                </a:lnTo>
                <a:lnTo>
                  <a:pt x="4005286" y="6242509"/>
                </a:lnTo>
                <a:lnTo>
                  <a:pt x="4005286" y="6266335"/>
                </a:lnTo>
                <a:lnTo>
                  <a:pt x="4004492" y="6289366"/>
                </a:lnTo>
                <a:lnTo>
                  <a:pt x="4002907" y="6313192"/>
                </a:lnTo>
                <a:lnTo>
                  <a:pt x="4000527" y="6336223"/>
                </a:lnTo>
                <a:lnTo>
                  <a:pt x="3998939" y="6360048"/>
                </a:lnTo>
                <a:lnTo>
                  <a:pt x="3994972" y="6382285"/>
                </a:lnTo>
                <a:lnTo>
                  <a:pt x="3991005" y="6405317"/>
                </a:lnTo>
                <a:lnTo>
                  <a:pt x="3986243" y="6428348"/>
                </a:lnTo>
                <a:lnTo>
                  <a:pt x="3980689" y="6450585"/>
                </a:lnTo>
                <a:lnTo>
                  <a:pt x="3975136" y="6472822"/>
                </a:lnTo>
                <a:lnTo>
                  <a:pt x="3969582" y="6495059"/>
                </a:lnTo>
                <a:lnTo>
                  <a:pt x="3963234" y="6516502"/>
                </a:lnTo>
                <a:lnTo>
                  <a:pt x="3955299" y="6537151"/>
                </a:lnTo>
                <a:lnTo>
                  <a:pt x="3947365" y="6558594"/>
                </a:lnTo>
                <a:lnTo>
                  <a:pt x="3938638" y="6578448"/>
                </a:lnTo>
                <a:lnTo>
                  <a:pt x="3929115" y="6599891"/>
                </a:lnTo>
                <a:lnTo>
                  <a:pt x="3920389" y="6619746"/>
                </a:lnTo>
                <a:lnTo>
                  <a:pt x="3910074" y="6638806"/>
                </a:lnTo>
                <a:lnTo>
                  <a:pt x="3900552" y="6659455"/>
                </a:lnTo>
                <a:lnTo>
                  <a:pt x="3889445" y="6678515"/>
                </a:lnTo>
                <a:lnTo>
                  <a:pt x="3876749" y="6695987"/>
                </a:lnTo>
                <a:lnTo>
                  <a:pt x="3865641" y="6715047"/>
                </a:lnTo>
                <a:lnTo>
                  <a:pt x="3852152" y="6731725"/>
                </a:lnTo>
                <a:lnTo>
                  <a:pt x="3840251" y="6749991"/>
                </a:lnTo>
                <a:lnTo>
                  <a:pt x="3826762" y="6766669"/>
                </a:lnTo>
                <a:lnTo>
                  <a:pt x="3813273" y="6783347"/>
                </a:lnTo>
                <a:lnTo>
                  <a:pt x="3798992" y="6798437"/>
                </a:lnTo>
                <a:lnTo>
                  <a:pt x="3784710" y="6814320"/>
                </a:lnTo>
                <a:lnTo>
                  <a:pt x="3768842" y="6830204"/>
                </a:lnTo>
                <a:lnTo>
                  <a:pt x="3752972" y="6844499"/>
                </a:lnTo>
                <a:lnTo>
                  <a:pt x="3737104" y="6858000"/>
                </a:lnTo>
                <a:lnTo>
                  <a:pt x="3006346" y="6858000"/>
                </a:lnTo>
                <a:lnTo>
                  <a:pt x="2275587" y="6858000"/>
                </a:lnTo>
                <a:lnTo>
                  <a:pt x="2258131" y="6843705"/>
                </a:lnTo>
                <a:lnTo>
                  <a:pt x="2249403" y="6835763"/>
                </a:lnTo>
                <a:lnTo>
                  <a:pt x="2241469" y="6827027"/>
                </a:lnTo>
                <a:lnTo>
                  <a:pt x="2224807" y="6811143"/>
                </a:lnTo>
                <a:lnTo>
                  <a:pt x="2208144" y="6792877"/>
                </a:lnTo>
                <a:lnTo>
                  <a:pt x="2192276" y="6776199"/>
                </a:lnTo>
                <a:lnTo>
                  <a:pt x="2176407" y="6758727"/>
                </a:lnTo>
                <a:lnTo>
                  <a:pt x="2161332" y="6739667"/>
                </a:lnTo>
                <a:lnTo>
                  <a:pt x="2146255" y="6720607"/>
                </a:lnTo>
                <a:lnTo>
                  <a:pt x="2132768" y="6700752"/>
                </a:lnTo>
                <a:lnTo>
                  <a:pt x="2120073" y="6680104"/>
                </a:lnTo>
                <a:lnTo>
                  <a:pt x="2106584" y="6659455"/>
                </a:lnTo>
                <a:lnTo>
                  <a:pt x="2093888" y="6638012"/>
                </a:lnTo>
                <a:lnTo>
                  <a:pt x="2081988" y="6616569"/>
                </a:lnTo>
                <a:lnTo>
                  <a:pt x="2070879" y="6594332"/>
                </a:lnTo>
                <a:lnTo>
                  <a:pt x="2059772" y="6572095"/>
                </a:lnTo>
                <a:lnTo>
                  <a:pt x="2049457" y="6548269"/>
                </a:lnTo>
                <a:lnTo>
                  <a:pt x="2039142" y="6525238"/>
                </a:lnTo>
                <a:lnTo>
                  <a:pt x="2030414" y="6501413"/>
                </a:lnTo>
                <a:lnTo>
                  <a:pt x="2021686" y="6478381"/>
                </a:lnTo>
                <a:lnTo>
                  <a:pt x="2013752" y="6453762"/>
                </a:lnTo>
                <a:lnTo>
                  <a:pt x="2005818" y="6429142"/>
                </a:lnTo>
                <a:lnTo>
                  <a:pt x="1999470" y="6403728"/>
                </a:lnTo>
                <a:lnTo>
                  <a:pt x="1993915" y="6377520"/>
                </a:lnTo>
                <a:lnTo>
                  <a:pt x="1988361" y="6352107"/>
                </a:lnTo>
                <a:lnTo>
                  <a:pt x="1982808" y="6326693"/>
                </a:lnTo>
                <a:lnTo>
                  <a:pt x="1978046" y="6299691"/>
                </a:lnTo>
                <a:lnTo>
                  <a:pt x="1974873" y="6274277"/>
                </a:lnTo>
                <a:lnTo>
                  <a:pt x="1971699" y="6247275"/>
                </a:lnTo>
                <a:lnTo>
                  <a:pt x="1969319" y="6219478"/>
                </a:lnTo>
                <a:lnTo>
                  <a:pt x="1967732" y="6192476"/>
                </a:lnTo>
                <a:lnTo>
                  <a:pt x="1966939" y="6165474"/>
                </a:lnTo>
                <a:lnTo>
                  <a:pt x="1966145" y="6137677"/>
                </a:lnTo>
                <a:lnTo>
                  <a:pt x="1966939" y="6096380"/>
                </a:lnTo>
                <a:lnTo>
                  <a:pt x="1967732" y="6055083"/>
                </a:lnTo>
                <a:lnTo>
                  <a:pt x="1970113" y="6013785"/>
                </a:lnTo>
                <a:lnTo>
                  <a:pt x="1972493" y="5972488"/>
                </a:lnTo>
                <a:lnTo>
                  <a:pt x="1977254" y="5931984"/>
                </a:lnTo>
                <a:lnTo>
                  <a:pt x="1982808" y="5890687"/>
                </a:lnTo>
                <a:lnTo>
                  <a:pt x="1989155" y="5851772"/>
                </a:lnTo>
                <a:lnTo>
                  <a:pt x="1992329" y="5831918"/>
                </a:lnTo>
                <a:lnTo>
                  <a:pt x="1996296" y="5812857"/>
                </a:lnTo>
                <a:lnTo>
                  <a:pt x="2005818" y="5773942"/>
                </a:lnTo>
                <a:lnTo>
                  <a:pt x="2010578" y="5754882"/>
                </a:lnTo>
                <a:lnTo>
                  <a:pt x="2016132" y="5734233"/>
                </a:lnTo>
                <a:lnTo>
                  <a:pt x="2021686" y="5716761"/>
                </a:lnTo>
                <a:lnTo>
                  <a:pt x="2028034" y="5697701"/>
                </a:lnTo>
                <a:lnTo>
                  <a:pt x="2035174" y="5678641"/>
                </a:lnTo>
                <a:lnTo>
                  <a:pt x="2041522" y="5661169"/>
                </a:lnTo>
                <a:lnTo>
                  <a:pt x="2049457" y="5642902"/>
                </a:lnTo>
                <a:lnTo>
                  <a:pt x="2057390" y="5623842"/>
                </a:lnTo>
                <a:lnTo>
                  <a:pt x="2065325" y="5607164"/>
                </a:lnTo>
                <a:lnTo>
                  <a:pt x="2074053" y="5589692"/>
                </a:lnTo>
                <a:lnTo>
                  <a:pt x="2082781" y="5571426"/>
                </a:lnTo>
                <a:lnTo>
                  <a:pt x="2093096" y="5554748"/>
                </a:lnTo>
                <a:lnTo>
                  <a:pt x="2112931" y="5521393"/>
                </a:lnTo>
                <a:lnTo>
                  <a:pt x="2574715" y="5711202"/>
                </a:lnTo>
                <a:lnTo>
                  <a:pt x="2552498" y="5749323"/>
                </a:lnTo>
                <a:lnTo>
                  <a:pt x="2532661" y="5785061"/>
                </a:lnTo>
                <a:lnTo>
                  <a:pt x="2523933" y="5802533"/>
                </a:lnTo>
                <a:lnTo>
                  <a:pt x="2515999" y="5821593"/>
                </a:lnTo>
                <a:lnTo>
                  <a:pt x="2508857" y="5839859"/>
                </a:lnTo>
                <a:lnTo>
                  <a:pt x="2502511" y="5858126"/>
                </a:lnTo>
                <a:lnTo>
                  <a:pt x="2496957" y="5878774"/>
                </a:lnTo>
                <a:lnTo>
                  <a:pt x="2492197" y="5898629"/>
                </a:lnTo>
                <a:lnTo>
                  <a:pt x="2488228" y="5920866"/>
                </a:lnTo>
                <a:lnTo>
                  <a:pt x="2484262" y="5943103"/>
                </a:lnTo>
                <a:lnTo>
                  <a:pt x="2483468" y="5955810"/>
                </a:lnTo>
                <a:lnTo>
                  <a:pt x="2482674" y="5967723"/>
                </a:lnTo>
                <a:lnTo>
                  <a:pt x="2480293" y="5993931"/>
                </a:lnTo>
                <a:lnTo>
                  <a:pt x="2478708" y="6021727"/>
                </a:lnTo>
                <a:lnTo>
                  <a:pt x="2478708" y="6050318"/>
                </a:lnTo>
                <a:lnTo>
                  <a:pt x="2478708" y="6066995"/>
                </a:lnTo>
                <a:lnTo>
                  <a:pt x="2480293" y="6083673"/>
                </a:lnTo>
                <a:lnTo>
                  <a:pt x="2481088" y="6101145"/>
                </a:lnTo>
                <a:lnTo>
                  <a:pt x="2482674" y="6116235"/>
                </a:lnTo>
                <a:lnTo>
                  <a:pt x="2484262" y="6132118"/>
                </a:lnTo>
                <a:lnTo>
                  <a:pt x="2488228" y="6146413"/>
                </a:lnTo>
                <a:lnTo>
                  <a:pt x="2489815" y="6162297"/>
                </a:lnTo>
                <a:lnTo>
                  <a:pt x="2493783" y="6176592"/>
                </a:lnTo>
                <a:lnTo>
                  <a:pt x="2497750" y="6190888"/>
                </a:lnTo>
                <a:lnTo>
                  <a:pt x="2502511" y="6204389"/>
                </a:lnTo>
                <a:lnTo>
                  <a:pt x="2507272" y="6219478"/>
                </a:lnTo>
                <a:lnTo>
                  <a:pt x="2512826" y="6231391"/>
                </a:lnTo>
                <a:lnTo>
                  <a:pt x="2518379" y="6244892"/>
                </a:lnTo>
                <a:lnTo>
                  <a:pt x="2524727" y="6256805"/>
                </a:lnTo>
                <a:lnTo>
                  <a:pt x="2531075" y="6269512"/>
                </a:lnTo>
                <a:lnTo>
                  <a:pt x="2538216" y="6280630"/>
                </a:lnTo>
                <a:lnTo>
                  <a:pt x="2546151" y="6291749"/>
                </a:lnTo>
                <a:lnTo>
                  <a:pt x="2554085" y="6302867"/>
                </a:lnTo>
                <a:lnTo>
                  <a:pt x="2561226" y="6313192"/>
                </a:lnTo>
                <a:lnTo>
                  <a:pt x="2570747" y="6321928"/>
                </a:lnTo>
                <a:lnTo>
                  <a:pt x="2579475" y="6330664"/>
                </a:lnTo>
                <a:lnTo>
                  <a:pt x="2589790" y="6340194"/>
                </a:lnTo>
                <a:lnTo>
                  <a:pt x="2593756" y="6344165"/>
                </a:lnTo>
                <a:lnTo>
                  <a:pt x="2598516" y="6347341"/>
                </a:lnTo>
                <a:lnTo>
                  <a:pt x="2609625" y="6355283"/>
                </a:lnTo>
                <a:lnTo>
                  <a:pt x="2619940" y="6362431"/>
                </a:lnTo>
                <a:lnTo>
                  <a:pt x="2631049" y="6368784"/>
                </a:lnTo>
                <a:lnTo>
                  <a:pt x="2642156" y="6374344"/>
                </a:lnTo>
                <a:lnTo>
                  <a:pt x="2648503" y="6377520"/>
                </a:lnTo>
                <a:lnTo>
                  <a:pt x="2654058" y="6379903"/>
                </a:lnTo>
                <a:lnTo>
                  <a:pt x="2666754" y="6384668"/>
                </a:lnTo>
                <a:lnTo>
                  <a:pt x="2678655" y="6387845"/>
                </a:lnTo>
                <a:lnTo>
                  <a:pt x="2692144" y="6391021"/>
                </a:lnTo>
                <a:lnTo>
                  <a:pt x="2705631" y="6393404"/>
                </a:lnTo>
                <a:lnTo>
                  <a:pt x="2735782" y="6396581"/>
                </a:lnTo>
                <a:lnTo>
                  <a:pt x="2768313" y="6399757"/>
                </a:lnTo>
                <a:lnTo>
                  <a:pt x="2801638" y="6402140"/>
                </a:lnTo>
                <a:lnTo>
                  <a:pt x="2837343" y="6404523"/>
                </a:lnTo>
                <a:lnTo>
                  <a:pt x="2873048" y="6405317"/>
                </a:lnTo>
                <a:lnTo>
                  <a:pt x="2911926" y="6406905"/>
                </a:lnTo>
                <a:lnTo>
                  <a:pt x="2950804" y="6407699"/>
                </a:lnTo>
                <a:lnTo>
                  <a:pt x="2991270" y="6407699"/>
                </a:lnTo>
                <a:lnTo>
                  <a:pt x="3032527" y="6407699"/>
                </a:lnTo>
                <a:lnTo>
                  <a:pt x="3071407" y="6406905"/>
                </a:lnTo>
                <a:lnTo>
                  <a:pt x="3110286" y="6405317"/>
                </a:lnTo>
                <a:lnTo>
                  <a:pt x="3149165" y="6404523"/>
                </a:lnTo>
                <a:lnTo>
                  <a:pt x="3230889" y="6399757"/>
                </a:lnTo>
                <a:lnTo>
                  <a:pt x="3320547" y="6393404"/>
                </a:lnTo>
                <a:lnTo>
                  <a:pt x="3331656" y="6392610"/>
                </a:lnTo>
                <a:lnTo>
                  <a:pt x="3342764" y="6390227"/>
                </a:lnTo>
                <a:lnTo>
                  <a:pt x="3352285" y="6387845"/>
                </a:lnTo>
                <a:lnTo>
                  <a:pt x="3363393" y="6385462"/>
                </a:lnTo>
                <a:lnTo>
                  <a:pt x="3373708" y="6382285"/>
                </a:lnTo>
                <a:lnTo>
                  <a:pt x="3382436" y="6379109"/>
                </a:lnTo>
                <a:lnTo>
                  <a:pt x="3392750" y="6374344"/>
                </a:lnTo>
                <a:lnTo>
                  <a:pt x="3401478" y="6369579"/>
                </a:lnTo>
                <a:lnTo>
                  <a:pt x="3418141" y="6360048"/>
                </a:lnTo>
                <a:lnTo>
                  <a:pt x="3426076" y="6354489"/>
                </a:lnTo>
                <a:lnTo>
                  <a:pt x="3434010" y="6348930"/>
                </a:lnTo>
                <a:lnTo>
                  <a:pt x="3448292" y="6336223"/>
                </a:lnTo>
                <a:lnTo>
                  <a:pt x="3461780" y="6322722"/>
                </a:lnTo>
                <a:lnTo>
                  <a:pt x="3464954" y="6319545"/>
                </a:lnTo>
                <a:lnTo>
                  <a:pt x="3467334" y="6316368"/>
                </a:lnTo>
                <a:lnTo>
                  <a:pt x="3472889" y="6310015"/>
                </a:lnTo>
                <a:lnTo>
                  <a:pt x="3483995" y="6294925"/>
                </a:lnTo>
                <a:lnTo>
                  <a:pt x="3488757" y="6286984"/>
                </a:lnTo>
                <a:lnTo>
                  <a:pt x="3491931" y="6279836"/>
                </a:lnTo>
                <a:lnTo>
                  <a:pt x="3499864" y="6264747"/>
                </a:lnTo>
                <a:lnTo>
                  <a:pt x="3502246" y="6256805"/>
                </a:lnTo>
                <a:lnTo>
                  <a:pt x="3505419" y="6249657"/>
                </a:lnTo>
                <a:lnTo>
                  <a:pt x="3508593" y="6233773"/>
                </a:lnTo>
                <a:lnTo>
                  <a:pt x="3511767" y="6217890"/>
                </a:lnTo>
                <a:lnTo>
                  <a:pt x="3511767" y="6203595"/>
                </a:lnTo>
                <a:lnTo>
                  <a:pt x="3511767" y="6184534"/>
                </a:lnTo>
                <a:lnTo>
                  <a:pt x="3510974" y="6167856"/>
                </a:lnTo>
                <a:lnTo>
                  <a:pt x="3510974" y="6159120"/>
                </a:lnTo>
                <a:lnTo>
                  <a:pt x="3510179" y="6151179"/>
                </a:lnTo>
                <a:lnTo>
                  <a:pt x="3507799" y="6136883"/>
                </a:lnTo>
                <a:lnTo>
                  <a:pt x="3504625" y="6121794"/>
                </a:lnTo>
                <a:lnTo>
                  <a:pt x="3500659" y="6107499"/>
                </a:lnTo>
                <a:lnTo>
                  <a:pt x="3495105" y="6091615"/>
                </a:lnTo>
                <a:lnTo>
                  <a:pt x="3489550" y="6074143"/>
                </a:lnTo>
                <a:lnTo>
                  <a:pt x="3217400" y="6074143"/>
                </a:lnTo>
                <a:lnTo>
                  <a:pt x="3217400" y="6229008"/>
                </a:lnTo>
                <a:lnTo>
                  <a:pt x="2764345" y="6229008"/>
                </a:lnTo>
                <a:close/>
                <a:moveTo>
                  <a:pt x="671527" y="5397499"/>
                </a:moveTo>
                <a:lnTo>
                  <a:pt x="1126358" y="5397499"/>
                </a:lnTo>
                <a:lnTo>
                  <a:pt x="1126358" y="5553953"/>
                </a:lnTo>
                <a:lnTo>
                  <a:pt x="1763755" y="5553953"/>
                </a:lnTo>
                <a:lnTo>
                  <a:pt x="1770105" y="5562689"/>
                </a:lnTo>
                <a:lnTo>
                  <a:pt x="1777249" y="5573808"/>
                </a:lnTo>
                <a:lnTo>
                  <a:pt x="1789950" y="5598427"/>
                </a:lnTo>
                <a:lnTo>
                  <a:pt x="1797093" y="5611928"/>
                </a:lnTo>
                <a:lnTo>
                  <a:pt x="1803444" y="5625429"/>
                </a:lnTo>
                <a:lnTo>
                  <a:pt x="1810588" y="5640519"/>
                </a:lnTo>
                <a:lnTo>
                  <a:pt x="1816937" y="5656402"/>
                </a:lnTo>
                <a:lnTo>
                  <a:pt x="1822494" y="5673080"/>
                </a:lnTo>
                <a:lnTo>
                  <a:pt x="1829639" y="5689758"/>
                </a:lnTo>
                <a:lnTo>
                  <a:pt x="1835193" y="5708024"/>
                </a:lnTo>
                <a:lnTo>
                  <a:pt x="1840751" y="5726290"/>
                </a:lnTo>
                <a:lnTo>
                  <a:pt x="1846307" y="5745351"/>
                </a:lnTo>
                <a:lnTo>
                  <a:pt x="1851864" y="5766000"/>
                </a:lnTo>
                <a:lnTo>
                  <a:pt x="1862976" y="5808091"/>
                </a:lnTo>
                <a:lnTo>
                  <a:pt x="1872502" y="5851771"/>
                </a:lnTo>
                <a:lnTo>
                  <a:pt x="1882027" y="5898628"/>
                </a:lnTo>
                <a:lnTo>
                  <a:pt x="1889965" y="5947867"/>
                </a:lnTo>
                <a:lnTo>
                  <a:pt x="1893140" y="5972487"/>
                </a:lnTo>
                <a:lnTo>
                  <a:pt x="1896313" y="5997901"/>
                </a:lnTo>
                <a:lnTo>
                  <a:pt x="1899490" y="6024903"/>
                </a:lnTo>
                <a:lnTo>
                  <a:pt x="1902665" y="6050317"/>
                </a:lnTo>
                <a:lnTo>
                  <a:pt x="1907427" y="6105115"/>
                </a:lnTo>
                <a:lnTo>
                  <a:pt x="1910603" y="6161502"/>
                </a:lnTo>
                <a:lnTo>
                  <a:pt x="1912190" y="6189298"/>
                </a:lnTo>
                <a:lnTo>
                  <a:pt x="1912984" y="6203594"/>
                </a:lnTo>
                <a:lnTo>
                  <a:pt x="1912984" y="6217889"/>
                </a:lnTo>
                <a:lnTo>
                  <a:pt x="1913778" y="6242508"/>
                </a:lnTo>
                <a:lnTo>
                  <a:pt x="1912984" y="6266334"/>
                </a:lnTo>
                <a:lnTo>
                  <a:pt x="1912984" y="6289365"/>
                </a:lnTo>
                <a:lnTo>
                  <a:pt x="1910603" y="6313191"/>
                </a:lnTo>
                <a:lnTo>
                  <a:pt x="1908222" y="6336222"/>
                </a:lnTo>
                <a:lnTo>
                  <a:pt x="1906633" y="6360047"/>
                </a:lnTo>
                <a:lnTo>
                  <a:pt x="1902665" y="6382284"/>
                </a:lnTo>
                <a:lnTo>
                  <a:pt x="1898696" y="6405316"/>
                </a:lnTo>
                <a:lnTo>
                  <a:pt x="1893933" y="6428347"/>
                </a:lnTo>
                <a:lnTo>
                  <a:pt x="1889965" y="6450584"/>
                </a:lnTo>
                <a:lnTo>
                  <a:pt x="1884408" y="6472821"/>
                </a:lnTo>
                <a:lnTo>
                  <a:pt x="1877264" y="6495058"/>
                </a:lnTo>
                <a:lnTo>
                  <a:pt x="1870914" y="6516501"/>
                </a:lnTo>
                <a:lnTo>
                  <a:pt x="1862976" y="6537150"/>
                </a:lnTo>
                <a:lnTo>
                  <a:pt x="1855039" y="6558593"/>
                </a:lnTo>
                <a:lnTo>
                  <a:pt x="1847101" y="6578447"/>
                </a:lnTo>
                <a:lnTo>
                  <a:pt x="1838370" y="6599890"/>
                </a:lnTo>
                <a:lnTo>
                  <a:pt x="1828051" y="6619745"/>
                </a:lnTo>
                <a:lnTo>
                  <a:pt x="1818526" y="6638805"/>
                </a:lnTo>
                <a:lnTo>
                  <a:pt x="1808207" y="6659454"/>
                </a:lnTo>
                <a:lnTo>
                  <a:pt x="1797093" y="6678514"/>
                </a:lnTo>
                <a:lnTo>
                  <a:pt x="1785981" y="6695986"/>
                </a:lnTo>
                <a:lnTo>
                  <a:pt x="1773280" y="6715046"/>
                </a:lnTo>
                <a:lnTo>
                  <a:pt x="1761374" y="6731724"/>
                </a:lnTo>
                <a:lnTo>
                  <a:pt x="1747880" y="6749990"/>
                </a:lnTo>
                <a:lnTo>
                  <a:pt x="1734386" y="6766668"/>
                </a:lnTo>
                <a:lnTo>
                  <a:pt x="1720892" y="6783346"/>
                </a:lnTo>
                <a:lnTo>
                  <a:pt x="1706604" y="6798436"/>
                </a:lnTo>
                <a:lnTo>
                  <a:pt x="1692316" y="6814319"/>
                </a:lnTo>
                <a:lnTo>
                  <a:pt x="1676440" y="6830203"/>
                </a:lnTo>
                <a:lnTo>
                  <a:pt x="1660565" y="6844498"/>
                </a:lnTo>
                <a:lnTo>
                  <a:pt x="1645483" y="6857999"/>
                </a:lnTo>
                <a:lnTo>
                  <a:pt x="914421" y="6857999"/>
                </a:lnTo>
                <a:lnTo>
                  <a:pt x="183360" y="6857999"/>
                </a:lnTo>
                <a:lnTo>
                  <a:pt x="157167" y="6834174"/>
                </a:lnTo>
                <a:lnTo>
                  <a:pt x="131765" y="6810348"/>
                </a:lnTo>
                <a:lnTo>
                  <a:pt x="118272" y="6797641"/>
                </a:lnTo>
                <a:lnTo>
                  <a:pt x="107158" y="6784140"/>
                </a:lnTo>
                <a:lnTo>
                  <a:pt x="95252" y="6770639"/>
                </a:lnTo>
                <a:lnTo>
                  <a:pt x="82551" y="6757138"/>
                </a:lnTo>
                <a:lnTo>
                  <a:pt x="71438" y="6742843"/>
                </a:lnTo>
                <a:lnTo>
                  <a:pt x="60326" y="6728548"/>
                </a:lnTo>
                <a:lnTo>
                  <a:pt x="50007" y="6714252"/>
                </a:lnTo>
                <a:lnTo>
                  <a:pt x="38895" y="6699163"/>
                </a:lnTo>
                <a:lnTo>
                  <a:pt x="29369" y="6684073"/>
                </a:lnTo>
                <a:lnTo>
                  <a:pt x="19050" y="6668190"/>
                </a:lnTo>
                <a:lnTo>
                  <a:pt x="0" y="6637219"/>
                </a:lnTo>
                <a:lnTo>
                  <a:pt x="0" y="5554746"/>
                </a:lnTo>
                <a:lnTo>
                  <a:pt x="10318" y="5538069"/>
                </a:lnTo>
                <a:lnTo>
                  <a:pt x="21431" y="5521392"/>
                </a:lnTo>
                <a:lnTo>
                  <a:pt x="481818" y="5711201"/>
                </a:lnTo>
                <a:lnTo>
                  <a:pt x="459593" y="5749322"/>
                </a:lnTo>
                <a:lnTo>
                  <a:pt x="439747" y="5785060"/>
                </a:lnTo>
                <a:lnTo>
                  <a:pt x="431811" y="5802532"/>
                </a:lnTo>
                <a:lnTo>
                  <a:pt x="423078" y="5821592"/>
                </a:lnTo>
                <a:lnTo>
                  <a:pt x="415936" y="5839858"/>
                </a:lnTo>
                <a:lnTo>
                  <a:pt x="409584" y="5858125"/>
                </a:lnTo>
                <a:lnTo>
                  <a:pt x="404027" y="5878773"/>
                </a:lnTo>
                <a:lnTo>
                  <a:pt x="399265" y="5898628"/>
                </a:lnTo>
                <a:lnTo>
                  <a:pt x="395298" y="5920865"/>
                </a:lnTo>
                <a:lnTo>
                  <a:pt x="392122" y="5943102"/>
                </a:lnTo>
                <a:lnTo>
                  <a:pt x="390535" y="5955809"/>
                </a:lnTo>
                <a:lnTo>
                  <a:pt x="389741" y="5967722"/>
                </a:lnTo>
                <a:lnTo>
                  <a:pt x="387359" y="5993930"/>
                </a:lnTo>
                <a:lnTo>
                  <a:pt x="386566" y="6021726"/>
                </a:lnTo>
                <a:lnTo>
                  <a:pt x="386566" y="6050317"/>
                </a:lnTo>
                <a:lnTo>
                  <a:pt x="386566" y="6066994"/>
                </a:lnTo>
                <a:lnTo>
                  <a:pt x="387359" y="6083672"/>
                </a:lnTo>
                <a:lnTo>
                  <a:pt x="388153" y="6099556"/>
                </a:lnTo>
                <a:lnTo>
                  <a:pt x="390535" y="6116234"/>
                </a:lnTo>
                <a:lnTo>
                  <a:pt x="392122" y="6132117"/>
                </a:lnTo>
                <a:lnTo>
                  <a:pt x="395298" y="6146412"/>
                </a:lnTo>
                <a:lnTo>
                  <a:pt x="397678" y="6162296"/>
                </a:lnTo>
                <a:lnTo>
                  <a:pt x="401647" y="6176591"/>
                </a:lnTo>
                <a:lnTo>
                  <a:pt x="404822" y="6190887"/>
                </a:lnTo>
                <a:lnTo>
                  <a:pt x="409584" y="6204388"/>
                </a:lnTo>
                <a:lnTo>
                  <a:pt x="414347" y="6217889"/>
                </a:lnTo>
                <a:lnTo>
                  <a:pt x="419903" y="6231390"/>
                </a:lnTo>
                <a:lnTo>
                  <a:pt x="425461" y="6244891"/>
                </a:lnTo>
                <a:lnTo>
                  <a:pt x="431811" y="6256804"/>
                </a:lnTo>
                <a:lnTo>
                  <a:pt x="438954" y="6269511"/>
                </a:lnTo>
                <a:lnTo>
                  <a:pt x="445304" y="6280629"/>
                </a:lnTo>
                <a:lnTo>
                  <a:pt x="453242" y="6291748"/>
                </a:lnTo>
                <a:lnTo>
                  <a:pt x="461179" y="6302866"/>
                </a:lnTo>
                <a:lnTo>
                  <a:pt x="469118" y="6313191"/>
                </a:lnTo>
                <a:lnTo>
                  <a:pt x="477850" y="6321927"/>
                </a:lnTo>
                <a:lnTo>
                  <a:pt x="486580" y="6330663"/>
                </a:lnTo>
                <a:lnTo>
                  <a:pt x="496900" y="6340193"/>
                </a:lnTo>
                <a:lnTo>
                  <a:pt x="500868" y="6344164"/>
                </a:lnTo>
                <a:lnTo>
                  <a:pt x="506424" y="6347340"/>
                </a:lnTo>
                <a:lnTo>
                  <a:pt x="516744" y="6355282"/>
                </a:lnTo>
                <a:lnTo>
                  <a:pt x="527062" y="6362430"/>
                </a:lnTo>
                <a:lnTo>
                  <a:pt x="538176" y="6368783"/>
                </a:lnTo>
                <a:lnTo>
                  <a:pt x="550082" y="6374343"/>
                </a:lnTo>
                <a:lnTo>
                  <a:pt x="555637" y="6376725"/>
                </a:lnTo>
                <a:lnTo>
                  <a:pt x="561195" y="6379902"/>
                </a:lnTo>
                <a:lnTo>
                  <a:pt x="573894" y="6384667"/>
                </a:lnTo>
                <a:lnTo>
                  <a:pt x="587390" y="6387844"/>
                </a:lnTo>
                <a:lnTo>
                  <a:pt x="599295" y="6391020"/>
                </a:lnTo>
                <a:lnTo>
                  <a:pt x="612790" y="6393403"/>
                </a:lnTo>
                <a:lnTo>
                  <a:pt x="643747" y="6396580"/>
                </a:lnTo>
                <a:lnTo>
                  <a:pt x="675497" y="6399756"/>
                </a:lnTo>
                <a:lnTo>
                  <a:pt x="708835" y="6402139"/>
                </a:lnTo>
                <a:lnTo>
                  <a:pt x="744554" y="6404522"/>
                </a:lnTo>
                <a:lnTo>
                  <a:pt x="781069" y="6405316"/>
                </a:lnTo>
                <a:lnTo>
                  <a:pt x="819169" y="6406904"/>
                </a:lnTo>
                <a:lnTo>
                  <a:pt x="858064" y="6407698"/>
                </a:lnTo>
                <a:lnTo>
                  <a:pt x="899340" y="6407698"/>
                </a:lnTo>
                <a:lnTo>
                  <a:pt x="939822" y="6407698"/>
                </a:lnTo>
                <a:lnTo>
                  <a:pt x="978718" y="6406904"/>
                </a:lnTo>
                <a:lnTo>
                  <a:pt x="1017613" y="6405316"/>
                </a:lnTo>
                <a:lnTo>
                  <a:pt x="1057301" y="6404522"/>
                </a:lnTo>
                <a:lnTo>
                  <a:pt x="1138266" y="6399756"/>
                </a:lnTo>
                <a:lnTo>
                  <a:pt x="1227962" y="6393403"/>
                </a:lnTo>
                <a:lnTo>
                  <a:pt x="1239074" y="6392609"/>
                </a:lnTo>
                <a:lnTo>
                  <a:pt x="1250187" y="6390226"/>
                </a:lnTo>
                <a:lnTo>
                  <a:pt x="1260506" y="6387844"/>
                </a:lnTo>
                <a:lnTo>
                  <a:pt x="1271618" y="6385461"/>
                </a:lnTo>
                <a:lnTo>
                  <a:pt x="1281144" y="6382284"/>
                </a:lnTo>
                <a:lnTo>
                  <a:pt x="1289875" y="6379108"/>
                </a:lnTo>
                <a:lnTo>
                  <a:pt x="1300194" y="6374343"/>
                </a:lnTo>
                <a:lnTo>
                  <a:pt x="1308926" y="6369578"/>
                </a:lnTo>
                <a:lnTo>
                  <a:pt x="1325594" y="6360047"/>
                </a:lnTo>
                <a:lnTo>
                  <a:pt x="1335120" y="6354488"/>
                </a:lnTo>
                <a:lnTo>
                  <a:pt x="1343058" y="6348929"/>
                </a:lnTo>
                <a:lnTo>
                  <a:pt x="1357346" y="6336222"/>
                </a:lnTo>
                <a:lnTo>
                  <a:pt x="1369252" y="6322721"/>
                </a:lnTo>
                <a:lnTo>
                  <a:pt x="1373221" y="6319544"/>
                </a:lnTo>
                <a:lnTo>
                  <a:pt x="1376395" y="6316367"/>
                </a:lnTo>
                <a:lnTo>
                  <a:pt x="1381952" y="6310014"/>
                </a:lnTo>
                <a:lnTo>
                  <a:pt x="1391478" y="6294924"/>
                </a:lnTo>
                <a:lnTo>
                  <a:pt x="1396240" y="6286983"/>
                </a:lnTo>
                <a:lnTo>
                  <a:pt x="1401003" y="6279835"/>
                </a:lnTo>
                <a:lnTo>
                  <a:pt x="1407353" y="6264746"/>
                </a:lnTo>
                <a:lnTo>
                  <a:pt x="1410528" y="6256804"/>
                </a:lnTo>
                <a:lnTo>
                  <a:pt x="1412908" y="6249656"/>
                </a:lnTo>
                <a:lnTo>
                  <a:pt x="1417672" y="6233772"/>
                </a:lnTo>
                <a:lnTo>
                  <a:pt x="1420054" y="6217889"/>
                </a:lnTo>
                <a:lnTo>
                  <a:pt x="1420847" y="6203594"/>
                </a:lnTo>
                <a:lnTo>
                  <a:pt x="1420054" y="6184533"/>
                </a:lnTo>
                <a:lnTo>
                  <a:pt x="1420054" y="6167855"/>
                </a:lnTo>
                <a:lnTo>
                  <a:pt x="1418466" y="6159119"/>
                </a:lnTo>
                <a:lnTo>
                  <a:pt x="1417672" y="6151178"/>
                </a:lnTo>
                <a:lnTo>
                  <a:pt x="1415290" y="6136882"/>
                </a:lnTo>
                <a:lnTo>
                  <a:pt x="1412116" y="6121793"/>
                </a:lnTo>
                <a:lnTo>
                  <a:pt x="1408941" y="6107498"/>
                </a:lnTo>
                <a:lnTo>
                  <a:pt x="1404178" y="6091614"/>
                </a:lnTo>
                <a:lnTo>
                  <a:pt x="1397034" y="6074142"/>
                </a:lnTo>
                <a:lnTo>
                  <a:pt x="1126358" y="6074142"/>
                </a:lnTo>
                <a:lnTo>
                  <a:pt x="1126358" y="6229007"/>
                </a:lnTo>
                <a:lnTo>
                  <a:pt x="671527" y="6229007"/>
                </a:lnTo>
                <a:close/>
                <a:moveTo>
                  <a:pt x="6876745" y="4259264"/>
                </a:moveTo>
                <a:lnTo>
                  <a:pt x="6867223" y="4260852"/>
                </a:lnTo>
                <a:lnTo>
                  <a:pt x="6857702" y="4261646"/>
                </a:lnTo>
                <a:lnTo>
                  <a:pt x="6848181" y="4262439"/>
                </a:lnTo>
                <a:lnTo>
                  <a:pt x="6838660" y="4264821"/>
                </a:lnTo>
                <a:lnTo>
                  <a:pt x="6831518" y="4267202"/>
                </a:lnTo>
                <a:lnTo>
                  <a:pt x="6821997" y="4269583"/>
                </a:lnTo>
                <a:lnTo>
                  <a:pt x="6814857" y="4272758"/>
                </a:lnTo>
                <a:lnTo>
                  <a:pt x="6806922" y="4275933"/>
                </a:lnTo>
                <a:lnTo>
                  <a:pt x="6798988" y="4279902"/>
                </a:lnTo>
                <a:lnTo>
                  <a:pt x="6785499" y="4288633"/>
                </a:lnTo>
                <a:lnTo>
                  <a:pt x="6779152" y="4294189"/>
                </a:lnTo>
                <a:lnTo>
                  <a:pt x="6772011" y="4298158"/>
                </a:lnTo>
                <a:lnTo>
                  <a:pt x="6766457" y="4304508"/>
                </a:lnTo>
                <a:lnTo>
                  <a:pt x="6760903" y="4310064"/>
                </a:lnTo>
                <a:lnTo>
                  <a:pt x="6755348" y="4316414"/>
                </a:lnTo>
                <a:lnTo>
                  <a:pt x="6750588" y="4322764"/>
                </a:lnTo>
                <a:lnTo>
                  <a:pt x="6741860" y="4336258"/>
                </a:lnTo>
                <a:lnTo>
                  <a:pt x="6738687" y="4344196"/>
                </a:lnTo>
                <a:lnTo>
                  <a:pt x="6733926" y="4351339"/>
                </a:lnTo>
                <a:lnTo>
                  <a:pt x="6728372" y="4368008"/>
                </a:lnTo>
                <a:lnTo>
                  <a:pt x="6725992" y="4375946"/>
                </a:lnTo>
                <a:lnTo>
                  <a:pt x="6724404" y="4384677"/>
                </a:lnTo>
                <a:lnTo>
                  <a:pt x="6722024" y="4393408"/>
                </a:lnTo>
                <a:lnTo>
                  <a:pt x="6720437" y="4402139"/>
                </a:lnTo>
                <a:lnTo>
                  <a:pt x="6718850" y="4411664"/>
                </a:lnTo>
                <a:lnTo>
                  <a:pt x="6718850" y="4421189"/>
                </a:lnTo>
                <a:lnTo>
                  <a:pt x="6717263" y="4429921"/>
                </a:lnTo>
                <a:lnTo>
                  <a:pt x="6717263" y="4440239"/>
                </a:lnTo>
                <a:lnTo>
                  <a:pt x="6717263" y="4711702"/>
                </a:lnTo>
                <a:lnTo>
                  <a:pt x="7048921" y="4711702"/>
                </a:lnTo>
                <a:lnTo>
                  <a:pt x="7048921" y="4440239"/>
                </a:lnTo>
                <a:lnTo>
                  <a:pt x="7047335" y="4421189"/>
                </a:lnTo>
                <a:lnTo>
                  <a:pt x="7046541" y="4402139"/>
                </a:lnTo>
                <a:lnTo>
                  <a:pt x="7045748" y="4398171"/>
                </a:lnTo>
                <a:lnTo>
                  <a:pt x="7044161" y="4393408"/>
                </a:lnTo>
                <a:lnTo>
                  <a:pt x="7043368" y="4384677"/>
                </a:lnTo>
                <a:lnTo>
                  <a:pt x="7037814" y="4368008"/>
                </a:lnTo>
                <a:lnTo>
                  <a:pt x="7035433" y="4358483"/>
                </a:lnTo>
                <a:lnTo>
                  <a:pt x="7032259" y="4351339"/>
                </a:lnTo>
                <a:lnTo>
                  <a:pt x="7024325" y="4336258"/>
                </a:lnTo>
                <a:lnTo>
                  <a:pt x="7021151" y="4329908"/>
                </a:lnTo>
                <a:lnTo>
                  <a:pt x="7016390" y="4322764"/>
                </a:lnTo>
                <a:lnTo>
                  <a:pt x="7010836" y="4316414"/>
                </a:lnTo>
                <a:lnTo>
                  <a:pt x="7006076" y="4310064"/>
                </a:lnTo>
                <a:lnTo>
                  <a:pt x="7000521" y="4304508"/>
                </a:lnTo>
                <a:lnTo>
                  <a:pt x="6994968" y="4298158"/>
                </a:lnTo>
                <a:lnTo>
                  <a:pt x="6989414" y="4294189"/>
                </a:lnTo>
                <a:lnTo>
                  <a:pt x="6983066" y="4288633"/>
                </a:lnTo>
                <a:lnTo>
                  <a:pt x="6975925" y="4283871"/>
                </a:lnTo>
                <a:lnTo>
                  <a:pt x="6969577" y="4279902"/>
                </a:lnTo>
                <a:lnTo>
                  <a:pt x="6963230" y="4275933"/>
                </a:lnTo>
                <a:lnTo>
                  <a:pt x="6956089" y="4272758"/>
                </a:lnTo>
                <a:lnTo>
                  <a:pt x="6948155" y="4269583"/>
                </a:lnTo>
                <a:lnTo>
                  <a:pt x="6940220" y="4267202"/>
                </a:lnTo>
                <a:lnTo>
                  <a:pt x="6931492" y="4264821"/>
                </a:lnTo>
                <a:lnTo>
                  <a:pt x="6923558" y="4262439"/>
                </a:lnTo>
                <a:lnTo>
                  <a:pt x="6914830" y="4261646"/>
                </a:lnTo>
                <a:lnTo>
                  <a:pt x="6906102" y="4260852"/>
                </a:lnTo>
                <a:lnTo>
                  <a:pt x="6887060" y="4259264"/>
                </a:lnTo>
                <a:close/>
                <a:moveTo>
                  <a:pt x="576831" y="4259263"/>
                </a:moveTo>
                <a:lnTo>
                  <a:pt x="566516" y="4260851"/>
                </a:lnTo>
                <a:lnTo>
                  <a:pt x="557789" y="4261645"/>
                </a:lnTo>
                <a:lnTo>
                  <a:pt x="547474" y="4262438"/>
                </a:lnTo>
                <a:lnTo>
                  <a:pt x="538747" y="4264820"/>
                </a:lnTo>
                <a:lnTo>
                  <a:pt x="530813" y="4267201"/>
                </a:lnTo>
                <a:lnTo>
                  <a:pt x="522084" y="4269582"/>
                </a:lnTo>
                <a:lnTo>
                  <a:pt x="514149" y="4272757"/>
                </a:lnTo>
                <a:lnTo>
                  <a:pt x="506216" y="4275932"/>
                </a:lnTo>
                <a:lnTo>
                  <a:pt x="499073" y="4279901"/>
                </a:lnTo>
                <a:lnTo>
                  <a:pt x="485587" y="4288632"/>
                </a:lnTo>
                <a:lnTo>
                  <a:pt x="478444" y="4294188"/>
                </a:lnTo>
                <a:lnTo>
                  <a:pt x="472098" y="4298157"/>
                </a:lnTo>
                <a:lnTo>
                  <a:pt x="466543" y="4304507"/>
                </a:lnTo>
                <a:lnTo>
                  <a:pt x="460988" y="4310063"/>
                </a:lnTo>
                <a:lnTo>
                  <a:pt x="455434" y="4316413"/>
                </a:lnTo>
                <a:lnTo>
                  <a:pt x="450674" y="4322763"/>
                </a:lnTo>
                <a:lnTo>
                  <a:pt x="441945" y="4336257"/>
                </a:lnTo>
                <a:lnTo>
                  <a:pt x="438773" y="4344195"/>
                </a:lnTo>
                <a:lnTo>
                  <a:pt x="434012" y="4351338"/>
                </a:lnTo>
                <a:lnTo>
                  <a:pt x="428459" y="4368007"/>
                </a:lnTo>
                <a:lnTo>
                  <a:pt x="426078" y="4375945"/>
                </a:lnTo>
                <a:lnTo>
                  <a:pt x="423698" y="4384676"/>
                </a:lnTo>
                <a:lnTo>
                  <a:pt x="422110" y="4393407"/>
                </a:lnTo>
                <a:lnTo>
                  <a:pt x="420524" y="4402138"/>
                </a:lnTo>
                <a:lnTo>
                  <a:pt x="418144" y="4411663"/>
                </a:lnTo>
                <a:lnTo>
                  <a:pt x="418144" y="4421188"/>
                </a:lnTo>
                <a:lnTo>
                  <a:pt x="417350" y="4429920"/>
                </a:lnTo>
                <a:lnTo>
                  <a:pt x="417350" y="4440238"/>
                </a:lnTo>
                <a:lnTo>
                  <a:pt x="417350" y="4711701"/>
                </a:lnTo>
                <a:lnTo>
                  <a:pt x="749009" y="4711701"/>
                </a:lnTo>
                <a:lnTo>
                  <a:pt x="749009" y="4440238"/>
                </a:lnTo>
                <a:lnTo>
                  <a:pt x="747421" y="4421188"/>
                </a:lnTo>
                <a:lnTo>
                  <a:pt x="746627" y="4402138"/>
                </a:lnTo>
                <a:lnTo>
                  <a:pt x="745040" y="4398170"/>
                </a:lnTo>
                <a:lnTo>
                  <a:pt x="744248" y="4393407"/>
                </a:lnTo>
                <a:lnTo>
                  <a:pt x="742660" y="4384676"/>
                </a:lnTo>
                <a:lnTo>
                  <a:pt x="737107" y="4368007"/>
                </a:lnTo>
                <a:lnTo>
                  <a:pt x="735520" y="4358482"/>
                </a:lnTo>
                <a:lnTo>
                  <a:pt x="731553" y="4351338"/>
                </a:lnTo>
                <a:lnTo>
                  <a:pt x="724411" y="4336257"/>
                </a:lnTo>
                <a:lnTo>
                  <a:pt x="720444" y="4329907"/>
                </a:lnTo>
                <a:lnTo>
                  <a:pt x="716477" y="4322763"/>
                </a:lnTo>
                <a:lnTo>
                  <a:pt x="710923" y="4316413"/>
                </a:lnTo>
                <a:lnTo>
                  <a:pt x="706162" y="4310063"/>
                </a:lnTo>
                <a:lnTo>
                  <a:pt x="700608" y="4304507"/>
                </a:lnTo>
                <a:lnTo>
                  <a:pt x="695054" y="4298157"/>
                </a:lnTo>
                <a:lnTo>
                  <a:pt x="689501" y="4294188"/>
                </a:lnTo>
                <a:lnTo>
                  <a:pt x="683153" y="4288632"/>
                </a:lnTo>
                <a:lnTo>
                  <a:pt x="676011" y="4283870"/>
                </a:lnTo>
                <a:lnTo>
                  <a:pt x="669664" y="4279901"/>
                </a:lnTo>
                <a:lnTo>
                  <a:pt x="662522" y="4275932"/>
                </a:lnTo>
                <a:lnTo>
                  <a:pt x="656176" y="4272757"/>
                </a:lnTo>
                <a:lnTo>
                  <a:pt x="648242" y="4269582"/>
                </a:lnTo>
                <a:lnTo>
                  <a:pt x="640306" y="4267201"/>
                </a:lnTo>
                <a:lnTo>
                  <a:pt x="631579" y="4264820"/>
                </a:lnTo>
                <a:lnTo>
                  <a:pt x="623644" y="4262438"/>
                </a:lnTo>
                <a:lnTo>
                  <a:pt x="614916" y="4261645"/>
                </a:lnTo>
                <a:lnTo>
                  <a:pt x="606189" y="4260851"/>
                </a:lnTo>
                <a:lnTo>
                  <a:pt x="587146" y="4259263"/>
                </a:lnTo>
                <a:close/>
                <a:moveTo>
                  <a:pt x="11083974" y="4224339"/>
                </a:moveTo>
                <a:lnTo>
                  <a:pt x="11045002" y="4227514"/>
                </a:lnTo>
                <a:lnTo>
                  <a:pt x="11026709" y="4232277"/>
                </a:lnTo>
                <a:lnTo>
                  <a:pt x="11010007" y="4237833"/>
                </a:lnTo>
                <a:lnTo>
                  <a:pt x="10980579" y="4252914"/>
                </a:lnTo>
                <a:lnTo>
                  <a:pt x="10955923" y="4274345"/>
                </a:lnTo>
                <a:lnTo>
                  <a:pt x="10946379" y="4287839"/>
                </a:lnTo>
                <a:lnTo>
                  <a:pt x="10937630" y="4301333"/>
                </a:lnTo>
                <a:lnTo>
                  <a:pt x="10930472" y="4315620"/>
                </a:lnTo>
                <a:lnTo>
                  <a:pt x="10924109" y="4332289"/>
                </a:lnTo>
                <a:lnTo>
                  <a:pt x="10919337" y="4348958"/>
                </a:lnTo>
                <a:lnTo>
                  <a:pt x="10916156" y="4367214"/>
                </a:lnTo>
                <a:lnTo>
                  <a:pt x="10913770" y="4386264"/>
                </a:lnTo>
                <a:lnTo>
                  <a:pt x="10912975" y="4404520"/>
                </a:lnTo>
                <a:lnTo>
                  <a:pt x="10912975" y="4675189"/>
                </a:lnTo>
                <a:lnTo>
                  <a:pt x="11244633" y="4675189"/>
                </a:lnTo>
                <a:lnTo>
                  <a:pt x="11244633" y="4404520"/>
                </a:lnTo>
                <a:lnTo>
                  <a:pt x="11242247" y="4367214"/>
                </a:lnTo>
                <a:lnTo>
                  <a:pt x="11235089" y="4332289"/>
                </a:lnTo>
                <a:lnTo>
                  <a:pt x="11227931" y="4315620"/>
                </a:lnTo>
                <a:lnTo>
                  <a:pt x="11221568" y="4301333"/>
                </a:lnTo>
                <a:lnTo>
                  <a:pt x="11202480" y="4274345"/>
                </a:lnTo>
                <a:lnTo>
                  <a:pt x="11191345" y="4263233"/>
                </a:lnTo>
                <a:lnTo>
                  <a:pt x="11180210" y="4252914"/>
                </a:lnTo>
                <a:lnTo>
                  <a:pt x="11166690" y="4244183"/>
                </a:lnTo>
                <a:lnTo>
                  <a:pt x="11158736" y="4241008"/>
                </a:lnTo>
                <a:lnTo>
                  <a:pt x="11152373" y="4237833"/>
                </a:lnTo>
                <a:lnTo>
                  <a:pt x="11136466" y="4232277"/>
                </a:lnTo>
                <a:lnTo>
                  <a:pt x="11119764" y="4227514"/>
                </a:lnTo>
                <a:close/>
                <a:moveTo>
                  <a:pt x="4774129" y="4224339"/>
                </a:moveTo>
                <a:lnTo>
                  <a:pt x="4763813" y="4225134"/>
                </a:lnTo>
                <a:lnTo>
                  <a:pt x="4753499" y="4225930"/>
                </a:lnTo>
                <a:lnTo>
                  <a:pt x="4744771" y="4227520"/>
                </a:lnTo>
                <a:lnTo>
                  <a:pt x="4736043" y="4229905"/>
                </a:lnTo>
                <a:lnTo>
                  <a:pt x="4727314" y="4232291"/>
                </a:lnTo>
                <a:lnTo>
                  <a:pt x="4717794" y="4233881"/>
                </a:lnTo>
                <a:lnTo>
                  <a:pt x="4710653" y="4237857"/>
                </a:lnTo>
                <a:lnTo>
                  <a:pt x="4702719" y="4241037"/>
                </a:lnTo>
                <a:lnTo>
                  <a:pt x="4695577" y="4244218"/>
                </a:lnTo>
                <a:lnTo>
                  <a:pt x="4681295" y="4252965"/>
                </a:lnTo>
                <a:lnTo>
                  <a:pt x="4674948" y="4257735"/>
                </a:lnTo>
                <a:lnTo>
                  <a:pt x="4669395" y="4263301"/>
                </a:lnTo>
                <a:lnTo>
                  <a:pt x="4662254" y="4268867"/>
                </a:lnTo>
                <a:lnTo>
                  <a:pt x="4656699" y="4274433"/>
                </a:lnTo>
                <a:lnTo>
                  <a:pt x="4651939" y="4280795"/>
                </a:lnTo>
                <a:lnTo>
                  <a:pt x="4646384" y="4287951"/>
                </a:lnTo>
                <a:lnTo>
                  <a:pt x="4639244" y="4301468"/>
                </a:lnTo>
                <a:lnTo>
                  <a:pt x="4634483" y="4309420"/>
                </a:lnTo>
                <a:lnTo>
                  <a:pt x="4631309" y="4315781"/>
                </a:lnTo>
                <a:lnTo>
                  <a:pt x="4624168" y="4332479"/>
                </a:lnTo>
                <a:lnTo>
                  <a:pt x="4622581" y="4340431"/>
                </a:lnTo>
                <a:lnTo>
                  <a:pt x="4620201" y="4349177"/>
                </a:lnTo>
                <a:lnTo>
                  <a:pt x="4617821" y="4357924"/>
                </a:lnTo>
                <a:lnTo>
                  <a:pt x="4616233" y="4367465"/>
                </a:lnTo>
                <a:lnTo>
                  <a:pt x="4615441" y="4376212"/>
                </a:lnTo>
                <a:lnTo>
                  <a:pt x="4614646" y="4386549"/>
                </a:lnTo>
                <a:lnTo>
                  <a:pt x="4614646" y="4395296"/>
                </a:lnTo>
                <a:lnTo>
                  <a:pt x="4613060" y="4404837"/>
                </a:lnTo>
                <a:lnTo>
                  <a:pt x="4613060" y="4676777"/>
                </a:lnTo>
                <a:lnTo>
                  <a:pt x="4944719" y="4676777"/>
                </a:lnTo>
                <a:lnTo>
                  <a:pt x="4944719" y="4404837"/>
                </a:lnTo>
                <a:lnTo>
                  <a:pt x="4944719" y="4386549"/>
                </a:lnTo>
                <a:lnTo>
                  <a:pt x="4942337" y="4367465"/>
                </a:lnTo>
                <a:lnTo>
                  <a:pt x="4941544" y="4362695"/>
                </a:lnTo>
                <a:lnTo>
                  <a:pt x="4941544" y="4357924"/>
                </a:lnTo>
                <a:lnTo>
                  <a:pt x="4939165" y="4349177"/>
                </a:lnTo>
                <a:lnTo>
                  <a:pt x="4934403" y="4332479"/>
                </a:lnTo>
                <a:lnTo>
                  <a:pt x="4931229" y="4323732"/>
                </a:lnTo>
                <a:lnTo>
                  <a:pt x="4928057" y="4315781"/>
                </a:lnTo>
                <a:lnTo>
                  <a:pt x="4920915" y="4301468"/>
                </a:lnTo>
                <a:lnTo>
                  <a:pt x="4916947" y="4294312"/>
                </a:lnTo>
                <a:lnTo>
                  <a:pt x="4912187" y="4287951"/>
                </a:lnTo>
                <a:lnTo>
                  <a:pt x="4907427" y="4280795"/>
                </a:lnTo>
                <a:lnTo>
                  <a:pt x="4901872" y="4274433"/>
                </a:lnTo>
                <a:lnTo>
                  <a:pt x="4897905" y="4268867"/>
                </a:lnTo>
                <a:lnTo>
                  <a:pt x="4892352" y="4263301"/>
                </a:lnTo>
                <a:lnTo>
                  <a:pt x="4885211" y="4257735"/>
                </a:lnTo>
                <a:lnTo>
                  <a:pt x="4879656" y="4252965"/>
                </a:lnTo>
                <a:lnTo>
                  <a:pt x="4873308" y="4248989"/>
                </a:lnTo>
                <a:lnTo>
                  <a:pt x="4866167" y="4244218"/>
                </a:lnTo>
                <a:lnTo>
                  <a:pt x="4859026" y="4241037"/>
                </a:lnTo>
                <a:lnTo>
                  <a:pt x="4851885" y="4237857"/>
                </a:lnTo>
                <a:lnTo>
                  <a:pt x="4843951" y="4233881"/>
                </a:lnTo>
                <a:lnTo>
                  <a:pt x="4836016" y="4232291"/>
                </a:lnTo>
                <a:lnTo>
                  <a:pt x="4828876" y="4229905"/>
                </a:lnTo>
                <a:lnTo>
                  <a:pt x="4819355" y="4227520"/>
                </a:lnTo>
                <a:lnTo>
                  <a:pt x="4810627" y="4225930"/>
                </a:lnTo>
                <a:lnTo>
                  <a:pt x="4801898" y="4225134"/>
                </a:lnTo>
                <a:lnTo>
                  <a:pt x="4783649" y="4224339"/>
                </a:lnTo>
                <a:close/>
                <a:moveTo>
                  <a:pt x="8189888" y="3724276"/>
                </a:moveTo>
                <a:lnTo>
                  <a:pt x="8189888" y="4342607"/>
                </a:lnTo>
                <a:lnTo>
                  <a:pt x="7513083" y="4592639"/>
                </a:lnTo>
                <a:lnTo>
                  <a:pt x="7513083" y="4710907"/>
                </a:lnTo>
                <a:lnTo>
                  <a:pt x="8189888" y="4710907"/>
                </a:lnTo>
                <a:lnTo>
                  <a:pt x="8189888" y="5314950"/>
                </a:lnTo>
                <a:lnTo>
                  <a:pt x="7693987" y="5314950"/>
                </a:lnTo>
                <a:lnTo>
                  <a:pt x="7198087" y="5314950"/>
                </a:lnTo>
                <a:lnTo>
                  <a:pt x="6702981" y="5314950"/>
                </a:lnTo>
                <a:lnTo>
                  <a:pt x="6207874" y="5314950"/>
                </a:lnTo>
                <a:lnTo>
                  <a:pt x="6207874" y="4422776"/>
                </a:lnTo>
                <a:lnTo>
                  <a:pt x="6208668" y="4384676"/>
                </a:lnTo>
                <a:lnTo>
                  <a:pt x="6211048" y="4346576"/>
                </a:lnTo>
                <a:lnTo>
                  <a:pt x="6211841" y="4329114"/>
                </a:lnTo>
                <a:lnTo>
                  <a:pt x="6214222" y="4310857"/>
                </a:lnTo>
                <a:lnTo>
                  <a:pt x="6218982" y="4275139"/>
                </a:lnTo>
                <a:lnTo>
                  <a:pt x="6225329" y="4241007"/>
                </a:lnTo>
                <a:lnTo>
                  <a:pt x="6228503" y="4224338"/>
                </a:lnTo>
                <a:lnTo>
                  <a:pt x="6232470" y="4207670"/>
                </a:lnTo>
                <a:lnTo>
                  <a:pt x="6236438" y="4190207"/>
                </a:lnTo>
                <a:lnTo>
                  <a:pt x="6241198" y="4175126"/>
                </a:lnTo>
                <a:lnTo>
                  <a:pt x="6246753" y="4159251"/>
                </a:lnTo>
                <a:lnTo>
                  <a:pt x="6250719" y="4143376"/>
                </a:lnTo>
                <a:lnTo>
                  <a:pt x="6263414" y="4112420"/>
                </a:lnTo>
                <a:lnTo>
                  <a:pt x="6268969" y="4098132"/>
                </a:lnTo>
                <a:lnTo>
                  <a:pt x="6275317" y="4083051"/>
                </a:lnTo>
                <a:lnTo>
                  <a:pt x="6288804" y="4055270"/>
                </a:lnTo>
                <a:lnTo>
                  <a:pt x="6296739" y="4040982"/>
                </a:lnTo>
                <a:lnTo>
                  <a:pt x="6304673" y="4027488"/>
                </a:lnTo>
                <a:lnTo>
                  <a:pt x="6321336" y="4002088"/>
                </a:lnTo>
                <a:lnTo>
                  <a:pt x="6339585" y="3975895"/>
                </a:lnTo>
                <a:lnTo>
                  <a:pt x="6357834" y="3952876"/>
                </a:lnTo>
                <a:lnTo>
                  <a:pt x="6368148" y="3941763"/>
                </a:lnTo>
                <a:lnTo>
                  <a:pt x="6378463" y="3930651"/>
                </a:lnTo>
                <a:lnTo>
                  <a:pt x="6399093" y="3909220"/>
                </a:lnTo>
                <a:lnTo>
                  <a:pt x="6410995" y="3898107"/>
                </a:lnTo>
                <a:lnTo>
                  <a:pt x="6422896" y="3887788"/>
                </a:lnTo>
                <a:lnTo>
                  <a:pt x="6446700" y="3868738"/>
                </a:lnTo>
                <a:lnTo>
                  <a:pt x="6458601" y="3860007"/>
                </a:lnTo>
                <a:lnTo>
                  <a:pt x="6470502" y="3852070"/>
                </a:lnTo>
                <a:lnTo>
                  <a:pt x="6497480" y="3835401"/>
                </a:lnTo>
                <a:lnTo>
                  <a:pt x="6510968" y="3827463"/>
                </a:lnTo>
                <a:lnTo>
                  <a:pt x="6524456" y="3820320"/>
                </a:lnTo>
                <a:lnTo>
                  <a:pt x="6538739" y="3813176"/>
                </a:lnTo>
                <a:lnTo>
                  <a:pt x="6553814" y="3806826"/>
                </a:lnTo>
                <a:lnTo>
                  <a:pt x="6568095" y="3799682"/>
                </a:lnTo>
                <a:lnTo>
                  <a:pt x="6582378" y="3794126"/>
                </a:lnTo>
                <a:lnTo>
                  <a:pt x="6613322" y="3783013"/>
                </a:lnTo>
                <a:lnTo>
                  <a:pt x="6629190" y="3779045"/>
                </a:lnTo>
                <a:lnTo>
                  <a:pt x="6645059" y="3773488"/>
                </a:lnTo>
                <a:lnTo>
                  <a:pt x="6661722" y="3769520"/>
                </a:lnTo>
                <a:lnTo>
                  <a:pt x="6678384" y="3765551"/>
                </a:lnTo>
                <a:lnTo>
                  <a:pt x="6695046" y="3761582"/>
                </a:lnTo>
                <a:lnTo>
                  <a:pt x="6711708" y="3758407"/>
                </a:lnTo>
                <a:lnTo>
                  <a:pt x="6729958" y="3755232"/>
                </a:lnTo>
                <a:lnTo>
                  <a:pt x="6747413" y="3752851"/>
                </a:lnTo>
                <a:lnTo>
                  <a:pt x="6783118" y="3749676"/>
                </a:lnTo>
                <a:lnTo>
                  <a:pt x="6802161" y="3748882"/>
                </a:lnTo>
                <a:lnTo>
                  <a:pt x="6821203" y="3747295"/>
                </a:lnTo>
                <a:lnTo>
                  <a:pt x="6859289" y="3746501"/>
                </a:lnTo>
                <a:lnTo>
                  <a:pt x="6881505" y="3746501"/>
                </a:lnTo>
                <a:lnTo>
                  <a:pt x="6903721" y="3748882"/>
                </a:lnTo>
                <a:lnTo>
                  <a:pt x="6925938" y="3749676"/>
                </a:lnTo>
                <a:lnTo>
                  <a:pt x="6947360" y="3752851"/>
                </a:lnTo>
                <a:lnTo>
                  <a:pt x="6968784" y="3756026"/>
                </a:lnTo>
                <a:lnTo>
                  <a:pt x="6988619" y="3760788"/>
                </a:lnTo>
                <a:lnTo>
                  <a:pt x="7010043" y="3765551"/>
                </a:lnTo>
                <a:lnTo>
                  <a:pt x="7029085" y="3771107"/>
                </a:lnTo>
                <a:lnTo>
                  <a:pt x="7048920" y="3777457"/>
                </a:lnTo>
                <a:lnTo>
                  <a:pt x="7067963" y="3784601"/>
                </a:lnTo>
                <a:lnTo>
                  <a:pt x="7087006" y="3791745"/>
                </a:lnTo>
                <a:lnTo>
                  <a:pt x="7104462" y="3801270"/>
                </a:lnTo>
                <a:lnTo>
                  <a:pt x="7122711" y="3810001"/>
                </a:lnTo>
                <a:lnTo>
                  <a:pt x="7140167" y="3818732"/>
                </a:lnTo>
                <a:lnTo>
                  <a:pt x="7156828" y="3829051"/>
                </a:lnTo>
                <a:lnTo>
                  <a:pt x="7173491" y="3840163"/>
                </a:lnTo>
                <a:lnTo>
                  <a:pt x="7190153" y="3851276"/>
                </a:lnTo>
                <a:lnTo>
                  <a:pt x="7206022" y="3862388"/>
                </a:lnTo>
                <a:lnTo>
                  <a:pt x="7221891" y="3875088"/>
                </a:lnTo>
                <a:lnTo>
                  <a:pt x="7236966" y="3886995"/>
                </a:lnTo>
                <a:lnTo>
                  <a:pt x="7252041" y="3900488"/>
                </a:lnTo>
                <a:lnTo>
                  <a:pt x="7266324" y="3913982"/>
                </a:lnTo>
                <a:lnTo>
                  <a:pt x="7279812" y="3927476"/>
                </a:lnTo>
                <a:lnTo>
                  <a:pt x="7293300" y="3941763"/>
                </a:lnTo>
                <a:lnTo>
                  <a:pt x="7306789" y="3956051"/>
                </a:lnTo>
                <a:lnTo>
                  <a:pt x="7320277" y="3971926"/>
                </a:lnTo>
                <a:lnTo>
                  <a:pt x="7332179" y="3987801"/>
                </a:lnTo>
                <a:lnTo>
                  <a:pt x="7344080" y="4002882"/>
                </a:lnTo>
                <a:lnTo>
                  <a:pt x="7355983" y="4018757"/>
                </a:lnTo>
                <a:lnTo>
                  <a:pt x="7367090" y="4035426"/>
                </a:lnTo>
                <a:lnTo>
                  <a:pt x="7378199" y="4052095"/>
                </a:lnTo>
                <a:lnTo>
                  <a:pt x="7389306" y="4068763"/>
                </a:lnTo>
                <a:lnTo>
                  <a:pt x="7392480" y="4073526"/>
                </a:lnTo>
                <a:lnTo>
                  <a:pt x="7395654" y="4079082"/>
                </a:lnTo>
                <a:lnTo>
                  <a:pt x="7398828" y="4082257"/>
                </a:lnTo>
                <a:lnTo>
                  <a:pt x="7403589" y="4087020"/>
                </a:lnTo>
                <a:lnTo>
                  <a:pt x="7411523" y="4092576"/>
                </a:lnTo>
                <a:lnTo>
                  <a:pt x="7415490" y="4094957"/>
                </a:lnTo>
                <a:lnTo>
                  <a:pt x="7421044" y="4095751"/>
                </a:lnTo>
                <a:lnTo>
                  <a:pt x="7425805" y="4096545"/>
                </a:lnTo>
                <a:lnTo>
                  <a:pt x="7430565" y="4096545"/>
                </a:lnTo>
                <a:lnTo>
                  <a:pt x="7434533" y="4096545"/>
                </a:lnTo>
                <a:lnTo>
                  <a:pt x="7440087" y="4095751"/>
                </a:lnTo>
                <a:lnTo>
                  <a:pt x="7444848" y="4094957"/>
                </a:lnTo>
                <a:lnTo>
                  <a:pt x="7449608" y="4092576"/>
                </a:lnTo>
                <a:lnTo>
                  <a:pt x="7455163" y="4089401"/>
                </a:lnTo>
                <a:lnTo>
                  <a:pt x="7459129" y="4085432"/>
                </a:lnTo>
                <a:lnTo>
                  <a:pt x="7597982" y="3968751"/>
                </a:lnTo>
                <a:close/>
                <a:moveTo>
                  <a:pt x="1889975" y="3724275"/>
                </a:moveTo>
                <a:lnTo>
                  <a:pt x="1889975" y="4342606"/>
                </a:lnTo>
                <a:lnTo>
                  <a:pt x="1212377" y="4592638"/>
                </a:lnTo>
                <a:lnTo>
                  <a:pt x="1212377" y="4710906"/>
                </a:lnTo>
                <a:lnTo>
                  <a:pt x="1889975" y="4710906"/>
                </a:lnTo>
                <a:lnTo>
                  <a:pt x="1889975" y="5314949"/>
                </a:lnTo>
                <a:lnTo>
                  <a:pt x="1417085" y="5314949"/>
                </a:lnTo>
                <a:lnTo>
                  <a:pt x="944987" y="5314949"/>
                </a:lnTo>
                <a:lnTo>
                  <a:pt x="472097" y="5314949"/>
                </a:lnTo>
                <a:lnTo>
                  <a:pt x="0" y="5314949"/>
                </a:lnTo>
                <a:lnTo>
                  <a:pt x="0" y="4035423"/>
                </a:lnTo>
                <a:lnTo>
                  <a:pt x="10314" y="4018756"/>
                </a:lnTo>
                <a:lnTo>
                  <a:pt x="21423" y="4002088"/>
                </a:lnTo>
                <a:lnTo>
                  <a:pt x="32531" y="3986213"/>
                </a:lnTo>
                <a:lnTo>
                  <a:pt x="43638" y="3970338"/>
                </a:lnTo>
                <a:lnTo>
                  <a:pt x="55540" y="3955256"/>
                </a:lnTo>
                <a:lnTo>
                  <a:pt x="68237" y="3940175"/>
                </a:lnTo>
                <a:lnTo>
                  <a:pt x="81724" y="3927475"/>
                </a:lnTo>
                <a:lnTo>
                  <a:pt x="95212" y="3913981"/>
                </a:lnTo>
                <a:lnTo>
                  <a:pt x="109494" y="3900488"/>
                </a:lnTo>
                <a:lnTo>
                  <a:pt x="123776" y="3886994"/>
                </a:lnTo>
                <a:lnTo>
                  <a:pt x="138059" y="3875881"/>
                </a:lnTo>
                <a:lnTo>
                  <a:pt x="153927" y="3863181"/>
                </a:lnTo>
                <a:lnTo>
                  <a:pt x="169797" y="3852069"/>
                </a:lnTo>
                <a:lnTo>
                  <a:pt x="186457" y="3842544"/>
                </a:lnTo>
                <a:lnTo>
                  <a:pt x="203120" y="3832225"/>
                </a:lnTo>
                <a:lnTo>
                  <a:pt x="220576" y="3821906"/>
                </a:lnTo>
                <a:lnTo>
                  <a:pt x="238826" y="3813175"/>
                </a:lnTo>
                <a:lnTo>
                  <a:pt x="247553" y="3809206"/>
                </a:lnTo>
                <a:lnTo>
                  <a:pt x="256280" y="3805238"/>
                </a:lnTo>
                <a:lnTo>
                  <a:pt x="275323" y="3796506"/>
                </a:lnTo>
                <a:lnTo>
                  <a:pt x="294365" y="3790156"/>
                </a:lnTo>
                <a:lnTo>
                  <a:pt x="314995" y="3783013"/>
                </a:lnTo>
                <a:lnTo>
                  <a:pt x="334832" y="3776663"/>
                </a:lnTo>
                <a:lnTo>
                  <a:pt x="354667" y="3771106"/>
                </a:lnTo>
                <a:lnTo>
                  <a:pt x="376091" y="3766344"/>
                </a:lnTo>
                <a:lnTo>
                  <a:pt x="397513" y="3760788"/>
                </a:lnTo>
                <a:lnTo>
                  <a:pt x="419729" y="3757613"/>
                </a:lnTo>
                <a:lnTo>
                  <a:pt x="441945" y="3754438"/>
                </a:lnTo>
                <a:lnTo>
                  <a:pt x="464162" y="3752056"/>
                </a:lnTo>
                <a:lnTo>
                  <a:pt x="487172" y="3749675"/>
                </a:lnTo>
                <a:lnTo>
                  <a:pt x="510976" y="3747294"/>
                </a:lnTo>
                <a:lnTo>
                  <a:pt x="534779" y="3746500"/>
                </a:lnTo>
                <a:lnTo>
                  <a:pt x="558581" y="3746500"/>
                </a:lnTo>
                <a:lnTo>
                  <a:pt x="581592" y="3746500"/>
                </a:lnTo>
                <a:lnTo>
                  <a:pt x="603808" y="3748881"/>
                </a:lnTo>
                <a:lnTo>
                  <a:pt x="626025" y="3749675"/>
                </a:lnTo>
                <a:lnTo>
                  <a:pt x="647447" y="3752850"/>
                </a:lnTo>
                <a:lnTo>
                  <a:pt x="668077" y="3756025"/>
                </a:lnTo>
                <a:lnTo>
                  <a:pt x="688706" y="3760788"/>
                </a:lnTo>
                <a:lnTo>
                  <a:pt x="709335" y="3765550"/>
                </a:lnTo>
                <a:lnTo>
                  <a:pt x="728379" y="3771106"/>
                </a:lnTo>
                <a:lnTo>
                  <a:pt x="749007" y="3777456"/>
                </a:lnTo>
                <a:lnTo>
                  <a:pt x="767256" y="3784600"/>
                </a:lnTo>
                <a:lnTo>
                  <a:pt x="786300" y="3791744"/>
                </a:lnTo>
                <a:lnTo>
                  <a:pt x="804548" y="3801269"/>
                </a:lnTo>
                <a:lnTo>
                  <a:pt x="822004" y="3810000"/>
                </a:lnTo>
                <a:lnTo>
                  <a:pt x="840253" y="3818731"/>
                </a:lnTo>
                <a:lnTo>
                  <a:pt x="856915" y="3829050"/>
                </a:lnTo>
                <a:lnTo>
                  <a:pt x="873577" y="3840163"/>
                </a:lnTo>
                <a:lnTo>
                  <a:pt x="890239" y="3851275"/>
                </a:lnTo>
                <a:lnTo>
                  <a:pt x="906108" y="3862388"/>
                </a:lnTo>
                <a:lnTo>
                  <a:pt x="921184" y="3875088"/>
                </a:lnTo>
                <a:lnTo>
                  <a:pt x="937052" y="3886994"/>
                </a:lnTo>
                <a:lnTo>
                  <a:pt x="951336" y="3900488"/>
                </a:lnTo>
                <a:lnTo>
                  <a:pt x="966410" y="3913981"/>
                </a:lnTo>
                <a:lnTo>
                  <a:pt x="979899" y="3927475"/>
                </a:lnTo>
                <a:lnTo>
                  <a:pt x="992593" y="3941763"/>
                </a:lnTo>
                <a:lnTo>
                  <a:pt x="1006082" y="3956050"/>
                </a:lnTo>
                <a:lnTo>
                  <a:pt x="1019570" y="3971925"/>
                </a:lnTo>
                <a:lnTo>
                  <a:pt x="1032265" y="3987800"/>
                </a:lnTo>
                <a:lnTo>
                  <a:pt x="1044167" y="4002881"/>
                </a:lnTo>
                <a:lnTo>
                  <a:pt x="1055276" y="4018756"/>
                </a:lnTo>
                <a:lnTo>
                  <a:pt x="1066384" y="4035425"/>
                </a:lnTo>
                <a:lnTo>
                  <a:pt x="1077492" y="4052094"/>
                </a:lnTo>
                <a:lnTo>
                  <a:pt x="1088600" y="4068763"/>
                </a:lnTo>
                <a:lnTo>
                  <a:pt x="1092567" y="4073525"/>
                </a:lnTo>
                <a:lnTo>
                  <a:pt x="1095741" y="4079081"/>
                </a:lnTo>
                <a:lnTo>
                  <a:pt x="1098915" y="4082256"/>
                </a:lnTo>
                <a:lnTo>
                  <a:pt x="1103676" y="4087019"/>
                </a:lnTo>
                <a:lnTo>
                  <a:pt x="1110816" y="4092575"/>
                </a:lnTo>
                <a:lnTo>
                  <a:pt x="1115577" y="4094956"/>
                </a:lnTo>
                <a:lnTo>
                  <a:pt x="1121131" y="4095750"/>
                </a:lnTo>
                <a:lnTo>
                  <a:pt x="1125892" y="4096544"/>
                </a:lnTo>
                <a:lnTo>
                  <a:pt x="1129859" y="4096544"/>
                </a:lnTo>
                <a:lnTo>
                  <a:pt x="1134619" y="4096544"/>
                </a:lnTo>
                <a:lnTo>
                  <a:pt x="1140174" y="4095750"/>
                </a:lnTo>
                <a:lnTo>
                  <a:pt x="1144934" y="4094956"/>
                </a:lnTo>
                <a:lnTo>
                  <a:pt x="1148901" y="4092575"/>
                </a:lnTo>
                <a:lnTo>
                  <a:pt x="1154456" y="4089400"/>
                </a:lnTo>
                <a:lnTo>
                  <a:pt x="1159216" y="4085431"/>
                </a:lnTo>
                <a:lnTo>
                  <a:pt x="1297275" y="3968750"/>
                </a:lnTo>
                <a:close/>
                <a:moveTo>
                  <a:pt x="11055000" y="3713164"/>
                </a:moveTo>
                <a:lnTo>
                  <a:pt x="11099433" y="3714750"/>
                </a:lnTo>
                <a:lnTo>
                  <a:pt x="11143072" y="3720300"/>
                </a:lnTo>
                <a:lnTo>
                  <a:pt x="11185918" y="3727437"/>
                </a:lnTo>
                <a:lnTo>
                  <a:pt x="11225590" y="3737745"/>
                </a:lnTo>
                <a:lnTo>
                  <a:pt x="11263675" y="3751225"/>
                </a:lnTo>
                <a:lnTo>
                  <a:pt x="11300967" y="3767084"/>
                </a:lnTo>
                <a:lnTo>
                  <a:pt x="11336671" y="3786115"/>
                </a:lnTo>
                <a:lnTo>
                  <a:pt x="11369996" y="3805939"/>
                </a:lnTo>
                <a:lnTo>
                  <a:pt x="11401734" y="3828934"/>
                </a:lnTo>
                <a:lnTo>
                  <a:pt x="11433471" y="3853515"/>
                </a:lnTo>
                <a:lnTo>
                  <a:pt x="11462035" y="3880476"/>
                </a:lnTo>
                <a:lnTo>
                  <a:pt x="11490599" y="3908229"/>
                </a:lnTo>
                <a:lnTo>
                  <a:pt x="11515989" y="3938361"/>
                </a:lnTo>
                <a:lnTo>
                  <a:pt x="11540585" y="3970079"/>
                </a:lnTo>
                <a:lnTo>
                  <a:pt x="11585018" y="4035893"/>
                </a:lnTo>
                <a:lnTo>
                  <a:pt x="11592159" y="4044616"/>
                </a:lnTo>
                <a:lnTo>
                  <a:pt x="11599301" y="4052545"/>
                </a:lnTo>
                <a:lnTo>
                  <a:pt x="11608822" y="4058889"/>
                </a:lnTo>
                <a:lnTo>
                  <a:pt x="11617549" y="4062060"/>
                </a:lnTo>
                <a:lnTo>
                  <a:pt x="11626277" y="4063646"/>
                </a:lnTo>
                <a:lnTo>
                  <a:pt x="11636592" y="4062060"/>
                </a:lnTo>
                <a:lnTo>
                  <a:pt x="11646113" y="4058889"/>
                </a:lnTo>
                <a:lnTo>
                  <a:pt x="11655635" y="4052545"/>
                </a:lnTo>
                <a:lnTo>
                  <a:pt x="11794486" y="3934396"/>
                </a:lnTo>
                <a:lnTo>
                  <a:pt x="12192000" y="3770256"/>
                </a:lnTo>
                <a:lnTo>
                  <a:pt x="12192000" y="4380033"/>
                </a:lnTo>
                <a:lnTo>
                  <a:pt x="11710382" y="4558446"/>
                </a:lnTo>
                <a:lnTo>
                  <a:pt x="11710382" y="4676595"/>
                </a:lnTo>
                <a:lnTo>
                  <a:pt x="12192000" y="4676595"/>
                </a:lnTo>
                <a:lnTo>
                  <a:pt x="12192000" y="5280026"/>
                </a:lnTo>
                <a:lnTo>
                  <a:pt x="11744500" y="5280026"/>
                </a:lnTo>
                <a:lnTo>
                  <a:pt x="11297000" y="5280026"/>
                </a:lnTo>
                <a:lnTo>
                  <a:pt x="10849499" y="5280026"/>
                </a:lnTo>
                <a:lnTo>
                  <a:pt x="10403586" y="5280026"/>
                </a:lnTo>
                <a:lnTo>
                  <a:pt x="10403586" y="4388755"/>
                </a:lnTo>
                <a:lnTo>
                  <a:pt x="10406759" y="4313425"/>
                </a:lnTo>
                <a:lnTo>
                  <a:pt x="10414694" y="4242060"/>
                </a:lnTo>
                <a:lnTo>
                  <a:pt x="10421042" y="4207170"/>
                </a:lnTo>
                <a:lnTo>
                  <a:pt x="10428976" y="4173866"/>
                </a:lnTo>
                <a:lnTo>
                  <a:pt x="10448018" y="4110430"/>
                </a:lnTo>
                <a:lnTo>
                  <a:pt x="10459127" y="4078712"/>
                </a:lnTo>
                <a:lnTo>
                  <a:pt x="10471822" y="4050166"/>
                </a:lnTo>
                <a:lnTo>
                  <a:pt x="10500386" y="3994660"/>
                </a:lnTo>
                <a:lnTo>
                  <a:pt x="10535297" y="3943118"/>
                </a:lnTo>
                <a:lnTo>
                  <a:pt x="10554340" y="3919330"/>
                </a:lnTo>
                <a:lnTo>
                  <a:pt x="10574175" y="3897128"/>
                </a:lnTo>
                <a:lnTo>
                  <a:pt x="10596391" y="3874925"/>
                </a:lnTo>
                <a:lnTo>
                  <a:pt x="10618608" y="3855101"/>
                </a:lnTo>
                <a:lnTo>
                  <a:pt x="10642411" y="3836071"/>
                </a:lnTo>
                <a:lnTo>
                  <a:pt x="10667801" y="3817833"/>
                </a:lnTo>
                <a:lnTo>
                  <a:pt x="10693985" y="3802767"/>
                </a:lnTo>
                <a:lnTo>
                  <a:pt x="10721755" y="3786908"/>
                </a:lnTo>
                <a:lnTo>
                  <a:pt x="10749526" y="3773428"/>
                </a:lnTo>
                <a:lnTo>
                  <a:pt x="10779677" y="3761534"/>
                </a:lnTo>
                <a:lnTo>
                  <a:pt x="10809827" y="3750432"/>
                </a:lnTo>
                <a:lnTo>
                  <a:pt x="10842358" y="3740124"/>
                </a:lnTo>
                <a:lnTo>
                  <a:pt x="10874096" y="3732195"/>
                </a:lnTo>
                <a:lnTo>
                  <a:pt x="10909007" y="3725851"/>
                </a:lnTo>
                <a:lnTo>
                  <a:pt x="10943919" y="3720300"/>
                </a:lnTo>
                <a:lnTo>
                  <a:pt x="10980416" y="3716336"/>
                </a:lnTo>
                <a:lnTo>
                  <a:pt x="11016915" y="3714750"/>
                </a:lnTo>
                <a:close/>
                <a:moveTo>
                  <a:pt x="6085684" y="3689351"/>
                </a:moveTo>
                <a:lnTo>
                  <a:pt x="6085684" y="4308167"/>
                </a:lnTo>
                <a:lnTo>
                  <a:pt x="5409944" y="4558074"/>
                </a:lnTo>
                <a:lnTo>
                  <a:pt x="5409944" y="4676284"/>
                </a:lnTo>
                <a:lnTo>
                  <a:pt x="6085684" y="4676284"/>
                </a:lnTo>
                <a:lnTo>
                  <a:pt x="6085684" y="5280025"/>
                </a:lnTo>
                <a:lnTo>
                  <a:pt x="5590776" y="5280025"/>
                </a:lnTo>
                <a:lnTo>
                  <a:pt x="5095868" y="5280025"/>
                </a:lnTo>
                <a:lnTo>
                  <a:pt x="4600166" y="5280025"/>
                </a:lnTo>
                <a:lnTo>
                  <a:pt x="4105260" y="5280025"/>
                </a:lnTo>
                <a:lnTo>
                  <a:pt x="4105260" y="4388296"/>
                </a:lnTo>
                <a:lnTo>
                  <a:pt x="4105260" y="4351009"/>
                </a:lnTo>
                <a:lnTo>
                  <a:pt x="4107639" y="4312928"/>
                </a:lnTo>
                <a:lnTo>
                  <a:pt x="4108432" y="4294680"/>
                </a:lnTo>
                <a:lnTo>
                  <a:pt x="4110811" y="4277227"/>
                </a:lnTo>
                <a:lnTo>
                  <a:pt x="4115570" y="4241526"/>
                </a:lnTo>
                <a:lnTo>
                  <a:pt x="4121915" y="4206618"/>
                </a:lnTo>
                <a:lnTo>
                  <a:pt x="4125088" y="4189957"/>
                </a:lnTo>
                <a:lnTo>
                  <a:pt x="4129846" y="4173297"/>
                </a:lnTo>
                <a:lnTo>
                  <a:pt x="4133019" y="4156636"/>
                </a:lnTo>
                <a:lnTo>
                  <a:pt x="4138571" y="4140769"/>
                </a:lnTo>
                <a:lnTo>
                  <a:pt x="4143330" y="4125696"/>
                </a:lnTo>
                <a:lnTo>
                  <a:pt x="4148881" y="4109829"/>
                </a:lnTo>
                <a:lnTo>
                  <a:pt x="4159985" y="4078094"/>
                </a:lnTo>
                <a:lnTo>
                  <a:pt x="4165537" y="4063814"/>
                </a:lnTo>
                <a:lnTo>
                  <a:pt x="4171882" y="4049534"/>
                </a:lnTo>
                <a:lnTo>
                  <a:pt x="4186951" y="4021766"/>
                </a:lnTo>
                <a:lnTo>
                  <a:pt x="4194881" y="4006693"/>
                </a:lnTo>
                <a:lnTo>
                  <a:pt x="4202018" y="3993999"/>
                </a:lnTo>
                <a:lnTo>
                  <a:pt x="4217880" y="3967818"/>
                </a:lnTo>
                <a:lnTo>
                  <a:pt x="4236122" y="3942431"/>
                </a:lnTo>
                <a:lnTo>
                  <a:pt x="4255157" y="3918630"/>
                </a:lnTo>
                <a:lnTo>
                  <a:pt x="4264675" y="3907523"/>
                </a:lnTo>
                <a:lnTo>
                  <a:pt x="4274985" y="3896416"/>
                </a:lnTo>
                <a:lnTo>
                  <a:pt x="4297193" y="3874202"/>
                </a:lnTo>
                <a:lnTo>
                  <a:pt x="4308297" y="3863889"/>
                </a:lnTo>
                <a:lnTo>
                  <a:pt x="4319400" y="3854369"/>
                </a:lnTo>
                <a:lnTo>
                  <a:pt x="4343194" y="3835328"/>
                </a:lnTo>
                <a:lnTo>
                  <a:pt x="4355091" y="3826601"/>
                </a:lnTo>
                <a:lnTo>
                  <a:pt x="4368574" y="3818668"/>
                </a:lnTo>
                <a:lnTo>
                  <a:pt x="4393954" y="3802007"/>
                </a:lnTo>
                <a:lnTo>
                  <a:pt x="4407436" y="3794074"/>
                </a:lnTo>
                <a:lnTo>
                  <a:pt x="4421713" y="3786140"/>
                </a:lnTo>
                <a:lnTo>
                  <a:pt x="4435197" y="3779793"/>
                </a:lnTo>
                <a:lnTo>
                  <a:pt x="4450267" y="3772653"/>
                </a:lnTo>
                <a:lnTo>
                  <a:pt x="4464542" y="3766306"/>
                </a:lnTo>
                <a:lnTo>
                  <a:pt x="4480404" y="3760753"/>
                </a:lnTo>
                <a:lnTo>
                  <a:pt x="4510543" y="3749646"/>
                </a:lnTo>
                <a:lnTo>
                  <a:pt x="4525613" y="3744092"/>
                </a:lnTo>
                <a:lnTo>
                  <a:pt x="4542268" y="3739332"/>
                </a:lnTo>
                <a:lnTo>
                  <a:pt x="4558131" y="3736159"/>
                </a:lnTo>
                <a:lnTo>
                  <a:pt x="4574788" y="3731399"/>
                </a:lnTo>
                <a:lnTo>
                  <a:pt x="4591442" y="3728225"/>
                </a:lnTo>
                <a:lnTo>
                  <a:pt x="4609683" y="3725052"/>
                </a:lnTo>
                <a:lnTo>
                  <a:pt x="4626340" y="3721085"/>
                </a:lnTo>
                <a:lnTo>
                  <a:pt x="4643789" y="3719498"/>
                </a:lnTo>
                <a:lnTo>
                  <a:pt x="4681066" y="3715532"/>
                </a:lnTo>
                <a:lnTo>
                  <a:pt x="4698513" y="3714738"/>
                </a:lnTo>
                <a:lnTo>
                  <a:pt x="4717548" y="3713945"/>
                </a:lnTo>
                <a:lnTo>
                  <a:pt x="4755620" y="3712358"/>
                </a:lnTo>
                <a:lnTo>
                  <a:pt x="4778619" y="3712358"/>
                </a:lnTo>
                <a:lnTo>
                  <a:pt x="4801620" y="3713945"/>
                </a:lnTo>
                <a:lnTo>
                  <a:pt x="4822240" y="3715532"/>
                </a:lnTo>
                <a:lnTo>
                  <a:pt x="4843656" y="3719498"/>
                </a:lnTo>
                <a:lnTo>
                  <a:pt x="4865070" y="3722672"/>
                </a:lnTo>
                <a:lnTo>
                  <a:pt x="4885691" y="3726639"/>
                </a:lnTo>
                <a:lnTo>
                  <a:pt x="4906312" y="3731399"/>
                </a:lnTo>
                <a:lnTo>
                  <a:pt x="4926140" y="3736952"/>
                </a:lnTo>
                <a:lnTo>
                  <a:pt x="4945175" y="3744092"/>
                </a:lnTo>
                <a:lnTo>
                  <a:pt x="4964209" y="3750439"/>
                </a:lnTo>
                <a:lnTo>
                  <a:pt x="4983244" y="3758373"/>
                </a:lnTo>
                <a:lnTo>
                  <a:pt x="5000694" y="3767100"/>
                </a:lnTo>
                <a:lnTo>
                  <a:pt x="5018935" y="3775826"/>
                </a:lnTo>
                <a:lnTo>
                  <a:pt x="5036385" y="3785347"/>
                </a:lnTo>
                <a:lnTo>
                  <a:pt x="5053040" y="3794867"/>
                </a:lnTo>
                <a:lnTo>
                  <a:pt x="5069695" y="3805974"/>
                </a:lnTo>
                <a:lnTo>
                  <a:pt x="5086350" y="3816288"/>
                </a:lnTo>
                <a:lnTo>
                  <a:pt x="5102213" y="3828188"/>
                </a:lnTo>
                <a:lnTo>
                  <a:pt x="5118075" y="3840882"/>
                </a:lnTo>
                <a:lnTo>
                  <a:pt x="5133938" y="3852782"/>
                </a:lnTo>
                <a:lnTo>
                  <a:pt x="5148214" y="3866269"/>
                </a:lnTo>
                <a:lnTo>
                  <a:pt x="5162490" y="3879756"/>
                </a:lnTo>
                <a:lnTo>
                  <a:pt x="5176767" y="3893243"/>
                </a:lnTo>
                <a:lnTo>
                  <a:pt x="5190250" y="3907523"/>
                </a:lnTo>
                <a:lnTo>
                  <a:pt x="5203732" y="3922597"/>
                </a:lnTo>
                <a:lnTo>
                  <a:pt x="5216422" y="3937671"/>
                </a:lnTo>
                <a:lnTo>
                  <a:pt x="5228319" y="3953538"/>
                </a:lnTo>
                <a:lnTo>
                  <a:pt x="5241009" y="3969405"/>
                </a:lnTo>
                <a:lnTo>
                  <a:pt x="5252906" y="3984479"/>
                </a:lnTo>
                <a:lnTo>
                  <a:pt x="5264010" y="4001139"/>
                </a:lnTo>
                <a:lnTo>
                  <a:pt x="5275113" y="4018593"/>
                </a:lnTo>
                <a:lnTo>
                  <a:pt x="5285424" y="4035253"/>
                </a:lnTo>
                <a:lnTo>
                  <a:pt x="5288597" y="4039220"/>
                </a:lnTo>
                <a:lnTo>
                  <a:pt x="5291769" y="4044774"/>
                </a:lnTo>
                <a:lnTo>
                  <a:pt x="5296527" y="4047947"/>
                </a:lnTo>
                <a:lnTo>
                  <a:pt x="5299700" y="4052707"/>
                </a:lnTo>
                <a:lnTo>
                  <a:pt x="5308424" y="4058261"/>
                </a:lnTo>
                <a:lnTo>
                  <a:pt x="5313183" y="4060641"/>
                </a:lnTo>
                <a:lnTo>
                  <a:pt x="5317942" y="4061434"/>
                </a:lnTo>
                <a:lnTo>
                  <a:pt x="5321907" y="4063021"/>
                </a:lnTo>
                <a:lnTo>
                  <a:pt x="5326666" y="4063021"/>
                </a:lnTo>
                <a:lnTo>
                  <a:pt x="5332218" y="4063021"/>
                </a:lnTo>
                <a:lnTo>
                  <a:pt x="5336185" y="4061434"/>
                </a:lnTo>
                <a:lnTo>
                  <a:pt x="5340943" y="4060641"/>
                </a:lnTo>
                <a:lnTo>
                  <a:pt x="5346495" y="4058261"/>
                </a:lnTo>
                <a:lnTo>
                  <a:pt x="5351254" y="4055087"/>
                </a:lnTo>
                <a:lnTo>
                  <a:pt x="5355219" y="4051914"/>
                </a:lnTo>
                <a:lnTo>
                  <a:pt x="5494808" y="3934497"/>
                </a:lnTo>
                <a:close/>
                <a:moveTo>
                  <a:pt x="8305729" y="3330577"/>
                </a:moveTo>
                <a:lnTo>
                  <a:pt x="8803414" y="3330577"/>
                </a:lnTo>
                <a:lnTo>
                  <a:pt x="9301893" y="3330577"/>
                </a:lnTo>
                <a:lnTo>
                  <a:pt x="9799578" y="3330577"/>
                </a:lnTo>
                <a:lnTo>
                  <a:pt x="10298851" y="3330577"/>
                </a:lnTo>
                <a:lnTo>
                  <a:pt x="10298851" y="3965576"/>
                </a:lnTo>
                <a:lnTo>
                  <a:pt x="10297263" y="3975895"/>
                </a:lnTo>
                <a:lnTo>
                  <a:pt x="10294088" y="3984626"/>
                </a:lnTo>
                <a:lnTo>
                  <a:pt x="10290119" y="3992564"/>
                </a:lnTo>
                <a:lnTo>
                  <a:pt x="10284563" y="4000501"/>
                </a:lnTo>
                <a:lnTo>
                  <a:pt x="10277419" y="4006058"/>
                </a:lnTo>
                <a:lnTo>
                  <a:pt x="10268687" y="4010820"/>
                </a:lnTo>
                <a:lnTo>
                  <a:pt x="10249638" y="4014789"/>
                </a:lnTo>
                <a:lnTo>
                  <a:pt x="9727346" y="4014789"/>
                </a:lnTo>
                <a:lnTo>
                  <a:pt x="9717027" y="4012408"/>
                </a:lnTo>
                <a:lnTo>
                  <a:pt x="9705915" y="4009233"/>
                </a:lnTo>
                <a:lnTo>
                  <a:pt x="9474931" y="3896520"/>
                </a:lnTo>
                <a:lnTo>
                  <a:pt x="9236011" y="3783808"/>
                </a:lnTo>
                <a:lnTo>
                  <a:pt x="9232836" y="3781426"/>
                </a:lnTo>
                <a:lnTo>
                  <a:pt x="9224899" y="3778251"/>
                </a:lnTo>
                <a:lnTo>
                  <a:pt x="9213786" y="3775870"/>
                </a:lnTo>
                <a:lnTo>
                  <a:pt x="9202674" y="3777458"/>
                </a:lnTo>
                <a:lnTo>
                  <a:pt x="9197117" y="3780633"/>
                </a:lnTo>
                <a:lnTo>
                  <a:pt x="9192355" y="3785395"/>
                </a:lnTo>
                <a:lnTo>
                  <a:pt x="9190767" y="3791745"/>
                </a:lnTo>
                <a:lnTo>
                  <a:pt x="9190767" y="3798095"/>
                </a:lnTo>
                <a:lnTo>
                  <a:pt x="9194736" y="3811589"/>
                </a:lnTo>
                <a:lnTo>
                  <a:pt x="9202674" y="3821114"/>
                </a:lnTo>
                <a:lnTo>
                  <a:pt x="9207436" y="3824289"/>
                </a:lnTo>
                <a:lnTo>
                  <a:pt x="9548751" y="4137026"/>
                </a:lnTo>
                <a:lnTo>
                  <a:pt x="10219475" y="4808539"/>
                </a:lnTo>
                <a:lnTo>
                  <a:pt x="10225825" y="4816477"/>
                </a:lnTo>
                <a:lnTo>
                  <a:pt x="10230587" y="4824414"/>
                </a:lnTo>
                <a:lnTo>
                  <a:pt x="10232969" y="4833939"/>
                </a:lnTo>
                <a:lnTo>
                  <a:pt x="10233763" y="4843464"/>
                </a:lnTo>
                <a:lnTo>
                  <a:pt x="10230587" y="4860927"/>
                </a:lnTo>
                <a:lnTo>
                  <a:pt x="10219475" y="4877595"/>
                </a:lnTo>
                <a:lnTo>
                  <a:pt x="9805134" y="5291932"/>
                </a:lnTo>
                <a:lnTo>
                  <a:pt x="9797197" y="5298282"/>
                </a:lnTo>
                <a:lnTo>
                  <a:pt x="9788465" y="5303044"/>
                </a:lnTo>
                <a:lnTo>
                  <a:pt x="9771003" y="5306219"/>
                </a:lnTo>
                <a:lnTo>
                  <a:pt x="9752747" y="5303044"/>
                </a:lnTo>
                <a:lnTo>
                  <a:pt x="9736077" y="5291932"/>
                </a:lnTo>
                <a:lnTo>
                  <a:pt x="9162192" y="4718052"/>
                </a:lnTo>
                <a:lnTo>
                  <a:pt x="8789920" y="4328320"/>
                </a:lnTo>
                <a:lnTo>
                  <a:pt x="8785158" y="4325145"/>
                </a:lnTo>
                <a:lnTo>
                  <a:pt x="8776426" y="4317208"/>
                </a:lnTo>
                <a:lnTo>
                  <a:pt x="8762933" y="4311651"/>
                </a:lnTo>
                <a:lnTo>
                  <a:pt x="8756583" y="4311651"/>
                </a:lnTo>
                <a:lnTo>
                  <a:pt x="8749439" y="4315620"/>
                </a:lnTo>
                <a:lnTo>
                  <a:pt x="8745470" y="4319589"/>
                </a:lnTo>
                <a:lnTo>
                  <a:pt x="8743088" y="4325145"/>
                </a:lnTo>
                <a:lnTo>
                  <a:pt x="8741501" y="4337845"/>
                </a:lnTo>
                <a:lnTo>
                  <a:pt x="8743883" y="4347370"/>
                </a:lnTo>
                <a:lnTo>
                  <a:pt x="8747058" y="4355308"/>
                </a:lnTo>
                <a:lnTo>
                  <a:pt x="8749439" y="4358483"/>
                </a:lnTo>
                <a:lnTo>
                  <a:pt x="8801033" y="4464051"/>
                </a:lnTo>
                <a:lnTo>
                  <a:pt x="8865328" y="4593433"/>
                </a:lnTo>
                <a:lnTo>
                  <a:pt x="8983596" y="4821239"/>
                </a:lnTo>
                <a:lnTo>
                  <a:pt x="8988360" y="4832352"/>
                </a:lnTo>
                <a:lnTo>
                  <a:pt x="8989153" y="4843464"/>
                </a:lnTo>
                <a:lnTo>
                  <a:pt x="8989153" y="5274469"/>
                </a:lnTo>
                <a:lnTo>
                  <a:pt x="8988360" y="5283994"/>
                </a:lnTo>
                <a:lnTo>
                  <a:pt x="8985978" y="5292726"/>
                </a:lnTo>
                <a:lnTo>
                  <a:pt x="8982009" y="5302251"/>
                </a:lnTo>
                <a:lnTo>
                  <a:pt x="8974866" y="5308601"/>
                </a:lnTo>
                <a:lnTo>
                  <a:pt x="8968515" y="5315744"/>
                </a:lnTo>
                <a:lnTo>
                  <a:pt x="8960578" y="5319713"/>
                </a:lnTo>
                <a:lnTo>
                  <a:pt x="8941528" y="5322888"/>
                </a:lnTo>
                <a:lnTo>
                  <a:pt x="8305729" y="5322888"/>
                </a:lnTo>
                <a:lnTo>
                  <a:pt x="8305729" y="4824414"/>
                </a:lnTo>
                <a:lnTo>
                  <a:pt x="8305729" y="4326733"/>
                </a:lnTo>
                <a:lnTo>
                  <a:pt x="8305729" y="3828258"/>
                </a:lnTo>
                <a:close/>
                <a:moveTo>
                  <a:pt x="2007404" y="3330577"/>
                </a:moveTo>
                <a:lnTo>
                  <a:pt x="2504890" y="3330577"/>
                </a:lnTo>
                <a:lnTo>
                  <a:pt x="3002377" y="3330577"/>
                </a:lnTo>
                <a:lnTo>
                  <a:pt x="3499864" y="3330577"/>
                </a:lnTo>
                <a:lnTo>
                  <a:pt x="3998937" y="3330577"/>
                </a:lnTo>
                <a:lnTo>
                  <a:pt x="3998937" y="3965576"/>
                </a:lnTo>
                <a:lnTo>
                  <a:pt x="3998937" y="3970339"/>
                </a:lnTo>
                <a:lnTo>
                  <a:pt x="3997351" y="3975895"/>
                </a:lnTo>
                <a:lnTo>
                  <a:pt x="3996558" y="3980658"/>
                </a:lnTo>
                <a:lnTo>
                  <a:pt x="3994178" y="3984626"/>
                </a:lnTo>
                <a:lnTo>
                  <a:pt x="3992591" y="3989389"/>
                </a:lnTo>
                <a:lnTo>
                  <a:pt x="3989417" y="3992564"/>
                </a:lnTo>
                <a:lnTo>
                  <a:pt x="3987037" y="3997326"/>
                </a:lnTo>
                <a:lnTo>
                  <a:pt x="3983862" y="4000501"/>
                </a:lnTo>
                <a:lnTo>
                  <a:pt x="3980688" y="4003676"/>
                </a:lnTo>
                <a:lnTo>
                  <a:pt x="3977515" y="4006058"/>
                </a:lnTo>
                <a:lnTo>
                  <a:pt x="3972753" y="4008439"/>
                </a:lnTo>
                <a:lnTo>
                  <a:pt x="3968788" y="4010820"/>
                </a:lnTo>
                <a:lnTo>
                  <a:pt x="3964027" y="4012408"/>
                </a:lnTo>
                <a:lnTo>
                  <a:pt x="3959267" y="4013995"/>
                </a:lnTo>
                <a:lnTo>
                  <a:pt x="3955298" y="4013995"/>
                </a:lnTo>
                <a:lnTo>
                  <a:pt x="3949744" y="4014789"/>
                </a:lnTo>
                <a:lnTo>
                  <a:pt x="3428455" y="4014789"/>
                </a:lnTo>
                <a:lnTo>
                  <a:pt x="3422901" y="4013995"/>
                </a:lnTo>
                <a:lnTo>
                  <a:pt x="3417346" y="4013995"/>
                </a:lnTo>
                <a:lnTo>
                  <a:pt x="3411793" y="4011614"/>
                </a:lnTo>
                <a:lnTo>
                  <a:pt x="3406239" y="4009233"/>
                </a:lnTo>
                <a:lnTo>
                  <a:pt x="3305471" y="3960020"/>
                </a:lnTo>
                <a:lnTo>
                  <a:pt x="3176141" y="3896520"/>
                </a:lnTo>
                <a:lnTo>
                  <a:pt x="3043635" y="3833020"/>
                </a:lnTo>
                <a:lnTo>
                  <a:pt x="2985715" y="3806033"/>
                </a:lnTo>
                <a:lnTo>
                  <a:pt x="2936522" y="3783808"/>
                </a:lnTo>
                <a:lnTo>
                  <a:pt x="2933348" y="3781426"/>
                </a:lnTo>
                <a:lnTo>
                  <a:pt x="2925414" y="3778251"/>
                </a:lnTo>
                <a:lnTo>
                  <a:pt x="2920653" y="3777458"/>
                </a:lnTo>
                <a:lnTo>
                  <a:pt x="2914305" y="3775870"/>
                </a:lnTo>
                <a:lnTo>
                  <a:pt x="2908752" y="3775870"/>
                </a:lnTo>
                <a:lnTo>
                  <a:pt x="2905578" y="3777458"/>
                </a:lnTo>
                <a:lnTo>
                  <a:pt x="2903197" y="3778251"/>
                </a:lnTo>
                <a:lnTo>
                  <a:pt x="2899230" y="3779839"/>
                </a:lnTo>
                <a:lnTo>
                  <a:pt x="2897643" y="3780633"/>
                </a:lnTo>
                <a:lnTo>
                  <a:pt x="2895263" y="3783014"/>
                </a:lnTo>
                <a:lnTo>
                  <a:pt x="2892883" y="3785395"/>
                </a:lnTo>
                <a:lnTo>
                  <a:pt x="2892090" y="3788570"/>
                </a:lnTo>
                <a:lnTo>
                  <a:pt x="2890501" y="3791745"/>
                </a:lnTo>
                <a:lnTo>
                  <a:pt x="2889709" y="3794920"/>
                </a:lnTo>
                <a:lnTo>
                  <a:pt x="2890501" y="3798095"/>
                </a:lnTo>
                <a:lnTo>
                  <a:pt x="2890501" y="3802064"/>
                </a:lnTo>
                <a:lnTo>
                  <a:pt x="2892883" y="3805239"/>
                </a:lnTo>
                <a:lnTo>
                  <a:pt x="2893675" y="3808414"/>
                </a:lnTo>
                <a:lnTo>
                  <a:pt x="2896056" y="3811589"/>
                </a:lnTo>
                <a:lnTo>
                  <a:pt x="2899230" y="3816351"/>
                </a:lnTo>
                <a:lnTo>
                  <a:pt x="2903197" y="3821114"/>
                </a:lnTo>
                <a:lnTo>
                  <a:pt x="2907164" y="3824289"/>
                </a:lnTo>
                <a:lnTo>
                  <a:pt x="3249137" y="4137026"/>
                </a:lnTo>
                <a:lnTo>
                  <a:pt x="3920388" y="4808539"/>
                </a:lnTo>
                <a:lnTo>
                  <a:pt x="3923561" y="4811714"/>
                </a:lnTo>
                <a:lnTo>
                  <a:pt x="3925940" y="4816477"/>
                </a:lnTo>
                <a:lnTo>
                  <a:pt x="3928322" y="4821239"/>
                </a:lnTo>
                <a:lnTo>
                  <a:pt x="3930703" y="4825208"/>
                </a:lnTo>
                <a:lnTo>
                  <a:pt x="3933083" y="4829970"/>
                </a:lnTo>
                <a:lnTo>
                  <a:pt x="3933877" y="4833939"/>
                </a:lnTo>
                <a:lnTo>
                  <a:pt x="3933877" y="4843464"/>
                </a:lnTo>
                <a:lnTo>
                  <a:pt x="3933877" y="4852195"/>
                </a:lnTo>
                <a:lnTo>
                  <a:pt x="3930703" y="4860927"/>
                </a:lnTo>
                <a:lnTo>
                  <a:pt x="3928322" y="4865689"/>
                </a:lnTo>
                <a:lnTo>
                  <a:pt x="3925940" y="4869658"/>
                </a:lnTo>
                <a:lnTo>
                  <a:pt x="3923561" y="4874420"/>
                </a:lnTo>
                <a:lnTo>
                  <a:pt x="3920388" y="4877595"/>
                </a:lnTo>
                <a:lnTo>
                  <a:pt x="3505419" y="5291932"/>
                </a:lnTo>
                <a:lnTo>
                  <a:pt x="3502245" y="5295107"/>
                </a:lnTo>
                <a:lnTo>
                  <a:pt x="3497484" y="5298282"/>
                </a:lnTo>
                <a:lnTo>
                  <a:pt x="3493517" y="5300663"/>
                </a:lnTo>
                <a:lnTo>
                  <a:pt x="3488756" y="5303044"/>
                </a:lnTo>
                <a:lnTo>
                  <a:pt x="3483995" y="5304632"/>
                </a:lnTo>
                <a:lnTo>
                  <a:pt x="3480029" y="5305426"/>
                </a:lnTo>
                <a:lnTo>
                  <a:pt x="3470507" y="5306219"/>
                </a:lnTo>
                <a:lnTo>
                  <a:pt x="3461779" y="5305426"/>
                </a:lnTo>
                <a:lnTo>
                  <a:pt x="3453050" y="5303044"/>
                </a:lnTo>
                <a:lnTo>
                  <a:pt x="3448290" y="5300663"/>
                </a:lnTo>
                <a:lnTo>
                  <a:pt x="3444324" y="5298282"/>
                </a:lnTo>
                <a:lnTo>
                  <a:pt x="3440356" y="5295107"/>
                </a:lnTo>
                <a:lnTo>
                  <a:pt x="3436388" y="5291932"/>
                </a:lnTo>
                <a:lnTo>
                  <a:pt x="2862731" y="4718052"/>
                </a:lnTo>
                <a:lnTo>
                  <a:pt x="2489815" y="4328320"/>
                </a:lnTo>
                <a:lnTo>
                  <a:pt x="2485847" y="4325145"/>
                </a:lnTo>
                <a:lnTo>
                  <a:pt x="2482673" y="4321970"/>
                </a:lnTo>
                <a:lnTo>
                  <a:pt x="2477121" y="4317208"/>
                </a:lnTo>
                <a:lnTo>
                  <a:pt x="2473153" y="4316414"/>
                </a:lnTo>
                <a:lnTo>
                  <a:pt x="2469979" y="4314033"/>
                </a:lnTo>
                <a:lnTo>
                  <a:pt x="2466806" y="4313239"/>
                </a:lnTo>
                <a:lnTo>
                  <a:pt x="2463631" y="4311651"/>
                </a:lnTo>
                <a:lnTo>
                  <a:pt x="2459664" y="4311651"/>
                </a:lnTo>
                <a:lnTo>
                  <a:pt x="2456491" y="4313239"/>
                </a:lnTo>
                <a:lnTo>
                  <a:pt x="2453316" y="4313239"/>
                </a:lnTo>
                <a:lnTo>
                  <a:pt x="2450143" y="4315620"/>
                </a:lnTo>
                <a:lnTo>
                  <a:pt x="2447763" y="4317208"/>
                </a:lnTo>
                <a:lnTo>
                  <a:pt x="2445383" y="4319589"/>
                </a:lnTo>
                <a:lnTo>
                  <a:pt x="2444589" y="4322764"/>
                </a:lnTo>
                <a:lnTo>
                  <a:pt x="2443001" y="4325145"/>
                </a:lnTo>
                <a:lnTo>
                  <a:pt x="2442209" y="4328320"/>
                </a:lnTo>
                <a:lnTo>
                  <a:pt x="2442209" y="4330701"/>
                </a:lnTo>
                <a:lnTo>
                  <a:pt x="2442209" y="4337845"/>
                </a:lnTo>
                <a:lnTo>
                  <a:pt x="2443001" y="4343401"/>
                </a:lnTo>
                <a:lnTo>
                  <a:pt x="2444589" y="4348958"/>
                </a:lnTo>
                <a:lnTo>
                  <a:pt x="2447763" y="4355308"/>
                </a:lnTo>
                <a:lnTo>
                  <a:pt x="2450143" y="4358483"/>
                </a:lnTo>
                <a:lnTo>
                  <a:pt x="2461252" y="4381501"/>
                </a:lnTo>
                <a:lnTo>
                  <a:pt x="2473153" y="4406901"/>
                </a:lnTo>
                <a:lnTo>
                  <a:pt x="2501717" y="4464051"/>
                </a:lnTo>
                <a:lnTo>
                  <a:pt x="2566779" y="4593433"/>
                </a:lnTo>
                <a:lnTo>
                  <a:pt x="2632634" y="4720433"/>
                </a:lnTo>
                <a:lnTo>
                  <a:pt x="2684207" y="4821239"/>
                </a:lnTo>
                <a:lnTo>
                  <a:pt x="2686589" y="4824414"/>
                </a:lnTo>
                <a:lnTo>
                  <a:pt x="2687382" y="4826795"/>
                </a:lnTo>
                <a:lnTo>
                  <a:pt x="2688968" y="4832352"/>
                </a:lnTo>
                <a:lnTo>
                  <a:pt x="2689763" y="4837908"/>
                </a:lnTo>
                <a:lnTo>
                  <a:pt x="2689763" y="4843464"/>
                </a:lnTo>
                <a:lnTo>
                  <a:pt x="2689763" y="5275263"/>
                </a:lnTo>
                <a:lnTo>
                  <a:pt x="2689763" y="5280026"/>
                </a:lnTo>
                <a:lnTo>
                  <a:pt x="2689763" y="5283994"/>
                </a:lnTo>
                <a:lnTo>
                  <a:pt x="2687382" y="5288757"/>
                </a:lnTo>
                <a:lnTo>
                  <a:pt x="2686589" y="5294313"/>
                </a:lnTo>
                <a:lnTo>
                  <a:pt x="2684207" y="5297488"/>
                </a:lnTo>
                <a:lnTo>
                  <a:pt x="2681828" y="5302251"/>
                </a:lnTo>
                <a:lnTo>
                  <a:pt x="2678653" y="5305426"/>
                </a:lnTo>
                <a:lnTo>
                  <a:pt x="2676274" y="5308601"/>
                </a:lnTo>
                <a:lnTo>
                  <a:pt x="2673100" y="5311776"/>
                </a:lnTo>
                <a:lnTo>
                  <a:pt x="2668338" y="5315744"/>
                </a:lnTo>
                <a:lnTo>
                  <a:pt x="2665164" y="5317332"/>
                </a:lnTo>
                <a:lnTo>
                  <a:pt x="2661199" y="5319713"/>
                </a:lnTo>
                <a:lnTo>
                  <a:pt x="2656438" y="5321301"/>
                </a:lnTo>
                <a:lnTo>
                  <a:pt x="2651677" y="5322094"/>
                </a:lnTo>
                <a:lnTo>
                  <a:pt x="2646123" y="5322888"/>
                </a:lnTo>
                <a:lnTo>
                  <a:pt x="2642156" y="5322888"/>
                </a:lnTo>
                <a:lnTo>
                  <a:pt x="2005817" y="5322888"/>
                </a:lnTo>
                <a:lnTo>
                  <a:pt x="2005817" y="4824414"/>
                </a:lnTo>
                <a:lnTo>
                  <a:pt x="2005817" y="4326733"/>
                </a:lnTo>
                <a:lnTo>
                  <a:pt x="2005817" y="3828258"/>
                </a:lnTo>
                <a:close/>
                <a:moveTo>
                  <a:pt x="11279543" y="2633665"/>
                </a:moveTo>
                <a:lnTo>
                  <a:pt x="11230350" y="2636045"/>
                </a:lnTo>
                <a:lnTo>
                  <a:pt x="11187504" y="2636839"/>
                </a:lnTo>
                <a:lnTo>
                  <a:pt x="11115301" y="2641603"/>
                </a:lnTo>
                <a:lnTo>
                  <a:pt x="11060554" y="2647953"/>
                </a:lnTo>
                <a:lnTo>
                  <a:pt x="11020882" y="2656683"/>
                </a:lnTo>
                <a:lnTo>
                  <a:pt x="10989144" y="2667002"/>
                </a:lnTo>
                <a:lnTo>
                  <a:pt x="10966928" y="2678908"/>
                </a:lnTo>
                <a:lnTo>
                  <a:pt x="10947885" y="2693990"/>
                </a:lnTo>
                <a:lnTo>
                  <a:pt x="10933604" y="2705896"/>
                </a:lnTo>
                <a:lnTo>
                  <a:pt x="10920909" y="2719389"/>
                </a:lnTo>
                <a:lnTo>
                  <a:pt x="10911387" y="2735264"/>
                </a:lnTo>
                <a:lnTo>
                  <a:pt x="10903452" y="2750347"/>
                </a:lnTo>
                <a:lnTo>
                  <a:pt x="10897105" y="2766221"/>
                </a:lnTo>
                <a:lnTo>
                  <a:pt x="10892345" y="2784478"/>
                </a:lnTo>
                <a:lnTo>
                  <a:pt x="10889171" y="2801939"/>
                </a:lnTo>
                <a:lnTo>
                  <a:pt x="10887584" y="2820196"/>
                </a:lnTo>
                <a:lnTo>
                  <a:pt x="10889171" y="2839246"/>
                </a:lnTo>
                <a:lnTo>
                  <a:pt x="10892345" y="2857503"/>
                </a:lnTo>
                <a:lnTo>
                  <a:pt x="10897105" y="2875758"/>
                </a:lnTo>
                <a:lnTo>
                  <a:pt x="10903452" y="2892428"/>
                </a:lnTo>
                <a:lnTo>
                  <a:pt x="10911387" y="2908303"/>
                </a:lnTo>
                <a:lnTo>
                  <a:pt x="10920909" y="2923384"/>
                </a:lnTo>
                <a:lnTo>
                  <a:pt x="10933604" y="2936877"/>
                </a:lnTo>
                <a:lnTo>
                  <a:pt x="10947885" y="2949578"/>
                </a:lnTo>
                <a:lnTo>
                  <a:pt x="10966928" y="2963866"/>
                </a:lnTo>
                <a:lnTo>
                  <a:pt x="10989144" y="2975772"/>
                </a:lnTo>
                <a:lnTo>
                  <a:pt x="11020882" y="2986091"/>
                </a:lnTo>
                <a:lnTo>
                  <a:pt x="11060554" y="2994822"/>
                </a:lnTo>
                <a:lnTo>
                  <a:pt x="11115301" y="3001966"/>
                </a:lnTo>
                <a:lnTo>
                  <a:pt x="11187504" y="3005933"/>
                </a:lnTo>
                <a:lnTo>
                  <a:pt x="11279543" y="3008315"/>
                </a:lnTo>
                <a:lnTo>
                  <a:pt x="11395385" y="3009902"/>
                </a:lnTo>
                <a:lnTo>
                  <a:pt x="11510434" y="3008315"/>
                </a:lnTo>
                <a:lnTo>
                  <a:pt x="11559628" y="3007521"/>
                </a:lnTo>
                <a:lnTo>
                  <a:pt x="11603267" y="3005933"/>
                </a:lnTo>
                <a:lnTo>
                  <a:pt x="11674676" y="3001966"/>
                </a:lnTo>
                <a:lnTo>
                  <a:pt x="11728630" y="2994822"/>
                </a:lnTo>
                <a:lnTo>
                  <a:pt x="11769889" y="2986091"/>
                </a:lnTo>
                <a:lnTo>
                  <a:pt x="11800040" y="2975772"/>
                </a:lnTo>
                <a:lnTo>
                  <a:pt x="11823843" y="2963866"/>
                </a:lnTo>
                <a:lnTo>
                  <a:pt x="11842886" y="2949578"/>
                </a:lnTo>
                <a:lnTo>
                  <a:pt x="11856374" y="2936877"/>
                </a:lnTo>
                <a:lnTo>
                  <a:pt x="11868276" y="2923384"/>
                </a:lnTo>
                <a:lnTo>
                  <a:pt x="11878590" y="2908303"/>
                </a:lnTo>
                <a:lnTo>
                  <a:pt x="11887319" y="2892428"/>
                </a:lnTo>
                <a:lnTo>
                  <a:pt x="11894459" y="2875758"/>
                </a:lnTo>
                <a:lnTo>
                  <a:pt x="11898427" y="2859090"/>
                </a:lnTo>
                <a:lnTo>
                  <a:pt x="11900807" y="2840833"/>
                </a:lnTo>
                <a:lnTo>
                  <a:pt x="11901600" y="2823372"/>
                </a:lnTo>
                <a:lnTo>
                  <a:pt x="11900807" y="2804321"/>
                </a:lnTo>
                <a:lnTo>
                  <a:pt x="11898427" y="2785272"/>
                </a:lnTo>
                <a:lnTo>
                  <a:pt x="11894459" y="2767808"/>
                </a:lnTo>
                <a:lnTo>
                  <a:pt x="11887319" y="2750347"/>
                </a:lnTo>
                <a:lnTo>
                  <a:pt x="11878590" y="2735264"/>
                </a:lnTo>
                <a:lnTo>
                  <a:pt x="11868276" y="2719389"/>
                </a:lnTo>
                <a:lnTo>
                  <a:pt x="11856374" y="2705896"/>
                </a:lnTo>
                <a:lnTo>
                  <a:pt x="11842886" y="2693990"/>
                </a:lnTo>
                <a:lnTo>
                  <a:pt x="11823843" y="2678908"/>
                </a:lnTo>
                <a:lnTo>
                  <a:pt x="11800040" y="2667002"/>
                </a:lnTo>
                <a:lnTo>
                  <a:pt x="11769889" y="2656683"/>
                </a:lnTo>
                <a:lnTo>
                  <a:pt x="11728630" y="2647953"/>
                </a:lnTo>
                <a:lnTo>
                  <a:pt x="11674676" y="2641603"/>
                </a:lnTo>
                <a:lnTo>
                  <a:pt x="11603267" y="2636839"/>
                </a:lnTo>
                <a:lnTo>
                  <a:pt x="11510434" y="2633665"/>
                </a:lnTo>
                <a:lnTo>
                  <a:pt x="11395385" y="2633665"/>
                </a:lnTo>
                <a:close/>
                <a:moveTo>
                  <a:pt x="5006277" y="2633665"/>
                </a:moveTo>
                <a:lnTo>
                  <a:pt x="4979321" y="2634458"/>
                </a:lnTo>
                <a:lnTo>
                  <a:pt x="4931753" y="2636047"/>
                </a:lnTo>
                <a:lnTo>
                  <a:pt x="4888148" y="2636839"/>
                </a:lnTo>
                <a:lnTo>
                  <a:pt x="4850091" y="2639224"/>
                </a:lnTo>
                <a:lnTo>
                  <a:pt x="4816002" y="2641604"/>
                </a:lnTo>
                <a:lnTo>
                  <a:pt x="4786667" y="2644778"/>
                </a:lnTo>
                <a:lnTo>
                  <a:pt x="4761297" y="2647953"/>
                </a:lnTo>
                <a:lnTo>
                  <a:pt x="4739891" y="2652715"/>
                </a:lnTo>
                <a:lnTo>
                  <a:pt x="4720863" y="2656684"/>
                </a:lnTo>
                <a:lnTo>
                  <a:pt x="4704213" y="2661447"/>
                </a:lnTo>
                <a:lnTo>
                  <a:pt x="4690736" y="2667003"/>
                </a:lnTo>
                <a:lnTo>
                  <a:pt x="4678843" y="2672558"/>
                </a:lnTo>
                <a:lnTo>
                  <a:pt x="4667745" y="2678909"/>
                </a:lnTo>
                <a:lnTo>
                  <a:pt x="4657438" y="2686053"/>
                </a:lnTo>
                <a:lnTo>
                  <a:pt x="4648717" y="2693992"/>
                </a:lnTo>
                <a:lnTo>
                  <a:pt x="4640789" y="2699546"/>
                </a:lnTo>
                <a:lnTo>
                  <a:pt x="4634447" y="2705896"/>
                </a:lnTo>
                <a:lnTo>
                  <a:pt x="4628896" y="2713039"/>
                </a:lnTo>
                <a:lnTo>
                  <a:pt x="4623347" y="2719389"/>
                </a:lnTo>
                <a:lnTo>
                  <a:pt x="4617005" y="2727327"/>
                </a:lnTo>
                <a:lnTo>
                  <a:pt x="4611454" y="2735264"/>
                </a:lnTo>
                <a:lnTo>
                  <a:pt x="4607489" y="2743202"/>
                </a:lnTo>
                <a:lnTo>
                  <a:pt x="4604318" y="2750349"/>
                </a:lnTo>
                <a:lnTo>
                  <a:pt x="4600355" y="2758284"/>
                </a:lnTo>
                <a:lnTo>
                  <a:pt x="4597184" y="2767809"/>
                </a:lnTo>
                <a:lnTo>
                  <a:pt x="4594804" y="2774952"/>
                </a:lnTo>
                <a:lnTo>
                  <a:pt x="4593220" y="2784478"/>
                </a:lnTo>
                <a:lnTo>
                  <a:pt x="4590841" y="2793209"/>
                </a:lnTo>
                <a:lnTo>
                  <a:pt x="4589254" y="2801939"/>
                </a:lnTo>
                <a:lnTo>
                  <a:pt x="4589254" y="2820197"/>
                </a:lnTo>
                <a:lnTo>
                  <a:pt x="4589254" y="2839248"/>
                </a:lnTo>
                <a:lnTo>
                  <a:pt x="4590841" y="2848771"/>
                </a:lnTo>
                <a:lnTo>
                  <a:pt x="4593220" y="2857503"/>
                </a:lnTo>
                <a:lnTo>
                  <a:pt x="4594804" y="2867027"/>
                </a:lnTo>
                <a:lnTo>
                  <a:pt x="4597184" y="2875758"/>
                </a:lnTo>
                <a:lnTo>
                  <a:pt x="4600355" y="2884489"/>
                </a:lnTo>
                <a:lnTo>
                  <a:pt x="4604318" y="2892428"/>
                </a:lnTo>
                <a:lnTo>
                  <a:pt x="4607489" y="2900364"/>
                </a:lnTo>
                <a:lnTo>
                  <a:pt x="4611454" y="2908303"/>
                </a:lnTo>
                <a:lnTo>
                  <a:pt x="4617005" y="2916240"/>
                </a:lnTo>
                <a:lnTo>
                  <a:pt x="4623347" y="2923384"/>
                </a:lnTo>
                <a:lnTo>
                  <a:pt x="4628896" y="2930528"/>
                </a:lnTo>
                <a:lnTo>
                  <a:pt x="4634447" y="2936877"/>
                </a:lnTo>
                <a:lnTo>
                  <a:pt x="4640789" y="2944024"/>
                </a:lnTo>
                <a:lnTo>
                  <a:pt x="4648717" y="2949578"/>
                </a:lnTo>
                <a:lnTo>
                  <a:pt x="4657438" y="2957515"/>
                </a:lnTo>
                <a:lnTo>
                  <a:pt x="4667745" y="2963866"/>
                </a:lnTo>
                <a:lnTo>
                  <a:pt x="4678843" y="2970216"/>
                </a:lnTo>
                <a:lnTo>
                  <a:pt x="4690736" y="2975772"/>
                </a:lnTo>
                <a:lnTo>
                  <a:pt x="4704213" y="2982121"/>
                </a:lnTo>
                <a:lnTo>
                  <a:pt x="4720863" y="2986091"/>
                </a:lnTo>
                <a:lnTo>
                  <a:pt x="4739891" y="2990855"/>
                </a:lnTo>
                <a:lnTo>
                  <a:pt x="4761297" y="2994822"/>
                </a:lnTo>
                <a:lnTo>
                  <a:pt x="4786667" y="2998793"/>
                </a:lnTo>
                <a:lnTo>
                  <a:pt x="4816002" y="3001966"/>
                </a:lnTo>
                <a:lnTo>
                  <a:pt x="4850091" y="3004346"/>
                </a:lnTo>
                <a:lnTo>
                  <a:pt x="4888148" y="3005933"/>
                </a:lnTo>
                <a:lnTo>
                  <a:pt x="4931753" y="3008315"/>
                </a:lnTo>
                <a:lnTo>
                  <a:pt x="4979321" y="3009902"/>
                </a:lnTo>
                <a:lnTo>
                  <a:pt x="5034026" y="3009902"/>
                </a:lnTo>
                <a:lnTo>
                  <a:pt x="5095866" y="3009902"/>
                </a:lnTo>
                <a:lnTo>
                  <a:pt x="5156914" y="3009902"/>
                </a:lnTo>
                <a:lnTo>
                  <a:pt x="5184662" y="3009902"/>
                </a:lnTo>
                <a:lnTo>
                  <a:pt x="5211617" y="3009902"/>
                </a:lnTo>
                <a:lnTo>
                  <a:pt x="5259187" y="3008315"/>
                </a:lnTo>
                <a:lnTo>
                  <a:pt x="5302793" y="3005933"/>
                </a:lnTo>
                <a:lnTo>
                  <a:pt x="5340847" y="3004346"/>
                </a:lnTo>
                <a:lnTo>
                  <a:pt x="5374146" y="3001966"/>
                </a:lnTo>
                <a:lnTo>
                  <a:pt x="5404273" y="2998793"/>
                </a:lnTo>
                <a:lnTo>
                  <a:pt x="5428849" y="2994822"/>
                </a:lnTo>
                <a:lnTo>
                  <a:pt x="5451049" y="2990855"/>
                </a:lnTo>
                <a:lnTo>
                  <a:pt x="5470077" y="2986091"/>
                </a:lnTo>
                <a:lnTo>
                  <a:pt x="5486726" y="2982121"/>
                </a:lnTo>
                <a:lnTo>
                  <a:pt x="5500204" y="2975772"/>
                </a:lnTo>
                <a:lnTo>
                  <a:pt x="5512890" y="2970216"/>
                </a:lnTo>
                <a:lnTo>
                  <a:pt x="5523988" y="2963866"/>
                </a:lnTo>
                <a:lnTo>
                  <a:pt x="5533503" y="2957515"/>
                </a:lnTo>
                <a:lnTo>
                  <a:pt x="5543016" y="2949578"/>
                </a:lnTo>
                <a:lnTo>
                  <a:pt x="5549359" y="2944024"/>
                </a:lnTo>
                <a:lnTo>
                  <a:pt x="5557287" y="2936877"/>
                </a:lnTo>
                <a:lnTo>
                  <a:pt x="5562837" y="2930528"/>
                </a:lnTo>
                <a:lnTo>
                  <a:pt x="5568386" y="2923384"/>
                </a:lnTo>
                <a:lnTo>
                  <a:pt x="5573937" y="2916240"/>
                </a:lnTo>
                <a:lnTo>
                  <a:pt x="5579487" y="2909096"/>
                </a:lnTo>
                <a:lnTo>
                  <a:pt x="5582657" y="2901158"/>
                </a:lnTo>
                <a:lnTo>
                  <a:pt x="5587413" y="2892428"/>
                </a:lnTo>
                <a:lnTo>
                  <a:pt x="5590584" y="2884489"/>
                </a:lnTo>
                <a:lnTo>
                  <a:pt x="5593756" y="2876552"/>
                </a:lnTo>
                <a:lnTo>
                  <a:pt x="5596136" y="2867821"/>
                </a:lnTo>
                <a:lnTo>
                  <a:pt x="5598513" y="2859090"/>
                </a:lnTo>
                <a:lnTo>
                  <a:pt x="5599306" y="2850358"/>
                </a:lnTo>
                <a:lnTo>
                  <a:pt x="5601685" y="2840833"/>
                </a:lnTo>
                <a:lnTo>
                  <a:pt x="5601685" y="2823372"/>
                </a:lnTo>
                <a:lnTo>
                  <a:pt x="5601685" y="2804322"/>
                </a:lnTo>
                <a:lnTo>
                  <a:pt x="5599306" y="2794003"/>
                </a:lnTo>
                <a:lnTo>
                  <a:pt x="5598513" y="2785272"/>
                </a:lnTo>
                <a:lnTo>
                  <a:pt x="5596136" y="2776543"/>
                </a:lnTo>
                <a:lnTo>
                  <a:pt x="5593756" y="2767809"/>
                </a:lnTo>
                <a:lnTo>
                  <a:pt x="5590584" y="2759871"/>
                </a:lnTo>
                <a:lnTo>
                  <a:pt x="5587413" y="2750349"/>
                </a:lnTo>
                <a:lnTo>
                  <a:pt x="5582657" y="2743202"/>
                </a:lnTo>
                <a:lnTo>
                  <a:pt x="5579487" y="2735264"/>
                </a:lnTo>
                <a:lnTo>
                  <a:pt x="5573937" y="2727327"/>
                </a:lnTo>
                <a:lnTo>
                  <a:pt x="5568386" y="2719389"/>
                </a:lnTo>
                <a:lnTo>
                  <a:pt x="5562837" y="2713039"/>
                </a:lnTo>
                <a:lnTo>
                  <a:pt x="5557287" y="2705896"/>
                </a:lnTo>
                <a:lnTo>
                  <a:pt x="5549359" y="2699546"/>
                </a:lnTo>
                <a:lnTo>
                  <a:pt x="5543016" y="2693992"/>
                </a:lnTo>
                <a:lnTo>
                  <a:pt x="5533503" y="2686053"/>
                </a:lnTo>
                <a:lnTo>
                  <a:pt x="5523988" y="2678909"/>
                </a:lnTo>
                <a:lnTo>
                  <a:pt x="5512890" y="2672558"/>
                </a:lnTo>
                <a:lnTo>
                  <a:pt x="5500204" y="2667003"/>
                </a:lnTo>
                <a:lnTo>
                  <a:pt x="5486726" y="2661447"/>
                </a:lnTo>
                <a:lnTo>
                  <a:pt x="5470077" y="2656684"/>
                </a:lnTo>
                <a:lnTo>
                  <a:pt x="5451049" y="2652715"/>
                </a:lnTo>
                <a:lnTo>
                  <a:pt x="5428849" y="2647953"/>
                </a:lnTo>
                <a:lnTo>
                  <a:pt x="5404273" y="2644778"/>
                </a:lnTo>
                <a:lnTo>
                  <a:pt x="5374146" y="2641604"/>
                </a:lnTo>
                <a:lnTo>
                  <a:pt x="5340847" y="2639224"/>
                </a:lnTo>
                <a:lnTo>
                  <a:pt x="5302793" y="2636839"/>
                </a:lnTo>
                <a:lnTo>
                  <a:pt x="5259187" y="2636047"/>
                </a:lnTo>
                <a:lnTo>
                  <a:pt x="5211617" y="2634458"/>
                </a:lnTo>
                <a:lnTo>
                  <a:pt x="5156914" y="2633665"/>
                </a:lnTo>
                <a:lnTo>
                  <a:pt x="5095866" y="2633665"/>
                </a:lnTo>
                <a:lnTo>
                  <a:pt x="5034026" y="2633665"/>
                </a:lnTo>
                <a:close/>
                <a:moveTo>
                  <a:pt x="9291181" y="2206625"/>
                </a:moveTo>
                <a:lnTo>
                  <a:pt x="9176132" y="2208216"/>
                </a:lnTo>
                <a:lnTo>
                  <a:pt x="9126938" y="2209012"/>
                </a:lnTo>
                <a:lnTo>
                  <a:pt x="9084093" y="2209807"/>
                </a:lnTo>
                <a:lnTo>
                  <a:pt x="9012683" y="2215376"/>
                </a:lnTo>
                <a:lnTo>
                  <a:pt x="8957936" y="2222535"/>
                </a:lnTo>
                <a:lnTo>
                  <a:pt x="8916678" y="2230488"/>
                </a:lnTo>
                <a:lnTo>
                  <a:pt x="8886526" y="2241625"/>
                </a:lnTo>
                <a:lnTo>
                  <a:pt x="8862724" y="2252760"/>
                </a:lnTo>
                <a:lnTo>
                  <a:pt x="8843681" y="2267078"/>
                </a:lnTo>
                <a:lnTo>
                  <a:pt x="8830192" y="2279804"/>
                </a:lnTo>
                <a:lnTo>
                  <a:pt x="8818291" y="2294121"/>
                </a:lnTo>
                <a:lnTo>
                  <a:pt x="8807976" y="2308439"/>
                </a:lnTo>
                <a:lnTo>
                  <a:pt x="8799248" y="2324348"/>
                </a:lnTo>
                <a:lnTo>
                  <a:pt x="8792901" y="2341051"/>
                </a:lnTo>
                <a:lnTo>
                  <a:pt x="8788140" y="2357755"/>
                </a:lnTo>
                <a:lnTo>
                  <a:pt x="8785760" y="2376050"/>
                </a:lnTo>
                <a:lnTo>
                  <a:pt x="8784966" y="2394346"/>
                </a:lnTo>
                <a:lnTo>
                  <a:pt x="8785760" y="2413436"/>
                </a:lnTo>
                <a:lnTo>
                  <a:pt x="8788140" y="2431729"/>
                </a:lnTo>
                <a:lnTo>
                  <a:pt x="8792901" y="2449229"/>
                </a:lnTo>
                <a:lnTo>
                  <a:pt x="8799248" y="2465933"/>
                </a:lnTo>
                <a:lnTo>
                  <a:pt x="8807976" y="2483433"/>
                </a:lnTo>
                <a:lnTo>
                  <a:pt x="8818291" y="2497749"/>
                </a:lnTo>
                <a:lnTo>
                  <a:pt x="8830192" y="2511272"/>
                </a:lnTo>
                <a:lnTo>
                  <a:pt x="8843681" y="2524794"/>
                </a:lnTo>
                <a:lnTo>
                  <a:pt x="8862724" y="2537521"/>
                </a:lnTo>
                <a:lnTo>
                  <a:pt x="8886526" y="2550249"/>
                </a:lnTo>
                <a:lnTo>
                  <a:pt x="8916678" y="2561385"/>
                </a:lnTo>
                <a:lnTo>
                  <a:pt x="8957936" y="2569337"/>
                </a:lnTo>
                <a:lnTo>
                  <a:pt x="9012683" y="2575701"/>
                </a:lnTo>
                <a:lnTo>
                  <a:pt x="9084093" y="2580473"/>
                </a:lnTo>
                <a:lnTo>
                  <a:pt x="9176132" y="2583655"/>
                </a:lnTo>
                <a:lnTo>
                  <a:pt x="9291181" y="2584450"/>
                </a:lnTo>
                <a:lnTo>
                  <a:pt x="9407023" y="2583655"/>
                </a:lnTo>
                <a:lnTo>
                  <a:pt x="9456217" y="2582859"/>
                </a:lnTo>
                <a:lnTo>
                  <a:pt x="9499062" y="2580473"/>
                </a:lnTo>
                <a:lnTo>
                  <a:pt x="9571266" y="2575701"/>
                </a:lnTo>
                <a:lnTo>
                  <a:pt x="9626012" y="2569337"/>
                </a:lnTo>
                <a:lnTo>
                  <a:pt x="9666479" y="2561385"/>
                </a:lnTo>
                <a:lnTo>
                  <a:pt x="9697423" y="2550249"/>
                </a:lnTo>
                <a:lnTo>
                  <a:pt x="9719639" y="2537521"/>
                </a:lnTo>
                <a:lnTo>
                  <a:pt x="9738681" y="2524794"/>
                </a:lnTo>
                <a:lnTo>
                  <a:pt x="9752964" y="2511272"/>
                </a:lnTo>
                <a:lnTo>
                  <a:pt x="9765659" y="2497749"/>
                </a:lnTo>
                <a:lnTo>
                  <a:pt x="9775179" y="2483433"/>
                </a:lnTo>
                <a:lnTo>
                  <a:pt x="9783114" y="2467523"/>
                </a:lnTo>
                <a:lnTo>
                  <a:pt x="9790255" y="2450820"/>
                </a:lnTo>
                <a:lnTo>
                  <a:pt x="9794222" y="2432526"/>
                </a:lnTo>
                <a:lnTo>
                  <a:pt x="9797396" y="2415822"/>
                </a:lnTo>
                <a:lnTo>
                  <a:pt x="9798983" y="2396731"/>
                </a:lnTo>
                <a:lnTo>
                  <a:pt x="9797396" y="2377641"/>
                </a:lnTo>
                <a:lnTo>
                  <a:pt x="9794222" y="2360141"/>
                </a:lnTo>
                <a:lnTo>
                  <a:pt x="9790255" y="2341848"/>
                </a:lnTo>
                <a:lnTo>
                  <a:pt x="9783114" y="2324348"/>
                </a:lnTo>
                <a:lnTo>
                  <a:pt x="9775179" y="2308439"/>
                </a:lnTo>
                <a:lnTo>
                  <a:pt x="9765659" y="2294121"/>
                </a:lnTo>
                <a:lnTo>
                  <a:pt x="9752964" y="2279804"/>
                </a:lnTo>
                <a:lnTo>
                  <a:pt x="9738681" y="2267078"/>
                </a:lnTo>
                <a:lnTo>
                  <a:pt x="9719639" y="2253555"/>
                </a:lnTo>
                <a:lnTo>
                  <a:pt x="9697423" y="2241625"/>
                </a:lnTo>
                <a:lnTo>
                  <a:pt x="9666479" y="2230488"/>
                </a:lnTo>
                <a:lnTo>
                  <a:pt x="9626012" y="2222535"/>
                </a:lnTo>
                <a:lnTo>
                  <a:pt x="9571266" y="2215376"/>
                </a:lnTo>
                <a:lnTo>
                  <a:pt x="9499062" y="2209807"/>
                </a:lnTo>
                <a:lnTo>
                  <a:pt x="9407023" y="2208216"/>
                </a:lnTo>
                <a:close/>
                <a:moveTo>
                  <a:pt x="2931411" y="2206625"/>
                </a:moveTo>
                <a:lnTo>
                  <a:pt x="2903663" y="2208216"/>
                </a:lnTo>
                <a:lnTo>
                  <a:pt x="2876706" y="2208216"/>
                </a:lnTo>
                <a:lnTo>
                  <a:pt x="2827552" y="2209014"/>
                </a:lnTo>
                <a:lnTo>
                  <a:pt x="2783947" y="2211400"/>
                </a:lnTo>
                <a:lnTo>
                  <a:pt x="2745892" y="2212193"/>
                </a:lnTo>
                <a:lnTo>
                  <a:pt x="2712591" y="2215376"/>
                </a:lnTo>
                <a:lnTo>
                  <a:pt x="2684051" y="2219353"/>
                </a:lnTo>
                <a:lnTo>
                  <a:pt x="2657887" y="2222537"/>
                </a:lnTo>
                <a:lnTo>
                  <a:pt x="2635690" y="2225716"/>
                </a:lnTo>
                <a:lnTo>
                  <a:pt x="2616662" y="2230488"/>
                </a:lnTo>
                <a:lnTo>
                  <a:pt x="2601598" y="2236056"/>
                </a:lnTo>
                <a:lnTo>
                  <a:pt x="2586534" y="2241627"/>
                </a:lnTo>
                <a:lnTo>
                  <a:pt x="2574642" y="2247193"/>
                </a:lnTo>
                <a:lnTo>
                  <a:pt x="2563543" y="2253556"/>
                </a:lnTo>
                <a:lnTo>
                  <a:pt x="2554822" y="2260716"/>
                </a:lnTo>
                <a:lnTo>
                  <a:pt x="2544515" y="2267079"/>
                </a:lnTo>
                <a:lnTo>
                  <a:pt x="2538172" y="2274236"/>
                </a:lnTo>
                <a:lnTo>
                  <a:pt x="2531038" y="2280599"/>
                </a:lnTo>
                <a:lnTo>
                  <a:pt x="2524695" y="2286966"/>
                </a:lnTo>
                <a:lnTo>
                  <a:pt x="2519145" y="2294122"/>
                </a:lnTo>
                <a:lnTo>
                  <a:pt x="2513595" y="2300485"/>
                </a:lnTo>
                <a:lnTo>
                  <a:pt x="2508838" y="2308439"/>
                </a:lnTo>
                <a:lnTo>
                  <a:pt x="2504081" y="2316395"/>
                </a:lnTo>
                <a:lnTo>
                  <a:pt x="2500118" y="2324348"/>
                </a:lnTo>
                <a:lnTo>
                  <a:pt x="2496153" y="2333098"/>
                </a:lnTo>
                <a:lnTo>
                  <a:pt x="2492981" y="2341051"/>
                </a:lnTo>
                <a:lnTo>
                  <a:pt x="2490603" y="2349801"/>
                </a:lnTo>
                <a:lnTo>
                  <a:pt x="2489018" y="2358551"/>
                </a:lnTo>
                <a:lnTo>
                  <a:pt x="2487433" y="2366505"/>
                </a:lnTo>
                <a:lnTo>
                  <a:pt x="2486638" y="2376050"/>
                </a:lnTo>
                <a:lnTo>
                  <a:pt x="2485054" y="2394346"/>
                </a:lnTo>
                <a:lnTo>
                  <a:pt x="2486638" y="2413438"/>
                </a:lnTo>
                <a:lnTo>
                  <a:pt x="2487433" y="2422981"/>
                </a:lnTo>
                <a:lnTo>
                  <a:pt x="2489018" y="2431729"/>
                </a:lnTo>
                <a:lnTo>
                  <a:pt x="2490603" y="2440479"/>
                </a:lnTo>
                <a:lnTo>
                  <a:pt x="2492981" y="2449229"/>
                </a:lnTo>
                <a:lnTo>
                  <a:pt x="2496153" y="2458775"/>
                </a:lnTo>
                <a:lnTo>
                  <a:pt x="2500118" y="2465933"/>
                </a:lnTo>
                <a:lnTo>
                  <a:pt x="2504081" y="2475478"/>
                </a:lnTo>
                <a:lnTo>
                  <a:pt x="2508838" y="2483433"/>
                </a:lnTo>
                <a:lnTo>
                  <a:pt x="2513595" y="2490591"/>
                </a:lnTo>
                <a:lnTo>
                  <a:pt x="2519145" y="2497753"/>
                </a:lnTo>
                <a:lnTo>
                  <a:pt x="2524695" y="2504113"/>
                </a:lnTo>
                <a:lnTo>
                  <a:pt x="2531038" y="2512069"/>
                </a:lnTo>
                <a:lnTo>
                  <a:pt x="2538172" y="2517636"/>
                </a:lnTo>
                <a:lnTo>
                  <a:pt x="2544515" y="2524794"/>
                </a:lnTo>
                <a:lnTo>
                  <a:pt x="2554822" y="2531157"/>
                </a:lnTo>
                <a:lnTo>
                  <a:pt x="2563543" y="2537521"/>
                </a:lnTo>
                <a:lnTo>
                  <a:pt x="2574642" y="2544679"/>
                </a:lnTo>
                <a:lnTo>
                  <a:pt x="2586534" y="2550249"/>
                </a:lnTo>
                <a:lnTo>
                  <a:pt x="2601598" y="2555815"/>
                </a:lnTo>
                <a:lnTo>
                  <a:pt x="2616662" y="2561385"/>
                </a:lnTo>
                <a:lnTo>
                  <a:pt x="2635690" y="2566157"/>
                </a:lnTo>
                <a:lnTo>
                  <a:pt x="2657887" y="2569338"/>
                </a:lnTo>
                <a:lnTo>
                  <a:pt x="2684051" y="2573315"/>
                </a:lnTo>
                <a:lnTo>
                  <a:pt x="2712591" y="2575701"/>
                </a:lnTo>
                <a:lnTo>
                  <a:pt x="2745892" y="2578884"/>
                </a:lnTo>
                <a:lnTo>
                  <a:pt x="2783947" y="2580473"/>
                </a:lnTo>
                <a:lnTo>
                  <a:pt x="2827552" y="2582859"/>
                </a:lnTo>
                <a:lnTo>
                  <a:pt x="2876706" y="2583657"/>
                </a:lnTo>
                <a:lnTo>
                  <a:pt x="2931411" y="2584451"/>
                </a:lnTo>
                <a:lnTo>
                  <a:pt x="2991666" y="2584451"/>
                </a:lnTo>
                <a:lnTo>
                  <a:pt x="3052713" y="2584451"/>
                </a:lnTo>
                <a:lnTo>
                  <a:pt x="3080462" y="2583657"/>
                </a:lnTo>
                <a:lnTo>
                  <a:pt x="3107417" y="2583657"/>
                </a:lnTo>
                <a:lnTo>
                  <a:pt x="3156572" y="2582859"/>
                </a:lnTo>
                <a:lnTo>
                  <a:pt x="3200177" y="2581270"/>
                </a:lnTo>
                <a:lnTo>
                  <a:pt x="3238231" y="2578884"/>
                </a:lnTo>
                <a:lnTo>
                  <a:pt x="3271531" y="2575701"/>
                </a:lnTo>
                <a:lnTo>
                  <a:pt x="3300073" y="2573315"/>
                </a:lnTo>
                <a:lnTo>
                  <a:pt x="3326236" y="2569338"/>
                </a:lnTo>
                <a:lnTo>
                  <a:pt x="3348433" y="2566157"/>
                </a:lnTo>
                <a:lnTo>
                  <a:pt x="3367463" y="2561385"/>
                </a:lnTo>
                <a:lnTo>
                  <a:pt x="3382526" y="2555815"/>
                </a:lnTo>
                <a:lnTo>
                  <a:pt x="3397590" y="2550249"/>
                </a:lnTo>
                <a:lnTo>
                  <a:pt x="3409481" y="2544679"/>
                </a:lnTo>
                <a:lnTo>
                  <a:pt x="3419788" y="2537521"/>
                </a:lnTo>
                <a:lnTo>
                  <a:pt x="3429303" y="2531157"/>
                </a:lnTo>
                <a:lnTo>
                  <a:pt x="3438816" y="2524794"/>
                </a:lnTo>
                <a:lnTo>
                  <a:pt x="3445950" y="2517636"/>
                </a:lnTo>
                <a:lnTo>
                  <a:pt x="3453087" y="2512069"/>
                </a:lnTo>
                <a:lnTo>
                  <a:pt x="3459430" y="2505705"/>
                </a:lnTo>
                <a:lnTo>
                  <a:pt x="3464979" y="2497753"/>
                </a:lnTo>
                <a:lnTo>
                  <a:pt x="3470529" y="2490591"/>
                </a:lnTo>
                <a:lnTo>
                  <a:pt x="3475286" y="2483433"/>
                </a:lnTo>
                <a:lnTo>
                  <a:pt x="3480042" y="2475478"/>
                </a:lnTo>
                <a:lnTo>
                  <a:pt x="3483215" y="2467523"/>
                </a:lnTo>
                <a:lnTo>
                  <a:pt x="3487970" y="2459570"/>
                </a:lnTo>
                <a:lnTo>
                  <a:pt x="3489556" y="2450820"/>
                </a:lnTo>
                <a:lnTo>
                  <a:pt x="3493521" y="2441276"/>
                </a:lnTo>
                <a:lnTo>
                  <a:pt x="3494313" y="2434117"/>
                </a:lnTo>
                <a:lnTo>
                  <a:pt x="3496692" y="2424574"/>
                </a:lnTo>
                <a:lnTo>
                  <a:pt x="3497485" y="2415824"/>
                </a:lnTo>
                <a:lnTo>
                  <a:pt x="3499069" y="2396731"/>
                </a:lnTo>
                <a:lnTo>
                  <a:pt x="3497485" y="2377641"/>
                </a:lnTo>
                <a:lnTo>
                  <a:pt x="3496692" y="2368891"/>
                </a:lnTo>
                <a:lnTo>
                  <a:pt x="3494313" y="2360141"/>
                </a:lnTo>
                <a:lnTo>
                  <a:pt x="3493521" y="2351395"/>
                </a:lnTo>
                <a:lnTo>
                  <a:pt x="3489556" y="2341848"/>
                </a:lnTo>
                <a:lnTo>
                  <a:pt x="3487970" y="2333098"/>
                </a:lnTo>
                <a:lnTo>
                  <a:pt x="3483215" y="2325145"/>
                </a:lnTo>
                <a:lnTo>
                  <a:pt x="3480042" y="2316395"/>
                </a:lnTo>
                <a:lnTo>
                  <a:pt x="3475286" y="2308439"/>
                </a:lnTo>
                <a:lnTo>
                  <a:pt x="3470529" y="2300485"/>
                </a:lnTo>
                <a:lnTo>
                  <a:pt x="3464979" y="2294122"/>
                </a:lnTo>
                <a:lnTo>
                  <a:pt x="3459430" y="2286966"/>
                </a:lnTo>
                <a:lnTo>
                  <a:pt x="3453087" y="2280599"/>
                </a:lnTo>
                <a:lnTo>
                  <a:pt x="3445950" y="2274236"/>
                </a:lnTo>
                <a:lnTo>
                  <a:pt x="3438816" y="2267079"/>
                </a:lnTo>
                <a:lnTo>
                  <a:pt x="3429303" y="2260716"/>
                </a:lnTo>
                <a:lnTo>
                  <a:pt x="3419788" y="2253556"/>
                </a:lnTo>
                <a:lnTo>
                  <a:pt x="3409481" y="2247193"/>
                </a:lnTo>
                <a:lnTo>
                  <a:pt x="3397590" y="2241627"/>
                </a:lnTo>
                <a:lnTo>
                  <a:pt x="3382526" y="2236056"/>
                </a:lnTo>
                <a:lnTo>
                  <a:pt x="3367463" y="2230488"/>
                </a:lnTo>
                <a:lnTo>
                  <a:pt x="3348433" y="2225716"/>
                </a:lnTo>
                <a:lnTo>
                  <a:pt x="3326236" y="2222537"/>
                </a:lnTo>
                <a:lnTo>
                  <a:pt x="3300073" y="2219353"/>
                </a:lnTo>
                <a:lnTo>
                  <a:pt x="3271531" y="2215376"/>
                </a:lnTo>
                <a:lnTo>
                  <a:pt x="3238231" y="2212193"/>
                </a:lnTo>
                <a:lnTo>
                  <a:pt x="3200177" y="2211400"/>
                </a:lnTo>
                <a:lnTo>
                  <a:pt x="3156572" y="2209014"/>
                </a:lnTo>
                <a:lnTo>
                  <a:pt x="3107417" y="2208216"/>
                </a:lnTo>
                <a:lnTo>
                  <a:pt x="3052713" y="2206625"/>
                </a:lnTo>
                <a:lnTo>
                  <a:pt x="2991666" y="2206625"/>
                </a:lnTo>
                <a:close/>
                <a:moveTo>
                  <a:pt x="5049072" y="2017715"/>
                </a:moveTo>
                <a:lnTo>
                  <a:pt x="5095867" y="2017715"/>
                </a:lnTo>
                <a:lnTo>
                  <a:pt x="5142662" y="2017715"/>
                </a:lnTo>
                <a:lnTo>
                  <a:pt x="5187077" y="2018508"/>
                </a:lnTo>
                <a:lnTo>
                  <a:pt x="5230700" y="2019304"/>
                </a:lnTo>
                <a:lnTo>
                  <a:pt x="5271943" y="2021686"/>
                </a:lnTo>
                <a:lnTo>
                  <a:pt x="5291771" y="2023272"/>
                </a:lnTo>
                <a:lnTo>
                  <a:pt x="5310806" y="2024067"/>
                </a:lnTo>
                <a:lnTo>
                  <a:pt x="5348876" y="2027239"/>
                </a:lnTo>
                <a:lnTo>
                  <a:pt x="5384567" y="2030416"/>
                </a:lnTo>
                <a:lnTo>
                  <a:pt x="5418672" y="2034383"/>
                </a:lnTo>
                <a:lnTo>
                  <a:pt x="5451191" y="2038354"/>
                </a:lnTo>
                <a:lnTo>
                  <a:pt x="5482915" y="2043909"/>
                </a:lnTo>
                <a:lnTo>
                  <a:pt x="5513054" y="2048671"/>
                </a:lnTo>
                <a:lnTo>
                  <a:pt x="5541607" y="2055020"/>
                </a:lnTo>
                <a:lnTo>
                  <a:pt x="5568574" y="2060577"/>
                </a:lnTo>
                <a:lnTo>
                  <a:pt x="5593955" y="2067721"/>
                </a:lnTo>
                <a:lnTo>
                  <a:pt x="5618542" y="2075660"/>
                </a:lnTo>
                <a:lnTo>
                  <a:pt x="5642336" y="2082009"/>
                </a:lnTo>
                <a:lnTo>
                  <a:pt x="5664543" y="2090742"/>
                </a:lnTo>
                <a:lnTo>
                  <a:pt x="5685957" y="2098677"/>
                </a:lnTo>
                <a:lnTo>
                  <a:pt x="5705786" y="2107408"/>
                </a:lnTo>
                <a:lnTo>
                  <a:pt x="5724821" y="2116936"/>
                </a:lnTo>
                <a:lnTo>
                  <a:pt x="5743857" y="2126458"/>
                </a:lnTo>
                <a:lnTo>
                  <a:pt x="5761306" y="2136777"/>
                </a:lnTo>
                <a:lnTo>
                  <a:pt x="5777962" y="2147097"/>
                </a:lnTo>
                <a:lnTo>
                  <a:pt x="5794617" y="2156621"/>
                </a:lnTo>
                <a:lnTo>
                  <a:pt x="5810479" y="2167734"/>
                </a:lnTo>
                <a:lnTo>
                  <a:pt x="5824756" y="2178846"/>
                </a:lnTo>
                <a:lnTo>
                  <a:pt x="5840620" y="2189958"/>
                </a:lnTo>
                <a:lnTo>
                  <a:pt x="5854102" y="2202659"/>
                </a:lnTo>
                <a:lnTo>
                  <a:pt x="5868378" y="2214566"/>
                </a:lnTo>
                <a:lnTo>
                  <a:pt x="5881861" y="2227265"/>
                </a:lnTo>
                <a:lnTo>
                  <a:pt x="5907242" y="2254251"/>
                </a:lnTo>
                <a:lnTo>
                  <a:pt x="5922311" y="2268539"/>
                </a:lnTo>
                <a:lnTo>
                  <a:pt x="5936588" y="2284416"/>
                </a:lnTo>
                <a:lnTo>
                  <a:pt x="5948484" y="2299495"/>
                </a:lnTo>
                <a:lnTo>
                  <a:pt x="5961968" y="2315370"/>
                </a:lnTo>
                <a:lnTo>
                  <a:pt x="5974658" y="2332039"/>
                </a:lnTo>
                <a:lnTo>
                  <a:pt x="5985762" y="2347914"/>
                </a:lnTo>
                <a:lnTo>
                  <a:pt x="5996865" y="2365376"/>
                </a:lnTo>
                <a:lnTo>
                  <a:pt x="6007176" y="2382045"/>
                </a:lnTo>
                <a:lnTo>
                  <a:pt x="6016695" y="2398714"/>
                </a:lnTo>
                <a:lnTo>
                  <a:pt x="6027005" y="2416970"/>
                </a:lnTo>
                <a:lnTo>
                  <a:pt x="6035730" y="2434434"/>
                </a:lnTo>
                <a:lnTo>
                  <a:pt x="6043661" y="2452689"/>
                </a:lnTo>
                <a:lnTo>
                  <a:pt x="6051592" y="2470152"/>
                </a:lnTo>
                <a:lnTo>
                  <a:pt x="6059524" y="2488411"/>
                </a:lnTo>
                <a:lnTo>
                  <a:pt x="6072214" y="2524922"/>
                </a:lnTo>
                <a:lnTo>
                  <a:pt x="6084904" y="2562227"/>
                </a:lnTo>
                <a:lnTo>
                  <a:pt x="6093629" y="2600327"/>
                </a:lnTo>
                <a:lnTo>
                  <a:pt x="6102352" y="2637636"/>
                </a:lnTo>
                <a:lnTo>
                  <a:pt x="6109490" y="2674939"/>
                </a:lnTo>
                <a:lnTo>
                  <a:pt x="6113456" y="2713039"/>
                </a:lnTo>
                <a:lnTo>
                  <a:pt x="6117421" y="2749552"/>
                </a:lnTo>
                <a:lnTo>
                  <a:pt x="6118215" y="2768602"/>
                </a:lnTo>
                <a:lnTo>
                  <a:pt x="6119801" y="2786064"/>
                </a:lnTo>
                <a:lnTo>
                  <a:pt x="6120594" y="2805117"/>
                </a:lnTo>
                <a:lnTo>
                  <a:pt x="6120594" y="2823372"/>
                </a:lnTo>
                <a:lnTo>
                  <a:pt x="6119801" y="2859090"/>
                </a:lnTo>
                <a:lnTo>
                  <a:pt x="6117421" y="2895603"/>
                </a:lnTo>
                <a:lnTo>
                  <a:pt x="6115836" y="2913858"/>
                </a:lnTo>
                <a:lnTo>
                  <a:pt x="6113456" y="2932908"/>
                </a:lnTo>
                <a:lnTo>
                  <a:pt x="6109490" y="2969421"/>
                </a:lnTo>
                <a:lnTo>
                  <a:pt x="6102352" y="3007521"/>
                </a:lnTo>
                <a:lnTo>
                  <a:pt x="6093629" y="3044033"/>
                </a:lnTo>
                <a:lnTo>
                  <a:pt x="6089662" y="3063083"/>
                </a:lnTo>
                <a:lnTo>
                  <a:pt x="6084904" y="3081341"/>
                </a:lnTo>
                <a:lnTo>
                  <a:pt x="6072214" y="3117853"/>
                </a:lnTo>
                <a:lnTo>
                  <a:pt x="6065869" y="3136903"/>
                </a:lnTo>
                <a:lnTo>
                  <a:pt x="6059524" y="3154366"/>
                </a:lnTo>
                <a:lnTo>
                  <a:pt x="6051592" y="3173415"/>
                </a:lnTo>
                <a:lnTo>
                  <a:pt x="6043661" y="3191671"/>
                </a:lnTo>
                <a:lnTo>
                  <a:pt x="6035730" y="3209133"/>
                </a:lnTo>
                <a:lnTo>
                  <a:pt x="6025418" y="3225803"/>
                </a:lnTo>
                <a:lnTo>
                  <a:pt x="6016695" y="3244059"/>
                </a:lnTo>
                <a:lnTo>
                  <a:pt x="6007176" y="3261524"/>
                </a:lnTo>
                <a:lnTo>
                  <a:pt x="5996865" y="3278984"/>
                </a:lnTo>
                <a:lnTo>
                  <a:pt x="5985762" y="3295652"/>
                </a:lnTo>
                <a:lnTo>
                  <a:pt x="5974658" y="3312322"/>
                </a:lnTo>
                <a:lnTo>
                  <a:pt x="5961968" y="3327402"/>
                </a:lnTo>
                <a:lnTo>
                  <a:pt x="5948484" y="3344865"/>
                </a:lnTo>
                <a:lnTo>
                  <a:pt x="5936588" y="3359946"/>
                </a:lnTo>
                <a:lnTo>
                  <a:pt x="5922311" y="3375028"/>
                </a:lnTo>
                <a:lnTo>
                  <a:pt x="5907242" y="3390109"/>
                </a:lnTo>
                <a:lnTo>
                  <a:pt x="5895345" y="3402808"/>
                </a:lnTo>
                <a:lnTo>
                  <a:pt x="5881861" y="3416303"/>
                </a:lnTo>
                <a:lnTo>
                  <a:pt x="5854102" y="3440115"/>
                </a:lnTo>
                <a:lnTo>
                  <a:pt x="5840620" y="3452815"/>
                </a:lnTo>
                <a:lnTo>
                  <a:pt x="5824756" y="3463927"/>
                </a:lnTo>
                <a:lnTo>
                  <a:pt x="5810479" y="3475040"/>
                </a:lnTo>
                <a:lnTo>
                  <a:pt x="5794617" y="3486152"/>
                </a:lnTo>
                <a:lnTo>
                  <a:pt x="5777962" y="3497265"/>
                </a:lnTo>
                <a:lnTo>
                  <a:pt x="5761306" y="3507583"/>
                </a:lnTo>
                <a:lnTo>
                  <a:pt x="5743857" y="3517902"/>
                </a:lnTo>
                <a:lnTo>
                  <a:pt x="5724821" y="3526633"/>
                </a:lnTo>
                <a:lnTo>
                  <a:pt x="5705786" y="3535365"/>
                </a:lnTo>
                <a:lnTo>
                  <a:pt x="5685957" y="3544096"/>
                </a:lnTo>
                <a:lnTo>
                  <a:pt x="5664543" y="3553621"/>
                </a:lnTo>
                <a:lnTo>
                  <a:pt x="5642336" y="3560765"/>
                </a:lnTo>
                <a:lnTo>
                  <a:pt x="5618542" y="3568702"/>
                </a:lnTo>
                <a:lnTo>
                  <a:pt x="5593955" y="3575846"/>
                </a:lnTo>
                <a:lnTo>
                  <a:pt x="5568574" y="3582196"/>
                </a:lnTo>
                <a:lnTo>
                  <a:pt x="5541607" y="3589340"/>
                </a:lnTo>
                <a:lnTo>
                  <a:pt x="5513054" y="3594896"/>
                </a:lnTo>
                <a:lnTo>
                  <a:pt x="5482915" y="3600452"/>
                </a:lnTo>
                <a:lnTo>
                  <a:pt x="5451191" y="3604421"/>
                </a:lnTo>
                <a:lnTo>
                  <a:pt x="5418672" y="3609183"/>
                </a:lnTo>
                <a:lnTo>
                  <a:pt x="5384567" y="3612358"/>
                </a:lnTo>
                <a:lnTo>
                  <a:pt x="5348876" y="3615533"/>
                </a:lnTo>
                <a:lnTo>
                  <a:pt x="5310806" y="3618708"/>
                </a:lnTo>
                <a:lnTo>
                  <a:pt x="5271943" y="3621090"/>
                </a:lnTo>
                <a:lnTo>
                  <a:pt x="5230700" y="3623471"/>
                </a:lnTo>
                <a:lnTo>
                  <a:pt x="5187077" y="3625058"/>
                </a:lnTo>
                <a:lnTo>
                  <a:pt x="5142662" y="3625852"/>
                </a:lnTo>
                <a:lnTo>
                  <a:pt x="5095867" y="3625852"/>
                </a:lnTo>
                <a:lnTo>
                  <a:pt x="5049072" y="3625852"/>
                </a:lnTo>
                <a:lnTo>
                  <a:pt x="5003070" y="3625058"/>
                </a:lnTo>
                <a:lnTo>
                  <a:pt x="4961035" y="3623471"/>
                </a:lnTo>
                <a:lnTo>
                  <a:pt x="4919792" y="3621090"/>
                </a:lnTo>
                <a:lnTo>
                  <a:pt x="4899170" y="3620296"/>
                </a:lnTo>
                <a:lnTo>
                  <a:pt x="4880134" y="3618708"/>
                </a:lnTo>
                <a:lnTo>
                  <a:pt x="4842857" y="3615533"/>
                </a:lnTo>
                <a:lnTo>
                  <a:pt x="4807166" y="3612358"/>
                </a:lnTo>
                <a:lnTo>
                  <a:pt x="4772269" y="3609183"/>
                </a:lnTo>
                <a:lnTo>
                  <a:pt x="4738957" y="3604421"/>
                </a:lnTo>
                <a:lnTo>
                  <a:pt x="4707231" y="3598865"/>
                </a:lnTo>
                <a:lnTo>
                  <a:pt x="4678679" y="3594896"/>
                </a:lnTo>
                <a:lnTo>
                  <a:pt x="4649334" y="3587752"/>
                </a:lnTo>
                <a:lnTo>
                  <a:pt x="4623159" y="3582196"/>
                </a:lnTo>
                <a:lnTo>
                  <a:pt x="4596985" y="3575846"/>
                </a:lnTo>
                <a:lnTo>
                  <a:pt x="4572399" y="3568702"/>
                </a:lnTo>
                <a:lnTo>
                  <a:pt x="4549398" y="3560765"/>
                </a:lnTo>
                <a:lnTo>
                  <a:pt x="4527190" y="3553621"/>
                </a:lnTo>
                <a:lnTo>
                  <a:pt x="4505775" y="3544096"/>
                </a:lnTo>
                <a:lnTo>
                  <a:pt x="4485948" y="3535365"/>
                </a:lnTo>
                <a:lnTo>
                  <a:pt x="4465326" y="3526633"/>
                </a:lnTo>
                <a:lnTo>
                  <a:pt x="4447878" y="3517902"/>
                </a:lnTo>
                <a:lnTo>
                  <a:pt x="4429634" y="3507583"/>
                </a:lnTo>
                <a:lnTo>
                  <a:pt x="4412979" y="3496471"/>
                </a:lnTo>
                <a:lnTo>
                  <a:pt x="4396324" y="3486152"/>
                </a:lnTo>
                <a:lnTo>
                  <a:pt x="4380460" y="3475040"/>
                </a:lnTo>
                <a:lnTo>
                  <a:pt x="4365392" y="3463927"/>
                </a:lnTo>
                <a:lnTo>
                  <a:pt x="4350322" y="3452815"/>
                </a:lnTo>
                <a:lnTo>
                  <a:pt x="4337631" y="3440115"/>
                </a:lnTo>
                <a:lnTo>
                  <a:pt x="4322563" y="3428209"/>
                </a:lnTo>
                <a:lnTo>
                  <a:pt x="4309079" y="3416303"/>
                </a:lnTo>
                <a:lnTo>
                  <a:pt x="4282905" y="3390109"/>
                </a:lnTo>
                <a:lnTo>
                  <a:pt x="4269422" y="3375028"/>
                </a:lnTo>
                <a:lnTo>
                  <a:pt x="4255145" y="3359153"/>
                </a:lnTo>
                <a:lnTo>
                  <a:pt x="4241661" y="3343278"/>
                </a:lnTo>
                <a:lnTo>
                  <a:pt x="4228971" y="3327402"/>
                </a:lnTo>
                <a:lnTo>
                  <a:pt x="4217076" y="3312322"/>
                </a:lnTo>
                <a:lnTo>
                  <a:pt x="4205972" y="3295652"/>
                </a:lnTo>
                <a:lnTo>
                  <a:pt x="4194867" y="3278984"/>
                </a:lnTo>
                <a:lnTo>
                  <a:pt x="4184559" y="3260727"/>
                </a:lnTo>
                <a:lnTo>
                  <a:pt x="4174247" y="3244059"/>
                </a:lnTo>
                <a:lnTo>
                  <a:pt x="4164730" y="3225803"/>
                </a:lnTo>
                <a:lnTo>
                  <a:pt x="4155212" y="3208341"/>
                </a:lnTo>
                <a:lnTo>
                  <a:pt x="4148074" y="3190083"/>
                </a:lnTo>
                <a:lnTo>
                  <a:pt x="4140143" y="3172621"/>
                </a:lnTo>
                <a:lnTo>
                  <a:pt x="4132211" y="3154366"/>
                </a:lnTo>
                <a:lnTo>
                  <a:pt x="4118728" y="3117853"/>
                </a:lnTo>
                <a:lnTo>
                  <a:pt x="4106038" y="3081341"/>
                </a:lnTo>
                <a:lnTo>
                  <a:pt x="4096520" y="3043242"/>
                </a:lnTo>
                <a:lnTo>
                  <a:pt x="4088589" y="3005933"/>
                </a:lnTo>
                <a:lnTo>
                  <a:pt x="4082245" y="2968628"/>
                </a:lnTo>
                <a:lnTo>
                  <a:pt x="4077485" y="2930528"/>
                </a:lnTo>
                <a:lnTo>
                  <a:pt x="4074313" y="2893221"/>
                </a:lnTo>
                <a:lnTo>
                  <a:pt x="4071935" y="2874965"/>
                </a:lnTo>
                <a:lnTo>
                  <a:pt x="4071935" y="2856708"/>
                </a:lnTo>
                <a:lnTo>
                  <a:pt x="4070348" y="2839248"/>
                </a:lnTo>
                <a:lnTo>
                  <a:pt x="4070348" y="2820197"/>
                </a:lnTo>
                <a:lnTo>
                  <a:pt x="4071935" y="2784478"/>
                </a:lnTo>
                <a:lnTo>
                  <a:pt x="4074313" y="2747172"/>
                </a:lnTo>
                <a:lnTo>
                  <a:pt x="4075107" y="2729709"/>
                </a:lnTo>
                <a:lnTo>
                  <a:pt x="4077485" y="2710658"/>
                </a:lnTo>
                <a:lnTo>
                  <a:pt x="4082245" y="2673353"/>
                </a:lnTo>
                <a:lnTo>
                  <a:pt x="4088589" y="2636839"/>
                </a:lnTo>
                <a:lnTo>
                  <a:pt x="4096520" y="2598739"/>
                </a:lnTo>
                <a:lnTo>
                  <a:pt x="4102073" y="2581277"/>
                </a:lnTo>
                <a:lnTo>
                  <a:pt x="4106038" y="2562227"/>
                </a:lnTo>
                <a:lnTo>
                  <a:pt x="4118728" y="2524922"/>
                </a:lnTo>
                <a:lnTo>
                  <a:pt x="4125073" y="2505870"/>
                </a:lnTo>
                <a:lnTo>
                  <a:pt x="4132211" y="2488411"/>
                </a:lnTo>
                <a:lnTo>
                  <a:pt x="4140143" y="2470152"/>
                </a:lnTo>
                <a:lnTo>
                  <a:pt x="4148074" y="2452689"/>
                </a:lnTo>
                <a:lnTo>
                  <a:pt x="4155212" y="2434434"/>
                </a:lnTo>
                <a:lnTo>
                  <a:pt x="4164730" y="2416970"/>
                </a:lnTo>
                <a:lnTo>
                  <a:pt x="4174247" y="2398714"/>
                </a:lnTo>
                <a:lnTo>
                  <a:pt x="4184559" y="2382045"/>
                </a:lnTo>
                <a:lnTo>
                  <a:pt x="4194867" y="2364583"/>
                </a:lnTo>
                <a:lnTo>
                  <a:pt x="4205972" y="2347914"/>
                </a:lnTo>
                <a:lnTo>
                  <a:pt x="4217076" y="2332039"/>
                </a:lnTo>
                <a:lnTo>
                  <a:pt x="4228971" y="2315370"/>
                </a:lnTo>
                <a:lnTo>
                  <a:pt x="4241661" y="2299495"/>
                </a:lnTo>
                <a:lnTo>
                  <a:pt x="4255145" y="2284416"/>
                </a:lnTo>
                <a:lnTo>
                  <a:pt x="4269422" y="2268539"/>
                </a:lnTo>
                <a:lnTo>
                  <a:pt x="4282905" y="2252666"/>
                </a:lnTo>
                <a:lnTo>
                  <a:pt x="4296388" y="2240760"/>
                </a:lnTo>
                <a:lnTo>
                  <a:pt x="4309079" y="2227265"/>
                </a:lnTo>
                <a:lnTo>
                  <a:pt x="4337631" y="2202659"/>
                </a:lnTo>
                <a:lnTo>
                  <a:pt x="4350322" y="2189958"/>
                </a:lnTo>
                <a:lnTo>
                  <a:pt x="4365392" y="2178846"/>
                </a:lnTo>
                <a:lnTo>
                  <a:pt x="4380460" y="2167734"/>
                </a:lnTo>
                <a:lnTo>
                  <a:pt x="4396324" y="2156621"/>
                </a:lnTo>
                <a:lnTo>
                  <a:pt x="4412979" y="2147097"/>
                </a:lnTo>
                <a:lnTo>
                  <a:pt x="4429634" y="2135984"/>
                </a:lnTo>
                <a:lnTo>
                  <a:pt x="4447878" y="2126458"/>
                </a:lnTo>
                <a:lnTo>
                  <a:pt x="4465326" y="2116936"/>
                </a:lnTo>
                <a:lnTo>
                  <a:pt x="4485948" y="2107408"/>
                </a:lnTo>
                <a:lnTo>
                  <a:pt x="4505775" y="2098677"/>
                </a:lnTo>
                <a:lnTo>
                  <a:pt x="4527190" y="2090742"/>
                </a:lnTo>
                <a:lnTo>
                  <a:pt x="4549398" y="2082009"/>
                </a:lnTo>
                <a:lnTo>
                  <a:pt x="4572399" y="2075660"/>
                </a:lnTo>
                <a:lnTo>
                  <a:pt x="4596985" y="2067721"/>
                </a:lnTo>
                <a:lnTo>
                  <a:pt x="4623159" y="2060577"/>
                </a:lnTo>
                <a:lnTo>
                  <a:pt x="4649334" y="2055020"/>
                </a:lnTo>
                <a:lnTo>
                  <a:pt x="4678679" y="2048671"/>
                </a:lnTo>
                <a:lnTo>
                  <a:pt x="4707231" y="2043909"/>
                </a:lnTo>
                <a:lnTo>
                  <a:pt x="4738957" y="2038354"/>
                </a:lnTo>
                <a:lnTo>
                  <a:pt x="4772269" y="2034383"/>
                </a:lnTo>
                <a:lnTo>
                  <a:pt x="4807166" y="2030416"/>
                </a:lnTo>
                <a:lnTo>
                  <a:pt x="4842857" y="2027239"/>
                </a:lnTo>
                <a:lnTo>
                  <a:pt x="4880134" y="2024067"/>
                </a:lnTo>
                <a:lnTo>
                  <a:pt x="4919792" y="2021686"/>
                </a:lnTo>
                <a:lnTo>
                  <a:pt x="4961035" y="2019304"/>
                </a:lnTo>
                <a:lnTo>
                  <a:pt x="5003070" y="2018508"/>
                </a:lnTo>
                <a:close/>
                <a:moveTo>
                  <a:pt x="11395385" y="2017714"/>
                </a:moveTo>
                <a:lnTo>
                  <a:pt x="11483457" y="2018508"/>
                </a:lnTo>
                <a:lnTo>
                  <a:pt x="11565181" y="2021683"/>
                </a:lnTo>
                <a:lnTo>
                  <a:pt x="11639765" y="2026445"/>
                </a:lnTo>
                <a:lnTo>
                  <a:pt x="11708794" y="2032795"/>
                </a:lnTo>
                <a:lnTo>
                  <a:pt x="11771476" y="2041526"/>
                </a:lnTo>
                <a:lnTo>
                  <a:pt x="11828604" y="2051845"/>
                </a:lnTo>
                <a:lnTo>
                  <a:pt x="11880971" y="2064545"/>
                </a:lnTo>
                <a:lnTo>
                  <a:pt x="11927783" y="2077245"/>
                </a:lnTo>
                <a:lnTo>
                  <a:pt x="11971422" y="2093120"/>
                </a:lnTo>
                <a:lnTo>
                  <a:pt x="12010301" y="2109789"/>
                </a:lnTo>
                <a:lnTo>
                  <a:pt x="12046800" y="2128045"/>
                </a:lnTo>
                <a:lnTo>
                  <a:pt x="12079330" y="2147096"/>
                </a:lnTo>
                <a:lnTo>
                  <a:pt x="12110275" y="2167734"/>
                </a:lnTo>
                <a:lnTo>
                  <a:pt x="12139632" y="2189958"/>
                </a:lnTo>
                <a:lnTo>
                  <a:pt x="12166609" y="2212976"/>
                </a:lnTo>
                <a:lnTo>
                  <a:pt x="12191999" y="2237584"/>
                </a:lnTo>
                <a:lnTo>
                  <a:pt x="12191999" y="2820990"/>
                </a:lnTo>
                <a:lnTo>
                  <a:pt x="12191999" y="3405984"/>
                </a:lnTo>
                <a:lnTo>
                  <a:pt x="12166609" y="3430590"/>
                </a:lnTo>
                <a:lnTo>
                  <a:pt x="12139632" y="3452815"/>
                </a:lnTo>
                <a:lnTo>
                  <a:pt x="12110275" y="3475040"/>
                </a:lnTo>
                <a:lnTo>
                  <a:pt x="12079330" y="3496471"/>
                </a:lnTo>
                <a:lnTo>
                  <a:pt x="12046800" y="3515521"/>
                </a:lnTo>
                <a:lnTo>
                  <a:pt x="12010301" y="3532983"/>
                </a:lnTo>
                <a:lnTo>
                  <a:pt x="11971422" y="3549652"/>
                </a:lnTo>
                <a:lnTo>
                  <a:pt x="11927783" y="3565527"/>
                </a:lnTo>
                <a:lnTo>
                  <a:pt x="11880971" y="3579021"/>
                </a:lnTo>
                <a:lnTo>
                  <a:pt x="11828604" y="3590927"/>
                </a:lnTo>
                <a:lnTo>
                  <a:pt x="11771476" y="3601246"/>
                </a:lnTo>
                <a:lnTo>
                  <a:pt x="11708794" y="3609977"/>
                </a:lnTo>
                <a:lnTo>
                  <a:pt x="11639765" y="3617121"/>
                </a:lnTo>
                <a:lnTo>
                  <a:pt x="11565181" y="3621090"/>
                </a:lnTo>
                <a:lnTo>
                  <a:pt x="11483457" y="3625058"/>
                </a:lnTo>
                <a:lnTo>
                  <a:pt x="11395385" y="3625852"/>
                </a:lnTo>
                <a:lnTo>
                  <a:pt x="11302552" y="3625058"/>
                </a:lnTo>
                <a:lnTo>
                  <a:pt x="11219242" y="3621090"/>
                </a:lnTo>
                <a:lnTo>
                  <a:pt x="11142278" y="3615533"/>
                </a:lnTo>
                <a:lnTo>
                  <a:pt x="11071662" y="3609183"/>
                </a:lnTo>
                <a:lnTo>
                  <a:pt x="11007393" y="3598865"/>
                </a:lnTo>
                <a:lnTo>
                  <a:pt x="10949471" y="3587752"/>
                </a:lnTo>
                <a:lnTo>
                  <a:pt x="10922495" y="3582196"/>
                </a:lnTo>
                <a:lnTo>
                  <a:pt x="10897105" y="3575846"/>
                </a:lnTo>
                <a:lnTo>
                  <a:pt x="10848705" y="3560765"/>
                </a:lnTo>
                <a:lnTo>
                  <a:pt x="10805066" y="3544096"/>
                </a:lnTo>
                <a:lnTo>
                  <a:pt x="10765393" y="3526633"/>
                </a:lnTo>
                <a:lnTo>
                  <a:pt x="10729689" y="3507583"/>
                </a:lnTo>
                <a:lnTo>
                  <a:pt x="10695571" y="3486152"/>
                </a:lnTo>
                <a:lnTo>
                  <a:pt x="10664627" y="3463927"/>
                </a:lnTo>
                <a:lnTo>
                  <a:pt x="10636857" y="3440115"/>
                </a:lnTo>
                <a:lnTo>
                  <a:pt x="10609086" y="3416303"/>
                </a:lnTo>
                <a:lnTo>
                  <a:pt x="10582109" y="3390109"/>
                </a:lnTo>
                <a:lnTo>
                  <a:pt x="10554339" y="3359153"/>
                </a:lnTo>
                <a:lnTo>
                  <a:pt x="10528155" y="3327402"/>
                </a:lnTo>
                <a:lnTo>
                  <a:pt x="10505145" y="3295652"/>
                </a:lnTo>
                <a:lnTo>
                  <a:pt x="10483722" y="3260727"/>
                </a:lnTo>
                <a:lnTo>
                  <a:pt x="10447225" y="3190083"/>
                </a:lnTo>
                <a:lnTo>
                  <a:pt x="10431356" y="3154365"/>
                </a:lnTo>
                <a:lnTo>
                  <a:pt x="10417867" y="3117853"/>
                </a:lnTo>
                <a:lnTo>
                  <a:pt x="10405966" y="3081340"/>
                </a:lnTo>
                <a:lnTo>
                  <a:pt x="10395651" y="3043240"/>
                </a:lnTo>
                <a:lnTo>
                  <a:pt x="10387717" y="3005140"/>
                </a:lnTo>
                <a:lnTo>
                  <a:pt x="10381369" y="2968628"/>
                </a:lnTo>
                <a:lnTo>
                  <a:pt x="10372641" y="2893221"/>
                </a:lnTo>
                <a:lnTo>
                  <a:pt x="10371054" y="2856708"/>
                </a:lnTo>
                <a:lnTo>
                  <a:pt x="10370261" y="2820196"/>
                </a:lnTo>
                <a:lnTo>
                  <a:pt x="10372641" y="2747172"/>
                </a:lnTo>
                <a:lnTo>
                  <a:pt x="10376608" y="2710658"/>
                </a:lnTo>
                <a:lnTo>
                  <a:pt x="10381369" y="2673353"/>
                </a:lnTo>
                <a:lnTo>
                  <a:pt x="10387717" y="2636839"/>
                </a:lnTo>
                <a:lnTo>
                  <a:pt x="10395651" y="2598739"/>
                </a:lnTo>
                <a:lnTo>
                  <a:pt x="10405966" y="2562227"/>
                </a:lnTo>
                <a:lnTo>
                  <a:pt x="10417867" y="2524921"/>
                </a:lnTo>
                <a:lnTo>
                  <a:pt x="10431356" y="2488408"/>
                </a:lnTo>
                <a:lnTo>
                  <a:pt x="10447225" y="2451896"/>
                </a:lnTo>
                <a:lnTo>
                  <a:pt x="10483722" y="2382045"/>
                </a:lnTo>
                <a:lnTo>
                  <a:pt x="10528155" y="2315370"/>
                </a:lnTo>
                <a:lnTo>
                  <a:pt x="10554339" y="2284415"/>
                </a:lnTo>
                <a:lnTo>
                  <a:pt x="10582109" y="2252665"/>
                </a:lnTo>
                <a:lnTo>
                  <a:pt x="10609086" y="2227264"/>
                </a:lnTo>
                <a:lnTo>
                  <a:pt x="10636857" y="2202659"/>
                </a:lnTo>
                <a:lnTo>
                  <a:pt x="10664627" y="2178845"/>
                </a:lnTo>
                <a:lnTo>
                  <a:pt x="10695571" y="2156621"/>
                </a:lnTo>
                <a:lnTo>
                  <a:pt x="10729689" y="2135983"/>
                </a:lnTo>
                <a:lnTo>
                  <a:pt x="10765393" y="2116933"/>
                </a:lnTo>
                <a:lnTo>
                  <a:pt x="10805066" y="2098676"/>
                </a:lnTo>
                <a:lnTo>
                  <a:pt x="10848705" y="2082008"/>
                </a:lnTo>
                <a:lnTo>
                  <a:pt x="10897105" y="2067720"/>
                </a:lnTo>
                <a:lnTo>
                  <a:pt x="10949471" y="2055020"/>
                </a:lnTo>
                <a:lnTo>
                  <a:pt x="11007393" y="2043908"/>
                </a:lnTo>
                <a:lnTo>
                  <a:pt x="11071662" y="2034383"/>
                </a:lnTo>
                <a:lnTo>
                  <a:pt x="11142278" y="2027239"/>
                </a:lnTo>
                <a:lnTo>
                  <a:pt x="11219242" y="2021683"/>
                </a:lnTo>
                <a:lnTo>
                  <a:pt x="11302552" y="2018508"/>
                </a:lnTo>
                <a:close/>
                <a:moveTo>
                  <a:pt x="6199940" y="1668465"/>
                </a:moveTo>
                <a:lnTo>
                  <a:pt x="6697428" y="1668465"/>
                </a:lnTo>
                <a:lnTo>
                  <a:pt x="7194914" y="1668465"/>
                </a:lnTo>
                <a:lnTo>
                  <a:pt x="7692401" y="1668465"/>
                </a:lnTo>
                <a:lnTo>
                  <a:pt x="8191475" y="1668465"/>
                </a:lnTo>
                <a:lnTo>
                  <a:pt x="8191475" y="2304005"/>
                </a:lnTo>
                <a:lnTo>
                  <a:pt x="8191475" y="2307972"/>
                </a:lnTo>
                <a:lnTo>
                  <a:pt x="8189889" y="2313528"/>
                </a:lnTo>
                <a:lnTo>
                  <a:pt x="8189095" y="2318287"/>
                </a:lnTo>
                <a:lnTo>
                  <a:pt x="8187508" y="2322255"/>
                </a:lnTo>
                <a:lnTo>
                  <a:pt x="8185921" y="2327015"/>
                </a:lnTo>
                <a:lnTo>
                  <a:pt x="8183541" y="2330189"/>
                </a:lnTo>
                <a:lnTo>
                  <a:pt x="8180367" y="2334949"/>
                </a:lnTo>
                <a:lnTo>
                  <a:pt x="8176400" y="2338124"/>
                </a:lnTo>
                <a:lnTo>
                  <a:pt x="8173226" y="2341298"/>
                </a:lnTo>
                <a:lnTo>
                  <a:pt x="8170052" y="2343679"/>
                </a:lnTo>
                <a:lnTo>
                  <a:pt x="8165291" y="2346058"/>
                </a:lnTo>
                <a:lnTo>
                  <a:pt x="8162118" y="2348438"/>
                </a:lnTo>
                <a:lnTo>
                  <a:pt x="8157357" y="2350818"/>
                </a:lnTo>
                <a:lnTo>
                  <a:pt x="8151804" y="2351611"/>
                </a:lnTo>
                <a:lnTo>
                  <a:pt x="8147836" y="2351611"/>
                </a:lnTo>
                <a:lnTo>
                  <a:pt x="8143075" y="2352405"/>
                </a:lnTo>
                <a:lnTo>
                  <a:pt x="7620992" y="2352405"/>
                </a:lnTo>
                <a:lnTo>
                  <a:pt x="7615438" y="2351611"/>
                </a:lnTo>
                <a:lnTo>
                  <a:pt x="7609883" y="2350818"/>
                </a:lnTo>
                <a:lnTo>
                  <a:pt x="7604329" y="2349232"/>
                </a:lnTo>
                <a:lnTo>
                  <a:pt x="7599569" y="2346850"/>
                </a:lnTo>
                <a:lnTo>
                  <a:pt x="7498009" y="2296864"/>
                </a:lnTo>
                <a:lnTo>
                  <a:pt x="7368678" y="2234183"/>
                </a:lnTo>
                <a:lnTo>
                  <a:pt x="7236967" y="2170709"/>
                </a:lnTo>
                <a:lnTo>
                  <a:pt x="7178252" y="2142939"/>
                </a:lnTo>
                <a:lnTo>
                  <a:pt x="7129059" y="2121515"/>
                </a:lnTo>
                <a:lnTo>
                  <a:pt x="7125885" y="2119136"/>
                </a:lnTo>
                <a:lnTo>
                  <a:pt x="7118744" y="2115961"/>
                </a:lnTo>
                <a:lnTo>
                  <a:pt x="7113190" y="2115169"/>
                </a:lnTo>
                <a:lnTo>
                  <a:pt x="7107636" y="2113581"/>
                </a:lnTo>
                <a:lnTo>
                  <a:pt x="7101288" y="2113581"/>
                </a:lnTo>
                <a:lnTo>
                  <a:pt x="7098908" y="2115169"/>
                </a:lnTo>
                <a:lnTo>
                  <a:pt x="7095734" y="2115169"/>
                </a:lnTo>
                <a:lnTo>
                  <a:pt x="7093354" y="2117548"/>
                </a:lnTo>
                <a:lnTo>
                  <a:pt x="7090180" y="2118342"/>
                </a:lnTo>
                <a:lnTo>
                  <a:pt x="7087800" y="2120722"/>
                </a:lnTo>
                <a:lnTo>
                  <a:pt x="7085419" y="2123103"/>
                </a:lnTo>
                <a:lnTo>
                  <a:pt x="7084627" y="2126278"/>
                </a:lnTo>
                <a:lnTo>
                  <a:pt x="7083039" y="2129452"/>
                </a:lnTo>
                <a:lnTo>
                  <a:pt x="7083039" y="2132623"/>
                </a:lnTo>
                <a:lnTo>
                  <a:pt x="7083039" y="2136590"/>
                </a:lnTo>
                <a:lnTo>
                  <a:pt x="7084627" y="2139764"/>
                </a:lnTo>
                <a:lnTo>
                  <a:pt x="7085419" y="2142939"/>
                </a:lnTo>
                <a:lnTo>
                  <a:pt x="7087007" y="2146114"/>
                </a:lnTo>
                <a:lnTo>
                  <a:pt x="7088593" y="2149287"/>
                </a:lnTo>
                <a:lnTo>
                  <a:pt x="7092560" y="2154047"/>
                </a:lnTo>
                <a:lnTo>
                  <a:pt x="7096528" y="2158807"/>
                </a:lnTo>
                <a:lnTo>
                  <a:pt x="7100495" y="2161980"/>
                </a:lnTo>
                <a:lnTo>
                  <a:pt x="7441674" y="2474593"/>
                </a:lnTo>
                <a:lnTo>
                  <a:pt x="8112925" y="3145839"/>
                </a:lnTo>
                <a:lnTo>
                  <a:pt x="8116099" y="3149012"/>
                </a:lnTo>
                <a:lnTo>
                  <a:pt x="8118479" y="3153775"/>
                </a:lnTo>
                <a:lnTo>
                  <a:pt x="8122446" y="3158533"/>
                </a:lnTo>
                <a:lnTo>
                  <a:pt x="8123240" y="3161708"/>
                </a:lnTo>
                <a:lnTo>
                  <a:pt x="8125620" y="3166468"/>
                </a:lnTo>
                <a:lnTo>
                  <a:pt x="8126414" y="3172022"/>
                </a:lnTo>
                <a:lnTo>
                  <a:pt x="8128000" y="3180751"/>
                </a:lnTo>
                <a:lnTo>
                  <a:pt x="8126414" y="3189477"/>
                </a:lnTo>
                <a:lnTo>
                  <a:pt x="8123240" y="3198206"/>
                </a:lnTo>
                <a:lnTo>
                  <a:pt x="8122446" y="3202966"/>
                </a:lnTo>
                <a:lnTo>
                  <a:pt x="8118479" y="3207726"/>
                </a:lnTo>
                <a:lnTo>
                  <a:pt x="8116099" y="3210900"/>
                </a:lnTo>
                <a:lnTo>
                  <a:pt x="8112925" y="3214867"/>
                </a:lnTo>
                <a:lnTo>
                  <a:pt x="7697956" y="3629040"/>
                </a:lnTo>
                <a:lnTo>
                  <a:pt x="7694782" y="3632214"/>
                </a:lnTo>
                <a:lnTo>
                  <a:pt x="7690021" y="3636181"/>
                </a:lnTo>
                <a:lnTo>
                  <a:pt x="7686847" y="3637768"/>
                </a:lnTo>
                <a:lnTo>
                  <a:pt x="7682087" y="3640148"/>
                </a:lnTo>
                <a:lnTo>
                  <a:pt x="7678120" y="3641735"/>
                </a:lnTo>
                <a:lnTo>
                  <a:pt x="7673359" y="3642528"/>
                </a:lnTo>
                <a:lnTo>
                  <a:pt x="7663837" y="3643322"/>
                </a:lnTo>
                <a:lnTo>
                  <a:pt x="7654316" y="3642528"/>
                </a:lnTo>
                <a:lnTo>
                  <a:pt x="7645588" y="3640148"/>
                </a:lnTo>
                <a:lnTo>
                  <a:pt x="7640828" y="3637768"/>
                </a:lnTo>
                <a:lnTo>
                  <a:pt x="7636861" y="3636181"/>
                </a:lnTo>
                <a:lnTo>
                  <a:pt x="7633687" y="3632214"/>
                </a:lnTo>
                <a:lnTo>
                  <a:pt x="7629720" y="3629040"/>
                </a:lnTo>
                <a:lnTo>
                  <a:pt x="7055269" y="3055387"/>
                </a:lnTo>
                <a:lnTo>
                  <a:pt x="6683145" y="2666604"/>
                </a:lnTo>
                <a:lnTo>
                  <a:pt x="6679178" y="2662637"/>
                </a:lnTo>
                <a:lnTo>
                  <a:pt x="6675211" y="2658670"/>
                </a:lnTo>
                <a:lnTo>
                  <a:pt x="6669657" y="2654703"/>
                </a:lnTo>
                <a:lnTo>
                  <a:pt x="6666483" y="2653116"/>
                </a:lnTo>
                <a:lnTo>
                  <a:pt x="6664103" y="2651529"/>
                </a:lnTo>
                <a:lnTo>
                  <a:pt x="6660135" y="2650736"/>
                </a:lnTo>
                <a:lnTo>
                  <a:pt x="6656962" y="2649149"/>
                </a:lnTo>
                <a:lnTo>
                  <a:pt x="6653788" y="2649149"/>
                </a:lnTo>
                <a:lnTo>
                  <a:pt x="6650614" y="2649149"/>
                </a:lnTo>
                <a:lnTo>
                  <a:pt x="6647440" y="2650736"/>
                </a:lnTo>
                <a:lnTo>
                  <a:pt x="6643474" y="2653116"/>
                </a:lnTo>
                <a:lnTo>
                  <a:pt x="6640300" y="2654703"/>
                </a:lnTo>
                <a:lnTo>
                  <a:pt x="6637919" y="2657083"/>
                </a:lnTo>
                <a:lnTo>
                  <a:pt x="6637126" y="2659465"/>
                </a:lnTo>
                <a:lnTo>
                  <a:pt x="6636333" y="2662637"/>
                </a:lnTo>
                <a:lnTo>
                  <a:pt x="6634745" y="2666604"/>
                </a:lnTo>
                <a:lnTo>
                  <a:pt x="6634745" y="2668191"/>
                </a:lnTo>
                <a:lnTo>
                  <a:pt x="6634745" y="2675334"/>
                </a:lnTo>
                <a:lnTo>
                  <a:pt x="6636333" y="2680889"/>
                </a:lnTo>
                <a:lnTo>
                  <a:pt x="6637919" y="2684855"/>
                </a:lnTo>
                <a:lnTo>
                  <a:pt x="6641886" y="2692789"/>
                </a:lnTo>
                <a:lnTo>
                  <a:pt x="6642680" y="2696756"/>
                </a:lnTo>
                <a:lnTo>
                  <a:pt x="6653788" y="2718972"/>
                </a:lnTo>
                <a:lnTo>
                  <a:pt x="6666483" y="2744361"/>
                </a:lnTo>
                <a:lnTo>
                  <a:pt x="6694254" y="2801488"/>
                </a:lnTo>
                <a:lnTo>
                  <a:pt x="6760109" y="2930820"/>
                </a:lnTo>
                <a:lnTo>
                  <a:pt x="6825965" y="3057767"/>
                </a:lnTo>
                <a:lnTo>
                  <a:pt x="6878332" y="3158533"/>
                </a:lnTo>
                <a:lnTo>
                  <a:pt x="6879125" y="3160915"/>
                </a:lnTo>
                <a:lnTo>
                  <a:pt x="6879918" y="3164087"/>
                </a:lnTo>
                <a:lnTo>
                  <a:pt x="6881506" y="3169642"/>
                </a:lnTo>
                <a:lnTo>
                  <a:pt x="6882299" y="3175196"/>
                </a:lnTo>
                <a:lnTo>
                  <a:pt x="6883886" y="3180751"/>
                </a:lnTo>
                <a:lnTo>
                  <a:pt x="6883886" y="3611584"/>
                </a:lnTo>
                <a:lnTo>
                  <a:pt x="6882299" y="3617138"/>
                </a:lnTo>
                <a:lnTo>
                  <a:pt x="6882299" y="3621105"/>
                </a:lnTo>
                <a:lnTo>
                  <a:pt x="6881506" y="3625866"/>
                </a:lnTo>
                <a:lnTo>
                  <a:pt x="6879125" y="3630627"/>
                </a:lnTo>
                <a:lnTo>
                  <a:pt x="6876745" y="3634594"/>
                </a:lnTo>
                <a:lnTo>
                  <a:pt x="6874365" y="3639354"/>
                </a:lnTo>
                <a:lnTo>
                  <a:pt x="6872777" y="3642528"/>
                </a:lnTo>
                <a:lnTo>
                  <a:pt x="6868811" y="3645702"/>
                </a:lnTo>
                <a:lnTo>
                  <a:pt x="6865637" y="3648876"/>
                </a:lnTo>
                <a:lnTo>
                  <a:pt x="6861670" y="3652843"/>
                </a:lnTo>
                <a:lnTo>
                  <a:pt x="6857702" y="3654430"/>
                </a:lnTo>
                <a:lnTo>
                  <a:pt x="6853735" y="3656810"/>
                </a:lnTo>
                <a:lnTo>
                  <a:pt x="6848975" y="3658397"/>
                </a:lnTo>
                <a:lnTo>
                  <a:pt x="6845007" y="3659190"/>
                </a:lnTo>
                <a:lnTo>
                  <a:pt x="6840247" y="3660777"/>
                </a:lnTo>
                <a:lnTo>
                  <a:pt x="6834692" y="3660777"/>
                </a:lnTo>
                <a:lnTo>
                  <a:pt x="6199940" y="3660777"/>
                </a:lnTo>
                <a:lnTo>
                  <a:pt x="6199940" y="3161708"/>
                </a:lnTo>
                <a:lnTo>
                  <a:pt x="6199940" y="2664226"/>
                </a:lnTo>
                <a:lnTo>
                  <a:pt x="6199940" y="2166741"/>
                </a:lnTo>
                <a:close/>
                <a:moveTo>
                  <a:pt x="0" y="1668465"/>
                </a:moveTo>
                <a:lnTo>
                  <a:pt x="472296" y="1668465"/>
                </a:lnTo>
                <a:lnTo>
                  <a:pt x="945383" y="1668465"/>
                </a:lnTo>
                <a:lnTo>
                  <a:pt x="1418473" y="1668465"/>
                </a:lnTo>
                <a:lnTo>
                  <a:pt x="1891561" y="1668465"/>
                </a:lnTo>
                <a:lnTo>
                  <a:pt x="1891561" y="2304005"/>
                </a:lnTo>
                <a:lnTo>
                  <a:pt x="1891561" y="2307972"/>
                </a:lnTo>
                <a:lnTo>
                  <a:pt x="1891561" y="2311146"/>
                </a:lnTo>
                <a:lnTo>
                  <a:pt x="1890768" y="2313525"/>
                </a:lnTo>
                <a:lnTo>
                  <a:pt x="1889974" y="2318286"/>
                </a:lnTo>
                <a:lnTo>
                  <a:pt x="1888386" y="2322255"/>
                </a:lnTo>
                <a:lnTo>
                  <a:pt x="1886004" y="2327015"/>
                </a:lnTo>
                <a:lnTo>
                  <a:pt x="1884417" y="2330189"/>
                </a:lnTo>
                <a:lnTo>
                  <a:pt x="1880449" y="2334949"/>
                </a:lnTo>
                <a:lnTo>
                  <a:pt x="1877274" y="2338124"/>
                </a:lnTo>
                <a:lnTo>
                  <a:pt x="1874098" y="2341298"/>
                </a:lnTo>
                <a:lnTo>
                  <a:pt x="1870923" y="2343676"/>
                </a:lnTo>
                <a:lnTo>
                  <a:pt x="1866160" y="2346058"/>
                </a:lnTo>
                <a:lnTo>
                  <a:pt x="1862986" y="2348436"/>
                </a:lnTo>
                <a:lnTo>
                  <a:pt x="1858223" y="2350817"/>
                </a:lnTo>
                <a:lnTo>
                  <a:pt x="1852667" y="2351610"/>
                </a:lnTo>
                <a:lnTo>
                  <a:pt x="1848697" y="2351610"/>
                </a:lnTo>
                <a:lnTo>
                  <a:pt x="1843935" y="2352403"/>
                </a:lnTo>
                <a:lnTo>
                  <a:pt x="1321631" y="2352403"/>
                </a:lnTo>
                <a:lnTo>
                  <a:pt x="1316076" y="2351610"/>
                </a:lnTo>
                <a:lnTo>
                  <a:pt x="1310519" y="2350817"/>
                </a:lnTo>
                <a:lnTo>
                  <a:pt x="1304962" y="2349232"/>
                </a:lnTo>
                <a:lnTo>
                  <a:pt x="1300200" y="2346850"/>
                </a:lnTo>
                <a:lnTo>
                  <a:pt x="1198598" y="2296863"/>
                </a:lnTo>
                <a:lnTo>
                  <a:pt x="1069211" y="2234182"/>
                </a:lnTo>
                <a:lnTo>
                  <a:pt x="937445" y="2170709"/>
                </a:lnTo>
                <a:lnTo>
                  <a:pt x="878706" y="2142939"/>
                </a:lnTo>
                <a:lnTo>
                  <a:pt x="829493" y="2121514"/>
                </a:lnTo>
                <a:lnTo>
                  <a:pt x="826318" y="2119136"/>
                </a:lnTo>
                <a:lnTo>
                  <a:pt x="819173" y="2115961"/>
                </a:lnTo>
                <a:lnTo>
                  <a:pt x="813617" y="2115169"/>
                </a:lnTo>
                <a:lnTo>
                  <a:pt x="808061" y="2113580"/>
                </a:lnTo>
                <a:lnTo>
                  <a:pt x="801711" y="2113580"/>
                </a:lnTo>
                <a:lnTo>
                  <a:pt x="796154" y="2115169"/>
                </a:lnTo>
                <a:lnTo>
                  <a:pt x="793772" y="2117547"/>
                </a:lnTo>
                <a:lnTo>
                  <a:pt x="790597" y="2118340"/>
                </a:lnTo>
                <a:lnTo>
                  <a:pt x="788217" y="2120721"/>
                </a:lnTo>
                <a:lnTo>
                  <a:pt x="785835" y="2123103"/>
                </a:lnTo>
                <a:lnTo>
                  <a:pt x="784247" y="2126278"/>
                </a:lnTo>
                <a:lnTo>
                  <a:pt x="783454" y="2129448"/>
                </a:lnTo>
                <a:lnTo>
                  <a:pt x="783454" y="2136590"/>
                </a:lnTo>
                <a:lnTo>
                  <a:pt x="784247" y="2139764"/>
                </a:lnTo>
                <a:lnTo>
                  <a:pt x="785835" y="2142939"/>
                </a:lnTo>
                <a:lnTo>
                  <a:pt x="786629" y="2146110"/>
                </a:lnTo>
                <a:lnTo>
                  <a:pt x="789010" y="2149284"/>
                </a:lnTo>
                <a:lnTo>
                  <a:pt x="792185" y="2154047"/>
                </a:lnTo>
                <a:lnTo>
                  <a:pt x="796946" y="2158807"/>
                </a:lnTo>
                <a:lnTo>
                  <a:pt x="800123" y="2161980"/>
                </a:lnTo>
                <a:lnTo>
                  <a:pt x="1141446" y="2474593"/>
                </a:lnTo>
                <a:lnTo>
                  <a:pt x="1813772" y="3145837"/>
                </a:lnTo>
                <a:lnTo>
                  <a:pt x="1816946" y="3149012"/>
                </a:lnTo>
                <a:lnTo>
                  <a:pt x="1819328" y="3153775"/>
                </a:lnTo>
                <a:lnTo>
                  <a:pt x="1822503" y="3158533"/>
                </a:lnTo>
                <a:lnTo>
                  <a:pt x="1824091" y="3161706"/>
                </a:lnTo>
                <a:lnTo>
                  <a:pt x="1827265" y="3172022"/>
                </a:lnTo>
                <a:lnTo>
                  <a:pt x="1828059" y="3180749"/>
                </a:lnTo>
                <a:lnTo>
                  <a:pt x="1827265" y="3189477"/>
                </a:lnTo>
                <a:lnTo>
                  <a:pt x="1825678" y="3194237"/>
                </a:lnTo>
                <a:lnTo>
                  <a:pt x="1824091" y="3198204"/>
                </a:lnTo>
                <a:lnTo>
                  <a:pt x="1822503" y="3202966"/>
                </a:lnTo>
                <a:lnTo>
                  <a:pt x="1819328" y="3207726"/>
                </a:lnTo>
                <a:lnTo>
                  <a:pt x="1816946" y="3210900"/>
                </a:lnTo>
                <a:lnTo>
                  <a:pt x="1813772" y="3214867"/>
                </a:lnTo>
                <a:lnTo>
                  <a:pt x="1398628" y="3629039"/>
                </a:lnTo>
                <a:lnTo>
                  <a:pt x="1395453" y="3632213"/>
                </a:lnTo>
                <a:lnTo>
                  <a:pt x="1390691" y="3636180"/>
                </a:lnTo>
                <a:lnTo>
                  <a:pt x="1387515" y="3637767"/>
                </a:lnTo>
                <a:lnTo>
                  <a:pt x="1382753" y="3640147"/>
                </a:lnTo>
                <a:lnTo>
                  <a:pt x="1374022" y="3642527"/>
                </a:lnTo>
                <a:lnTo>
                  <a:pt x="1363703" y="3643321"/>
                </a:lnTo>
                <a:lnTo>
                  <a:pt x="1354971" y="3642527"/>
                </a:lnTo>
                <a:lnTo>
                  <a:pt x="1350208" y="3641734"/>
                </a:lnTo>
                <a:lnTo>
                  <a:pt x="1346239" y="3640147"/>
                </a:lnTo>
                <a:lnTo>
                  <a:pt x="1341476" y="3637767"/>
                </a:lnTo>
                <a:lnTo>
                  <a:pt x="1337508" y="3636180"/>
                </a:lnTo>
                <a:lnTo>
                  <a:pt x="1333539" y="3632213"/>
                </a:lnTo>
                <a:lnTo>
                  <a:pt x="1330364" y="3629039"/>
                </a:lnTo>
                <a:lnTo>
                  <a:pt x="755671" y="3055386"/>
                </a:lnTo>
                <a:lnTo>
                  <a:pt x="382598" y="2666604"/>
                </a:lnTo>
                <a:lnTo>
                  <a:pt x="379424" y="2662637"/>
                </a:lnTo>
                <a:lnTo>
                  <a:pt x="374661" y="2658670"/>
                </a:lnTo>
                <a:lnTo>
                  <a:pt x="369105" y="2654703"/>
                </a:lnTo>
                <a:lnTo>
                  <a:pt x="363547" y="2651528"/>
                </a:lnTo>
                <a:lnTo>
                  <a:pt x="360372" y="2650736"/>
                </a:lnTo>
                <a:lnTo>
                  <a:pt x="357197" y="2649148"/>
                </a:lnTo>
                <a:lnTo>
                  <a:pt x="350848" y="2649148"/>
                </a:lnTo>
                <a:lnTo>
                  <a:pt x="346879" y="2650736"/>
                </a:lnTo>
                <a:lnTo>
                  <a:pt x="343704" y="2653116"/>
                </a:lnTo>
                <a:lnTo>
                  <a:pt x="340528" y="2654703"/>
                </a:lnTo>
                <a:lnTo>
                  <a:pt x="338146" y="2657083"/>
                </a:lnTo>
                <a:lnTo>
                  <a:pt x="335765" y="2662637"/>
                </a:lnTo>
                <a:lnTo>
                  <a:pt x="334972" y="2668190"/>
                </a:lnTo>
                <a:lnTo>
                  <a:pt x="334972" y="2675331"/>
                </a:lnTo>
                <a:lnTo>
                  <a:pt x="335765" y="2680888"/>
                </a:lnTo>
                <a:lnTo>
                  <a:pt x="338146" y="2684855"/>
                </a:lnTo>
                <a:lnTo>
                  <a:pt x="341322" y="2692787"/>
                </a:lnTo>
                <a:lnTo>
                  <a:pt x="342910" y="2696754"/>
                </a:lnTo>
                <a:lnTo>
                  <a:pt x="365929" y="2744361"/>
                </a:lnTo>
                <a:lnTo>
                  <a:pt x="393710" y="2801488"/>
                </a:lnTo>
                <a:lnTo>
                  <a:pt x="459595" y="2930821"/>
                </a:lnTo>
                <a:lnTo>
                  <a:pt x="525477" y="3057766"/>
                </a:lnTo>
                <a:lnTo>
                  <a:pt x="577867" y="3158533"/>
                </a:lnTo>
                <a:lnTo>
                  <a:pt x="580248" y="3164086"/>
                </a:lnTo>
                <a:lnTo>
                  <a:pt x="581835" y="3169642"/>
                </a:lnTo>
                <a:lnTo>
                  <a:pt x="582630" y="3175196"/>
                </a:lnTo>
                <a:lnTo>
                  <a:pt x="583422" y="3180749"/>
                </a:lnTo>
                <a:lnTo>
                  <a:pt x="583422" y="3611583"/>
                </a:lnTo>
                <a:lnTo>
                  <a:pt x="582630" y="3617137"/>
                </a:lnTo>
                <a:lnTo>
                  <a:pt x="582630" y="3618724"/>
                </a:lnTo>
                <a:lnTo>
                  <a:pt x="582630" y="3621104"/>
                </a:lnTo>
                <a:lnTo>
                  <a:pt x="581835" y="3625865"/>
                </a:lnTo>
                <a:lnTo>
                  <a:pt x="579454" y="3630626"/>
                </a:lnTo>
                <a:lnTo>
                  <a:pt x="577072" y="3634593"/>
                </a:lnTo>
                <a:lnTo>
                  <a:pt x="574692" y="3639353"/>
                </a:lnTo>
                <a:lnTo>
                  <a:pt x="572310" y="3642527"/>
                </a:lnTo>
                <a:lnTo>
                  <a:pt x="569136" y="3645701"/>
                </a:lnTo>
                <a:lnTo>
                  <a:pt x="565959" y="3648875"/>
                </a:lnTo>
                <a:lnTo>
                  <a:pt x="561198" y="3652842"/>
                </a:lnTo>
                <a:lnTo>
                  <a:pt x="558022" y="3654429"/>
                </a:lnTo>
                <a:lnTo>
                  <a:pt x="553259" y="3656809"/>
                </a:lnTo>
                <a:lnTo>
                  <a:pt x="549292" y="3658396"/>
                </a:lnTo>
                <a:lnTo>
                  <a:pt x="544528" y="3659189"/>
                </a:lnTo>
                <a:lnTo>
                  <a:pt x="540559" y="3660776"/>
                </a:lnTo>
                <a:lnTo>
                  <a:pt x="535003" y="3660776"/>
                </a:lnTo>
                <a:lnTo>
                  <a:pt x="0" y="3660776"/>
                </a:lnTo>
                <a:close/>
                <a:moveTo>
                  <a:pt x="2944456" y="1592263"/>
                </a:moveTo>
                <a:lnTo>
                  <a:pt x="2991269" y="1592263"/>
                </a:lnTo>
                <a:lnTo>
                  <a:pt x="3038874" y="1592263"/>
                </a:lnTo>
                <a:lnTo>
                  <a:pt x="3083308" y="1593850"/>
                </a:lnTo>
                <a:lnTo>
                  <a:pt x="3126947" y="1594645"/>
                </a:lnTo>
                <a:lnTo>
                  <a:pt x="3167413" y="1596230"/>
                </a:lnTo>
                <a:lnTo>
                  <a:pt x="3187248" y="1597024"/>
                </a:lnTo>
                <a:lnTo>
                  <a:pt x="3207878" y="1599404"/>
                </a:lnTo>
                <a:lnTo>
                  <a:pt x="3245169" y="1601784"/>
                </a:lnTo>
                <a:lnTo>
                  <a:pt x="3280874" y="1604957"/>
                </a:lnTo>
                <a:lnTo>
                  <a:pt x="3315786" y="1608924"/>
                </a:lnTo>
                <a:lnTo>
                  <a:pt x="3348317" y="1613685"/>
                </a:lnTo>
                <a:lnTo>
                  <a:pt x="3379261" y="1618445"/>
                </a:lnTo>
                <a:lnTo>
                  <a:pt x="3409411" y="1623997"/>
                </a:lnTo>
                <a:lnTo>
                  <a:pt x="3437183" y="1629551"/>
                </a:lnTo>
                <a:lnTo>
                  <a:pt x="3464159" y="1635898"/>
                </a:lnTo>
                <a:lnTo>
                  <a:pt x="3489549" y="1643038"/>
                </a:lnTo>
                <a:lnTo>
                  <a:pt x="3514145" y="1649388"/>
                </a:lnTo>
                <a:lnTo>
                  <a:pt x="3537949" y="1657321"/>
                </a:lnTo>
                <a:lnTo>
                  <a:pt x="3560166" y="1665253"/>
                </a:lnTo>
                <a:lnTo>
                  <a:pt x="3581587" y="1673979"/>
                </a:lnTo>
                <a:lnTo>
                  <a:pt x="3601424" y="1681912"/>
                </a:lnTo>
                <a:lnTo>
                  <a:pt x="3621260" y="1691433"/>
                </a:lnTo>
                <a:lnTo>
                  <a:pt x="3639508" y="1700954"/>
                </a:lnTo>
                <a:lnTo>
                  <a:pt x="3656965" y="1710474"/>
                </a:lnTo>
                <a:lnTo>
                  <a:pt x="3675214" y="1720787"/>
                </a:lnTo>
                <a:lnTo>
                  <a:pt x="3690289" y="1731894"/>
                </a:lnTo>
                <a:lnTo>
                  <a:pt x="3706158" y="1742208"/>
                </a:lnTo>
                <a:lnTo>
                  <a:pt x="3722026" y="1754109"/>
                </a:lnTo>
                <a:lnTo>
                  <a:pt x="3736309" y="1765216"/>
                </a:lnTo>
                <a:lnTo>
                  <a:pt x="3750590" y="1777909"/>
                </a:lnTo>
                <a:lnTo>
                  <a:pt x="3764080" y="1789811"/>
                </a:lnTo>
                <a:lnTo>
                  <a:pt x="3777568" y="1802504"/>
                </a:lnTo>
                <a:lnTo>
                  <a:pt x="3804545" y="1827892"/>
                </a:lnTo>
                <a:lnTo>
                  <a:pt x="3818826" y="1842173"/>
                </a:lnTo>
                <a:lnTo>
                  <a:pt x="3832314" y="1858039"/>
                </a:lnTo>
                <a:lnTo>
                  <a:pt x="3845803" y="1873905"/>
                </a:lnTo>
                <a:lnTo>
                  <a:pt x="3857704" y="1890568"/>
                </a:lnTo>
                <a:lnTo>
                  <a:pt x="3870400" y="1905643"/>
                </a:lnTo>
                <a:lnTo>
                  <a:pt x="3881509" y="1923095"/>
                </a:lnTo>
                <a:lnTo>
                  <a:pt x="3892615" y="1939757"/>
                </a:lnTo>
                <a:lnTo>
                  <a:pt x="3903724" y="1956418"/>
                </a:lnTo>
                <a:lnTo>
                  <a:pt x="3912452" y="1973870"/>
                </a:lnTo>
                <a:lnTo>
                  <a:pt x="3922768" y="1990532"/>
                </a:lnTo>
                <a:lnTo>
                  <a:pt x="3931495" y="2008779"/>
                </a:lnTo>
                <a:lnTo>
                  <a:pt x="3939428" y="2026230"/>
                </a:lnTo>
                <a:lnTo>
                  <a:pt x="3948158" y="2044478"/>
                </a:lnTo>
                <a:lnTo>
                  <a:pt x="3955298" y="2063521"/>
                </a:lnTo>
                <a:lnTo>
                  <a:pt x="3968787" y="2100014"/>
                </a:lnTo>
                <a:lnTo>
                  <a:pt x="3980688" y="2137301"/>
                </a:lnTo>
                <a:lnTo>
                  <a:pt x="3991002" y="2173795"/>
                </a:lnTo>
                <a:lnTo>
                  <a:pt x="3998937" y="2211876"/>
                </a:lnTo>
                <a:lnTo>
                  <a:pt x="4005286" y="2249957"/>
                </a:lnTo>
                <a:lnTo>
                  <a:pt x="4010838" y="2286453"/>
                </a:lnTo>
                <a:lnTo>
                  <a:pt x="4014013" y="2324535"/>
                </a:lnTo>
                <a:lnTo>
                  <a:pt x="4015600" y="2341987"/>
                </a:lnTo>
                <a:lnTo>
                  <a:pt x="4016392" y="2361029"/>
                </a:lnTo>
                <a:lnTo>
                  <a:pt x="4016392" y="2379275"/>
                </a:lnTo>
                <a:lnTo>
                  <a:pt x="4016392" y="2396729"/>
                </a:lnTo>
                <a:lnTo>
                  <a:pt x="4016392" y="2434017"/>
                </a:lnTo>
                <a:lnTo>
                  <a:pt x="4014013" y="2469719"/>
                </a:lnTo>
                <a:lnTo>
                  <a:pt x="4011633" y="2488759"/>
                </a:lnTo>
                <a:lnTo>
                  <a:pt x="4010838" y="2506214"/>
                </a:lnTo>
                <a:lnTo>
                  <a:pt x="4005286" y="2544296"/>
                </a:lnTo>
                <a:lnTo>
                  <a:pt x="3998937" y="2580790"/>
                </a:lnTo>
                <a:lnTo>
                  <a:pt x="3991002" y="2618076"/>
                </a:lnTo>
                <a:lnTo>
                  <a:pt x="3986243" y="2637117"/>
                </a:lnTo>
                <a:lnTo>
                  <a:pt x="3980688" y="2655365"/>
                </a:lnTo>
                <a:lnTo>
                  <a:pt x="3968787" y="2692654"/>
                </a:lnTo>
                <a:lnTo>
                  <a:pt x="3963233" y="2710107"/>
                </a:lnTo>
                <a:lnTo>
                  <a:pt x="3955298" y="2729146"/>
                </a:lnTo>
                <a:lnTo>
                  <a:pt x="3948158" y="2747394"/>
                </a:lnTo>
                <a:lnTo>
                  <a:pt x="3939428" y="2764847"/>
                </a:lnTo>
                <a:lnTo>
                  <a:pt x="3931495" y="2783095"/>
                </a:lnTo>
                <a:lnTo>
                  <a:pt x="3922768" y="2800548"/>
                </a:lnTo>
                <a:lnTo>
                  <a:pt x="3912452" y="2817209"/>
                </a:lnTo>
                <a:lnTo>
                  <a:pt x="3903724" y="2835458"/>
                </a:lnTo>
                <a:lnTo>
                  <a:pt x="3892615" y="2852119"/>
                </a:lnTo>
                <a:lnTo>
                  <a:pt x="3881509" y="2868777"/>
                </a:lnTo>
                <a:lnTo>
                  <a:pt x="3870400" y="2885438"/>
                </a:lnTo>
                <a:lnTo>
                  <a:pt x="3857704" y="2902098"/>
                </a:lnTo>
                <a:lnTo>
                  <a:pt x="3845803" y="2917967"/>
                </a:lnTo>
                <a:lnTo>
                  <a:pt x="3832314" y="2933835"/>
                </a:lnTo>
                <a:lnTo>
                  <a:pt x="3818826" y="2948906"/>
                </a:lnTo>
                <a:lnTo>
                  <a:pt x="3804545" y="2963980"/>
                </a:lnTo>
                <a:lnTo>
                  <a:pt x="3791055" y="2976678"/>
                </a:lnTo>
                <a:lnTo>
                  <a:pt x="3777568" y="2989370"/>
                </a:lnTo>
                <a:lnTo>
                  <a:pt x="3750590" y="3014755"/>
                </a:lnTo>
                <a:lnTo>
                  <a:pt x="3736309" y="3025862"/>
                </a:lnTo>
                <a:lnTo>
                  <a:pt x="3722026" y="3038558"/>
                </a:lnTo>
                <a:lnTo>
                  <a:pt x="3706158" y="3049664"/>
                </a:lnTo>
                <a:lnTo>
                  <a:pt x="3690289" y="3059978"/>
                </a:lnTo>
                <a:lnTo>
                  <a:pt x="3675214" y="3071085"/>
                </a:lnTo>
                <a:lnTo>
                  <a:pt x="3656965" y="3080604"/>
                </a:lnTo>
                <a:lnTo>
                  <a:pt x="3639508" y="3090918"/>
                </a:lnTo>
                <a:lnTo>
                  <a:pt x="3621260" y="3101231"/>
                </a:lnTo>
                <a:lnTo>
                  <a:pt x="3601424" y="3109959"/>
                </a:lnTo>
                <a:lnTo>
                  <a:pt x="3581587" y="3118685"/>
                </a:lnTo>
                <a:lnTo>
                  <a:pt x="3560166" y="3126619"/>
                </a:lnTo>
                <a:lnTo>
                  <a:pt x="3537949" y="3134554"/>
                </a:lnTo>
                <a:lnTo>
                  <a:pt x="3514145" y="3142488"/>
                </a:lnTo>
                <a:lnTo>
                  <a:pt x="3489549" y="3148833"/>
                </a:lnTo>
                <a:lnTo>
                  <a:pt x="3464159" y="3155181"/>
                </a:lnTo>
                <a:lnTo>
                  <a:pt x="3437183" y="3162321"/>
                </a:lnTo>
                <a:lnTo>
                  <a:pt x="3409411" y="3167873"/>
                </a:lnTo>
                <a:lnTo>
                  <a:pt x="3379261" y="3173427"/>
                </a:lnTo>
                <a:lnTo>
                  <a:pt x="3348317" y="3178187"/>
                </a:lnTo>
                <a:lnTo>
                  <a:pt x="3315786" y="3182154"/>
                </a:lnTo>
                <a:lnTo>
                  <a:pt x="3280874" y="3186914"/>
                </a:lnTo>
                <a:lnTo>
                  <a:pt x="3245169" y="3190088"/>
                </a:lnTo>
                <a:lnTo>
                  <a:pt x="3207878" y="3192468"/>
                </a:lnTo>
                <a:lnTo>
                  <a:pt x="3167413" y="3195642"/>
                </a:lnTo>
                <a:lnTo>
                  <a:pt x="3126947" y="3197228"/>
                </a:lnTo>
                <a:lnTo>
                  <a:pt x="3083308" y="3198815"/>
                </a:lnTo>
                <a:lnTo>
                  <a:pt x="3038874" y="3198815"/>
                </a:lnTo>
                <a:lnTo>
                  <a:pt x="2991269" y="3200402"/>
                </a:lnTo>
                <a:lnTo>
                  <a:pt x="2944456" y="3198815"/>
                </a:lnTo>
                <a:lnTo>
                  <a:pt x="2899229" y="3198815"/>
                </a:lnTo>
                <a:lnTo>
                  <a:pt x="2856384" y="3197228"/>
                </a:lnTo>
                <a:lnTo>
                  <a:pt x="2815124" y="3195642"/>
                </a:lnTo>
                <a:lnTo>
                  <a:pt x="2794495" y="3194848"/>
                </a:lnTo>
                <a:lnTo>
                  <a:pt x="2775453" y="3192468"/>
                </a:lnTo>
                <a:lnTo>
                  <a:pt x="2738161" y="3190088"/>
                </a:lnTo>
                <a:lnTo>
                  <a:pt x="2702455" y="3186914"/>
                </a:lnTo>
                <a:lnTo>
                  <a:pt x="2667545" y="3182154"/>
                </a:lnTo>
                <a:lnTo>
                  <a:pt x="2635014" y="3178187"/>
                </a:lnTo>
                <a:lnTo>
                  <a:pt x="2604069" y="3173427"/>
                </a:lnTo>
                <a:lnTo>
                  <a:pt x="2573920" y="3167873"/>
                </a:lnTo>
                <a:lnTo>
                  <a:pt x="2546149" y="3162321"/>
                </a:lnTo>
                <a:lnTo>
                  <a:pt x="2519172" y="3155181"/>
                </a:lnTo>
                <a:lnTo>
                  <a:pt x="2492195" y="3148833"/>
                </a:lnTo>
                <a:lnTo>
                  <a:pt x="2467598" y="3142488"/>
                </a:lnTo>
                <a:lnTo>
                  <a:pt x="2444588" y="3134554"/>
                </a:lnTo>
                <a:lnTo>
                  <a:pt x="2422371" y="3126619"/>
                </a:lnTo>
                <a:lnTo>
                  <a:pt x="2400949" y="3118685"/>
                </a:lnTo>
                <a:lnTo>
                  <a:pt x="2381113" y="3109959"/>
                </a:lnTo>
                <a:lnTo>
                  <a:pt x="2362071" y="3101231"/>
                </a:lnTo>
                <a:lnTo>
                  <a:pt x="2343028" y="3090918"/>
                </a:lnTo>
                <a:lnTo>
                  <a:pt x="2324779" y="3080604"/>
                </a:lnTo>
                <a:lnTo>
                  <a:pt x="2308116" y="3071085"/>
                </a:lnTo>
                <a:lnTo>
                  <a:pt x="2293041" y="3059978"/>
                </a:lnTo>
                <a:lnTo>
                  <a:pt x="2275585" y="3049664"/>
                </a:lnTo>
                <a:lnTo>
                  <a:pt x="2261304" y="3038558"/>
                </a:lnTo>
                <a:lnTo>
                  <a:pt x="2247022" y="3025862"/>
                </a:lnTo>
                <a:lnTo>
                  <a:pt x="2232739" y="3013963"/>
                </a:lnTo>
                <a:lnTo>
                  <a:pt x="2219251" y="3002859"/>
                </a:lnTo>
                <a:lnTo>
                  <a:pt x="2204175" y="2989370"/>
                </a:lnTo>
                <a:lnTo>
                  <a:pt x="2178785" y="2963980"/>
                </a:lnTo>
                <a:lnTo>
                  <a:pt x="2164504" y="2948906"/>
                </a:lnTo>
                <a:lnTo>
                  <a:pt x="2151016" y="2933835"/>
                </a:lnTo>
                <a:lnTo>
                  <a:pt x="2137526" y="2917967"/>
                </a:lnTo>
                <a:lnTo>
                  <a:pt x="2125626" y="2902098"/>
                </a:lnTo>
                <a:lnTo>
                  <a:pt x="2112931" y="2885438"/>
                </a:lnTo>
                <a:lnTo>
                  <a:pt x="2101028" y="2868777"/>
                </a:lnTo>
                <a:lnTo>
                  <a:pt x="2090715" y="2852119"/>
                </a:lnTo>
                <a:lnTo>
                  <a:pt x="2079606" y="2835458"/>
                </a:lnTo>
                <a:lnTo>
                  <a:pt x="2069291" y="2817209"/>
                </a:lnTo>
                <a:lnTo>
                  <a:pt x="2060563" y="2800548"/>
                </a:lnTo>
                <a:lnTo>
                  <a:pt x="2051836" y="2783095"/>
                </a:lnTo>
                <a:lnTo>
                  <a:pt x="2043108" y="2764847"/>
                </a:lnTo>
                <a:lnTo>
                  <a:pt x="2035173" y="2747394"/>
                </a:lnTo>
                <a:lnTo>
                  <a:pt x="2027239" y="2728353"/>
                </a:lnTo>
                <a:lnTo>
                  <a:pt x="2013750" y="2692654"/>
                </a:lnTo>
                <a:lnTo>
                  <a:pt x="2002642" y="2654571"/>
                </a:lnTo>
                <a:lnTo>
                  <a:pt x="1992328" y="2618076"/>
                </a:lnTo>
                <a:lnTo>
                  <a:pt x="1983599" y="2579995"/>
                </a:lnTo>
                <a:lnTo>
                  <a:pt x="1978046" y="2541914"/>
                </a:lnTo>
                <a:lnTo>
                  <a:pt x="1972492" y="2505420"/>
                </a:lnTo>
                <a:lnTo>
                  <a:pt x="1969318" y="2467341"/>
                </a:lnTo>
                <a:lnTo>
                  <a:pt x="1967730" y="2449093"/>
                </a:lnTo>
                <a:lnTo>
                  <a:pt x="1966937" y="2430050"/>
                </a:lnTo>
                <a:lnTo>
                  <a:pt x="1966937" y="2412599"/>
                </a:lnTo>
                <a:lnTo>
                  <a:pt x="1966144" y="2394349"/>
                </a:lnTo>
                <a:lnTo>
                  <a:pt x="1966937" y="2358648"/>
                </a:lnTo>
                <a:lnTo>
                  <a:pt x="1969318" y="2322153"/>
                </a:lnTo>
                <a:lnTo>
                  <a:pt x="1970112" y="2303114"/>
                </a:lnTo>
                <a:lnTo>
                  <a:pt x="1972492" y="2285659"/>
                </a:lnTo>
                <a:lnTo>
                  <a:pt x="1978046" y="2248372"/>
                </a:lnTo>
                <a:lnTo>
                  <a:pt x="1983599" y="2210291"/>
                </a:lnTo>
                <a:lnTo>
                  <a:pt x="1992328" y="2173795"/>
                </a:lnTo>
                <a:lnTo>
                  <a:pt x="1997088" y="2154756"/>
                </a:lnTo>
                <a:lnTo>
                  <a:pt x="2002642" y="2135714"/>
                </a:lnTo>
                <a:lnTo>
                  <a:pt x="2013750" y="2099221"/>
                </a:lnTo>
                <a:lnTo>
                  <a:pt x="2020098" y="2080972"/>
                </a:lnTo>
                <a:lnTo>
                  <a:pt x="2027239" y="2061931"/>
                </a:lnTo>
                <a:lnTo>
                  <a:pt x="2035173" y="2044478"/>
                </a:lnTo>
                <a:lnTo>
                  <a:pt x="2043108" y="2026230"/>
                </a:lnTo>
                <a:lnTo>
                  <a:pt x="2051836" y="2008779"/>
                </a:lnTo>
                <a:lnTo>
                  <a:pt x="2060563" y="1990532"/>
                </a:lnTo>
                <a:lnTo>
                  <a:pt x="2069291" y="1973870"/>
                </a:lnTo>
                <a:lnTo>
                  <a:pt x="2079606" y="1956418"/>
                </a:lnTo>
                <a:lnTo>
                  <a:pt x="2090715" y="1939757"/>
                </a:lnTo>
                <a:lnTo>
                  <a:pt x="2101028" y="1923095"/>
                </a:lnTo>
                <a:lnTo>
                  <a:pt x="2112931" y="1905643"/>
                </a:lnTo>
                <a:lnTo>
                  <a:pt x="2125626" y="1888982"/>
                </a:lnTo>
                <a:lnTo>
                  <a:pt x="2137526" y="1873905"/>
                </a:lnTo>
                <a:lnTo>
                  <a:pt x="2151016" y="1858039"/>
                </a:lnTo>
                <a:lnTo>
                  <a:pt x="2164504" y="1842173"/>
                </a:lnTo>
                <a:lnTo>
                  <a:pt x="2178785" y="1827892"/>
                </a:lnTo>
                <a:lnTo>
                  <a:pt x="2192274" y="1814403"/>
                </a:lnTo>
                <a:lnTo>
                  <a:pt x="2204175" y="1802504"/>
                </a:lnTo>
                <a:lnTo>
                  <a:pt x="2232739" y="1777909"/>
                </a:lnTo>
                <a:lnTo>
                  <a:pt x="2247022" y="1765216"/>
                </a:lnTo>
                <a:lnTo>
                  <a:pt x="2261304" y="1753318"/>
                </a:lnTo>
                <a:lnTo>
                  <a:pt x="2275585" y="1742208"/>
                </a:lnTo>
                <a:lnTo>
                  <a:pt x="2293041" y="1731894"/>
                </a:lnTo>
                <a:lnTo>
                  <a:pt x="2308116" y="1720787"/>
                </a:lnTo>
                <a:lnTo>
                  <a:pt x="2324779" y="1710474"/>
                </a:lnTo>
                <a:lnTo>
                  <a:pt x="2343028" y="1700954"/>
                </a:lnTo>
                <a:lnTo>
                  <a:pt x="2362071" y="1691433"/>
                </a:lnTo>
                <a:lnTo>
                  <a:pt x="2381113" y="1681912"/>
                </a:lnTo>
                <a:lnTo>
                  <a:pt x="2400949" y="1673187"/>
                </a:lnTo>
                <a:lnTo>
                  <a:pt x="2422371" y="1665253"/>
                </a:lnTo>
                <a:lnTo>
                  <a:pt x="2444588" y="1657321"/>
                </a:lnTo>
                <a:lnTo>
                  <a:pt x="2467598" y="1649388"/>
                </a:lnTo>
                <a:lnTo>
                  <a:pt x="2492195" y="1643038"/>
                </a:lnTo>
                <a:lnTo>
                  <a:pt x="2519172" y="1635898"/>
                </a:lnTo>
                <a:lnTo>
                  <a:pt x="2546149" y="1629551"/>
                </a:lnTo>
                <a:lnTo>
                  <a:pt x="2573920" y="1623997"/>
                </a:lnTo>
                <a:lnTo>
                  <a:pt x="2604069" y="1618445"/>
                </a:lnTo>
                <a:lnTo>
                  <a:pt x="2635014" y="1613685"/>
                </a:lnTo>
                <a:lnTo>
                  <a:pt x="2667545" y="1608924"/>
                </a:lnTo>
                <a:lnTo>
                  <a:pt x="2702455" y="1604957"/>
                </a:lnTo>
                <a:lnTo>
                  <a:pt x="2738161" y="1601784"/>
                </a:lnTo>
                <a:lnTo>
                  <a:pt x="2775453" y="1599404"/>
                </a:lnTo>
                <a:lnTo>
                  <a:pt x="2815124" y="1596230"/>
                </a:lnTo>
                <a:lnTo>
                  <a:pt x="2856384" y="1594645"/>
                </a:lnTo>
                <a:lnTo>
                  <a:pt x="2899229" y="1593850"/>
                </a:lnTo>
                <a:close/>
                <a:moveTo>
                  <a:pt x="9291181" y="1590675"/>
                </a:moveTo>
                <a:lnTo>
                  <a:pt x="9384014" y="1591470"/>
                </a:lnTo>
                <a:lnTo>
                  <a:pt x="9467325" y="1595437"/>
                </a:lnTo>
                <a:lnTo>
                  <a:pt x="9544288" y="1600994"/>
                </a:lnTo>
                <a:lnTo>
                  <a:pt x="9614905" y="1608138"/>
                </a:lnTo>
                <a:lnTo>
                  <a:pt x="9679174" y="1617662"/>
                </a:lnTo>
                <a:lnTo>
                  <a:pt x="9737888" y="1628775"/>
                </a:lnTo>
                <a:lnTo>
                  <a:pt x="9764072" y="1635126"/>
                </a:lnTo>
                <a:lnTo>
                  <a:pt x="9790255" y="1642269"/>
                </a:lnTo>
                <a:lnTo>
                  <a:pt x="9837862" y="1656557"/>
                </a:lnTo>
                <a:lnTo>
                  <a:pt x="9881501" y="1672432"/>
                </a:lnTo>
                <a:lnTo>
                  <a:pt x="9921966" y="1689894"/>
                </a:lnTo>
                <a:lnTo>
                  <a:pt x="9957671" y="1709737"/>
                </a:lnTo>
                <a:lnTo>
                  <a:pt x="9990995" y="1731169"/>
                </a:lnTo>
                <a:lnTo>
                  <a:pt x="10021940" y="1752601"/>
                </a:lnTo>
                <a:lnTo>
                  <a:pt x="10051297" y="1775620"/>
                </a:lnTo>
                <a:lnTo>
                  <a:pt x="10077480" y="1801812"/>
                </a:lnTo>
                <a:lnTo>
                  <a:pt x="10104458" y="1827214"/>
                </a:lnTo>
                <a:lnTo>
                  <a:pt x="10132228" y="1857376"/>
                </a:lnTo>
                <a:lnTo>
                  <a:pt x="10158411" y="1888332"/>
                </a:lnTo>
                <a:lnTo>
                  <a:pt x="10181420" y="1922463"/>
                </a:lnTo>
                <a:lnTo>
                  <a:pt x="10202844" y="1955801"/>
                </a:lnTo>
                <a:lnTo>
                  <a:pt x="10239342" y="2025651"/>
                </a:lnTo>
                <a:lnTo>
                  <a:pt x="10255211" y="2062957"/>
                </a:lnTo>
                <a:lnTo>
                  <a:pt x="10268699" y="2098676"/>
                </a:lnTo>
                <a:lnTo>
                  <a:pt x="10280601" y="2136776"/>
                </a:lnTo>
                <a:lnTo>
                  <a:pt x="10290916" y="2173289"/>
                </a:lnTo>
                <a:lnTo>
                  <a:pt x="10298851" y="2211389"/>
                </a:lnTo>
                <a:lnTo>
                  <a:pt x="10305198" y="2249489"/>
                </a:lnTo>
                <a:lnTo>
                  <a:pt x="10314718" y="2324101"/>
                </a:lnTo>
                <a:lnTo>
                  <a:pt x="10316306" y="2360614"/>
                </a:lnTo>
                <a:lnTo>
                  <a:pt x="10316306" y="2396332"/>
                </a:lnTo>
                <a:lnTo>
                  <a:pt x="10314718" y="2469357"/>
                </a:lnTo>
                <a:lnTo>
                  <a:pt x="10310752" y="2505869"/>
                </a:lnTo>
                <a:lnTo>
                  <a:pt x="10305198" y="2542384"/>
                </a:lnTo>
                <a:lnTo>
                  <a:pt x="10298851" y="2580483"/>
                </a:lnTo>
                <a:lnTo>
                  <a:pt x="10290916" y="2617788"/>
                </a:lnTo>
                <a:lnTo>
                  <a:pt x="10280601" y="2655096"/>
                </a:lnTo>
                <a:lnTo>
                  <a:pt x="10268699" y="2692402"/>
                </a:lnTo>
                <a:lnTo>
                  <a:pt x="10255211" y="2728913"/>
                </a:lnTo>
                <a:lnTo>
                  <a:pt x="10239342" y="2764634"/>
                </a:lnTo>
                <a:lnTo>
                  <a:pt x="10202844" y="2835276"/>
                </a:lnTo>
                <a:lnTo>
                  <a:pt x="10158411" y="2901952"/>
                </a:lnTo>
                <a:lnTo>
                  <a:pt x="10132228" y="2933702"/>
                </a:lnTo>
                <a:lnTo>
                  <a:pt x="10104458" y="2963864"/>
                </a:lnTo>
                <a:lnTo>
                  <a:pt x="10077480" y="2989263"/>
                </a:lnTo>
                <a:lnTo>
                  <a:pt x="10051297" y="3013869"/>
                </a:lnTo>
                <a:lnTo>
                  <a:pt x="10021940" y="3036889"/>
                </a:lnTo>
                <a:lnTo>
                  <a:pt x="9990995" y="3059908"/>
                </a:lnTo>
                <a:lnTo>
                  <a:pt x="9957671" y="3080544"/>
                </a:lnTo>
                <a:lnTo>
                  <a:pt x="9921966" y="3099596"/>
                </a:lnTo>
                <a:lnTo>
                  <a:pt x="9881501" y="3117851"/>
                </a:lnTo>
                <a:lnTo>
                  <a:pt x="9837862" y="3134519"/>
                </a:lnTo>
                <a:lnTo>
                  <a:pt x="9790255" y="3148807"/>
                </a:lnTo>
                <a:lnTo>
                  <a:pt x="9737888" y="3162302"/>
                </a:lnTo>
                <a:lnTo>
                  <a:pt x="9679174" y="3173413"/>
                </a:lnTo>
                <a:lnTo>
                  <a:pt x="9614905" y="3182145"/>
                </a:lnTo>
                <a:lnTo>
                  <a:pt x="9544288" y="3190083"/>
                </a:lnTo>
                <a:lnTo>
                  <a:pt x="9467325" y="3195638"/>
                </a:lnTo>
                <a:lnTo>
                  <a:pt x="9384014" y="3198020"/>
                </a:lnTo>
                <a:lnTo>
                  <a:pt x="9291181" y="3198813"/>
                </a:lnTo>
                <a:lnTo>
                  <a:pt x="9199936" y="3198020"/>
                </a:lnTo>
                <a:lnTo>
                  <a:pt x="9115037" y="3195638"/>
                </a:lnTo>
                <a:lnTo>
                  <a:pt x="9038074" y="3190083"/>
                </a:lnTo>
                <a:lnTo>
                  <a:pt x="8967458" y="3182145"/>
                </a:lnTo>
                <a:lnTo>
                  <a:pt x="8903983" y="3173413"/>
                </a:lnTo>
                <a:lnTo>
                  <a:pt x="8846061" y="3162302"/>
                </a:lnTo>
                <a:lnTo>
                  <a:pt x="8818291" y="3155158"/>
                </a:lnTo>
                <a:lnTo>
                  <a:pt x="8792901" y="3148807"/>
                </a:lnTo>
                <a:lnTo>
                  <a:pt x="8744501" y="3134519"/>
                </a:lnTo>
                <a:lnTo>
                  <a:pt x="8700862" y="3117851"/>
                </a:lnTo>
                <a:lnTo>
                  <a:pt x="8661983" y="3099596"/>
                </a:lnTo>
                <a:lnTo>
                  <a:pt x="8625485" y="3080544"/>
                </a:lnTo>
                <a:lnTo>
                  <a:pt x="8591368" y="3059908"/>
                </a:lnTo>
                <a:lnTo>
                  <a:pt x="8562010" y="3036889"/>
                </a:lnTo>
                <a:lnTo>
                  <a:pt x="8532653" y="3013869"/>
                </a:lnTo>
                <a:lnTo>
                  <a:pt x="8504882" y="2989263"/>
                </a:lnTo>
                <a:lnTo>
                  <a:pt x="8478699" y="2963864"/>
                </a:lnTo>
                <a:lnTo>
                  <a:pt x="8450929" y="2933702"/>
                </a:lnTo>
                <a:lnTo>
                  <a:pt x="8424745" y="2901157"/>
                </a:lnTo>
                <a:lnTo>
                  <a:pt x="8400942" y="2868614"/>
                </a:lnTo>
                <a:lnTo>
                  <a:pt x="8379519" y="2835276"/>
                </a:lnTo>
                <a:lnTo>
                  <a:pt x="8343021" y="2764634"/>
                </a:lnTo>
                <a:lnTo>
                  <a:pt x="8327152" y="2728120"/>
                </a:lnTo>
                <a:lnTo>
                  <a:pt x="8313663" y="2690813"/>
                </a:lnTo>
                <a:lnTo>
                  <a:pt x="8302555" y="2654301"/>
                </a:lnTo>
                <a:lnTo>
                  <a:pt x="8293033" y="2617788"/>
                </a:lnTo>
                <a:lnTo>
                  <a:pt x="8283512" y="2579688"/>
                </a:lnTo>
                <a:lnTo>
                  <a:pt x="8277165" y="2541588"/>
                </a:lnTo>
                <a:lnTo>
                  <a:pt x="8269231" y="2466975"/>
                </a:lnTo>
                <a:lnTo>
                  <a:pt x="8266851" y="2429670"/>
                </a:lnTo>
                <a:lnTo>
                  <a:pt x="8266057" y="2393950"/>
                </a:lnTo>
                <a:lnTo>
                  <a:pt x="8269231" y="2321719"/>
                </a:lnTo>
                <a:lnTo>
                  <a:pt x="8272405" y="2285208"/>
                </a:lnTo>
                <a:lnTo>
                  <a:pt x="8277165" y="2247107"/>
                </a:lnTo>
                <a:lnTo>
                  <a:pt x="8283512" y="2209801"/>
                </a:lnTo>
                <a:lnTo>
                  <a:pt x="8293033" y="2173289"/>
                </a:lnTo>
                <a:lnTo>
                  <a:pt x="8302555" y="2135189"/>
                </a:lnTo>
                <a:lnTo>
                  <a:pt x="8313663" y="2098676"/>
                </a:lnTo>
                <a:lnTo>
                  <a:pt x="8327152" y="2061370"/>
                </a:lnTo>
                <a:lnTo>
                  <a:pt x="8343021" y="2025651"/>
                </a:lnTo>
                <a:lnTo>
                  <a:pt x="8379519" y="1955801"/>
                </a:lnTo>
                <a:lnTo>
                  <a:pt x="8424745" y="1888332"/>
                </a:lnTo>
                <a:lnTo>
                  <a:pt x="8450929" y="1857376"/>
                </a:lnTo>
                <a:lnTo>
                  <a:pt x="8478699" y="1827214"/>
                </a:lnTo>
                <a:lnTo>
                  <a:pt x="8504882" y="1801812"/>
                </a:lnTo>
                <a:lnTo>
                  <a:pt x="8532653" y="1775620"/>
                </a:lnTo>
                <a:lnTo>
                  <a:pt x="8562010" y="1752601"/>
                </a:lnTo>
                <a:lnTo>
                  <a:pt x="8591368" y="1730376"/>
                </a:lnTo>
                <a:lnTo>
                  <a:pt x="8625485" y="1709737"/>
                </a:lnTo>
                <a:lnTo>
                  <a:pt x="8661983" y="1689894"/>
                </a:lnTo>
                <a:lnTo>
                  <a:pt x="8700862" y="1672432"/>
                </a:lnTo>
                <a:lnTo>
                  <a:pt x="8744501" y="1656557"/>
                </a:lnTo>
                <a:lnTo>
                  <a:pt x="8792901" y="1642269"/>
                </a:lnTo>
                <a:lnTo>
                  <a:pt x="8846061" y="1628775"/>
                </a:lnTo>
                <a:lnTo>
                  <a:pt x="8903983" y="1617662"/>
                </a:lnTo>
                <a:lnTo>
                  <a:pt x="8967458" y="1608138"/>
                </a:lnTo>
                <a:lnTo>
                  <a:pt x="9038074" y="1600994"/>
                </a:lnTo>
                <a:lnTo>
                  <a:pt x="9115037" y="1595437"/>
                </a:lnTo>
                <a:lnTo>
                  <a:pt x="9199936" y="1591470"/>
                </a:lnTo>
                <a:close/>
                <a:moveTo>
                  <a:pt x="10424216" y="1"/>
                </a:moveTo>
                <a:lnTo>
                  <a:pt x="11307710" y="1"/>
                </a:lnTo>
                <a:lnTo>
                  <a:pt x="12192000" y="1"/>
                </a:lnTo>
                <a:lnTo>
                  <a:pt x="12192000" y="602208"/>
                </a:lnTo>
                <a:lnTo>
                  <a:pt x="11845905" y="602208"/>
                </a:lnTo>
                <a:lnTo>
                  <a:pt x="11834792" y="601414"/>
                </a:lnTo>
                <a:lnTo>
                  <a:pt x="11824473" y="598240"/>
                </a:lnTo>
                <a:lnTo>
                  <a:pt x="11593478" y="483988"/>
                </a:lnTo>
                <a:lnTo>
                  <a:pt x="11461707" y="422101"/>
                </a:lnTo>
                <a:lnTo>
                  <a:pt x="11353751" y="371322"/>
                </a:lnTo>
                <a:lnTo>
                  <a:pt x="11350576" y="370529"/>
                </a:lnTo>
                <a:lnTo>
                  <a:pt x="11332319" y="364975"/>
                </a:lnTo>
                <a:lnTo>
                  <a:pt x="11320411" y="365768"/>
                </a:lnTo>
                <a:lnTo>
                  <a:pt x="11315649" y="368942"/>
                </a:lnTo>
                <a:lnTo>
                  <a:pt x="11311680" y="373702"/>
                </a:lnTo>
                <a:lnTo>
                  <a:pt x="11307710" y="380843"/>
                </a:lnTo>
                <a:lnTo>
                  <a:pt x="11307710" y="387191"/>
                </a:lnTo>
                <a:lnTo>
                  <a:pt x="11313267" y="399092"/>
                </a:lnTo>
                <a:lnTo>
                  <a:pt x="11321205" y="409406"/>
                </a:lnTo>
                <a:lnTo>
                  <a:pt x="11324381" y="412580"/>
                </a:lnTo>
                <a:lnTo>
                  <a:pt x="11666506" y="725188"/>
                </a:lnTo>
                <a:lnTo>
                  <a:pt x="12192000" y="1250432"/>
                </a:lnTo>
                <a:lnTo>
                  <a:pt x="12192000" y="1612232"/>
                </a:lnTo>
                <a:lnTo>
                  <a:pt x="11922903" y="1880408"/>
                </a:lnTo>
                <a:lnTo>
                  <a:pt x="11907027" y="1891516"/>
                </a:lnTo>
                <a:lnTo>
                  <a:pt x="11888769" y="1894690"/>
                </a:lnTo>
                <a:lnTo>
                  <a:pt x="11870513" y="1891516"/>
                </a:lnTo>
                <a:lnTo>
                  <a:pt x="11861781" y="1886755"/>
                </a:lnTo>
                <a:lnTo>
                  <a:pt x="11854637" y="1880408"/>
                </a:lnTo>
                <a:lnTo>
                  <a:pt x="11279928" y="1306765"/>
                </a:lnTo>
                <a:lnTo>
                  <a:pt x="10907638" y="917196"/>
                </a:lnTo>
                <a:lnTo>
                  <a:pt x="10903668" y="914022"/>
                </a:lnTo>
                <a:lnTo>
                  <a:pt x="10894143" y="906088"/>
                </a:lnTo>
                <a:lnTo>
                  <a:pt x="10881442" y="900534"/>
                </a:lnTo>
                <a:lnTo>
                  <a:pt x="10875091" y="900534"/>
                </a:lnTo>
                <a:lnTo>
                  <a:pt x="10867948" y="903707"/>
                </a:lnTo>
                <a:lnTo>
                  <a:pt x="10863979" y="908468"/>
                </a:lnTo>
                <a:lnTo>
                  <a:pt x="10860804" y="914022"/>
                </a:lnTo>
                <a:lnTo>
                  <a:pt x="10859216" y="925130"/>
                </a:lnTo>
                <a:lnTo>
                  <a:pt x="10862391" y="936238"/>
                </a:lnTo>
                <a:lnTo>
                  <a:pt x="10866360" y="944172"/>
                </a:lnTo>
                <a:lnTo>
                  <a:pt x="10867154" y="947345"/>
                </a:lnTo>
                <a:lnTo>
                  <a:pt x="10918750" y="1052077"/>
                </a:lnTo>
                <a:lnTo>
                  <a:pt x="10984636" y="1181405"/>
                </a:lnTo>
                <a:lnTo>
                  <a:pt x="11102911" y="1409116"/>
                </a:lnTo>
                <a:lnTo>
                  <a:pt x="11106881" y="1420224"/>
                </a:lnTo>
                <a:lnTo>
                  <a:pt x="11108468" y="1431332"/>
                </a:lnTo>
                <a:lnTo>
                  <a:pt x="11108468" y="1862159"/>
                </a:lnTo>
                <a:lnTo>
                  <a:pt x="11106881" y="1872474"/>
                </a:lnTo>
                <a:lnTo>
                  <a:pt x="11106086" y="1876441"/>
                </a:lnTo>
                <a:lnTo>
                  <a:pt x="11103705" y="1881202"/>
                </a:lnTo>
                <a:lnTo>
                  <a:pt x="11098942" y="1889929"/>
                </a:lnTo>
                <a:lnTo>
                  <a:pt x="11093386" y="1897070"/>
                </a:lnTo>
                <a:lnTo>
                  <a:pt x="11087036" y="1902624"/>
                </a:lnTo>
                <a:lnTo>
                  <a:pt x="11078304" y="1906591"/>
                </a:lnTo>
                <a:lnTo>
                  <a:pt x="11059253" y="1911352"/>
                </a:lnTo>
                <a:lnTo>
                  <a:pt x="10424216" y="1911352"/>
                </a:lnTo>
                <a:lnTo>
                  <a:pt x="10424216" y="1432919"/>
                </a:lnTo>
                <a:lnTo>
                  <a:pt x="10424216" y="955280"/>
                </a:lnTo>
                <a:lnTo>
                  <a:pt x="10424216" y="477641"/>
                </a:lnTo>
                <a:close/>
                <a:moveTo>
                  <a:pt x="8300969" y="1"/>
                </a:moveTo>
                <a:lnTo>
                  <a:pt x="8796670" y="1"/>
                </a:lnTo>
                <a:lnTo>
                  <a:pt x="9291579" y="1"/>
                </a:lnTo>
                <a:lnTo>
                  <a:pt x="9786488" y="1"/>
                </a:lnTo>
                <a:lnTo>
                  <a:pt x="10282983" y="1"/>
                </a:lnTo>
                <a:lnTo>
                  <a:pt x="10282983" y="564863"/>
                </a:lnTo>
                <a:lnTo>
                  <a:pt x="9780936" y="644990"/>
                </a:lnTo>
                <a:lnTo>
                  <a:pt x="9776970" y="648164"/>
                </a:lnTo>
                <a:lnTo>
                  <a:pt x="9773798" y="652924"/>
                </a:lnTo>
                <a:lnTo>
                  <a:pt x="9771419" y="658477"/>
                </a:lnTo>
                <a:lnTo>
                  <a:pt x="9771419" y="664824"/>
                </a:lnTo>
                <a:lnTo>
                  <a:pt x="9773798" y="678311"/>
                </a:lnTo>
                <a:lnTo>
                  <a:pt x="9776970" y="683071"/>
                </a:lnTo>
                <a:lnTo>
                  <a:pt x="9780936" y="686244"/>
                </a:lnTo>
                <a:lnTo>
                  <a:pt x="10282983" y="766372"/>
                </a:lnTo>
                <a:lnTo>
                  <a:pt x="10282983" y="1393115"/>
                </a:lnTo>
                <a:lnTo>
                  <a:pt x="9786488" y="1432782"/>
                </a:lnTo>
                <a:lnTo>
                  <a:pt x="9291579" y="1471656"/>
                </a:lnTo>
                <a:lnTo>
                  <a:pt x="8796670" y="1510530"/>
                </a:lnTo>
                <a:lnTo>
                  <a:pt x="8300969" y="1550990"/>
                </a:lnTo>
                <a:lnTo>
                  <a:pt x="8300969" y="967088"/>
                </a:lnTo>
                <a:lnTo>
                  <a:pt x="8770498" y="964708"/>
                </a:lnTo>
                <a:lnTo>
                  <a:pt x="9411341" y="967088"/>
                </a:lnTo>
                <a:lnTo>
                  <a:pt x="9426410" y="964708"/>
                </a:lnTo>
                <a:lnTo>
                  <a:pt x="9436720" y="959155"/>
                </a:lnTo>
                <a:lnTo>
                  <a:pt x="9443066" y="950428"/>
                </a:lnTo>
                <a:lnTo>
                  <a:pt x="9445445" y="941701"/>
                </a:lnTo>
                <a:lnTo>
                  <a:pt x="9444652" y="931388"/>
                </a:lnTo>
                <a:lnTo>
                  <a:pt x="9439893" y="922661"/>
                </a:lnTo>
                <a:lnTo>
                  <a:pt x="9433549" y="916314"/>
                </a:lnTo>
                <a:lnTo>
                  <a:pt x="9425617" y="912347"/>
                </a:lnTo>
                <a:lnTo>
                  <a:pt x="8818878" y="840946"/>
                </a:lnTo>
                <a:lnTo>
                  <a:pt x="8818878" y="489495"/>
                </a:lnTo>
                <a:lnTo>
                  <a:pt x="9425617" y="414920"/>
                </a:lnTo>
                <a:lnTo>
                  <a:pt x="9434341" y="411747"/>
                </a:lnTo>
                <a:lnTo>
                  <a:pt x="9441480" y="404607"/>
                </a:lnTo>
                <a:lnTo>
                  <a:pt x="9445445" y="397467"/>
                </a:lnTo>
                <a:lnTo>
                  <a:pt x="9447824" y="387153"/>
                </a:lnTo>
                <a:lnTo>
                  <a:pt x="9445445" y="376840"/>
                </a:lnTo>
                <a:lnTo>
                  <a:pt x="9439100" y="368906"/>
                </a:lnTo>
                <a:lnTo>
                  <a:pt x="9427997" y="362560"/>
                </a:lnTo>
                <a:lnTo>
                  <a:pt x="9411341" y="360180"/>
                </a:lnTo>
                <a:lnTo>
                  <a:pt x="8770498" y="363353"/>
                </a:lnTo>
                <a:lnTo>
                  <a:pt x="8300969" y="363353"/>
                </a:lnTo>
                <a:close/>
                <a:moveTo>
                  <a:pt x="6207874" y="1"/>
                </a:moveTo>
                <a:lnTo>
                  <a:pt x="6702981" y="1"/>
                </a:lnTo>
                <a:lnTo>
                  <a:pt x="7198087" y="1"/>
                </a:lnTo>
                <a:lnTo>
                  <a:pt x="7693987" y="1"/>
                </a:lnTo>
                <a:lnTo>
                  <a:pt x="8189888" y="1"/>
                </a:lnTo>
                <a:lnTo>
                  <a:pt x="8189888" y="529949"/>
                </a:lnTo>
                <a:lnTo>
                  <a:pt x="7689227" y="611663"/>
                </a:lnTo>
                <a:lnTo>
                  <a:pt x="7686054" y="611663"/>
                </a:lnTo>
                <a:lnTo>
                  <a:pt x="7684466" y="613249"/>
                </a:lnTo>
                <a:lnTo>
                  <a:pt x="7682086" y="615629"/>
                </a:lnTo>
                <a:lnTo>
                  <a:pt x="7681292" y="618009"/>
                </a:lnTo>
                <a:lnTo>
                  <a:pt x="7680500" y="621183"/>
                </a:lnTo>
                <a:lnTo>
                  <a:pt x="7678912" y="623563"/>
                </a:lnTo>
                <a:lnTo>
                  <a:pt x="7678119" y="628323"/>
                </a:lnTo>
                <a:lnTo>
                  <a:pt x="7678119" y="631496"/>
                </a:lnTo>
                <a:lnTo>
                  <a:pt x="7678912" y="637843"/>
                </a:lnTo>
                <a:lnTo>
                  <a:pt x="7681292" y="643396"/>
                </a:lnTo>
                <a:lnTo>
                  <a:pt x="7682086" y="647363"/>
                </a:lnTo>
                <a:lnTo>
                  <a:pt x="7684466" y="648156"/>
                </a:lnTo>
                <a:lnTo>
                  <a:pt x="7686054" y="650536"/>
                </a:lnTo>
                <a:lnTo>
                  <a:pt x="7689227" y="651329"/>
                </a:lnTo>
                <a:lnTo>
                  <a:pt x="8189888" y="732250"/>
                </a:lnTo>
                <a:lnTo>
                  <a:pt x="8189888" y="1358985"/>
                </a:lnTo>
                <a:lnTo>
                  <a:pt x="7693987" y="1397859"/>
                </a:lnTo>
                <a:lnTo>
                  <a:pt x="7198087" y="1438318"/>
                </a:lnTo>
                <a:lnTo>
                  <a:pt x="6702981" y="1477191"/>
                </a:lnTo>
                <a:lnTo>
                  <a:pt x="6207874" y="1517653"/>
                </a:lnTo>
                <a:lnTo>
                  <a:pt x="6207874" y="932963"/>
                </a:lnTo>
                <a:lnTo>
                  <a:pt x="6678384" y="930584"/>
                </a:lnTo>
                <a:lnTo>
                  <a:pt x="7317897" y="932963"/>
                </a:lnTo>
                <a:lnTo>
                  <a:pt x="7326625" y="932963"/>
                </a:lnTo>
                <a:lnTo>
                  <a:pt x="7329799" y="931377"/>
                </a:lnTo>
                <a:lnTo>
                  <a:pt x="7332973" y="930584"/>
                </a:lnTo>
                <a:lnTo>
                  <a:pt x="7338526" y="928203"/>
                </a:lnTo>
                <a:lnTo>
                  <a:pt x="7344080" y="925030"/>
                </a:lnTo>
                <a:lnTo>
                  <a:pt x="7348048" y="920270"/>
                </a:lnTo>
                <a:lnTo>
                  <a:pt x="7348841" y="919477"/>
                </a:lnTo>
                <a:lnTo>
                  <a:pt x="7349635" y="916303"/>
                </a:lnTo>
                <a:lnTo>
                  <a:pt x="7352015" y="911543"/>
                </a:lnTo>
                <a:lnTo>
                  <a:pt x="7352015" y="906783"/>
                </a:lnTo>
                <a:lnTo>
                  <a:pt x="7352015" y="901230"/>
                </a:lnTo>
                <a:lnTo>
                  <a:pt x="7351221" y="897263"/>
                </a:lnTo>
                <a:lnTo>
                  <a:pt x="7349635" y="892503"/>
                </a:lnTo>
                <a:lnTo>
                  <a:pt x="7348048" y="887743"/>
                </a:lnTo>
                <a:lnTo>
                  <a:pt x="7344080" y="884570"/>
                </a:lnTo>
                <a:lnTo>
                  <a:pt x="7340906" y="881397"/>
                </a:lnTo>
                <a:lnTo>
                  <a:pt x="7338526" y="880603"/>
                </a:lnTo>
                <a:lnTo>
                  <a:pt x="7336940" y="879017"/>
                </a:lnTo>
                <a:lnTo>
                  <a:pt x="7332179" y="878223"/>
                </a:lnTo>
                <a:lnTo>
                  <a:pt x="6725991" y="806823"/>
                </a:lnTo>
                <a:lnTo>
                  <a:pt x="6725991" y="455376"/>
                </a:lnTo>
                <a:lnTo>
                  <a:pt x="7332179" y="380802"/>
                </a:lnTo>
                <a:lnTo>
                  <a:pt x="7336940" y="379216"/>
                </a:lnTo>
                <a:lnTo>
                  <a:pt x="7340906" y="378422"/>
                </a:lnTo>
                <a:lnTo>
                  <a:pt x="7344080" y="375249"/>
                </a:lnTo>
                <a:lnTo>
                  <a:pt x="7348048" y="371282"/>
                </a:lnTo>
                <a:lnTo>
                  <a:pt x="7351221" y="367316"/>
                </a:lnTo>
                <a:lnTo>
                  <a:pt x="7353601" y="362556"/>
                </a:lnTo>
                <a:lnTo>
                  <a:pt x="7354395" y="357002"/>
                </a:lnTo>
                <a:lnTo>
                  <a:pt x="7354395" y="352242"/>
                </a:lnTo>
                <a:lnTo>
                  <a:pt x="7354395" y="346689"/>
                </a:lnTo>
                <a:lnTo>
                  <a:pt x="7352015" y="342722"/>
                </a:lnTo>
                <a:lnTo>
                  <a:pt x="7351221" y="340342"/>
                </a:lnTo>
                <a:lnTo>
                  <a:pt x="7349635" y="337962"/>
                </a:lnTo>
                <a:lnTo>
                  <a:pt x="7346461" y="334789"/>
                </a:lnTo>
                <a:lnTo>
                  <a:pt x="7340906" y="331615"/>
                </a:lnTo>
                <a:lnTo>
                  <a:pt x="7338526" y="329235"/>
                </a:lnTo>
                <a:lnTo>
                  <a:pt x="7335353" y="327649"/>
                </a:lnTo>
                <a:lnTo>
                  <a:pt x="7331385" y="327649"/>
                </a:lnTo>
                <a:lnTo>
                  <a:pt x="7327419" y="326855"/>
                </a:lnTo>
                <a:lnTo>
                  <a:pt x="7317897" y="326062"/>
                </a:lnTo>
                <a:lnTo>
                  <a:pt x="6678384" y="329235"/>
                </a:lnTo>
                <a:lnTo>
                  <a:pt x="6207874" y="329235"/>
                </a:lnTo>
                <a:close/>
                <a:moveTo>
                  <a:pt x="4124302" y="1"/>
                </a:moveTo>
                <a:lnTo>
                  <a:pt x="4622581" y="1"/>
                </a:lnTo>
                <a:lnTo>
                  <a:pt x="5120068" y="1"/>
                </a:lnTo>
                <a:lnTo>
                  <a:pt x="5617555" y="1"/>
                </a:lnTo>
                <a:lnTo>
                  <a:pt x="6115835" y="1"/>
                </a:lnTo>
                <a:lnTo>
                  <a:pt x="6115835" y="554602"/>
                </a:lnTo>
                <a:lnTo>
                  <a:pt x="6115835" y="559363"/>
                </a:lnTo>
                <a:lnTo>
                  <a:pt x="6115835" y="560950"/>
                </a:lnTo>
                <a:lnTo>
                  <a:pt x="6115835" y="564917"/>
                </a:lnTo>
                <a:lnTo>
                  <a:pt x="6113455" y="568884"/>
                </a:lnTo>
                <a:lnTo>
                  <a:pt x="6112661" y="573644"/>
                </a:lnTo>
                <a:lnTo>
                  <a:pt x="6110281" y="577612"/>
                </a:lnTo>
                <a:lnTo>
                  <a:pt x="6107901" y="581579"/>
                </a:lnTo>
                <a:lnTo>
                  <a:pt x="6104727" y="585546"/>
                </a:lnTo>
                <a:lnTo>
                  <a:pt x="6102346" y="589513"/>
                </a:lnTo>
                <a:lnTo>
                  <a:pt x="6099173" y="592686"/>
                </a:lnTo>
                <a:lnTo>
                  <a:pt x="6095207" y="595067"/>
                </a:lnTo>
                <a:lnTo>
                  <a:pt x="6091240" y="596654"/>
                </a:lnTo>
                <a:lnTo>
                  <a:pt x="6087271" y="599034"/>
                </a:lnTo>
                <a:lnTo>
                  <a:pt x="6082512" y="601414"/>
                </a:lnTo>
                <a:lnTo>
                  <a:pt x="6078545" y="602208"/>
                </a:lnTo>
                <a:lnTo>
                  <a:pt x="6072196" y="602208"/>
                </a:lnTo>
                <a:lnTo>
                  <a:pt x="6068230" y="602208"/>
                </a:lnTo>
                <a:lnTo>
                  <a:pt x="5546147" y="602208"/>
                </a:lnTo>
                <a:lnTo>
                  <a:pt x="5540592" y="602208"/>
                </a:lnTo>
                <a:lnTo>
                  <a:pt x="5535037" y="601414"/>
                </a:lnTo>
                <a:lnTo>
                  <a:pt x="5529484" y="600621"/>
                </a:lnTo>
                <a:lnTo>
                  <a:pt x="5524722" y="598240"/>
                </a:lnTo>
                <a:lnTo>
                  <a:pt x="5424749" y="547461"/>
                </a:lnTo>
                <a:lnTo>
                  <a:pt x="5293831" y="485575"/>
                </a:lnTo>
                <a:lnTo>
                  <a:pt x="5162121" y="422101"/>
                </a:lnTo>
                <a:lnTo>
                  <a:pt x="5103407" y="393538"/>
                </a:lnTo>
                <a:lnTo>
                  <a:pt x="5054212" y="372909"/>
                </a:lnTo>
                <a:lnTo>
                  <a:pt x="5050245" y="370529"/>
                </a:lnTo>
                <a:lnTo>
                  <a:pt x="5043898" y="367355"/>
                </a:lnTo>
                <a:lnTo>
                  <a:pt x="5038343" y="365768"/>
                </a:lnTo>
                <a:lnTo>
                  <a:pt x="5032789" y="364975"/>
                </a:lnTo>
                <a:lnTo>
                  <a:pt x="5027237" y="364975"/>
                </a:lnTo>
                <a:lnTo>
                  <a:pt x="5020888" y="365768"/>
                </a:lnTo>
                <a:lnTo>
                  <a:pt x="5018509" y="367355"/>
                </a:lnTo>
                <a:lnTo>
                  <a:pt x="5016127" y="368942"/>
                </a:lnTo>
                <a:lnTo>
                  <a:pt x="5013747" y="371322"/>
                </a:lnTo>
                <a:lnTo>
                  <a:pt x="5011366" y="373702"/>
                </a:lnTo>
                <a:lnTo>
                  <a:pt x="5008986" y="376876"/>
                </a:lnTo>
                <a:lnTo>
                  <a:pt x="5008194" y="380843"/>
                </a:lnTo>
                <a:lnTo>
                  <a:pt x="5008194" y="387191"/>
                </a:lnTo>
                <a:lnTo>
                  <a:pt x="5008986" y="390364"/>
                </a:lnTo>
                <a:lnTo>
                  <a:pt x="5010574" y="393538"/>
                </a:lnTo>
                <a:lnTo>
                  <a:pt x="5012953" y="397505"/>
                </a:lnTo>
                <a:lnTo>
                  <a:pt x="5013747" y="400679"/>
                </a:lnTo>
                <a:lnTo>
                  <a:pt x="5018509" y="404646"/>
                </a:lnTo>
                <a:lnTo>
                  <a:pt x="5021681" y="409406"/>
                </a:lnTo>
                <a:lnTo>
                  <a:pt x="5024855" y="412580"/>
                </a:lnTo>
                <a:lnTo>
                  <a:pt x="5366034" y="725188"/>
                </a:lnTo>
                <a:lnTo>
                  <a:pt x="6038078" y="1397215"/>
                </a:lnTo>
                <a:lnTo>
                  <a:pt x="6041252" y="1400390"/>
                </a:lnTo>
                <a:lnTo>
                  <a:pt x="6044427" y="1404356"/>
                </a:lnTo>
                <a:lnTo>
                  <a:pt x="6046806" y="1408323"/>
                </a:lnTo>
                <a:lnTo>
                  <a:pt x="6049186" y="1412290"/>
                </a:lnTo>
                <a:lnTo>
                  <a:pt x="6051567" y="1421811"/>
                </a:lnTo>
                <a:lnTo>
                  <a:pt x="6052361" y="1431332"/>
                </a:lnTo>
                <a:lnTo>
                  <a:pt x="6051567" y="1440063"/>
                </a:lnTo>
                <a:lnTo>
                  <a:pt x="6049980" y="1444821"/>
                </a:lnTo>
                <a:lnTo>
                  <a:pt x="6049186" y="1449584"/>
                </a:lnTo>
                <a:lnTo>
                  <a:pt x="6046806" y="1453551"/>
                </a:lnTo>
                <a:lnTo>
                  <a:pt x="6044427" y="1458309"/>
                </a:lnTo>
                <a:lnTo>
                  <a:pt x="6041252" y="1461484"/>
                </a:lnTo>
                <a:lnTo>
                  <a:pt x="6038078" y="1466244"/>
                </a:lnTo>
                <a:lnTo>
                  <a:pt x="5623108" y="1880408"/>
                </a:lnTo>
                <a:lnTo>
                  <a:pt x="5619936" y="1883585"/>
                </a:lnTo>
                <a:lnTo>
                  <a:pt x="5615968" y="1886755"/>
                </a:lnTo>
                <a:lnTo>
                  <a:pt x="5612001" y="1889137"/>
                </a:lnTo>
                <a:lnTo>
                  <a:pt x="5607240" y="1891519"/>
                </a:lnTo>
                <a:lnTo>
                  <a:pt x="5598513" y="1893104"/>
                </a:lnTo>
                <a:lnTo>
                  <a:pt x="5589786" y="1894689"/>
                </a:lnTo>
                <a:lnTo>
                  <a:pt x="5579471" y="1893104"/>
                </a:lnTo>
                <a:lnTo>
                  <a:pt x="5574710" y="1892309"/>
                </a:lnTo>
                <a:lnTo>
                  <a:pt x="5570742" y="1891519"/>
                </a:lnTo>
                <a:lnTo>
                  <a:pt x="5565982" y="1889137"/>
                </a:lnTo>
                <a:lnTo>
                  <a:pt x="5562809" y="1886755"/>
                </a:lnTo>
                <a:lnTo>
                  <a:pt x="5558048" y="1883585"/>
                </a:lnTo>
                <a:lnTo>
                  <a:pt x="5554873" y="1880408"/>
                </a:lnTo>
                <a:lnTo>
                  <a:pt x="4981216" y="1306768"/>
                </a:lnTo>
                <a:lnTo>
                  <a:pt x="4607505" y="917196"/>
                </a:lnTo>
                <a:lnTo>
                  <a:pt x="4604332" y="914022"/>
                </a:lnTo>
                <a:lnTo>
                  <a:pt x="4599572" y="909261"/>
                </a:lnTo>
                <a:lnTo>
                  <a:pt x="4594017" y="906087"/>
                </a:lnTo>
                <a:lnTo>
                  <a:pt x="4588464" y="902914"/>
                </a:lnTo>
                <a:lnTo>
                  <a:pt x="4585289" y="901327"/>
                </a:lnTo>
                <a:lnTo>
                  <a:pt x="4582115" y="900534"/>
                </a:lnTo>
                <a:lnTo>
                  <a:pt x="4574974" y="900534"/>
                </a:lnTo>
                <a:lnTo>
                  <a:pt x="4571802" y="901327"/>
                </a:lnTo>
                <a:lnTo>
                  <a:pt x="4568626" y="903707"/>
                </a:lnTo>
                <a:lnTo>
                  <a:pt x="4566246" y="906087"/>
                </a:lnTo>
                <a:lnTo>
                  <a:pt x="4563866" y="908468"/>
                </a:lnTo>
                <a:lnTo>
                  <a:pt x="4560694" y="914022"/>
                </a:lnTo>
                <a:lnTo>
                  <a:pt x="4559900" y="919576"/>
                </a:lnTo>
                <a:lnTo>
                  <a:pt x="4560694" y="925923"/>
                </a:lnTo>
                <a:lnTo>
                  <a:pt x="4562280" y="931477"/>
                </a:lnTo>
                <a:lnTo>
                  <a:pt x="4563074" y="936238"/>
                </a:lnTo>
                <a:lnTo>
                  <a:pt x="4566246" y="944172"/>
                </a:lnTo>
                <a:lnTo>
                  <a:pt x="4567835" y="947345"/>
                </a:lnTo>
                <a:lnTo>
                  <a:pt x="4590843" y="994951"/>
                </a:lnTo>
                <a:lnTo>
                  <a:pt x="4618615" y="1052078"/>
                </a:lnTo>
                <a:lnTo>
                  <a:pt x="4684469" y="1181408"/>
                </a:lnTo>
                <a:lnTo>
                  <a:pt x="4750326" y="1309145"/>
                </a:lnTo>
                <a:lnTo>
                  <a:pt x="4802692" y="1409117"/>
                </a:lnTo>
                <a:lnTo>
                  <a:pt x="4805072" y="1414671"/>
                </a:lnTo>
                <a:lnTo>
                  <a:pt x="4807453" y="1420224"/>
                </a:lnTo>
                <a:lnTo>
                  <a:pt x="4808247" y="1425778"/>
                </a:lnTo>
                <a:lnTo>
                  <a:pt x="4808247" y="1431332"/>
                </a:lnTo>
                <a:lnTo>
                  <a:pt x="4808247" y="1862160"/>
                </a:lnTo>
                <a:lnTo>
                  <a:pt x="4808247" y="1867714"/>
                </a:lnTo>
                <a:lnTo>
                  <a:pt x="4807453" y="1870094"/>
                </a:lnTo>
                <a:lnTo>
                  <a:pt x="4807453" y="1872476"/>
                </a:lnTo>
                <a:lnTo>
                  <a:pt x="4806658" y="1876443"/>
                </a:lnTo>
                <a:lnTo>
                  <a:pt x="4805072" y="1881203"/>
                </a:lnTo>
                <a:lnTo>
                  <a:pt x="4802692" y="1885962"/>
                </a:lnTo>
                <a:lnTo>
                  <a:pt x="4799518" y="1889932"/>
                </a:lnTo>
                <a:lnTo>
                  <a:pt x="4797138" y="1893104"/>
                </a:lnTo>
                <a:lnTo>
                  <a:pt x="4793964" y="1897071"/>
                </a:lnTo>
                <a:lnTo>
                  <a:pt x="4790791" y="1900243"/>
                </a:lnTo>
                <a:lnTo>
                  <a:pt x="4787616" y="1903418"/>
                </a:lnTo>
                <a:lnTo>
                  <a:pt x="4782856" y="1905798"/>
                </a:lnTo>
                <a:lnTo>
                  <a:pt x="4778095" y="1908180"/>
                </a:lnTo>
                <a:lnTo>
                  <a:pt x="4774129" y="1908972"/>
                </a:lnTo>
                <a:lnTo>
                  <a:pt x="4769368" y="1910561"/>
                </a:lnTo>
                <a:lnTo>
                  <a:pt x="4765400" y="1911352"/>
                </a:lnTo>
                <a:lnTo>
                  <a:pt x="4759053" y="1911352"/>
                </a:lnTo>
                <a:lnTo>
                  <a:pt x="4124302" y="1911352"/>
                </a:lnTo>
                <a:lnTo>
                  <a:pt x="4124302" y="1432919"/>
                </a:lnTo>
                <a:lnTo>
                  <a:pt x="4124302" y="955280"/>
                </a:lnTo>
                <a:lnTo>
                  <a:pt x="4124302" y="477641"/>
                </a:lnTo>
                <a:close/>
                <a:moveTo>
                  <a:pt x="2001057" y="1"/>
                </a:moveTo>
                <a:lnTo>
                  <a:pt x="2495965" y="1"/>
                </a:lnTo>
                <a:lnTo>
                  <a:pt x="2991667" y="1"/>
                </a:lnTo>
                <a:lnTo>
                  <a:pt x="3486574" y="1"/>
                </a:lnTo>
                <a:lnTo>
                  <a:pt x="3983069" y="1"/>
                </a:lnTo>
                <a:lnTo>
                  <a:pt x="3983069" y="565151"/>
                </a:lnTo>
                <a:lnTo>
                  <a:pt x="3481817" y="646114"/>
                </a:lnTo>
                <a:lnTo>
                  <a:pt x="3478643" y="646114"/>
                </a:lnTo>
                <a:lnTo>
                  <a:pt x="3476265" y="648495"/>
                </a:lnTo>
                <a:lnTo>
                  <a:pt x="3475471" y="650876"/>
                </a:lnTo>
                <a:lnTo>
                  <a:pt x="3473093" y="653258"/>
                </a:lnTo>
                <a:lnTo>
                  <a:pt x="3472300" y="656433"/>
                </a:lnTo>
                <a:lnTo>
                  <a:pt x="3472300" y="658814"/>
                </a:lnTo>
                <a:lnTo>
                  <a:pt x="3470713" y="661989"/>
                </a:lnTo>
                <a:lnTo>
                  <a:pt x="3470713" y="666751"/>
                </a:lnTo>
                <a:lnTo>
                  <a:pt x="3472300" y="673101"/>
                </a:lnTo>
                <a:lnTo>
                  <a:pt x="3473093" y="678658"/>
                </a:lnTo>
                <a:lnTo>
                  <a:pt x="3475471" y="681833"/>
                </a:lnTo>
                <a:lnTo>
                  <a:pt x="3476265" y="683420"/>
                </a:lnTo>
                <a:lnTo>
                  <a:pt x="3478643" y="685008"/>
                </a:lnTo>
                <a:lnTo>
                  <a:pt x="3481817" y="686595"/>
                </a:lnTo>
                <a:lnTo>
                  <a:pt x="3983069" y="766764"/>
                </a:lnTo>
                <a:lnTo>
                  <a:pt x="3983069" y="1393826"/>
                </a:lnTo>
                <a:lnTo>
                  <a:pt x="3486574" y="1433517"/>
                </a:lnTo>
                <a:lnTo>
                  <a:pt x="2991667" y="1473203"/>
                </a:lnTo>
                <a:lnTo>
                  <a:pt x="2495965" y="1512098"/>
                </a:lnTo>
                <a:lnTo>
                  <a:pt x="2001057" y="1552580"/>
                </a:lnTo>
                <a:lnTo>
                  <a:pt x="2001057" y="967583"/>
                </a:lnTo>
                <a:lnTo>
                  <a:pt x="2470584" y="965201"/>
                </a:lnTo>
                <a:lnTo>
                  <a:pt x="3110634" y="967583"/>
                </a:lnTo>
                <a:lnTo>
                  <a:pt x="3118567" y="967583"/>
                </a:lnTo>
                <a:lnTo>
                  <a:pt x="3123325" y="966789"/>
                </a:lnTo>
                <a:lnTo>
                  <a:pt x="3126498" y="965201"/>
                </a:lnTo>
                <a:lnTo>
                  <a:pt x="3132049" y="963614"/>
                </a:lnTo>
                <a:lnTo>
                  <a:pt x="3136808" y="959645"/>
                </a:lnTo>
                <a:lnTo>
                  <a:pt x="3140773" y="955676"/>
                </a:lnTo>
                <a:lnTo>
                  <a:pt x="3142361" y="954089"/>
                </a:lnTo>
                <a:lnTo>
                  <a:pt x="3143152" y="950914"/>
                </a:lnTo>
                <a:lnTo>
                  <a:pt x="3143946" y="946945"/>
                </a:lnTo>
                <a:lnTo>
                  <a:pt x="3145531" y="942183"/>
                </a:lnTo>
                <a:lnTo>
                  <a:pt x="3145531" y="936626"/>
                </a:lnTo>
                <a:lnTo>
                  <a:pt x="3143946" y="931864"/>
                </a:lnTo>
                <a:lnTo>
                  <a:pt x="3143152" y="927895"/>
                </a:lnTo>
                <a:lnTo>
                  <a:pt x="3139981" y="923133"/>
                </a:lnTo>
                <a:lnTo>
                  <a:pt x="3137602" y="919958"/>
                </a:lnTo>
                <a:lnTo>
                  <a:pt x="3132842" y="916783"/>
                </a:lnTo>
                <a:lnTo>
                  <a:pt x="3132049" y="915195"/>
                </a:lnTo>
                <a:lnTo>
                  <a:pt x="3129671" y="914401"/>
                </a:lnTo>
                <a:lnTo>
                  <a:pt x="3125704" y="912814"/>
                </a:lnTo>
                <a:lnTo>
                  <a:pt x="2518965" y="841376"/>
                </a:lnTo>
                <a:lnTo>
                  <a:pt x="2518965" y="489745"/>
                </a:lnTo>
                <a:lnTo>
                  <a:pt x="3125704" y="415133"/>
                </a:lnTo>
                <a:lnTo>
                  <a:pt x="3129671" y="414339"/>
                </a:lnTo>
                <a:lnTo>
                  <a:pt x="3134428" y="412751"/>
                </a:lnTo>
                <a:lnTo>
                  <a:pt x="3137602" y="409576"/>
                </a:lnTo>
                <a:lnTo>
                  <a:pt x="3140773" y="406402"/>
                </a:lnTo>
                <a:lnTo>
                  <a:pt x="3143946" y="401639"/>
                </a:lnTo>
                <a:lnTo>
                  <a:pt x="3145531" y="397670"/>
                </a:lnTo>
                <a:lnTo>
                  <a:pt x="3147913" y="392114"/>
                </a:lnTo>
                <a:lnTo>
                  <a:pt x="3147913" y="387351"/>
                </a:lnTo>
                <a:lnTo>
                  <a:pt x="3147913" y="381795"/>
                </a:lnTo>
                <a:lnTo>
                  <a:pt x="3145531" y="377033"/>
                </a:lnTo>
                <a:lnTo>
                  <a:pt x="3143946" y="375445"/>
                </a:lnTo>
                <a:lnTo>
                  <a:pt x="3143152" y="373064"/>
                </a:lnTo>
                <a:lnTo>
                  <a:pt x="3139981" y="369095"/>
                </a:lnTo>
                <a:lnTo>
                  <a:pt x="3134428" y="365920"/>
                </a:lnTo>
                <a:lnTo>
                  <a:pt x="3131257" y="363539"/>
                </a:lnTo>
                <a:lnTo>
                  <a:pt x="3127290" y="362745"/>
                </a:lnTo>
                <a:lnTo>
                  <a:pt x="3124118" y="362745"/>
                </a:lnTo>
                <a:lnTo>
                  <a:pt x="3119358" y="361951"/>
                </a:lnTo>
                <a:lnTo>
                  <a:pt x="3110634" y="360364"/>
                </a:lnTo>
                <a:lnTo>
                  <a:pt x="2470584" y="363539"/>
                </a:lnTo>
                <a:lnTo>
                  <a:pt x="2001057" y="363539"/>
                </a:lnTo>
                <a:close/>
                <a:moveTo>
                  <a:pt x="0" y="0"/>
                </a:moveTo>
                <a:lnTo>
                  <a:pt x="472097" y="0"/>
                </a:lnTo>
                <a:lnTo>
                  <a:pt x="944987" y="0"/>
                </a:lnTo>
                <a:lnTo>
                  <a:pt x="1417085" y="0"/>
                </a:lnTo>
                <a:lnTo>
                  <a:pt x="1889975" y="0"/>
                </a:lnTo>
                <a:lnTo>
                  <a:pt x="1889975" y="529947"/>
                </a:lnTo>
                <a:lnTo>
                  <a:pt x="1389315" y="611660"/>
                </a:lnTo>
                <a:lnTo>
                  <a:pt x="1385347" y="611660"/>
                </a:lnTo>
                <a:lnTo>
                  <a:pt x="1384553" y="613247"/>
                </a:lnTo>
                <a:lnTo>
                  <a:pt x="1382173" y="615627"/>
                </a:lnTo>
                <a:lnTo>
                  <a:pt x="1381380" y="618007"/>
                </a:lnTo>
                <a:lnTo>
                  <a:pt x="1379793" y="621180"/>
                </a:lnTo>
                <a:lnTo>
                  <a:pt x="1379000" y="623560"/>
                </a:lnTo>
                <a:lnTo>
                  <a:pt x="1378206" y="628320"/>
                </a:lnTo>
                <a:lnTo>
                  <a:pt x="1378206" y="631493"/>
                </a:lnTo>
                <a:lnTo>
                  <a:pt x="1379000" y="637840"/>
                </a:lnTo>
                <a:lnTo>
                  <a:pt x="1381380" y="643393"/>
                </a:lnTo>
                <a:lnTo>
                  <a:pt x="1382173" y="647360"/>
                </a:lnTo>
                <a:lnTo>
                  <a:pt x="1384553" y="648153"/>
                </a:lnTo>
                <a:lnTo>
                  <a:pt x="1385347" y="650533"/>
                </a:lnTo>
                <a:lnTo>
                  <a:pt x="1389315" y="651327"/>
                </a:lnTo>
                <a:lnTo>
                  <a:pt x="1889975" y="732247"/>
                </a:lnTo>
                <a:lnTo>
                  <a:pt x="1889975" y="1358980"/>
                </a:lnTo>
                <a:lnTo>
                  <a:pt x="1417085" y="1395477"/>
                </a:lnTo>
                <a:lnTo>
                  <a:pt x="944987" y="1433553"/>
                </a:lnTo>
                <a:lnTo>
                  <a:pt x="472097" y="1471635"/>
                </a:lnTo>
                <a:lnTo>
                  <a:pt x="0" y="1509714"/>
                </a:lnTo>
                <a:lnTo>
                  <a:pt x="0" y="932960"/>
                </a:lnTo>
                <a:lnTo>
                  <a:pt x="378471" y="930580"/>
                </a:lnTo>
                <a:lnTo>
                  <a:pt x="1017190" y="932960"/>
                </a:lnTo>
                <a:lnTo>
                  <a:pt x="1026711" y="932960"/>
                </a:lnTo>
                <a:lnTo>
                  <a:pt x="1029885" y="931373"/>
                </a:lnTo>
                <a:lnTo>
                  <a:pt x="1033060" y="930580"/>
                </a:lnTo>
                <a:lnTo>
                  <a:pt x="1038614" y="928200"/>
                </a:lnTo>
                <a:lnTo>
                  <a:pt x="1044167" y="925026"/>
                </a:lnTo>
                <a:lnTo>
                  <a:pt x="1047341" y="920266"/>
                </a:lnTo>
                <a:lnTo>
                  <a:pt x="1048928" y="919473"/>
                </a:lnTo>
                <a:lnTo>
                  <a:pt x="1049721" y="916300"/>
                </a:lnTo>
                <a:lnTo>
                  <a:pt x="1052102" y="911540"/>
                </a:lnTo>
                <a:lnTo>
                  <a:pt x="1052102" y="906780"/>
                </a:lnTo>
                <a:lnTo>
                  <a:pt x="1052102" y="901227"/>
                </a:lnTo>
                <a:lnTo>
                  <a:pt x="1051308" y="897260"/>
                </a:lnTo>
                <a:lnTo>
                  <a:pt x="1049721" y="892500"/>
                </a:lnTo>
                <a:lnTo>
                  <a:pt x="1047341" y="887740"/>
                </a:lnTo>
                <a:lnTo>
                  <a:pt x="1044167" y="884567"/>
                </a:lnTo>
                <a:lnTo>
                  <a:pt x="1040993" y="881393"/>
                </a:lnTo>
                <a:lnTo>
                  <a:pt x="1038614" y="880600"/>
                </a:lnTo>
                <a:lnTo>
                  <a:pt x="1036232" y="879013"/>
                </a:lnTo>
                <a:lnTo>
                  <a:pt x="1032265" y="878220"/>
                </a:lnTo>
                <a:lnTo>
                  <a:pt x="426078" y="806820"/>
                </a:lnTo>
                <a:lnTo>
                  <a:pt x="426078" y="455373"/>
                </a:lnTo>
                <a:lnTo>
                  <a:pt x="1032265" y="380800"/>
                </a:lnTo>
                <a:lnTo>
                  <a:pt x="1036232" y="379213"/>
                </a:lnTo>
                <a:lnTo>
                  <a:pt x="1040993" y="378420"/>
                </a:lnTo>
                <a:lnTo>
                  <a:pt x="1044167" y="375248"/>
                </a:lnTo>
                <a:lnTo>
                  <a:pt x="1047341" y="371280"/>
                </a:lnTo>
                <a:lnTo>
                  <a:pt x="1051308" y="367313"/>
                </a:lnTo>
                <a:lnTo>
                  <a:pt x="1052896" y="362554"/>
                </a:lnTo>
                <a:lnTo>
                  <a:pt x="1054482" y="357000"/>
                </a:lnTo>
                <a:lnTo>
                  <a:pt x="1054482" y="352240"/>
                </a:lnTo>
                <a:lnTo>
                  <a:pt x="1054482" y="346687"/>
                </a:lnTo>
                <a:lnTo>
                  <a:pt x="1052102" y="342720"/>
                </a:lnTo>
                <a:lnTo>
                  <a:pt x="1051308" y="340341"/>
                </a:lnTo>
                <a:lnTo>
                  <a:pt x="1049721" y="337960"/>
                </a:lnTo>
                <a:lnTo>
                  <a:pt x="1046548" y="334787"/>
                </a:lnTo>
                <a:lnTo>
                  <a:pt x="1040993" y="331613"/>
                </a:lnTo>
                <a:lnTo>
                  <a:pt x="1038614" y="329233"/>
                </a:lnTo>
                <a:lnTo>
                  <a:pt x="1035440" y="327647"/>
                </a:lnTo>
                <a:lnTo>
                  <a:pt x="1030680" y="327647"/>
                </a:lnTo>
                <a:lnTo>
                  <a:pt x="1027505" y="326853"/>
                </a:lnTo>
                <a:lnTo>
                  <a:pt x="1017190" y="326060"/>
                </a:lnTo>
                <a:lnTo>
                  <a:pt x="378471" y="329233"/>
                </a:lnTo>
                <a:lnTo>
                  <a:pt x="0" y="329233"/>
                </a:lnTo>
                <a:close/>
              </a:path>
            </a:pathLst>
          </a:custGeom>
          <a:solidFill>
            <a:schemeClr val="accent1"/>
          </a:solidFill>
        </p:spPr>
        <p:txBody>
          <a:bodyPr wrap="square">
            <a:noAutofit/>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FFA2DF89-380F-80FD-4CB3-589E494830F2}"/>
              </a:ext>
            </a:extLst>
          </p:cNvPr>
          <p:cNvSpPr>
            <a:spLocks noGrp="1"/>
          </p:cNvSpPr>
          <p:nvPr>
            <p:ph type="body" idx="1"/>
          </p:nvPr>
        </p:nvSpPr>
        <p:spPr>
          <a:xfrm>
            <a:off x="1271464" y="764704"/>
            <a:ext cx="3024000" cy="5328591"/>
          </a:xfrm>
          <a:solidFill>
            <a:schemeClr val="bg1"/>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4">
            <a:extLst>
              <a:ext uri="{FF2B5EF4-FFF2-40B4-BE49-F238E27FC236}">
                <a16:creationId xmlns:a16="http://schemas.microsoft.com/office/drawing/2014/main" id="{65997765-FC03-D6F5-7462-160B6EA7849B}"/>
              </a:ext>
            </a:extLst>
          </p:cNvPr>
          <p:cNvSpPr>
            <a:spLocks noGrp="1"/>
          </p:cNvSpPr>
          <p:nvPr>
            <p:ph type="body" sz="quarter" idx="3"/>
          </p:nvPr>
        </p:nvSpPr>
        <p:spPr>
          <a:xfrm>
            <a:off x="4583832" y="764704"/>
            <a:ext cx="3024336" cy="5328591"/>
          </a:xfrm>
          <a:solidFill>
            <a:schemeClr val="bg1"/>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217E712C-A63D-A3FA-6C5C-714363362A34}"/>
              </a:ext>
            </a:extLst>
          </p:cNvPr>
          <p:cNvSpPr>
            <a:spLocks noGrp="1"/>
          </p:cNvSpPr>
          <p:nvPr>
            <p:ph type="body" sz="quarter" idx="14"/>
          </p:nvPr>
        </p:nvSpPr>
        <p:spPr>
          <a:xfrm>
            <a:off x="7896528" y="764704"/>
            <a:ext cx="3024000" cy="5328591"/>
          </a:xfrm>
          <a:solidFill>
            <a:schemeClr val="bg1"/>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D5963EF1-D706-F7E0-8961-EAB2BB5BEA8F}"/>
              </a:ext>
            </a:extLst>
          </p:cNvPr>
          <p:cNvSpPr>
            <a:spLocks noGrp="1"/>
          </p:cNvSpPr>
          <p:nvPr>
            <p:ph sz="half" idx="2"/>
          </p:nvPr>
        </p:nvSpPr>
        <p:spPr>
          <a:xfrm>
            <a:off x="1559496"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7" name="Content Placeholder 5">
            <a:extLst>
              <a:ext uri="{FF2B5EF4-FFF2-40B4-BE49-F238E27FC236}">
                <a16:creationId xmlns:a16="http://schemas.microsoft.com/office/drawing/2014/main" id="{55C12F94-5CD4-8627-C435-F0F738BF8A7C}"/>
              </a:ext>
            </a:extLst>
          </p:cNvPr>
          <p:cNvSpPr>
            <a:spLocks noGrp="1"/>
          </p:cNvSpPr>
          <p:nvPr>
            <p:ph sz="quarter" idx="4"/>
          </p:nvPr>
        </p:nvSpPr>
        <p:spPr>
          <a:xfrm>
            <a:off x="4871864" y="2924944"/>
            <a:ext cx="2448272"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Content Placeholder 5">
            <a:extLst>
              <a:ext uri="{FF2B5EF4-FFF2-40B4-BE49-F238E27FC236}">
                <a16:creationId xmlns:a16="http://schemas.microsoft.com/office/drawing/2014/main" id="{C0A28AED-AE64-077A-021B-52A4AEB970C5}"/>
              </a:ext>
            </a:extLst>
          </p:cNvPr>
          <p:cNvSpPr>
            <a:spLocks noGrp="1"/>
          </p:cNvSpPr>
          <p:nvPr>
            <p:ph sz="quarter" idx="13"/>
          </p:nvPr>
        </p:nvSpPr>
        <p:spPr>
          <a:xfrm>
            <a:off x="8184232"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1" name="Picture Placeholder 30">
            <a:extLst>
              <a:ext uri="{FF2B5EF4-FFF2-40B4-BE49-F238E27FC236}">
                <a16:creationId xmlns:a16="http://schemas.microsoft.com/office/drawing/2014/main" id="{976D4AEA-CA75-D470-6964-F08542CF334F}"/>
              </a:ext>
            </a:extLst>
          </p:cNvPr>
          <p:cNvSpPr>
            <a:spLocks noGrp="1"/>
          </p:cNvSpPr>
          <p:nvPr>
            <p:ph type="pic" sz="quarter" idx="20" hasCustomPrompt="1"/>
          </p:nvPr>
        </p:nvSpPr>
        <p:spPr>
          <a:xfrm>
            <a:off x="1559496" y="1198032"/>
            <a:ext cx="1008683" cy="1006832"/>
          </a:xfrm>
        </p:spPr>
        <p:txBody>
          <a:bodyPr/>
          <a:lstStyle>
            <a:lvl1pPr>
              <a:defRPr sz="800">
                <a:latin typeface="+mn-lt"/>
              </a:defRPr>
            </a:lvl1pPr>
          </a:lstStyle>
          <a:p>
            <a:r>
              <a:rPr lang="en-GB" noProof="0" dirty="0"/>
              <a:t>Insert distinctive shape</a:t>
            </a:r>
          </a:p>
        </p:txBody>
      </p:sp>
      <p:sp>
        <p:nvSpPr>
          <p:cNvPr id="32" name="Picture Placeholder 30">
            <a:extLst>
              <a:ext uri="{FF2B5EF4-FFF2-40B4-BE49-F238E27FC236}">
                <a16:creationId xmlns:a16="http://schemas.microsoft.com/office/drawing/2014/main" id="{D718E08B-77EF-6ED1-ED76-0C49D6A75072}"/>
              </a:ext>
            </a:extLst>
          </p:cNvPr>
          <p:cNvSpPr>
            <a:spLocks noGrp="1"/>
          </p:cNvSpPr>
          <p:nvPr>
            <p:ph type="pic" sz="quarter" idx="21" hasCustomPrompt="1"/>
          </p:nvPr>
        </p:nvSpPr>
        <p:spPr>
          <a:xfrm>
            <a:off x="4871864"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4097" name="Picture Placeholder 30">
            <a:extLst>
              <a:ext uri="{FF2B5EF4-FFF2-40B4-BE49-F238E27FC236}">
                <a16:creationId xmlns:a16="http://schemas.microsoft.com/office/drawing/2014/main" id="{7035B94E-C5AC-617C-1488-54015219395B}"/>
              </a:ext>
            </a:extLst>
          </p:cNvPr>
          <p:cNvSpPr>
            <a:spLocks noGrp="1"/>
          </p:cNvSpPr>
          <p:nvPr>
            <p:ph type="pic" sz="quarter" idx="22" hasCustomPrompt="1"/>
          </p:nvPr>
        </p:nvSpPr>
        <p:spPr>
          <a:xfrm>
            <a:off x="8255669"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2" name="Date Placeholder 1">
            <a:extLst>
              <a:ext uri="{FF2B5EF4-FFF2-40B4-BE49-F238E27FC236}">
                <a16:creationId xmlns:a16="http://schemas.microsoft.com/office/drawing/2014/main" id="{E83AC43D-C2AA-9BE0-0071-21D4BE4928F2}"/>
              </a:ext>
            </a:extLst>
          </p:cNvPr>
          <p:cNvSpPr>
            <a:spLocks noGrp="1"/>
          </p:cNvSpPr>
          <p:nvPr>
            <p:ph type="dt" sz="half" idx="23"/>
          </p:nvPr>
        </p:nvSpPr>
        <p:spPr/>
        <p:txBody>
          <a:bodyPr/>
          <a:lstStyle>
            <a:lvl1pPr>
              <a:defRPr>
                <a:noFill/>
              </a:defRPr>
            </a:lvl1pPr>
          </a:lstStyle>
          <a:p>
            <a:fld id="{EE601A10-8B61-42BC-AD16-024662A3CB20}" type="datetime5">
              <a:rPr lang="en-GB" smtClean="0"/>
              <a:t>1-Apr-26</a:t>
            </a:fld>
            <a:endParaRPr lang="fi-FI" dirty="0"/>
          </a:p>
        </p:txBody>
      </p:sp>
      <p:sp>
        <p:nvSpPr>
          <p:cNvPr id="3" name="Footer Placeholder 2">
            <a:extLst>
              <a:ext uri="{FF2B5EF4-FFF2-40B4-BE49-F238E27FC236}">
                <a16:creationId xmlns:a16="http://schemas.microsoft.com/office/drawing/2014/main" id="{A612D1E6-73E8-5609-BCE1-C64E59A2F4C6}"/>
              </a:ext>
            </a:extLst>
          </p:cNvPr>
          <p:cNvSpPr>
            <a:spLocks noGrp="1"/>
          </p:cNvSpPr>
          <p:nvPr>
            <p:ph type="ftr" sz="quarter" idx="24"/>
          </p:nvPr>
        </p:nvSpPr>
        <p:spPr/>
        <p:txBody>
          <a:bodyPr/>
          <a:lstStyle>
            <a:lvl1pPr>
              <a:defRPr>
                <a:noFill/>
              </a:defRPr>
            </a:lvl1pPr>
          </a:lstStyle>
          <a:p>
            <a:endParaRPr lang="fi-FI" dirty="0">
              <a:noFill/>
            </a:endParaRPr>
          </a:p>
        </p:txBody>
      </p:sp>
      <p:sp>
        <p:nvSpPr>
          <p:cNvPr id="4" name="Slide Number Placeholder 3">
            <a:extLst>
              <a:ext uri="{FF2B5EF4-FFF2-40B4-BE49-F238E27FC236}">
                <a16:creationId xmlns:a16="http://schemas.microsoft.com/office/drawing/2014/main" id="{E59C9BF1-31C1-9497-530B-D7F1E0B1ED6F}"/>
              </a:ext>
            </a:extLst>
          </p:cNvPr>
          <p:cNvSpPr>
            <a:spLocks noGrp="1"/>
          </p:cNvSpPr>
          <p:nvPr>
            <p:ph type="sldNum" sz="quarter" idx="25"/>
          </p:nvPr>
        </p:nvSpPr>
        <p:spPr/>
        <p:txBody>
          <a:bodyPr/>
          <a:lstStyle>
            <a:lvl1pPr>
              <a:defRPr>
                <a:no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3288121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attern 2">
    <p:bg>
      <p:bgPr>
        <a:solidFill>
          <a:schemeClr val="bg2"/>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D6A65D4-C5B6-DA77-3F18-4C43CE388122}"/>
              </a:ext>
            </a:extLst>
          </p:cNvPr>
          <p:cNvSpPr>
            <a:spLocks noGrp="1"/>
          </p:cNvSpPr>
          <p:nvPr>
            <p:ph type="body" sz="quarter" idx="19"/>
          </p:nvPr>
        </p:nvSpPr>
        <p:spPr>
          <a:xfrm>
            <a:off x="0" y="0"/>
            <a:ext cx="12192000" cy="6858000"/>
          </a:xfrm>
          <a:custGeom>
            <a:avLst/>
            <a:gdLst>
              <a:gd name="connsiteX0" fmla="*/ 11169256 w 12192000"/>
              <a:gd name="connsiteY0" fmla="*/ 5397500 h 6858000"/>
              <a:gd name="connsiteX1" fmla="*/ 11621517 w 12192000"/>
              <a:gd name="connsiteY1" fmla="*/ 5397500 h 6858000"/>
              <a:gd name="connsiteX2" fmla="*/ 11621517 w 12192000"/>
              <a:gd name="connsiteY2" fmla="*/ 5552366 h 6858000"/>
              <a:gd name="connsiteX3" fmla="*/ 12192000 w 12192000"/>
              <a:gd name="connsiteY3" fmla="*/ 5552366 h 6858000"/>
              <a:gd name="connsiteX4" fmla="*/ 12192000 w 12192000"/>
              <a:gd name="connsiteY4" fmla="*/ 6181357 h 6858000"/>
              <a:gd name="connsiteX5" fmla="*/ 12192000 w 12192000"/>
              <a:gd name="connsiteY5" fmla="*/ 6810349 h 6858000"/>
              <a:gd name="connsiteX6" fmla="*/ 12167404 w 12192000"/>
              <a:gd name="connsiteY6" fmla="*/ 6834175 h 6858000"/>
              <a:gd name="connsiteX7" fmla="*/ 12140426 w 12192000"/>
              <a:gd name="connsiteY7" fmla="*/ 6858000 h 6858000"/>
              <a:gd name="connsiteX8" fmla="*/ 11409669 w 12192000"/>
              <a:gd name="connsiteY8" fmla="*/ 6858000 h 6858000"/>
              <a:gd name="connsiteX9" fmla="*/ 10680496 w 12192000"/>
              <a:gd name="connsiteY9" fmla="*/ 6858000 h 6858000"/>
              <a:gd name="connsiteX10" fmla="*/ 10644791 w 12192000"/>
              <a:gd name="connsiteY10" fmla="*/ 6827027 h 6858000"/>
              <a:gd name="connsiteX11" fmla="*/ 10611467 w 12192000"/>
              <a:gd name="connsiteY11" fmla="*/ 6792877 h 6858000"/>
              <a:gd name="connsiteX12" fmla="*/ 10579730 w 12192000"/>
              <a:gd name="connsiteY12" fmla="*/ 6757139 h 6858000"/>
              <a:gd name="connsiteX13" fmla="*/ 10551166 w 12192000"/>
              <a:gd name="connsiteY13" fmla="*/ 6719813 h 6858000"/>
              <a:gd name="connsiteX14" fmla="*/ 10522602 w 12192000"/>
              <a:gd name="connsiteY14" fmla="*/ 6680104 h 6858000"/>
              <a:gd name="connsiteX15" fmla="*/ 10497212 w 12192000"/>
              <a:gd name="connsiteY15" fmla="*/ 6638012 h 6858000"/>
              <a:gd name="connsiteX16" fmla="*/ 10474202 w 12192000"/>
              <a:gd name="connsiteY16" fmla="*/ 6594332 h 6858000"/>
              <a:gd name="connsiteX17" fmla="*/ 10452779 w 12192000"/>
              <a:gd name="connsiteY17" fmla="*/ 6548269 h 6858000"/>
              <a:gd name="connsiteX18" fmla="*/ 10433737 w 12192000"/>
              <a:gd name="connsiteY18" fmla="*/ 6501413 h 6858000"/>
              <a:gd name="connsiteX19" fmla="*/ 10417868 w 12192000"/>
              <a:gd name="connsiteY19" fmla="*/ 6453762 h 6858000"/>
              <a:gd name="connsiteX20" fmla="*/ 10403586 w 12192000"/>
              <a:gd name="connsiteY20" fmla="*/ 6403728 h 6858000"/>
              <a:gd name="connsiteX21" fmla="*/ 10391684 w 12192000"/>
              <a:gd name="connsiteY21" fmla="*/ 6352107 h 6858000"/>
              <a:gd name="connsiteX22" fmla="*/ 10382163 w 12192000"/>
              <a:gd name="connsiteY22" fmla="*/ 6299691 h 6858000"/>
              <a:gd name="connsiteX23" fmla="*/ 10375816 w 12192000"/>
              <a:gd name="connsiteY23" fmla="*/ 6247275 h 6858000"/>
              <a:gd name="connsiteX24" fmla="*/ 10371055 w 12192000"/>
              <a:gd name="connsiteY24" fmla="*/ 6192476 h 6858000"/>
              <a:gd name="connsiteX25" fmla="*/ 10370262 w 12192000"/>
              <a:gd name="connsiteY25" fmla="*/ 6137677 h 6858000"/>
              <a:gd name="connsiteX26" fmla="*/ 10371055 w 12192000"/>
              <a:gd name="connsiteY26" fmla="*/ 6054288 h 6858000"/>
              <a:gd name="connsiteX27" fmla="*/ 10373435 w 12192000"/>
              <a:gd name="connsiteY27" fmla="*/ 6013785 h 6858000"/>
              <a:gd name="connsiteX28" fmla="*/ 10376609 w 12192000"/>
              <a:gd name="connsiteY28" fmla="*/ 5972488 h 6858000"/>
              <a:gd name="connsiteX29" fmla="*/ 10386130 w 12192000"/>
              <a:gd name="connsiteY29" fmla="*/ 5890687 h 6858000"/>
              <a:gd name="connsiteX30" fmla="*/ 10392478 w 12192000"/>
              <a:gd name="connsiteY30" fmla="*/ 5851772 h 6858000"/>
              <a:gd name="connsiteX31" fmla="*/ 10400413 w 12192000"/>
              <a:gd name="connsiteY31" fmla="*/ 5811269 h 6858000"/>
              <a:gd name="connsiteX32" fmla="*/ 10419455 w 12192000"/>
              <a:gd name="connsiteY32" fmla="*/ 5734233 h 6858000"/>
              <a:gd name="connsiteX33" fmla="*/ 10431357 w 12192000"/>
              <a:gd name="connsiteY33" fmla="*/ 5697701 h 6858000"/>
              <a:gd name="connsiteX34" fmla="*/ 10444846 w 12192000"/>
              <a:gd name="connsiteY34" fmla="*/ 5661169 h 6858000"/>
              <a:gd name="connsiteX35" fmla="*/ 10460713 w 12192000"/>
              <a:gd name="connsiteY35" fmla="*/ 5623842 h 6858000"/>
              <a:gd name="connsiteX36" fmla="*/ 10477376 w 12192000"/>
              <a:gd name="connsiteY36" fmla="*/ 5589692 h 6858000"/>
              <a:gd name="connsiteX37" fmla="*/ 10496418 w 12192000"/>
              <a:gd name="connsiteY37" fmla="*/ 5554748 h 6858000"/>
              <a:gd name="connsiteX38" fmla="*/ 10517048 w 12192000"/>
              <a:gd name="connsiteY38" fmla="*/ 5521393 h 6858000"/>
              <a:gd name="connsiteX39" fmla="*/ 10979624 w 12192000"/>
              <a:gd name="connsiteY39" fmla="*/ 5711202 h 6858000"/>
              <a:gd name="connsiteX40" fmla="*/ 10955820 w 12192000"/>
              <a:gd name="connsiteY40" fmla="*/ 5749323 h 6858000"/>
              <a:gd name="connsiteX41" fmla="*/ 10936777 w 12192000"/>
              <a:gd name="connsiteY41" fmla="*/ 5785061 h 6858000"/>
              <a:gd name="connsiteX42" fmla="*/ 10920116 w 12192000"/>
              <a:gd name="connsiteY42" fmla="*/ 5820799 h 6858000"/>
              <a:gd name="connsiteX43" fmla="*/ 10912181 w 12192000"/>
              <a:gd name="connsiteY43" fmla="*/ 5839859 h 6858000"/>
              <a:gd name="connsiteX44" fmla="*/ 10906627 w 12192000"/>
              <a:gd name="connsiteY44" fmla="*/ 5858126 h 6858000"/>
              <a:gd name="connsiteX45" fmla="*/ 10901073 w 12192000"/>
              <a:gd name="connsiteY45" fmla="*/ 5878774 h 6858000"/>
              <a:gd name="connsiteX46" fmla="*/ 10895519 w 12192000"/>
              <a:gd name="connsiteY46" fmla="*/ 5898629 h 6858000"/>
              <a:gd name="connsiteX47" fmla="*/ 10889172 w 12192000"/>
              <a:gd name="connsiteY47" fmla="*/ 5943103 h 6858000"/>
              <a:gd name="connsiteX48" fmla="*/ 10884411 w 12192000"/>
              <a:gd name="connsiteY48" fmla="*/ 5993931 h 6858000"/>
              <a:gd name="connsiteX49" fmla="*/ 10882031 w 12192000"/>
              <a:gd name="connsiteY49" fmla="*/ 6050318 h 6858000"/>
              <a:gd name="connsiteX50" fmla="*/ 10883617 w 12192000"/>
              <a:gd name="connsiteY50" fmla="*/ 6083673 h 6858000"/>
              <a:gd name="connsiteX51" fmla="*/ 10886791 w 12192000"/>
              <a:gd name="connsiteY51" fmla="*/ 6116235 h 6858000"/>
              <a:gd name="connsiteX52" fmla="*/ 10890758 w 12192000"/>
              <a:gd name="connsiteY52" fmla="*/ 6146413 h 6858000"/>
              <a:gd name="connsiteX53" fmla="*/ 10897900 w 12192000"/>
              <a:gd name="connsiteY53" fmla="*/ 6176592 h 6858000"/>
              <a:gd name="connsiteX54" fmla="*/ 10905833 w 12192000"/>
              <a:gd name="connsiteY54" fmla="*/ 6204389 h 6858000"/>
              <a:gd name="connsiteX55" fmla="*/ 10916942 w 12192000"/>
              <a:gd name="connsiteY55" fmla="*/ 6231391 h 6858000"/>
              <a:gd name="connsiteX56" fmla="*/ 10928050 w 12192000"/>
              <a:gd name="connsiteY56" fmla="*/ 6256805 h 6858000"/>
              <a:gd name="connsiteX57" fmla="*/ 10941539 w 12192000"/>
              <a:gd name="connsiteY57" fmla="*/ 6280630 h 6858000"/>
              <a:gd name="connsiteX58" fmla="*/ 10956614 w 12192000"/>
              <a:gd name="connsiteY58" fmla="*/ 6302073 h 6858000"/>
              <a:gd name="connsiteX59" fmla="*/ 10974070 w 12192000"/>
              <a:gd name="connsiteY59" fmla="*/ 6321928 h 6858000"/>
              <a:gd name="connsiteX60" fmla="*/ 10992319 w 12192000"/>
              <a:gd name="connsiteY60" fmla="*/ 6340194 h 6858000"/>
              <a:gd name="connsiteX61" fmla="*/ 11012948 w 12192000"/>
              <a:gd name="connsiteY61" fmla="*/ 6355283 h 6858000"/>
              <a:gd name="connsiteX62" fmla="*/ 11035165 w 12192000"/>
              <a:gd name="connsiteY62" fmla="*/ 6368784 h 6858000"/>
              <a:gd name="connsiteX63" fmla="*/ 11058174 w 12192000"/>
              <a:gd name="connsiteY63" fmla="*/ 6379903 h 6858000"/>
              <a:gd name="connsiteX64" fmla="*/ 11082770 w 12192000"/>
              <a:gd name="connsiteY64" fmla="*/ 6387845 h 6858000"/>
              <a:gd name="connsiteX65" fmla="*/ 11108954 w 12192000"/>
              <a:gd name="connsiteY65" fmla="*/ 6393404 h 6858000"/>
              <a:gd name="connsiteX66" fmla="*/ 11172429 w 12192000"/>
              <a:gd name="connsiteY66" fmla="*/ 6398963 h 6858000"/>
              <a:gd name="connsiteX67" fmla="*/ 11240666 w 12192000"/>
              <a:gd name="connsiteY67" fmla="*/ 6403728 h 6858000"/>
              <a:gd name="connsiteX68" fmla="*/ 11315249 w 12192000"/>
              <a:gd name="connsiteY68" fmla="*/ 6406905 h 6858000"/>
              <a:gd name="connsiteX69" fmla="*/ 11395386 w 12192000"/>
              <a:gd name="connsiteY69" fmla="*/ 6407699 h 6858000"/>
              <a:gd name="connsiteX70" fmla="*/ 11475524 w 12192000"/>
              <a:gd name="connsiteY70" fmla="*/ 6406905 h 6858000"/>
              <a:gd name="connsiteX71" fmla="*/ 11552487 w 12192000"/>
              <a:gd name="connsiteY71" fmla="*/ 6404523 h 6858000"/>
              <a:gd name="connsiteX72" fmla="*/ 11723077 w 12192000"/>
              <a:gd name="connsiteY72" fmla="*/ 6393404 h 6858000"/>
              <a:gd name="connsiteX73" fmla="*/ 11746087 w 12192000"/>
              <a:gd name="connsiteY73" fmla="*/ 6390227 h 6858000"/>
              <a:gd name="connsiteX74" fmla="*/ 11766716 w 12192000"/>
              <a:gd name="connsiteY74" fmla="*/ 6385462 h 6858000"/>
              <a:gd name="connsiteX75" fmla="*/ 11787345 w 12192000"/>
              <a:gd name="connsiteY75" fmla="*/ 6379109 h 6858000"/>
              <a:gd name="connsiteX76" fmla="*/ 11804801 w 12192000"/>
              <a:gd name="connsiteY76" fmla="*/ 6369579 h 6858000"/>
              <a:gd name="connsiteX77" fmla="*/ 11823050 w 12192000"/>
              <a:gd name="connsiteY77" fmla="*/ 6360048 h 6858000"/>
              <a:gd name="connsiteX78" fmla="*/ 11838125 w 12192000"/>
              <a:gd name="connsiteY78" fmla="*/ 6348930 h 6858000"/>
              <a:gd name="connsiteX79" fmla="*/ 11865896 w 12192000"/>
              <a:gd name="connsiteY79" fmla="*/ 6322722 h 6858000"/>
              <a:gd name="connsiteX80" fmla="*/ 11887319 w 12192000"/>
              <a:gd name="connsiteY80" fmla="*/ 6294925 h 6858000"/>
              <a:gd name="connsiteX81" fmla="*/ 11896047 w 12192000"/>
              <a:gd name="connsiteY81" fmla="*/ 6279836 h 6858000"/>
              <a:gd name="connsiteX82" fmla="*/ 11903188 w 12192000"/>
              <a:gd name="connsiteY82" fmla="*/ 6264747 h 6858000"/>
              <a:gd name="connsiteX83" fmla="*/ 11908742 w 12192000"/>
              <a:gd name="connsiteY83" fmla="*/ 6249657 h 6858000"/>
              <a:gd name="connsiteX84" fmla="*/ 11912709 w 12192000"/>
              <a:gd name="connsiteY84" fmla="*/ 6233773 h 6858000"/>
              <a:gd name="connsiteX85" fmla="*/ 11916677 w 12192000"/>
              <a:gd name="connsiteY85" fmla="*/ 6203595 h 6858000"/>
              <a:gd name="connsiteX86" fmla="*/ 11915089 w 12192000"/>
              <a:gd name="connsiteY86" fmla="*/ 6167062 h 6858000"/>
              <a:gd name="connsiteX87" fmla="*/ 11911123 w 12192000"/>
              <a:gd name="connsiteY87" fmla="*/ 6136883 h 6858000"/>
              <a:gd name="connsiteX88" fmla="*/ 11903982 w 12192000"/>
              <a:gd name="connsiteY88" fmla="*/ 6107499 h 6858000"/>
              <a:gd name="connsiteX89" fmla="*/ 11894460 w 12192000"/>
              <a:gd name="connsiteY89" fmla="*/ 6074143 h 6858000"/>
              <a:gd name="connsiteX90" fmla="*/ 11621517 w 12192000"/>
              <a:gd name="connsiteY90" fmla="*/ 6074143 h 6858000"/>
              <a:gd name="connsiteX91" fmla="*/ 11621517 w 12192000"/>
              <a:gd name="connsiteY91" fmla="*/ 6229008 h 6858000"/>
              <a:gd name="connsiteX92" fmla="*/ 11169256 w 12192000"/>
              <a:gd name="connsiteY92" fmla="*/ 6229008 h 6858000"/>
              <a:gd name="connsiteX93" fmla="*/ 9065052 w 12192000"/>
              <a:gd name="connsiteY93" fmla="*/ 5397500 h 6858000"/>
              <a:gd name="connsiteX94" fmla="*/ 9518107 w 12192000"/>
              <a:gd name="connsiteY94" fmla="*/ 5397500 h 6858000"/>
              <a:gd name="connsiteX95" fmla="*/ 9518107 w 12192000"/>
              <a:gd name="connsiteY95" fmla="*/ 5552366 h 6858000"/>
              <a:gd name="connsiteX96" fmla="*/ 10154446 w 12192000"/>
              <a:gd name="connsiteY96" fmla="*/ 5552366 h 6858000"/>
              <a:gd name="connsiteX97" fmla="*/ 10169521 w 12192000"/>
              <a:gd name="connsiteY97" fmla="*/ 5573809 h 6858000"/>
              <a:gd name="connsiteX98" fmla="*/ 10183009 w 12192000"/>
              <a:gd name="connsiteY98" fmla="*/ 5598428 h 6858000"/>
              <a:gd name="connsiteX99" fmla="*/ 10195704 w 12192000"/>
              <a:gd name="connsiteY99" fmla="*/ 5625430 h 6858000"/>
              <a:gd name="connsiteX100" fmla="*/ 10208399 w 12192000"/>
              <a:gd name="connsiteY100" fmla="*/ 5656403 h 6858000"/>
              <a:gd name="connsiteX101" fmla="*/ 10220301 w 12192000"/>
              <a:gd name="connsiteY101" fmla="*/ 5689759 h 6858000"/>
              <a:gd name="connsiteX102" fmla="*/ 10232996 w 12192000"/>
              <a:gd name="connsiteY102" fmla="*/ 5726291 h 6858000"/>
              <a:gd name="connsiteX103" fmla="*/ 10255213 w 12192000"/>
              <a:gd name="connsiteY103" fmla="*/ 5808092 h 6858000"/>
              <a:gd name="connsiteX104" fmla="*/ 10272668 w 12192000"/>
              <a:gd name="connsiteY104" fmla="*/ 5898629 h 6858000"/>
              <a:gd name="connsiteX105" fmla="*/ 10288537 w 12192000"/>
              <a:gd name="connsiteY105" fmla="*/ 5997902 h 6858000"/>
              <a:gd name="connsiteX106" fmla="*/ 10299645 w 12192000"/>
              <a:gd name="connsiteY106" fmla="*/ 6105116 h 6858000"/>
              <a:gd name="connsiteX107" fmla="*/ 10302819 w 12192000"/>
              <a:gd name="connsiteY107" fmla="*/ 6161503 h 6858000"/>
              <a:gd name="connsiteX108" fmla="*/ 10305199 w 12192000"/>
              <a:gd name="connsiteY108" fmla="*/ 6217890 h 6858000"/>
              <a:gd name="connsiteX109" fmla="*/ 10305199 w 12192000"/>
              <a:gd name="connsiteY109" fmla="*/ 6266335 h 6858000"/>
              <a:gd name="connsiteX110" fmla="*/ 10302819 w 12192000"/>
              <a:gd name="connsiteY110" fmla="*/ 6313192 h 6858000"/>
              <a:gd name="connsiteX111" fmla="*/ 10297264 w 12192000"/>
              <a:gd name="connsiteY111" fmla="*/ 6360048 h 6858000"/>
              <a:gd name="connsiteX112" fmla="*/ 10290917 w 12192000"/>
              <a:gd name="connsiteY112" fmla="*/ 6405317 h 6858000"/>
              <a:gd name="connsiteX113" fmla="*/ 10280603 w 12192000"/>
              <a:gd name="connsiteY113" fmla="*/ 6450585 h 6858000"/>
              <a:gd name="connsiteX114" fmla="*/ 10269494 w 12192000"/>
              <a:gd name="connsiteY114" fmla="*/ 6494265 h 6858000"/>
              <a:gd name="connsiteX115" fmla="*/ 10255213 w 12192000"/>
              <a:gd name="connsiteY115" fmla="*/ 6537151 h 6858000"/>
              <a:gd name="connsiteX116" fmla="*/ 10238550 w 12192000"/>
              <a:gd name="connsiteY116" fmla="*/ 6578448 h 6858000"/>
              <a:gd name="connsiteX117" fmla="*/ 10220301 w 12192000"/>
              <a:gd name="connsiteY117" fmla="*/ 6618952 h 6858000"/>
              <a:gd name="connsiteX118" fmla="*/ 10199671 w 12192000"/>
              <a:gd name="connsiteY118" fmla="*/ 6657866 h 6858000"/>
              <a:gd name="connsiteX119" fmla="*/ 10177455 w 12192000"/>
              <a:gd name="connsiteY119" fmla="*/ 6695987 h 6858000"/>
              <a:gd name="connsiteX120" fmla="*/ 10152859 w 12192000"/>
              <a:gd name="connsiteY120" fmla="*/ 6731725 h 6858000"/>
              <a:gd name="connsiteX121" fmla="*/ 10126675 w 12192000"/>
              <a:gd name="connsiteY121" fmla="*/ 6766669 h 6858000"/>
              <a:gd name="connsiteX122" fmla="*/ 10098905 w 12192000"/>
              <a:gd name="connsiteY122" fmla="*/ 6798437 h 6858000"/>
              <a:gd name="connsiteX123" fmla="*/ 10068753 w 12192000"/>
              <a:gd name="connsiteY123" fmla="*/ 6828615 h 6858000"/>
              <a:gd name="connsiteX124" fmla="*/ 10036223 w 12192000"/>
              <a:gd name="connsiteY124" fmla="*/ 6858000 h 6858000"/>
              <a:gd name="connsiteX125" fmla="*/ 9305465 w 12192000"/>
              <a:gd name="connsiteY125" fmla="*/ 6858000 h 6858000"/>
              <a:gd name="connsiteX126" fmla="*/ 8576293 w 12192000"/>
              <a:gd name="connsiteY126" fmla="*/ 6858000 h 6858000"/>
              <a:gd name="connsiteX127" fmla="*/ 8541381 w 12192000"/>
              <a:gd name="connsiteY127" fmla="*/ 6827027 h 6858000"/>
              <a:gd name="connsiteX128" fmla="*/ 8508057 w 12192000"/>
              <a:gd name="connsiteY128" fmla="*/ 6792877 h 6858000"/>
              <a:gd name="connsiteX129" fmla="*/ 8477113 w 12192000"/>
              <a:gd name="connsiteY129" fmla="*/ 6757139 h 6858000"/>
              <a:gd name="connsiteX130" fmla="*/ 8446962 w 12192000"/>
              <a:gd name="connsiteY130" fmla="*/ 6719813 h 6858000"/>
              <a:gd name="connsiteX131" fmla="*/ 8419986 w 12192000"/>
              <a:gd name="connsiteY131" fmla="*/ 6680104 h 6858000"/>
              <a:gd name="connsiteX132" fmla="*/ 8394596 w 12192000"/>
              <a:gd name="connsiteY132" fmla="*/ 6638012 h 6858000"/>
              <a:gd name="connsiteX133" fmla="*/ 8370792 w 12192000"/>
              <a:gd name="connsiteY133" fmla="*/ 6594332 h 6858000"/>
              <a:gd name="connsiteX134" fmla="*/ 8349369 w 12192000"/>
              <a:gd name="connsiteY134" fmla="*/ 6548269 h 6858000"/>
              <a:gd name="connsiteX135" fmla="*/ 8330327 w 12192000"/>
              <a:gd name="connsiteY135" fmla="*/ 6501413 h 6858000"/>
              <a:gd name="connsiteX136" fmla="*/ 8313664 w 12192000"/>
              <a:gd name="connsiteY136" fmla="*/ 6453762 h 6858000"/>
              <a:gd name="connsiteX137" fmla="*/ 8299383 w 12192000"/>
              <a:gd name="connsiteY137" fmla="*/ 6403728 h 6858000"/>
              <a:gd name="connsiteX138" fmla="*/ 8288274 w 12192000"/>
              <a:gd name="connsiteY138" fmla="*/ 6352107 h 6858000"/>
              <a:gd name="connsiteX139" fmla="*/ 8277960 w 12192000"/>
              <a:gd name="connsiteY139" fmla="*/ 6299691 h 6858000"/>
              <a:gd name="connsiteX140" fmla="*/ 8271613 w 12192000"/>
              <a:gd name="connsiteY140" fmla="*/ 6247275 h 6858000"/>
              <a:gd name="connsiteX141" fmla="*/ 8268439 w 12192000"/>
              <a:gd name="connsiteY141" fmla="*/ 6192476 h 6858000"/>
              <a:gd name="connsiteX142" fmla="*/ 8266058 w 12192000"/>
              <a:gd name="connsiteY142" fmla="*/ 6137677 h 6858000"/>
              <a:gd name="connsiteX143" fmla="*/ 8268439 w 12192000"/>
              <a:gd name="connsiteY143" fmla="*/ 6054288 h 6858000"/>
              <a:gd name="connsiteX144" fmla="*/ 8270819 w 12192000"/>
              <a:gd name="connsiteY144" fmla="*/ 6013785 h 6858000"/>
              <a:gd name="connsiteX145" fmla="*/ 8272406 w 12192000"/>
              <a:gd name="connsiteY145" fmla="*/ 5972488 h 6858000"/>
              <a:gd name="connsiteX146" fmla="*/ 8282720 w 12192000"/>
              <a:gd name="connsiteY146" fmla="*/ 5890687 h 6858000"/>
              <a:gd name="connsiteX147" fmla="*/ 8288274 w 12192000"/>
              <a:gd name="connsiteY147" fmla="*/ 5851772 h 6858000"/>
              <a:gd name="connsiteX148" fmla="*/ 8296209 w 12192000"/>
              <a:gd name="connsiteY148" fmla="*/ 5811269 h 6858000"/>
              <a:gd name="connsiteX149" fmla="*/ 8316045 w 12192000"/>
              <a:gd name="connsiteY149" fmla="*/ 5734233 h 6858000"/>
              <a:gd name="connsiteX150" fmla="*/ 8328740 w 12192000"/>
              <a:gd name="connsiteY150" fmla="*/ 5697701 h 6858000"/>
              <a:gd name="connsiteX151" fmla="*/ 8342228 w 12192000"/>
              <a:gd name="connsiteY151" fmla="*/ 5661169 h 6858000"/>
              <a:gd name="connsiteX152" fmla="*/ 8357304 w 12192000"/>
              <a:gd name="connsiteY152" fmla="*/ 5623842 h 6858000"/>
              <a:gd name="connsiteX153" fmla="*/ 8373966 w 12192000"/>
              <a:gd name="connsiteY153" fmla="*/ 5589692 h 6858000"/>
              <a:gd name="connsiteX154" fmla="*/ 8393008 w 12192000"/>
              <a:gd name="connsiteY154" fmla="*/ 5554748 h 6858000"/>
              <a:gd name="connsiteX155" fmla="*/ 8412844 w 12192000"/>
              <a:gd name="connsiteY155" fmla="*/ 5521393 h 6858000"/>
              <a:gd name="connsiteX156" fmla="*/ 8875420 w 12192000"/>
              <a:gd name="connsiteY156" fmla="*/ 5711202 h 6858000"/>
              <a:gd name="connsiteX157" fmla="*/ 8853203 w 12192000"/>
              <a:gd name="connsiteY157" fmla="*/ 5749323 h 6858000"/>
              <a:gd name="connsiteX158" fmla="*/ 8832574 w 12192000"/>
              <a:gd name="connsiteY158" fmla="*/ 5785061 h 6858000"/>
              <a:gd name="connsiteX159" fmla="*/ 8815912 w 12192000"/>
              <a:gd name="connsiteY159" fmla="*/ 5820799 h 6858000"/>
              <a:gd name="connsiteX160" fmla="*/ 8809564 w 12192000"/>
              <a:gd name="connsiteY160" fmla="*/ 5839859 h 6858000"/>
              <a:gd name="connsiteX161" fmla="*/ 8802423 w 12192000"/>
              <a:gd name="connsiteY161" fmla="*/ 5858126 h 6858000"/>
              <a:gd name="connsiteX162" fmla="*/ 8796869 w 12192000"/>
              <a:gd name="connsiteY162" fmla="*/ 5878774 h 6858000"/>
              <a:gd name="connsiteX163" fmla="*/ 8792902 w 12192000"/>
              <a:gd name="connsiteY163" fmla="*/ 5898629 h 6858000"/>
              <a:gd name="connsiteX164" fmla="*/ 8784968 w 12192000"/>
              <a:gd name="connsiteY164" fmla="*/ 5943103 h 6858000"/>
              <a:gd name="connsiteX165" fmla="*/ 8780207 w 12192000"/>
              <a:gd name="connsiteY165" fmla="*/ 5993931 h 6858000"/>
              <a:gd name="connsiteX166" fmla="*/ 8779413 w 12192000"/>
              <a:gd name="connsiteY166" fmla="*/ 6050318 h 6858000"/>
              <a:gd name="connsiteX167" fmla="*/ 8780207 w 12192000"/>
              <a:gd name="connsiteY167" fmla="*/ 6083673 h 6858000"/>
              <a:gd name="connsiteX168" fmla="*/ 8782587 w 12192000"/>
              <a:gd name="connsiteY168" fmla="*/ 6116235 h 6858000"/>
              <a:gd name="connsiteX169" fmla="*/ 8787348 w 12192000"/>
              <a:gd name="connsiteY169" fmla="*/ 6146413 h 6858000"/>
              <a:gd name="connsiteX170" fmla="*/ 8793696 w 12192000"/>
              <a:gd name="connsiteY170" fmla="*/ 6176592 h 6858000"/>
              <a:gd name="connsiteX171" fmla="*/ 8802423 w 12192000"/>
              <a:gd name="connsiteY171" fmla="*/ 6204389 h 6858000"/>
              <a:gd name="connsiteX172" fmla="*/ 8812738 w 12192000"/>
              <a:gd name="connsiteY172" fmla="*/ 6231391 h 6858000"/>
              <a:gd name="connsiteX173" fmla="*/ 8824640 w 12192000"/>
              <a:gd name="connsiteY173" fmla="*/ 6256805 h 6858000"/>
              <a:gd name="connsiteX174" fmla="*/ 8838128 w 12192000"/>
              <a:gd name="connsiteY174" fmla="*/ 6280630 h 6858000"/>
              <a:gd name="connsiteX175" fmla="*/ 8853203 w 12192000"/>
              <a:gd name="connsiteY175" fmla="*/ 6302073 h 6858000"/>
              <a:gd name="connsiteX176" fmla="*/ 8870660 w 12192000"/>
              <a:gd name="connsiteY176" fmla="*/ 6321928 h 6858000"/>
              <a:gd name="connsiteX177" fmla="*/ 8888908 w 12192000"/>
              <a:gd name="connsiteY177" fmla="*/ 6340194 h 6858000"/>
              <a:gd name="connsiteX178" fmla="*/ 8909537 w 12192000"/>
              <a:gd name="connsiteY178" fmla="*/ 6355283 h 6858000"/>
              <a:gd name="connsiteX179" fmla="*/ 8930961 w 12192000"/>
              <a:gd name="connsiteY179" fmla="*/ 6368784 h 6858000"/>
              <a:gd name="connsiteX180" fmla="*/ 8953970 w 12192000"/>
              <a:gd name="connsiteY180" fmla="*/ 6379903 h 6858000"/>
              <a:gd name="connsiteX181" fmla="*/ 8978567 w 12192000"/>
              <a:gd name="connsiteY181" fmla="*/ 6387845 h 6858000"/>
              <a:gd name="connsiteX182" fmla="*/ 9005544 w 12192000"/>
              <a:gd name="connsiteY182" fmla="*/ 6393404 h 6858000"/>
              <a:gd name="connsiteX183" fmla="*/ 9068225 w 12192000"/>
              <a:gd name="connsiteY183" fmla="*/ 6398963 h 6858000"/>
              <a:gd name="connsiteX184" fmla="*/ 9137255 w 12192000"/>
              <a:gd name="connsiteY184" fmla="*/ 6403728 h 6858000"/>
              <a:gd name="connsiteX185" fmla="*/ 9211045 w 12192000"/>
              <a:gd name="connsiteY185" fmla="*/ 6406905 h 6858000"/>
              <a:gd name="connsiteX186" fmla="*/ 9291182 w 12192000"/>
              <a:gd name="connsiteY186" fmla="*/ 6407699 h 6858000"/>
              <a:gd name="connsiteX187" fmla="*/ 9371320 w 12192000"/>
              <a:gd name="connsiteY187" fmla="*/ 6406905 h 6858000"/>
              <a:gd name="connsiteX188" fmla="*/ 9449870 w 12192000"/>
              <a:gd name="connsiteY188" fmla="*/ 6404523 h 6858000"/>
              <a:gd name="connsiteX189" fmla="*/ 9620461 w 12192000"/>
              <a:gd name="connsiteY189" fmla="*/ 6393404 h 6858000"/>
              <a:gd name="connsiteX190" fmla="*/ 9642677 w 12192000"/>
              <a:gd name="connsiteY190" fmla="*/ 6390227 h 6858000"/>
              <a:gd name="connsiteX191" fmla="*/ 9662512 w 12192000"/>
              <a:gd name="connsiteY191" fmla="*/ 6385462 h 6858000"/>
              <a:gd name="connsiteX192" fmla="*/ 9683142 w 12192000"/>
              <a:gd name="connsiteY192" fmla="*/ 6379109 h 6858000"/>
              <a:gd name="connsiteX193" fmla="*/ 9702185 w 12192000"/>
              <a:gd name="connsiteY193" fmla="*/ 6369579 h 6858000"/>
              <a:gd name="connsiteX194" fmla="*/ 9718847 w 12192000"/>
              <a:gd name="connsiteY194" fmla="*/ 6360048 h 6858000"/>
              <a:gd name="connsiteX195" fmla="*/ 9733922 w 12192000"/>
              <a:gd name="connsiteY195" fmla="*/ 6348930 h 6858000"/>
              <a:gd name="connsiteX196" fmla="*/ 9761692 w 12192000"/>
              <a:gd name="connsiteY196" fmla="*/ 6322722 h 6858000"/>
              <a:gd name="connsiteX197" fmla="*/ 9783115 w 12192000"/>
              <a:gd name="connsiteY197" fmla="*/ 6294925 h 6858000"/>
              <a:gd name="connsiteX198" fmla="*/ 9791844 w 12192000"/>
              <a:gd name="connsiteY198" fmla="*/ 6279836 h 6858000"/>
              <a:gd name="connsiteX199" fmla="*/ 9799778 w 12192000"/>
              <a:gd name="connsiteY199" fmla="*/ 6264747 h 6858000"/>
              <a:gd name="connsiteX200" fmla="*/ 9805331 w 12192000"/>
              <a:gd name="connsiteY200" fmla="*/ 6249657 h 6858000"/>
              <a:gd name="connsiteX201" fmla="*/ 9809299 w 12192000"/>
              <a:gd name="connsiteY201" fmla="*/ 6233773 h 6858000"/>
              <a:gd name="connsiteX202" fmla="*/ 9812473 w 12192000"/>
              <a:gd name="connsiteY202" fmla="*/ 6203595 h 6858000"/>
              <a:gd name="connsiteX203" fmla="*/ 9810886 w 12192000"/>
              <a:gd name="connsiteY203" fmla="*/ 6167062 h 6858000"/>
              <a:gd name="connsiteX204" fmla="*/ 9807712 w 12192000"/>
              <a:gd name="connsiteY204" fmla="*/ 6136883 h 6858000"/>
              <a:gd name="connsiteX205" fmla="*/ 9801365 w 12192000"/>
              <a:gd name="connsiteY205" fmla="*/ 6107499 h 6858000"/>
              <a:gd name="connsiteX206" fmla="*/ 9790256 w 12192000"/>
              <a:gd name="connsiteY206" fmla="*/ 6074143 h 6858000"/>
              <a:gd name="connsiteX207" fmla="*/ 9518107 w 12192000"/>
              <a:gd name="connsiteY207" fmla="*/ 6074143 h 6858000"/>
              <a:gd name="connsiteX208" fmla="*/ 9518107 w 12192000"/>
              <a:gd name="connsiteY208" fmla="*/ 6229008 h 6858000"/>
              <a:gd name="connsiteX209" fmla="*/ 9065052 w 12192000"/>
              <a:gd name="connsiteY209" fmla="*/ 6229008 h 6858000"/>
              <a:gd name="connsiteX210" fmla="*/ 6973234 w 12192000"/>
              <a:gd name="connsiteY210" fmla="*/ 5397500 h 6858000"/>
              <a:gd name="connsiteX211" fmla="*/ 7426112 w 12192000"/>
              <a:gd name="connsiteY211" fmla="*/ 5397500 h 6858000"/>
              <a:gd name="connsiteX212" fmla="*/ 7426112 w 12192000"/>
              <a:gd name="connsiteY212" fmla="*/ 5553954 h 6858000"/>
              <a:gd name="connsiteX213" fmla="*/ 8062996 w 12192000"/>
              <a:gd name="connsiteY213" fmla="*/ 5553954 h 6858000"/>
              <a:gd name="connsiteX214" fmla="*/ 8069342 w 12192000"/>
              <a:gd name="connsiteY214" fmla="*/ 5562690 h 6858000"/>
              <a:gd name="connsiteX215" fmla="*/ 8076480 w 12192000"/>
              <a:gd name="connsiteY215" fmla="*/ 5573809 h 6858000"/>
              <a:gd name="connsiteX216" fmla="*/ 8089963 w 12192000"/>
              <a:gd name="connsiteY216" fmla="*/ 5598428 h 6858000"/>
              <a:gd name="connsiteX217" fmla="*/ 8096308 w 12192000"/>
              <a:gd name="connsiteY217" fmla="*/ 5611929 h 6858000"/>
              <a:gd name="connsiteX218" fmla="*/ 8103447 w 12192000"/>
              <a:gd name="connsiteY218" fmla="*/ 5625430 h 6858000"/>
              <a:gd name="connsiteX219" fmla="*/ 8109791 w 12192000"/>
              <a:gd name="connsiteY219" fmla="*/ 5640520 h 6858000"/>
              <a:gd name="connsiteX220" fmla="*/ 8116137 w 12192000"/>
              <a:gd name="connsiteY220" fmla="*/ 5656403 h 6858000"/>
              <a:gd name="connsiteX221" fmla="*/ 8122481 w 12192000"/>
              <a:gd name="connsiteY221" fmla="*/ 5673081 h 6858000"/>
              <a:gd name="connsiteX222" fmla="*/ 8128827 w 12192000"/>
              <a:gd name="connsiteY222" fmla="*/ 5689759 h 6858000"/>
              <a:gd name="connsiteX223" fmla="*/ 8134378 w 12192000"/>
              <a:gd name="connsiteY223" fmla="*/ 5708025 h 6858000"/>
              <a:gd name="connsiteX224" fmla="*/ 8139930 w 12192000"/>
              <a:gd name="connsiteY224" fmla="*/ 5726291 h 6858000"/>
              <a:gd name="connsiteX225" fmla="*/ 8145482 w 12192000"/>
              <a:gd name="connsiteY225" fmla="*/ 5745352 h 6858000"/>
              <a:gd name="connsiteX226" fmla="*/ 8151034 w 12192000"/>
              <a:gd name="connsiteY226" fmla="*/ 5766001 h 6858000"/>
              <a:gd name="connsiteX227" fmla="*/ 8162138 w 12192000"/>
              <a:gd name="connsiteY227" fmla="*/ 5808092 h 6858000"/>
              <a:gd name="connsiteX228" fmla="*/ 8172449 w 12192000"/>
              <a:gd name="connsiteY228" fmla="*/ 5851772 h 6858000"/>
              <a:gd name="connsiteX229" fmla="*/ 8181173 w 12192000"/>
              <a:gd name="connsiteY229" fmla="*/ 5898629 h 6858000"/>
              <a:gd name="connsiteX230" fmla="*/ 8189105 w 12192000"/>
              <a:gd name="connsiteY230" fmla="*/ 5947868 h 6858000"/>
              <a:gd name="connsiteX231" fmla="*/ 8192277 w 12192000"/>
              <a:gd name="connsiteY231" fmla="*/ 5972488 h 6858000"/>
              <a:gd name="connsiteX232" fmla="*/ 8195450 w 12192000"/>
              <a:gd name="connsiteY232" fmla="*/ 5997902 h 6858000"/>
              <a:gd name="connsiteX233" fmla="*/ 8199415 w 12192000"/>
              <a:gd name="connsiteY233" fmla="*/ 6024904 h 6858000"/>
              <a:gd name="connsiteX234" fmla="*/ 8202588 w 12192000"/>
              <a:gd name="connsiteY234" fmla="*/ 6050318 h 6858000"/>
              <a:gd name="connsiteX235" fmla="*/ 8206553 w 12192000"/>
              <a:gd name="connsiteY235" fmla="*/ 6105116 h 6858000"/>
              <a:gd name="connsiteX236" fmla="*/ 8210519 w 12192000"/>
              <a:gd name="connsiteY236" fmla="*/ 6161503 h 6858000"/>
              <a:gd name="connsiteX237" fmla="*/ 8211312 w 12192000"/>
              <a:gd name="connsiteY237" fmla="*/ 6189299 h 6858000"/>
              <a:gd name="connsiteX238" fmla="*/ 8212105 w 12192000"/>
              <a:gd name="connsiteY238" fmla="*/ 6203595 h 6858000"/>
              <a:gd name="connsiteX239" fmla="*/ 8212105 w 12192000"/>
              <a:gd name="connsiteY239" fmla="*/ 6217890 h 6858000"/>
              <a:gd name="connsiteX240" fmla="*/ 8213691 w 12192000"/>
              <a:gd name="connsiteY240" fmla="*/ 6242509 h 6858000"/>
              <a:gd name="connsiteX241" fmla="*/ 8212105 w 12192000"/>
              <a:gd name="connsiteY241" fmla="*/ 6266335 h 6858000"/>
              <a:gd name="connsiteX242" fmla="*/ 8212105 w 12192000"/>
              <a:gd name="connsiteY242" fmla="*/ 6289366 h 6858000"/>
              <a:gd name="connsiteX243" fmla="*/ 8210519 w 12192000"/>
              <a:gd name="connsiteY243" fmla="*/ 6313192 h 6858000"/>
              <a:gd name="connsiteX244" fmla="*/ 8208140 w 12192000"/>
              <a:gd name="connsiteY244" fmla="*/ 6336223 h 6858000"/>
              <a:gd name="connsiteX245" fmla="*/ 8205761 w 12192000"/>
              <a:gd name="connsiteY245" fmla="*/ 6360048 h 6858000"/>
              <a:gd name="connsiteX246" fmla="*/ 8202588 w 12192000"/>
              <a:gd name="connsiteY246" fmla="*/ 6382285 h 6858000"/>
              <a:gd name="connsiteX247" fmla="*/ 8197829 w 12192000"/>
              <a:gd name="connsiteY247" fmla="*/ 6405317 h 6858000"/>
              <a:gd name="connsiteX248" fmla="*/ 8193070 w 12192000"/>
              <a:gd name="connsiteY248" fmla="*/ 6428348 h 6858000"/>
              <a:gd name="connsiteX249" fmla="*/ 8189105 w 12192000"/>
              <a:gd name="connsiteY249" fmla="*/ 6450585 h 6858000"/>
              <a:gd name="connsiteX250" fmla="*/ 8183552 w 12192000"/>
              <a:gd name="connsiteY250" fmla="*/ 6472822 h 6858000"/>
              <a:gd name="connsiteX251" fmla="*/ 8176414 w 12192000"/>
              <a:gd name="connsiteY251" fmla="*/ 6495059 h 6858000"/>
              <a:gd name="connsiteX252" fmla="*/ 8170069 w 12192000"/>
              <a:gd name="connsiteY252" fmla="*/ 6516502 h 6858000"/>
              <a:gd name="connsiteX253" fmla="*/ 8162138 w 12192000"/>
              <a:gd name="connsiteY253" fmla="*/ 6537151 h 6858000"/>
              <a:gd name="connsiteX254" fmla="*/ 8154207 w 12192000"/>
              <a:gd name="connsiteY254" fmla="*/ 6558594 h 6858000"/>
              <a:gd name="connsiteX255" fmla="*/ 8146276 w 12192000"/>
              <a:gd name="connsiteY255" fmla="*/ 6578448 h 6858000"/>
              <a:gd name="connsiteX256" fmla="*/ 8137551 w 12192000"/>
              <a:gd name="connsiteY256" fmla="*/ 6599891 h 6858000"/>
              <a:gd name="connsiteX257" fmla="*/ 8128034 w 12192000"/>
              <a:gd name="connsiteY257" fmla="*/ 6619746 h 6858000"/>
              <a:gd name="connsiteX258" fmla="*/ 8117723 w 12192000"/>
              <a:gd name="connsiteY258" fmla="*/ 6638806 h 6858000"/>
              <a:gd name="connsiteX259" fmla="*/ 8107412 w 12192000"/>
              <a:gd name="connsiteY259" fmla="*/ 6659455 h 6858000"/>
              <a:gd name="connsiteX260" fmla="*/ 8096308 w 12192000"/>
              <a:gd name="connsiteY260" fmla="*/ 6678515 h 6858000"/>
              <a:gd name="connsiteX261" fmla="*/ 8085205 w 12192000"/>
              <a:gd name="connsiteY261" fmla="*/ 6695987 h 6858000"/>
              <a:gd name="connsiteX262" fmla="*/ 8073307 w 12192000"/>
              <a:gd name="connsiteY262" fmla="*/ 6715047 h 6858000"/>
              <a:gd name="connsiteX263" fmla="*/ 8060617 w 12192000"/>
              <a:gd name="connsiteY263" fmla="*/ 6731725 h 6858000"/>
              <a:gd name="connsiteX264" fmla="*/ 8047134 w 12192000"/>
              <a:gd name="connsiteY264" fmla="*/ 6749991 h 6858000"/>
              <a:gd name="connsiteX265" fmla="*/ 8033651 w 12192000"/>
              <a:gd name="connsiteY265" fmla="*/ 6766669 h 6858000"/>
              <a:gd name="connsiteX266" fmla="*/ 8020961 w 12192000"/>
              <a:gd name="connsiteY266" fmla="*/ 6783347 h 6858000"/>
              <a:gd name="connsiteX267" fmla="*/ 8005892 w 12192000"/>
              <a:gd name="connsiteY267" fmla="*/ 6798437 h 6858000"/>
              <a:gd name="connsiteX268" fmla="*/ 7991615 w 12192000"/>
              <a:gd name="connsiteY268" fmla="*/ 6814320 h 6858000"/>
              <a:gd name="connsiteX269" fmla="*/ 7975752 w 12192000"/>
              <a:gd name="connsiteY269" fmla="*/ 6830204 h 6858000"/>
              <a:gd name="connsiteX270" fmla="*/ 7960682 w 12192000"/>
              <a:gd name="connsiteY270" fmla="*/ 6844499 h 6858000"/>
              <a:gd name="connsiteX271" fmla="*/ 7944820 w 12192000"/>
              <a:gd name="connsiteY271" fmla="*/ 6858000 h 6858000"/>
              <a:gd name="connsiteX272" fmla="*/ 7214346 w 12192000"/>
              <a:gd name="connsiteY272" fmla="*/ 6858000 h 6858000"/>
              <a:gd name="connsiteX273" fmla="*/ 6483871 w 12192000"/>
              <a:gd name="connsiteY273" fmla="*/ 6858000 h 6858000"/>
              <a:gd name="connsiteX274" fmla="*/ 6467216 w 12192000"/>
              <a:gd name="connsiteY274" fmla="*/ 6843705 h 6858000"/>
              <a:gd name="connsiteX275" fmla="*/ 6458491 w 12192000"/>
              <a:gd name="connsiteY275" fmla="*/ 6835763 h 6858000"/>
              <a:gd name="connsiteX276" fmla="*/ 6448974 w 12192000"/>
              <a:gd name="connsiteY276" fmla="*/ 6827027 h 6858000"/>
              <a:gd name="connsiteX277" fmla="*/ 6432318 w 12192000"/>
              <a:gd name="connsiteY277" fmla="*/ 6811143 h 6858000"/>
              <a:gd name="connsiteX278" fmla="*/ 6415662 w 12192000"/>
              <a:gd name="connsiteY278" fmla="*/ 6792877 h 6858000"/>
              <a:gd name="connsiteX279" fmla="*/ 6399800 w 12192000"/>
              <a:gd name="connsiteY279" fmla="*/ 6776199 h 6858000"/>
              <a:gd name="connsiteX280" fmla="*/ 6384730 w 12192000"/>
              <a:gd name="connsiteY280" fmla="*/ 6758727 h 6858000"/>
              <a:gd name="connsiteX281" fmla="*/ 6369661 w 12192000"/>
              <a:gd name="connsiteY281" fmla="*/ 6739667 h 6858000"/>
              <a:gd name="connsiteX282" fmla="*/ 6355384 w 12192000"/>
              <a:gd name="connsiteY282" fmla="*/ 6720607 h 6858000"/>
              <a:gd name="connsiteX283" fmla="*/ 6341108 w 12192000"/>
              <a:gd name="connsiteY283" fmla="*/ 6700752 h 6858000"/>
              <a:gd name="connsiteX284" fmla="*/ 6327624 w 12192000"/>
              <a:gd name="connsiteY284" fmla="*/ 6680104 h 6858000"/>
              <a:gd name="connsiteX285" fmla="*/ 6314142 w 12192000"/>
              <a:gd name="connsiteY285" fmla="*/ 6659455 h 6858000"/>
              <a:gd name="connsiteX286" fmla="*/ 6302244 w 12192000"/>
              <a:gd name="connsiteY286" fmla="*/ 6638012 h 6858000"/>
              <a:gd name="connsiteX287" fmla="*/ 6289554 w 12192000"/>
              <a:gd name="connsiteY287" fmla="*/ 6616569 h 6858000"/>
              <a:gd name="connsiteX288" fmla="*/ 6278450 w 12192000"/>
              <a:gd name="connsiteY288" fmla="*/ 6594332 h 6858000"/>
              <a:gd name="connsiteX289" fmla="*/ 6267347 w 12192000"/>
              <a:gd name="connsiteY289" fmla="*/ 6572095 h 6858000"/>
              <a:gd name="connsiteX290" fmla="*/ 6257036 w 12192000"/>
              <a:gd name="connsiteY290" fmla="*/ 6548269 h 6858000"/>
              <a:gd name="connsiteX291" fmla="*/ 6247519 w 12192000"/>
              <a:gd name="connsiteY291" fmla="*/ 6525238 h 6858000"/>
              <a:gd name="connsiteX292" fmla="*/ 6238794 w 12192000"/>
              <a:gd name="connsiteY292" fmla="*/ 6501413 h 6858000"/>
              <a:gd name="connsiteX293" fmla="*/ 6229277 w 12192000"/>
              <a:gd name="connsiteY293" fmla="*/ 6478381 h 6858000"/>
              <a:gd name="connsiteX294" fmla="*/ 6221345 w 12192000"/>
              <a:gd name="connsiteY294" fmla="*/ 6453762 h 6858000"/>
              <a:gd name="connsiteX295" fmla="*/ 6215000 w 12192000"/>
              <a:gd name="connsiteY295" fmla="*/ 6429142 h 6858000"/>
              <a:gd name="connsiteX296" fmla="*/ 6208655 w 12192000"/>
              <a:gd name="connsiteY296" fmla="*/ 6403728 h 6858000"/>
              <a:gd name="connsiteX297" fmla="*/ 6201517 w 12192000"/>
              <a:gd name="connsiteY297" fmla="*/ 6377520 h 6858000"/>
              <a:gd name="connsiteX298" fmla="*/ 6195965 w 12192000"/>
              <a:gd name="connsiteY298" fmla="*/ 6352107 h 6858000"/>
              <a:gd name="connsiteX299" fmla="*/ 6190413 w 12192000"/>
              <a:gd name="connsiteY299" fmla="*/ 6326693 h 6858000"/>
              <a:gd name="connsiteX300" fmla="*/ 6187240 w 12192000"/>
              <a:gd name="connsiteY300" fmla="*/ 6299691 h 6858000"/>
              <a:gd name="connsiteX301" fmla="*/ 6182482 w 12192000"/>
              <a:gd name="connsiteY301" fmla="*/ 6274277 h 6858000"/>
              <a:gd name="connsiteX302" fmla="*/ 6180102 w 12192000"/>
              <a:gd name="connsiteY302" fmla="*/ 6247275 h 6858000"/>
              <a:gd name="connsiteX303" fmla="*/ 6176930 w 12192000"/>
              <a:gd name="connsiteY303" fmla="*/ 6219478 h 6858000"/>
              <a:gd name="connsiteX304" fmla="*/ 6176136 w 12192000"/>
              <a:gd name="connsiteY304" fmla="*/ 6192476 h 6858000"/>
              <a:gd name="connsiteX305" fmla="*/ 6174550 w 12192000"/>
              <a:gd name="connsiteY305" fmla="*/ 6165474 h 6858000"/>
              <a:gd name="connsiteX306" fmla="*/ 6174550 w 12192000"/>
              <a:gd name="connsiteY306" fmla="*/ 6137677 h 6858000"/>
              <a:gd name="connsiteX307" fmla="*/ 6174550 w 12192000"/>
              <a:gd name="connsiteY307" fmla="*/ 6096380 h 6858000"/>
              <a:gd name="connsiteX308" fmla="*/ 6176136 w 12192000"/>
              <a:gd name="connsiteY308" fmla="*/ 6055083 h 6858000"/>
              <a:gd name="connsiteX309" fmla="*/ 6178516 w 12192000"/>
              <a:gd name="connsiteY309" fmla="*/ 6013785 h 6858000"/>
              <a:gd name="connsiteX310" fmla="*/ 6181688 w 12192000"/>
              <a:gd name="connsiteY310" fmla="*/ 5972488 h 6858000"/>
              <a:gd name="connsiteX311" fmla="*/ 6184861 w 12192000"/>
              <a:gd name="connsiteY311" fmla="*/ 5931984 h 6858000"/>
              <a:gd name="connsiteX312" fmla="*/ 6190413 w 12192000"/>
              <a:gd name="connsiteY312" fmla="*/ 5890687 h 6858000"/>
              <a:gd name="connsiteX313" fmla="*/ 6197551 w 12192000"/>
              <a:gd name="connsiteY313" fmla="*/ 5851772 h 6858000"/>
              <a:gd name="connsiteX314" fmla="*/ 6200724 w 12192000"/>
              <a:gd name="connsiteY314" fmla="*/ 5831918 h 6858000"/>
              <a:gd name="connsiteX315" fmla="*/ 6204689 w 12192000"/>
              <a:gd name="connsiteY315" fmla="*/ 5812857 h 6858000"/>
              <a:gd name="connsiteX316" fmla="*/ 6214207 w 12192000"/>
              <a:gd name="connsiteY316" fmla="*/ 5773942 h 6858000"/>
              <a:gd name="connsiteX317" fmla="*/ 6218173 w 12192000"/>
              <a:gd name="connsiteY317" fmla="*/ 5754882 h 6858000"/>
              <a:gd name="connsiteX318" fmla="*/ 6223725 w 12192000"/>
              <a:gd name="connsiteY318" fmla="*/ 5734233 h 6858000"/>
              <a:gd name="connsiteX319" fmla="*/ 6229277 w 12192000"/>
              <a:gd name="connsiteY319" fmla="*/ 5716761 h 6858000"/>
              <a:gd name="connsiteX320" fmla="*/ 6236415 w 12192000"/>
              <a:gd name="connsiteY320" fmla="*/ 5697701 h 6858000"/>
              <a:gd name="connsiteX321" fmla="*/ 6242759 w 12192000"/>
              <a:gd name="connsiteY321" fmla="*/ 5678641 h 6858000"/>
              <a:gd name="connsiteX322" fmla="*/ 6249898 w 12192000"/>
              <a:gd name="connsiteY322" fmla="*/ 5661169 h 6858000"/>
              <a:gd name="connsiteX323" fmla="*/ 6257036 w 12192000"/>
              <a:gd name="connsiteY323" fmla="*/ 5642902 h 6858000"/>
              <a:gd name="connsiteX324" fmla="*/ 6264968 w 12192000"/>
              <a:gd name="connsiteY324" fmla="*/ 5623842 h 6858000"/>
              <a:gd name="connsiteX325" fmla="*/ 6272899 w 12192000"/>
              <a:gd name="connsiteY325" fmla="*/ 5607164 h 6858000"/>
              <a:gd name="connsiteX326" fmla="*/ 6281623 w 12192000"/>
              <a:gd name="connsiteY326" fmla="*/ 5589692 h 6858000"/>
              <a:gd name="connsiteX327" fmla="*/ 6291141 w 12192000"/>
              <a:gd name="connsiteY327" fmla="*/ 5571426 h 6858000"/>
              <a:gd name="connsiteX328" fmla="*/ 6300658 w 12192000"/>
              <a:gd name="connsiteY328" fmla="*/ 5554748 h 6858000"/>
              <a:gd name="connsiteX329" fmla="*/ 6322072 w 12192000"/>
              <a:gd name="connsiteY329" fmla="*/ 5521393 h 6858000"/>
              <a:gd name="connsiteX330" fmla="*/ 6782882 w 12192000"/>
              <a:gd name="connsiteY330" fmla="*/ 5711202 h 6858000"/>
              <a:gd name="connsiteX331" fmla="*/ 6760674 w 12192000"/>
              <a:gd name="connsiteY331" fmla="*/ 5749323 h 6858000"/>
              <a:gd name="connsiteX332" fmla="*/ 6740053 w 12192000"/>
              <a:gd name="connsiteY332" fmla="*/ 5785061 h 6858000"/>
              <a:gd name="connsiteX333" fmla="*/ 6732122 w 12192000"/>
              <a:gd name="connsiteY333" fmla="*/ 5802533 h 6858000"/>
              <a:gd name="connsiteX334" fmla="*/ 6723398 w 12192000"/>
              <a:gd name="connsiteY334" fmla="*/ 5821593 h 6858000"/>
              <a:gd name="connsiteX335" fmla="*/ 6717052 w 12192000"/>
              <a:gd name="connsiteY335" fmla="*/ 5839859 h 6858000"/>
              <a:gd name="connsiteX336" fmla="*/ 6709914 w 12192000"/>
              <a:gd name="connsiteY336" fmla="*/ 5858126 h 6858000"/>
              <a:gd name="connsiteX337" fmla="*/ 6704362 w 12192000"/>
              <a:gd name="connsiteY337" fmla="*/ 5878774 h 6858000"/>
              <a:gd name="connsiteX338" fmla="*/ 6700397 w 12192000"/>
              <a:gd name="connsiteY338" fmla="*/ 5898629 h 6858000"/>
              <a:gd name="connsiteX339" fmla="*/ 6695637 w 12192000"/>
              <a:gd name="connsiteY339" fmla="*/ 5920866 h 6858000"/>
              <a:gd name="connsiteX340" fmla="*/ 6692466 w 12192000"/>
              <a:gd name="connsiteY340" fmla="*/ 5943103 h 6858000"/>
              <a:gd name="connsiteX341" fmla="*/ 6690879 w 12192000"/>
              <a:gd name="connsiteY341" fmla="*/ 5955810 h 6858000"/>
              <a:gd name="connsiteX342" fmla="*/ 6690086 w 12192000"/>
              <a:gd name="connsiteY342" fmla="*/ 5967723 h 6858000"/>
              <a:gd name="connsiteX343" fmla="*/ 6687707 w 12192000"/>
              <a:gd name="connsiteY343" fmla="*/ 5993931 h 6858000"/>
              <a:gd name="connsiteX344" fmla="*/ 6686913 w 12192000"/>
              <a:gd name="connsiteY344" fmla="*/ 6021727 h 6858000"/>
              <a:gd name="connsiteX345" fmla="*/ 6686913 w 12192000"/>
              <a:gd name="connsiteY345" fmla="*/ 6050318 h 6858000"/>
              <a:gd name="connsiteX346" fmla="*/ 6686913 w 12192000"/>
              <a:gd name="connsiteY346" fmla="*/ 6066995 h 6858000"/>
              <a:gd name="connsiteX347" fmla="*/ 6687707 w 12192000"/>
              <a:gd name="connsiteY347" fmla="*/ 6083673 h 6858000"/>
              <a:gd name="connsiteX348" fmla="*/ 6689293 w 12192000"/>
              <a:gd name="connsiteY348" fmla="*/ 6099557 h 6858000"/>
              <a:gd name="connsiteX349" fmla="*/ 6690879 w 12192000"/>
              <a:gd name="connsiteY349" fmla="*/ 6116235 h 6858000"/>
              <a:gd name="connsiteX350" fmla="*/ 6692466 w 12192000"/>
              <a:gd name="connsiteY350" fmla="*/ 6132118 h 6858000"/>
              <a:gd name="connsiteX351" fmla="*/ 6695637 w 12192000"/>
              <a:gd name="connsiteY351" fmla="*/ 6146413 h 6858000"/>
              <a:gd name="connsiteX352" fmla="*/ 6698810 w 12192000"/>
              <a:gd name="connsiteY352" fmla="*/ 6162297 h 6858000"/>
              <a:gd name="connsiteX353" fmla="*/ 6702776 w 12192000"/>
              <a:gd name="connsiteY353" fmla="*/ 6176592 h 6858000"/>
              <a:gd name="connsiteX354" fmla="*/ 6705948 w 12192000"/>
              <a:gd name="connsiteY354" fmla="*/ 6190888 h 6858000"/>
              <a:gd name="connsiteX355" fmla="*/ 6709914 w 12192000"/>
              <a:gd name="connsiteY355" fmla="*/ 6204389 h 6858000"/>
              <a:gd name="connsiteX356" fmla="*/ 6714673 w 12192000"/>
              <a:gd name="connsiteY356" fmla="*/ 6217890 h 6858000"/>
              <a:gd name="connsiteX357" fmla="*/ 6720225 w 12192000"/>
              <a:gd name="connsiteY357" fmla="*/ 6231391 h 6858000"/>
              <a:gd name="connsiteX358" fmla="*/ 6725777 w 12192000"/>
              <a:gd name="connsiteY358" fmla="*/ 6244892 h 6858000"/>
              <a:gd name="connsiteX359" fmla="*/ 6732122 w 12192000"/>
              <a:gd name="connsiteY359" fmla="*/ 6256805 h 6858000"/>
              <a:gd name="connsiteX360" fmla="*/ 6739260 w 12192000"/>
              <a:gd name="connsiteY360" fmla="*/ 6269512 h 6858000"/>
              <a:gd name="connsiteX361" fmla="*/ 6745605 w 12192000"/>
              <a:gd name="connsiteY361" fmla="*/ 6280630 h 6858000"/>
              <a:gd name="connsiteX362" fmla="*/ 6753536 w 12192000"/>
              <a:gd name="connsiteY362" fmla="*/ 6291749 h 6858000"/>
              <a:gd name="connsiteX363" fmla="*/ 6761468 w 12192000"/>
              <a:gd name="connsiteY363" fmla="*/ 6302867 h 6858000"/>
              <a:gd name="connsiteX364" fmla="*/ 6769399 w 12192000"/>
              <a:gd name="connsiteY364" fmla="*/ 6313192 h 6858000"/>
              <a:gd name="connsiteX365" fmla="*/ 6778123 w 12192000"/>
              <a:gd name="connsiteY365" fmla="*/ 6321928 h 6858000"/>
              <a:gd name="connsiteX366" fmla="*/ 6786848 w 12192000"/>
              <a:gd name="connsiteY366" fmla="*/ 6330664 h 6858000"/>
              <a:gd name="connsiteX367" fmla="*/ 6797159 w 12192000"/>
              <a:gd name="connsiteY367" fmla="*/ 6340194 h 6858000"/>
              <a:gd name="connsiteX368" fmla="*/ 6801917 w 12192000"/>
              <a:gd name="connsiteY368" fmla="*/ 6344165 h 6858000"/>
              <a:gd name="connsiteX369" fmla="*/ 6807470 w 12192000"/>
              <a:gd name="connsiteY369" fmla="*/ 6347341 h 6858000"/>
              <a:gd name="connsiteX370" fmla="*/ 6816987 w 12192000"/>
              <a:gd name="connsiteY370" fmla="*/ 6355283 h 6858000"/>
              <a:gd name="connsiteX371" fmla="*/ 6827298 w 12192000"/>
              <a:gd name="connsiteY371" fmla="*/ 6362431 h 6858000"/>
              <a:gd name="connsiteX372" fmla="*/ 6838402 w 12192000"/>
              <a:gd name="connsiteY372" fmla="*/ 6368784 h 6858000"/>
              <a:gd name="connsiteX373" fmla="*/ 6851092 w 12192000"/>
              <a:gd name="connsiteY373" fmla="*/ 6374344 h 6858000"/>
              <a:gd name="connsiteX374" fmla="*/ 6856644 w 12192000"/>
              <a:gd name="connsiteY374" fmla="*/ 6376726 h 6858000"/>
              <a:gd name="connsiteX375" fmla="*/ 6862195 w 12192000"/>
              <a:gd name="connsiteY375" fmla="*/ 6379903 h 6858000"/>
              <a:gd name="connsiteX376" fmla="*/ 6874093 w 12192000"/>
              <a:gd name="connsiteY376" fmla="*/ 6384668 h 6858000"/>
              <a:gd name="connsiteX377" fmla="*/ 6887576 w 12192000"/>
              <a:gd name="connsiteY377" fmla="*/ 6387845 h 6858000"/>
              <a:gd name="connsiteX378" fmla="*/ 6899473 w 12192000"/>
              <a:gd name="connsiteY378" fmla="*/ 6391021 h 6858000"/>
              <a:gd name="connsiteX379" fmla="*/ 6912956 w 12192000"/>
              <a:gd name="connsiteY379" fmla="*/ 6393404 h 6858000"/>
              <a:gd name="connsiteX380" fmla="*/ 6944681 w 12192000"/>
              <a:gd name="connsiteY380" fmla="*/ 6396581 h 6858000"/>
              <a:gd name="connsiteX381" fmla="*/ 6975613 w 12192000"/>
              <a:gd name="connsiteY381" fmla="*/ 6399757 h 6858000"/>
              <a:gd name="connsiteX382" fmla="*/ 7008925 w 12192000"/>
              <a:gd name="connsiteY382" fmla="*/ 6402140 h 6858000"/>
              <a:gd name="connsiteX383" fmla="*/ 7044616 w 12192000"/>
              <a:gd name="connsiteY383" fmla="*/ 6404523 h 6858000"/>
              <a:gd name="connsiteX384" fmla="*/ 7081893 w 12192000"/>
              <a:gd name="connsiteY384" fmla="*/ 6405317 h 6858000"/>
              <a:gd name="connsiteX385" fmla="*/ 7119170 w 12192000"/>
              <a:gd name="connsiteY385" fmla="*/ 6406905 h 6858000"/>
              <a:gd name="connsiteX386" fmla="*/ 7158827 w 12192000"/>
              <a:gd name="connsiteY386" fmla="*/ 6407699 h 6858000"/>
              <a:gd name="connsiteX387" fmla="*/ 7200069 w 12192000"/>
              <a:gd name="connsiteY387" fmla="*/ 6407699 h 6858000"/>
              <a:gd name="connsiteX388" fmla="*/ 7239726 w 12192000"/>
              <a:gd name="connsiteY388" fmla="*/ 6407699 h 6858000"/>
              <a:gd name="connsiteX389" fmla="*/ 7278590 w 12192000"/>
              <a:gd name="connsiteY389" fmla="*/ 6406905 h 6858000"/>
              <a:gd name="connsiteX390" fmla="*/ 7318246 w 12192000"/>
              <a:gd name="connsiteY390" fmla="*/ 6405317 h 6858000"/>
              <a:gd name="connsiteX391" fmla="*/ 7357109 w 12192000"/>
              <a:gd name="connsiteY391" fmla="*/ 6404523 h 6858000"/>
              <a:gd name="connsiteX392" fmla="*/ 7438802 w 12192000"/>
              <a:gd name="connsiteY392" fmla="*/ 6399757 h 6858000"/>
              <a:gd name="connsiteX393" fmla="*/ 7527632 w 12192000"/>
              <a:gd name="connsiteY393" fmla="*/ 6393404 h 6858000"/>
              <a:gd name="connsiteX394" fmla="*/ 7538737 w 12192000"/>
              <a:gd name="connsiteY394" fmla="*/ 6392610 h 6858000"/>
              <a:gd name="connsiteX395" fmla="*/ 7549841 w 12192000"/>
              <a:gd name="connsiteY395" fmla="*/ 6390227 h 6858000"/>
              <a:gd name="connsiteX396" fmla="*/ 7560944 w 12192000"/>
              <a:gd name="connsiteY396" fmla="*/ 6387845 h 6858000"/>
              <a:gd name="connsiteX397" fmla="*/ 7571255 w 12192000"/>
              <a:gd name="connsiteY397" fmla="*/ 6385462 h 6858000"/>
              <a:gd name="connsiteX398" fmla="*/ 7581565 w 12192000"/>
              <a:gd name="connsiteY398" fmla="*/ 6382285 h 6858000"/>
              <a:gd name="connsiteX399" fmla="*/ 7590290 w 12192000"/>
              <a:gd name="connsiteY399" fmla="*/ 6379109 h 6858000"/>
              <a:gd name="connsiteX400" fmla="*/ 7599807 w 12192000"/>
              <a:gd name="connsiteY400" fmla="*/ 6374344 h 6858000"/>
              <a:gd name="connsiteX401" fmla="*/ 7609326 w 12192000"/>
              <a:gd name="connsiteY401" fmla="*/ 6369579 h 6858000"/>
              <a:gd name="connsiteX402" fmla="*/ 7625981 w 12192000"/>
              <a:gd name="connsiteY402" fmla="*/ 6360048 h 6858000"/>
              <a:gd name="connsiteX403" fmla="*/ 7634706 w 12192000"/>
              <a:gd name="connsiteY403" fmla="*/ 6354489 h 6858000"/>
              <a:gd name="connsiteX404" fmla="*/ 7642637 w 12192000"/>
              <a:gd name="connsiteY404" fmla="*/ 6348930 h 6858000"/>
              <a:gd name="connsiteX405" fmla="*/ 7656913 w 12192000"/>
              <a:gd name="connsiteY405" fmla="*/ 6336223 h 6858000"/>
              <a:gd name="connsiteX406" fmla="*/ 7669603 w 12192000"/>
              <a:gd name="connsiteY406" fmla="*/ 6322722 h 6858000"/>
              <a:gd name="connsiteX407" fmla="*/ 7672776 w 12192000"/>
              <a:gd name="connsiteY407" fmla="*/ 6319545 h 6858000"/>
              <a:gd name="connsiteX408" fmla="*/ 7675949 w 12192000"/>
              <a:gd name="connsiteY408" fmla="*/ 6316368 h 6858000"/>
              <a:gd name="connsiteX409" fmla="*/ 7681500 w 12192000"/>
              <a:gd name="connsiteY409" fmla="*/ 6310015 h 6858000"/>
              <a:gd name="connsiteX410" fmla="*/ 7691811 w 12192000"/>
              <a:gd name="connsiteY410" fmla="*/ 6294925 h 6858000"/>
              <a:gd name="connsiteX411" fmla="*/ 7695777 w 12192000"/>
              <a:gd name="connsiteY411" fmla="*/ 6286984 h 6858000"/>
              <a:gd name="connsiteX412" fmla="*/ 7700536 w 12192000"/>
              <a:gd name="connsiteY412" fmla="*/ 6279836 h 6858000"/>
              <a:gd name="connsiteX413" fmla="*/ 7706880 w 12192000"/>
              <a:gd name="connsiteY413" fmla="*/ 6264747 h 6858000"/>
              <a:gd name="connsiteX414" fmla="*/ 7710846 w 12192000"/>
              <a:gd name="connsiteY414" fmla="*/ 6256805 h 6858000"/>
              <a:gd name="connsiteX415" fmla="*/ 7712432 w 12192000"/>
              <a:gd name="connsiteY415" fmla="*/ 6249657 h 6858000"/>
              <a:gd name="connsiteX416" fmla="*/ 7717191 w 12192000"/>
              <a:gd name="connsiteY416" fmla="*/ 6233773 h 6858000"/>
              <a:gd name="connsiteX417" fmla="*/ 7719570 w 12192000"/>
              <a:gd name="connsiteY417" fmla="*/ 6217890 h 6858000"/>
              <a:gd name="connsiteX418" fmla="*/ 7720364 w 12192000"/>
              <a:gd name="connsiteY418" fmla="*/ 6203595 h 6858000"/>
              <a:gd name="connsiteX419" fmla="*/ 7719570 w 12192000"/>
              <a:gd name="connsiteY419" fmla="*/ 6184534 h 6858000"/>
              <a:gd name="connsiteX420" fmla="*/ 7719570 w 12192000"/>
              <a:gd name="connsiteY420" fmla="*/ 6167856 h 6858000"/>
              <a:gd name="connsiteX421" fmla="*/ 7717984 w 12192000"/>
              <a:gd name="connsiteY421" fmla="*/ 6159120 h 6858000"/>
              <a:gd name="connsiteX422" fmla="*/ 7717191 w 12192000"/>
              <a:gd name="connsiteY422" fmla="*/ 6151179 h 6858000"/>
              <a:gd name="connsiteX423" fmla="*/ 7714812 w 12192000"/>
              <a:gd name="connsiteY423" fmla="*/ 6136883 h 6858000"/>
              <a:gd name="connsiteX424" fmla="*/ 7711640 w 12192000"/>
              <a:gd name="connsiteY424" fmla="*/ 6121794 h 6858000"/>
              <a:gd name="connsiteX425" fmla="*/ 7708467 w 12192000"/>
              <a:gd name="connsiteY425" fmla="*/ 6107499 h 6858000"/>
              <a:gd name="connsiteX426" fmla="*/ 7703708 w 12192000"/>
              <a:gd name="connsiteY426" fmla="*/ 6091615 h 6858000"/>
              <a:gd name="connsiteX427" fmla="*/ 7697363 w 12192000"/>
              <a:gd name="connsiteY427" fmla="*/ 6074143 h 6858000"/>
              <a:gd name="connsiteX428" fmla="*/ 7426112 w 12192000"/>
              <a:gd name="connsiteY428" fmla="*/ 6074143 h 6858000"/>
              <a:gd name="connsiteX429" fmla="*/ 7426112 w 12192000"/>
              <a:gd name="connsiteY429" fmla="*/ 6229008 h 6858000"/>
              <a:gd name="connsiteX430" fmla="*/ 6973234 w 12192000"/>
              <a:gd name="connsiteY430" fmla="*/ 6229008 h 6858000"/>
              <a:gd name="connsiteX431" fmla="*/ 4869031 w 12192000"/>
              <a:gd name="connsiteY431" fmla="*/ 5397500 h 6858000"/>
              <a:gd name="connsiteX432" fmla="*/ 5321908 w 12192000"/>
              <a:gd name="connsiteY432" fmla="*/ 5397500 h 6858000"/>
              <a:gd name="connsiteX433" fmla="*/ 5321908 w 12192000"/>
              <a:gd name="connsiteY433" fmla="*/ 5553954 h 6858000"/>
              <a:gd name="connsiteX434" fmla="*/ 5958793 w 12192000"/>
              <a:gd name="connsiteY434" fmla="*/ 5553954 h 6858000"/>
              <a:gd name="connsiteX435" fmla="*/ 5965138 w 12192000"/>
              <a:gd name="connsiteY435" fmla="*/ 5562690 h 6858000"/>
              <a:gd name="connsiteX436" fmla="*/ 5972276 w 12192000"/>
              <a:gd name="connsiteY436" fmla="*/ 5573809 h 6858000"/>
              <a:gd name="connsiteX437" fmla="*/ 5986553 w 12192000"/>
              <a:gd name="connsiteY437" fmla="*/ 5598428 h 6858000"/>
              <a:gd name="connsiteX438" fmla="*/ 5993691 w 12192000"/>
              <a:gd name="connsiteY438" fmla="*/ 5611929 h 6858000"/>
              <a:gd name="connsiteX439" fmla="*/ 5999243 w 12192000"/>
              <a:gd name="connsiteY439" fmla="*/ 5625430 h 6858000"/>
              <a:gd name="connsiteX440" fmla="*/ 6005588 w 12192000"/>
              <a:gd name="connsiteY440" fmla="*/ 5640520 h 6858000"/>
              <a:gd name="connsiteX441" fmla="*/ 6012725 w 12192000"/>
              <a:gd name="connsiteY441" fmla="*/ 5656403 h 6858000"/>
              <a:gd name="connsiteX442" fmla="*/ 6019072 w 12192000"/>
              <a:gd name="connsiteY442" fmla="*/ 5673081 h 6858000"/>
              <a:gd name="connsiteX443" fmla="*/ 6024623 w 12192000"/>
              <a:gd name="connsiteY443" fmla="*/ 5689759 h 6858000"/>
              <a:gd name="connsiteX444" fmla="*/ 6030175 w 12192000"/>
              <a:gd name="connsiteY444" fmla="*/ 5708025 h 6858000"/>
              <a:gd name="connsiteX445" fmla="*/ 6036520 w 12192000"/>
              <a:gd name="connsiteY445" fmla="*/ 5726291 h 6858000"/>
              <a:gd name="connsiteX446" fmla="*/ 6042865 w 12192000"/>
              <a:gd name="connsiteY446" fmla="*/ 5745352 h 6858000"/>
              <a:gd name="connsiteX447" fmla="*/ 6048416 w 12192000"/>
              <a:gd name="connsiteY447" fmla="*/ 5766001 h 6858000"/>
              <a:gd name="connsiteX448" fmla="*/ 6057935 w 12192000"/>
              <a:gd name="connsiteY448" fmla="*/ 5808092 h 6858000"/>
              <a:gd name="connsiteX449" fmla="*/ 6068246 w 12192000"/>
              <a:gd name="connsiteY449" fmla="*/ 5851772 h 6858000"/>
              <a:gd name="connsiteX450" fmla="*/ 6076969 w 12192000"/>
              <a:gd name="connsiteY450" fmla="*/ 5898629 h 6858000"/>
              <a:gd name="connsiteX451" fmla="*/ 6084902 w 12192000"/>
              <a:gd name="connsiteY451" fmla="*/ 5947868 h 6858000"/>
              <a:gd name="connsiteX452" fmla="*/ 6089659 w 12192000"/>
              <a:gd name="connsiteY452" fmla="*/ 5972488 h 6858000"/>
              <a:gd name="connsiteX453" fmla="*/ 6092833 w 12192000"/>
              <a:gd name="connsiteY453" fmla="*/ 5997902 h 6858000"/>
              <a:gd name="connsiteX454" fmla="*/ 6096005 w 12192000"/>
              <a:gd name="connsiteY454" fmla="*/ 6024904 h 6858000"/>
              <a:gd name="connsiteX455" fmla="*/ 6098384 w 12192000"/>
              <a:gd name="connsiteY455" fmla="*/ 6050318 h 6858000"/>
              <a:gd name="connsiteX456" fmla="*/ 6102349 w 12192000"/>
              <a:gd name="connsiteY456" fmla="*/ 6105116 h 6858000"/>
              <a:gd name="connsiteX457" fmla="*/ 6107108 w 12192000"/>
              <a:gd name="connsiteY457" fmla="*/ 6161503 h 6858000"/>
              <a:gd name="connsiteX458" fmla="*/ 6107901 w 12192000"/>
              <a:gd name="connsiteY458" fmla="*/ 6189299 h 6858000"/>
              <a:gd name="connsiteX459" fmla="*/ 6107901 w 12192000"/>
              <a:gd name="connsiteY459" fmla="*/ 6203595 h 6858000"/>
              <a:gd name="connsiteX460" fmla="*/ 6109487 w 12192000"/>
              <a:gd name="connsiteY460" fmla="*/ 6217890 h 6858000"/>
              <a:gd name="connsiteX461" fmla="*/ 6109487 w 12192000"/>
              <a:gd name="connsiteY461" fmla="*/ 6242509 h 6858000"/>
              <a:gd name="connsiteX462" fmla="*/ 6109487 w 12192000"/>
              <a:gd name="connsiteY462" fmla="*/ 6266335 h 6858000"/>
              <a:gd name="connsiteX463" fmla="*/ 6107901 w 12192000"/>
              <a:gd name="connsiteY463" fmla="*/ 6289366 h 6858000"/>
              <a:gd name="connsiteX464" fmla="*/ 6107108 w 12192000"/>
              <a:gd name="connsiteY464" fmla="*/ 6313192 h 6858000"/>
              <a:gd name="connsiteX465" fmla="*/ 6104729 w 12192000"/>
              <a:gd name="connsiteY465" fmla="*/ 6336223 h 6858000"/>
              <a:gd name="connsiteX466" fmla="*/ 6101557 w 12192000"/>
              <a:gd name="connsiteY466" fmla="*/ 6360048 h 6858000"/>
              <a:gd name="connsiteX467" fmla="*/ 6098384 w 12192000"/>
              <a:gd name="connsiteY467" fmla="*/ 6382285 h 6858000"/>
              <a:gd name="connsiteX468" fmla="*/ 6095211 w 12192000"/>
              <a:gd name="connsiteY468" fmla="*/ 6405317 h 6858000"/>
              <a:gd name="connsiteX469" fmla="*/ 6090453 w 12192000"/>
              <a:gd name="connsiteY469" fmla="*/ 6428348 h 6858000"/>
              <a:gd name="connsiteX470" fmla="*/ 6084902 w 12192000"/>
              <a:gd name="connsiteY470" fmla="*/ 6450585 h 6858000"/>
              <a:gd name="connsiteX471" fmla="*/ 6079350 w 12192000"/>
              <a:gd name="connsiteY471" fmla="*/ 6472822 h 6858000"/>
              <a:gd name="connsiteX472" fmla="*/ 6072210 w 12192000"/>
              <a:gd name="connsiteY472" fmla="*/ 6495059 h 6858000"/>
              <a:gd name="connsiteX473" fmla="*/ 6065867 w 12192000"/>
              <a:gd name="connsiteY473" fmla="*/ 6516502 h 6858000"/>
              <a:gd name="connsiteX474" fmla="*/ 6059522 w 12192000"/>
              <a:gd name="connsiteY474" fmla="*/ 6537151 h 6858000"/>
              <a:gd name="connsiteX475" fmla="*/ 6051589 w 12192000"/>
              <a:gd name="connsiteY475" fmla="*/ 6558594 h 6858000"/>
              <a:gd name="connsiteX476" fmla="*/ 6042865 w 12192000"/>
              <a:gd name="connsiteY476" fmla="*/ 6578448 h 6858000"/>
              <a:gd name="connsiteX477" fmla="*/ 6033349 w 12192000"/>
              <a:gd name="connsiteY477" fmla="*/ 6599891 h 6858000"/>
              <a:gd name="connsiteX478" fmla="*/ 6023830 w 12192000"/>
              <a:gd name="connsiteY478" fmla="*/ 6619746 h 6858000"/>
              <a:gd name="connsiteX479" fmla="*/ 6014312 w 12192000"/>
              <a:gd name="connsiteY479" fmla="*/ 6638806 h 6858000"/>
              <a:gd name="connsiteX480" fmla="*/ 6003209 w 12192000"/>
              <a:gd name="connsiteY480" fmla="*/ 6659455 h 6858000"/>
              <a:gd name="connsiteX481" fmla="*/ 5992104 w 12192000"/>
              <a:gd name="connsiteY481" fmla="*/ 6678515 h 6858000"/>
              <a:gd name="connsiteX482" fmla="*/ 5981002 w 12192000"/>
              <a:gd name="connsiteY482" fmla="*/ 6695987 h 6858000"/>
              <a:gd name="connsiteX483" fmla="*/ 5969104 w 12192000"/>
              <a:gd name="connsiteY483" fmla="*/ 6715047 h 6858000"/>
              <a:gd name="connsiteX484" fmla="*/ 5956414 w 12192000"/>
              <a:gd name="connsiteY484" fmla="*/ 6731725 h 6858000"/>
              <a:gd name="connsiteX485" fmla="*/ 5944517 w 12192000"/>
              <a:gd name="connsiteY485" fmla="*/ 6749991 h 6858000"/>
              <a:gd name="connsiteX486" fmla="*/ 5931034 w 12192000"/>
              <a:gd name="connsiteY486" fmla="*/ 6766669 h 6858000"/>
              <a:gd name="connsiteX487" fmla="*/ 5916758 w 12192000"/>
              <a:gd name="connsiteY487" fmla="*/ 6783347 h 6858000"/>
              <a:gd name="connsiteX488" fmla="*/ 5901688 w 12192000"/>
              <a:gd name="connsiteY488" fmla="*/ 6798437 h 6858000"/>
              <a:gd name="connsiteX489" fmla="*/ 5887411 w 12192000"/>
              <a:gd name="connsiteY489" fmla="*/ 6814320 h 6858000"/>
              <a:gd name="connsiteX490" fmla="*/ 5873135 w 12192000"/>
              <a:gd name="connsiteY490" fmla="*/ 6830204 h 6858000"/>
              <a:gd name="connsiteX491" fmla="*/ 5857273 w 12192000"/>
              <a:gd name="connsiteY491" fmla="*/ 6844499 h 6858000"/>
              <a:gd name="connsiteX492" fmla="*/ 5840618 w 12192000"/>
              <a:gd name="connsiteY492" fmla="*/ 6858000 h 6858000"/>
              <a:gd name="connsiteX493" fmla="*/ 5110142 w 12192000"/>
              <a:gd name="connsiteY493" fmla="*/ 6858000 h 6858000"/>
              <a:gd name="connsiteX494" fmla="*/ 4380461 w 12192000"/>
              <a:gd name="connsiteY494" fmla="*/ 6858000 h 6858000"/>
              <a:gd name="connsiteX495" fmla="*/ 4363012 w 12192000"/>
              <a:gd name="connsiteY495" fmla="*/ 6843705 h 6858000"/>
              <a:gd name="connsiteX496" fmla="*/ 4354288 w 12192000"/>
              <a:gd name="connsiteY496" fmla="*/ 6835763 h 6858000"/>
              <a:gd name="connsiteX497" fmla="*/ 4344770 w 12192000"/>
              <a:gd name="connsiteY497" fmla="*/ 6827027 h 6858000"/>
              <a:gd name="connsiteX498" fmla="*/ 4328115 w 12192000"/>
              <a:gd name="connsiteY498" fmla="*/ 6811143 h 6858000"/>
              <a:gd name="connsiteX499" fmla="*/ 4313045 w 12192000"/>
              <a:gd name="connsiteY499" fmla="*/ 6792877 h 6858000"/>
              <a:gd name="connsiteX500" fmla="*/ 4296390 w 12192000"/>
              <a:gd name="connsiteY500" fmla="*/ 6776199 h 6858000"/>
              <a:gd name="connsiteX501" fmla="*/ 4280526 w 12192000"/>
              <a:gd name="connsiteY501" fmla="*/ 6758727 h 6858000"/>
              <a:gd name="connsiteX502" fmla="*/ 4266250 w 12192000"/>
              <a:gd name="connsiteY502" fmla="*/ 6739667 h 6858000"/>
              <a:gd name="connsiteX503" fmla="*/ 4251180 w 12192000"/>
              <a:gd name="connsiteY503" fmla="*/ 6720607 h 6858000"/>
              <a:gd name="connsiteX504" fmla="*/ 4236905 w 12192000"/>
              <a:gd name="connsiteY504" fmla="*/ 6700752 h 6858000"/>
              <a:gd name="connsiteX505" fmla="*/ 4223421 w 12192000"/>
              <a:gd name="connsiteY505" fmla="*/ 6680104 h 6858000"/>
              <a:gd name="connsiteX506" fmla="*/ 4211525 w 12192000"/>
              <a:gd name="connsiteY506" fmla="*/ 6659455 h 6858000"/>
              <a:gd name="connsiteX507" fmla="*/ 4198041 w 12192000"/>
              <a:gd name="connsiteY507" fmla="*/ 6638012 h 6858000"/>
              <a:gd name="connsiteX508" fmla="*/ 4186939 w 12192000"/>
              <a:gd name="connsiteY508" fmla="*/ 6616569 h 6858000"/>
              <a:gd name="connsiteX509" fmla="*/ 4175835 w 12192000"/>
              <a:gd name="connsiteY509" fmla="*/ 6594332 h 6858000"/>
              <a:gd name="connsiteX510" fmla="*/ 4164731 w 12192000"/>
              <a:gd name="connsiteY510" fmla="*/ 6572095 h 6858000"/>
              <a:gd name="connsiteX511" fmla="*/ 4154420 w 12192000"/>
              <a:gd name="connsiteY511" fmla="*/ 6548269 h 6858000"/>
              <a:gd name="connsiteX512" fmla="*/ 4144109 w 12192000"/>
              <a:gd name="connsiteY512" fmla="*/ 6525238 h 6858000"/>
              <a:gd name="connsiteX513" fmla="*/ 4135385 w 12192000"/>
              <a:gd name="connsiteY513" fmla="*/ 6501413 h 6858000"/>
              <a:gd name="connsiteX514" fmla="*/ 4126660 w 12192000"/>
              <a:gd name="connsiteY514" fmla="*/ 6478381 h 6858000"/>
              <a:gd name="connsiteX515" fmla="*/ 4118729 w 12192000"/>
              <a:gd name="connsiteY515" fmla="*/ 6453762 h 6858000"/>
              <a:gd name="connsiteX516" fmla="*/ 4110797 w 12192000"/>
              <a:gd name="connsiteY516" fmla="*/ 6429142 h 6858000"/>
              <a:gd name="connsiteX517" fmla="*/ 4104453 w 12192000"/>
              <a:gd name="connsiteY517" fmla="*/ 6403728 h 6858000"/>
              <a:gd name="connsiteX518" fmla="*/ 4097315 w 12192000"/>
              <a:gd name="connsiteY518" fmla="*/ 6377520 h 6858000"/>
              <a:gd name="connsiteX519" fmla="*/ 4091763 w 12192000"/>
              <a:gd name="connsiteY519" fmla="*/ 6352107 h 6858000"/>
              <a:gd name="connsiteX520" fmla="*/ 4087797 w 12192000"/>
              <a:gd name="connsiteY520" fmla="*/ 6326693 h 6858000"/>
              <a:gd name="connsiteX521" fmla="*/ 4083039 w 12192000"/>
              <a:gd name="connsiteY521" fmla="*/ 6299691 h 6858000"/>
              <a:gd name="connsiteX522" fmla="*/ 4079867 w 12192000"/>
              <a:gd name="connsiteY522" fmla="*/ 6274277 h 6858000"/>
              <a:gd name="connsiteX523" fmla="*/ 4076693 w 12192000"/>
              <a:gd name="connsiteY523" fmla="*/ 6247275 h 6858000"/>
              <a:gd name="connsiteX524" fmla="*/ 4074314 w 12192000"/>
              <a:gd name="connsiteY524" fmla="*/ 6219478 h 6858000"/>
              <a:gd name="connsiteX525" fmla="*/ 4071936 w 12192000"/>
              <a:gd name="connsiteY525" fmla="*/ 6192476 h 6858000"/>
              <a:gd name="connsiteX526" fmla="*/ 4070349 w 12192000"/>
              <a:gd name="connsiteY526" fmla="*/ 6165474 h 6858000"/>
              <a:gd name="connsiteX527" fmla="*/ 4070349 w 12192000"/>
              <a:gd name="connsiteY527" fmla="*/ 6137677 h 6858000"/>
              <a:gd name="connsiteX528" fmla="*/ 4070349 w 12192000"/>
              <a:gd name="connsiteY528" fmla="*/ 6096380 h 6858000"/>
              <a:gd name="connsiteX529" fmla="*/ 4071936 w 12192000"/>
              <a:gd name="connsiteY529" fmla="*/ 6055083 h 6858000"/>
              <a:gd name="connsiteX530" fmla="*/ 4074314 w 12192000"/>
              <a:gd name="connsiteY530" fmla="*/ 6013785 h 6858000"/>
              <a:gd name="connsiteX531" fmla="*/ 4077486 w 12192000"/>
              <a:gd name="connsiteY531" fmla="*/ 5972488 h 6858000"/>
              <a:gd name="connsiteX532" fmla="*/ 4082245 w 12192000"/>
              <a:gd name="connsiteY532" fmla="*/ 5931984 h 6858000"/>
              <a:gd name="connsiteX533" fmla="*/ 4086212 w 12192000"/>
              <a:gd name="connsiteY533" fmla="*/ 5892275 h 6858000"/>
              <a:gd name="connsiteX534" fmla="*/ 4093350 w 12192000"/>
              <a:gd name="connsiteY534" fmla="*/ 5851772 h 6858000"/>
              <a:gd name="connsiteX535" fmla="*/ 4096521 w 12192000"/>
              <a:gd name="connsiteY535" fmla="*/ 5831918 h 6858000"/>
              <a:gd name="connsiteX536" fmla="*/ 4100487 w 12192000"/>
              <a:gd name="connsiteY536" fmla="*/ 5812857 h 6858000"/>
              <a:gd name="connsiteX537" fmla="*/ 4110004 w 12192000"/>
              <a:gd name="connsiteY537" fmla="*/ 5773942 h 6858000"/>
              <a:gd name="connsiteX538" fmla="*/ 4115556 w 12192000"/>
              <a:gd name="connsiteY538" fmla="*/ 5754882 h 6858000"/>
              <a:gd name="connsiteX539" fmla="*/ 4121108 w 12192000"/>
              <a:gd name="connsiteY539" fmla="*/ 5734233 h 6858000"/>
              <a:gd name="connsiteX540" fmla="*/ 4126660 w 12192000"/>
              <a:gd name="connsiteY540" fmla="*/ 5716761 h 6858000"/>
              <a:gd name="connsiteX541" fmla="*/ 4132213 w 12192000"/>
              <a:gd name="connsiteY541" fmla="*/ 5697701 h 6858000"/>
              <a:gd name="connsiteX542" fmla="*/ 4138558 w 12192000"/>
              <a:gd name="connsiteY542" fmla="*/ 5678641 h 6858000"/>
              <a:gd name="connsiteX543" fmla="*/ 4146489 w 12192000"/>
              <a:gd name="connsiteY543" fmla="*/ 5661169 h 6858000"/>
              <a:gd name="connsiteX544" fmla="*/ 4153626 w 12192000"/>
              <a:gd name="connsiteY544" fmla="*/ 5642902 h 6858000"/>
              <a:gd name="connsiteX545" fmla="*/ 4160765 w 12192000"/>
              <a:gd name="connsiteY545" fmla="*/ 5623842 h 6858000"/>
              <a:gd name="connsiteX546" fmla="*/ 4170283 w 12192000"/>
              <a:gd name="connsiteY546" fmla="*/ 5607164 h 6858000"/>
              <a:gd name="connsiteX547" fmla="*/ 4179008 w 12192000"/>
              <a:gd name="connsiteY547" fmla="*/ 5589692 h 6858000"/>
              <a:gd name="connsiteX548" fmla="*/ 4187731 w 12192000"/>
              <a:gd name="connsiteY548" fmla="*/ 5571426 h 6858000"/>
              <a:gd name="connsiteX549" fmla="*/ 4196454 w 12192000"/>
              <a:gd name="connsiteY549" fmla="*/ 5554748 h 6858000"/>
              <a:gd name="connsiteX550" fmla="*/ 4217869 w 12192000"/>
              <a:gd name="connsiteY550" fmla="*/ 5521393 h 6858000"/>
              <a:gd name="connsiteX551" fmla="*/ 4679472 w 12192000"/>
              <a:gd name="connsiteY551" fmla="*/ 5711202 h 6858000"/>
              <a:gd name="connsiteX552" fmla="*/ 4656470 w 12192000"/>
              <a:gd name="connsiteY552" fmla="*/ 5749323 h 6858000"/>
              <a:gd name="connsiteX553" fmla="*/ 4637437 w 12192000"/>
              <a:gd name="connsiteY553" fmla="*/ 5785061 h 6858000"/>
              <a:gd name="connsiteX554" fmla="*/ 4628712 w 12192000"/>
              <a:gd name="connsiteY554" fmla="*/ 5802533 h 6858000"/>
              <a:gd name="connsiteX555" fmla="*/ 4620780 w 12192000"/>
              <a:gd name="connsiteY555" fmla="*/ 5821593 h 6858000"/>
              <a:gd name="connsiteX556" fmla="*/ 4612850 w 12192000"/>
              <a:gd name="connsiteY556" fmla="*/ 5839859 h 6858000"/>
              <a:gd name="connsiteX557" fmla="*/ 4607296 w 12192000"/>
              <a:gd name="connsiteY557" fmla="*/ 5858126 h 6858000"/>
              <a:gd name="connsiteX558" fmla="*/ 4601745 w 12192000"/>
              <a:gd name="connsiteY558" fmla="*/ 5878774 h 6858000"/>
              <a:gd name="connsiteX559" fmla="*/ 4596194 w 12192000"/>
              <a:gd name="connsiteY559" fmla="*/ 5898629 h 6858000"/>
              <a:gd name="connsiteX560" fmla="*/ 4593021 w 12192000"/>
              <a:gd name="connsiteY560" fmla="*/ 5920866 h 6858000"/>
              <a:gd name="connsiteX561" fmla="*/ 4589055 w 12192000"/>
              <a:gd name="connsiteY561" fmla="*/ 5943103 h 6858000"/>
              <a:gd name="connsiteX562" fmla="*/ 4588263 w 12192000"/>
              <a:gd name="connsiteY562" fmla="*/ 5955810 h 6858000"/>
              <a:gd name="connsiteX563" fmla="*/ 4585883 w 12192000"/>
              <a:gd name="connsiteY563" fmla="*/ 5967723 h 6858000"/>
              <a:gd name="connsiteX564" fmla="*/ 4585089 w 12192000"/>
              <a:gd name="connsiteY564" fmla="*/ 5993931 h 6858000"/>
              <a:gd name="connsiteX565" fmla="*/ 4583503 w 12192000"/>
              <a:gd name="connsiteY565" fmla="*/ 6021727 h 6858000"/>
              <a:gd name="connsiteX566" fmla="*/ 4583503 w 12192000"/>
              <a:gd name="connsiteY566" fmla="*/ 6050318 h 6858000"/>
              <a:gd name="connsiteX567" fmla="*/ 4583503 w 12192000"/>
              <a:gd name="connsiteY567" fmla="*/ 6066995 h 6858000"/>
              <a:gd name="connsiteX568" fmla="*/ 4583503 w 12192000"/>
              <a:gd name="connsiteY568" fmla="*/ 6083673 h 6858000"/>
              <a:gd name="connsiteX569" fmla="*/ 4585089 w 12192000"/>
              <a:gd name="connsiteY569" fmla="*/ 6101145 h 6858000"/>
              <a:gd name="connsiteX570" fmla="*/ 4587470 w 12192000"/>
              <a:gd name="connsiteY570" fmla="*/ 6116235 h 6858000"/>
              <a:gd name="connsiteX571" fmla="*/ 4589055 w 12192000"/>
              <a:gd name="connsiteY571" fmla="*/ 6132118 h 6858000"/>
              <a:gd name="connsiteX572" fmla="*/ 4591434 w 12192000"/>
              <a:gd name="connsiteY572" fmla="*/ 6146413 h 6858000"/>
              <a:gd name="connsiteX573" fmla="*/ 4594607 w 12192000"/>
              <a:gd name="connsiteY573" fmla="*/ 6162297 h 6858000"/>
              <a:gd name="connsiteX574" fmla="*/ 4598572 w 12192000"/>
              <a:gd name="connsiteY574" fmla="*/ 6176592 h 6858000"/>
              <a:gd name="connsiteX575" fmla="*/ 4602538 w 12192000"/>
              <a:gd name="connsiteY575" fmla="*/ 6190888 h 6858000"/>
              <a:gd name="connsiteX576" fmla="*/ 4607296 w 12192000"/>
              <a:gd name="connsiteY576" fmla="*/ 6204389 h 6858000"/>
              <a:gd name="connsiteX577" fmla="*/ 4611263 w 12192000"/>
              <a:gd name="connsiteY577" fmla="*/ 6219478 h 6858000"/>
              <a:gd name="connsiteX578" fmla="*/ 4616815 w 12192000"/>
              <a:gd name="connsiteY578" fmla="*/ 6231391 h 6858000"/>
              <a:gd name="connsiteX579" fmla="*/ 4623159 w 12192000"/>
              <a:gd name="connsiteY579" fmla="*/ 6244892 h 6858000"/>
              <a:gd name="connsiteX580" fmla="*/ 4628712 w 12192000"/>
              <a:gd name="connsiteY580" fmla="*/ 6256805 h 6858000"/>
              <a:gd name="connsiteX581" fmla="*/ 4635056 w 12192000"/>
              <a:gd name="connsiteY581" fmla="*/ 6269512 h 6858000"/>
              <a:gd name="connsiteX582" fmla="*/ 4641401 w 12192000"/>
              <a:gd name="connsiteY582" fmla="*/ 6280630 h 6858000"/>
              <a:gd name="connsiteX583" fmla="*/ 4649332 w 12192000"/>
              <a:gd name="connsiteY583" fmla="*/ 6291749 h 6858000"/>
              <a:gd name="connsiteX584" fmla="*/ 4657265 w 12192000"/>
              <a:gd name="connsiteY584" fmla="*/ 6302867 h 6858000"/>
              <a:gd name="connsiteX585" fmla="*/ 4665988 w 12192000"/>
              <a:gd name="connsiteY585" fmla="*/ 6313192 h 6858000"/>
              <a:gd name="connsiteX586" fmla="*/ 4673920 w 12192000"/>
              <a:gd name="connsiteY586" fmla="*/ 6321928 h 6858000"/>
              <a:gd name="connsiteX587" fmla="*/ 4684231 w 12192000"/>
              <a:gd name="connsiteY587" fmla="*/ 6330664 h 6858000"/>
              <a:gd name="connsiteX588" fmla="*/ 4692956 w 12192000"/>
              <a:gd name="connsiteY588" fmla="*/ 6340194 h 6858000"/>
              <a:gd name="connsiteX589" fmla="*/ 4698507 w 12192000"/>
              <a:gd name="connsiteY589" fmla="*/ 6344165 h 6858000"/>
              <a:gd name="connsiteX590" fmla="*/ 4703267 w 12192000"/>
              <a:gd name="connsiteY590" fmla="*/ 6347341 h 6858000"/>
              <a:gd name="connsiteX591" fmla="*/ 4712784 w 12192000"/>
              <a:gd name="connsiteY591" fmla="*/ 6355283 h 6858000"/>
              <a:gd name="connsiteX592" fmla="*/ 4723887 w 12192000"/>
              <a:gd name="connsiteY592" fmla="*/ 6362431 h 6858000"/>
              <a:gd name="connsiteX593" fmla="*/ 4735784 w 12192000"/>
              <a:gd name="connsiteY593" fmla="*/ 6368784 h 6858000"/>
              <a:gd name="connsiteX594" fmla="*/ 4746888 w 12192000"/>
              <a:gd name="connsiteY594" fmla="*/ 6374344 h 6858000"/>
              <a:gd name="connsiteX595" fmla="*/ 4752441 w 12192000"/>
              <a:gd name="connsiteY595" fmla="*/ 6377520 h 6858000"/>
              <a:gd name="connsiteX596" fmla="*/ 4758785 w 12192000"/>
              <a:gd name="connsiteY596" fmla="*/ 6379903 h 6858000"/>
              <a:gd name="connsiteX597" fmla="*/ 4771474 w 12192000"/>
              <a:gd name="connsiteY597" fmla="*/ 6384668 h 6858000"/>
              <a:gd name="connsiteX598" fmla="*/ 4783372 w 12192000"/>
              <a:gd name="connsiteY598" fmla="*/ 6387845 h 6858000"/>
              <a:gd name="connsiteX599" fmla="*/ 4796855 w 12192000"/>
              <a:gd name="connsiteY599" fmla="*/ 6391021 h 6858000"/>
              <a:gd name="connsiteX600" fmla="*/ 4810338 w 12192000"/>
              <a:gd name="connsiteY600" fmla="*/ 6393404 h 6858000"/>
              <a:gd name="connsiteX601" fmla="*/ 4840477 w 12192000"/>
              <a:gd name="connsiteY601" fmla="*/ 6396581 h 6858000"/>
              <a:gd name="connsiteX602" fmla="*/ 4872203 w 12192000"/>
              <a:gd name="connsiteY602" fmla="*/ 6399757 h 6858000"/>
              <a:gd name="connsiteX603" fmla="*/ 4906308 w 12192000"/>
              <a:gd name="connsiteY603" fmla="*/ 6402140 h 6858000"/>
              <a:gd name="connsiteX604" fmla="*/ 4940413 w 12192000"/>
              <a:gd name="connsiteY604" fmla="*/ 6404523 h 6858000"/>
              <a:gd name="connsiteX605" fmla="*/ 4977689 w 12192000"/>
              <a:gd name="connsiteY605" fmla="*/ 6405317 h 6858000"/>
              <a:gd name="connsiteX606" fmla="*/ 5014966 w 12192000"/>
              <a:gd name="connsiteY606" fmla="*/ 6406905 h 6858000"/>
              <a:gd name="connsiteX607" fmla="*/ 5054623 w 12192000"/>
              <a:gd name="connsiteY607" fmla="*/ 6407699 h 6858000"/>
              <a:gd name="connsiteX608" fmla="*/ 5095866 w 12192000"/>
              <a:gd name="connsiteY608" fmla="*/ 6407699 h 6858000"/>
              <a:gd name="connsiteX609" fmla="*/ 5135522 w 12192000"/>
              <a:gd name="connsiteY609" fmla="*/ 6407699 h 6858000"/>
              <a:gd name="connsiteX610" fmla="*/ 5175972 w 12192000"/>
              <a:gd name="connsiteY610" fmla="*/ 6406905 h 6858000"/>
              <a:gd name="connsiteX611" fmla="*/ 5214835 w 12192000"/>
              <a:gd name="connsiteY611" fmla="*/ 6405317 h 6858000"/>
              <a:gd name="connsiteX612" fmla="*/ 5252906 w 12192000"/>
              <a:gd name="connsiteY612" fmla="*/ 6404523 h 6858000"/>
              <a:gd name="connsiteX613" fmla="*/ 5293355 w 12192000"/>
              <a:gd name="connsiteY613" fmla="*/ 6402140 h 6858000"/>
              <a:gd name="connsiteX614" fmla="*/ 5334599 w 12192000"/>
              <a:gd name="connsiteY614" fmla="*/ 6399757 h 6858000"/>
              <a:gd name="connsiteX615" fmla="*/ 5423429 w 12192000"/>
              <a:gd name="connsiteY615" fmla="*/ 6393404 h 6858000"/>
              <a:gd name="connsiteX616" fmla="*/ 5436120 w 12192000"/>
              <a:gd name="connsiteY616" fmla="*/ 6392610 h 6858000"/>
              <a:gd name="connsiteX617" fmla="*/ 5445637 w 12192000"/>
              <a:gd name="connsiteY617" fmla="*/ 6390227 h 6858000"/>
              <a:gd name="connsiteX618" fmla="*/ 5456740 w 12192000"/>
              <a:gd name="connsiteY618" fmla="*/ 6387845 h 6858000"/>
              <a:gd name="connsiteX619" fmla="*/ 5467051 w 12192000"/>
              <a:gd name="connsiteY619" fmla="*/ 6385462 h 6858000"/>
              <a:gd name="connsiteX620" fmla="*/ 5477361 w 12192000"/>
              <a:gd name="connsiteY620" fmla="*/ 6382285 h 6858000"/>
              <a:gd name="connsiteX621" fmla="*/ 5486881 w 12192000"/>
              <a:gd name="connsiteY621" fmla="*/ 6379109 h 6858000"/>
              <a:gd name="connsiteX622" fmla="*/ 5496397 w 12192000"/>
              <a:gd name="connsiteY622" fmla="*/ 6374344 h 6858000"/>
              <a:gd name="connsiteX623" fmla="*/ 5505123 w 12192000"/>
              <a:gd name="connsiteY623" fmla="*/ 6369579 h 6858000"/>
              <a:gd name="connsiteX624" fmla="*/ 5522572 w 12192000"/>
              <a:gd name="connsiteY624" fmla="*/ 6360048 h 6858000"/>
              <a:gd name="connsiteX625" fmla="*/ 5530502 w 12192000"/>
              <a:gd name="connsiteY625" fmla="*/ 6354489 h 6858000"/>
              <a:gd name="connsiteX626" fmla="*/ 5538433 w 12192000"/>
              <a:gd name="connsiteY626" fmla="*/ 6348930 h 6858000"/>
              <a:gd name="connsiteX627" fmla="*/ 5552710 w 12192000"/>
              <a:gd name="connsiteY627" fmla="*/ 6336223 h 6858000"/>
              <a:gd name="connsiteX628" fmla="*/ 5566194 w 12192000"/>
              <a:gd name="connsiteY628" fmla="*/ 6322722 h 6858000"/>
              <a:gd name="connsiteX629" fmla="*/ 5568572 w 12192000"/>
              <a:gd name="connsiteY629" fmla="*/ 6319545 h 6858000"/>
              <a:gd name="connsiteX630" fmla="*/ 5571745 w 12192000"/>
              <a:gd name="connsiteY630" fmla="*/ 6316368 h 6858000"/>
              <a:gd name="connsiteX631" fmla="*/ 5577296 w 12192000"/>
              <a:gd name="connsiteY631" fmla="*/ 6310015 h 6858000"/>
              <a:gd name="connsiteX632" fmla="*/ 5587608 w 12192000"/>
              <a:gd name="connsiteY632" fmla="*/ 6294925 h 6858000"/>
              <a:gd name="connsiteX633" fmla="*/ 5591574 w 12192000"/>
              <a:gd name="connsiteY633" fmla="*/ 6286984 h 6858000"/>
              <a:gd name="connsiteX634" fmla="*/ 5596332 w 12192000"/>
              <a:gd name="connsiteY634" fmla="*/ 6279836 h 6858000"/>
              <a:gd name="connsiteX635" fmla="*/ 5602676 w 12192000"/>
              <a:gd name="connsiteY635" fmla="*/ 6264747 h 6858000"/>
              <a:gd name="connsiteX636" fmla="*/ 5606643 w 12192000"/>
              <a:gd name="connsiteY636" fmla="*/ 6256805 h 6858000"/>
              <a:gd name="connsiteX637" fmla="*/ 5609023 w 12192000"/>
              <a:gd name="connsiteY637" fmla="*/ 6249657 h 6858000"/>
              <a:gd name="connsiteX638" fmla="*/ 5612987 w 12192000"/>
              <a:gd name="connsiteY638" fmla="*/ 6233773 h 6858000"/>
              <a:gd name="connsiteX639" fmla="*/ 5615368 w 12192000"/>
              <a:gd name="connsiteY639" fmla="*/ 6217890 h 6858000"/>
              <a:gd name="connsiteX640" fmla="*/ 5616160 w 12192000"/>
              <a:gd name="connsiteY640" fmla="*/ 6203595 h 6858000"/>
              <a:gd name="connsiteX641" fmla="*/ 5616160 w 12192000"/>
              <a:gd name="connsiteY641" fmla="*/ 6184534 h 6858000"/>
              <a:gd name="connsiteX642" fmla="*/ 5615368 w 12192000"/>
              <a:gd name="connsiteY642" fmla="*/ 6167856 h 6858000"/>
              <a:gd name="connsiteX643" fmla="*/ 5614574 w 12192000"/>
              <a:gd name="connsiteY643" fmla="*/ 6159120 h 6858000"/>
              <a:gd name="connsiteX644" fmla="*/ 5614574 w 12192000"/>
              <a:gd name="connsiteY644" fmla="*/ 6151179 h 6858000"/>
              <a:gd name="connsiteX645" fmla="*/ 5612195 w 12192000"/>
              <a:gd name="connsiteY645" fmla="*/ 6136883 h 6858000"/>
              <a:gd name="connsiteX646" fmla="*/ 5609023 w 12192000"/>
              <a:gd name="connsiteY646" fmla="*/ 6121794 h 6858000"/>
              <a:gd name="connsiteX647" fmla="*/ 5604263 w 12192000"/>
              <a:gd name="connsiteY647" fmla="*/ 6107499 h 6858000"/>
              <a:gd name="connsiteX648" fmla="*/ 5599504 w 12192000"/>
              <a:gd name="connsiteY648" fmla="*/ 6091615 h 6858000"/>
              <a:gd name="connsiteX649" fmla="*/ 5593953 w 12192000"/>
              <a:gd name="connsiteY649" fmla="*/ 6074143 h 6858000"/>
              <a:gd name="connsiteX650" fmla="*/ 5321908 w 12192000"/>
              <a:gd name="connsiteY650" fmla="*/ 6074143 h 6858000"/>
              <a:gd name="connsiteX651" fmla="*/ 5321908 w 12192000"/>
              <a:gd name="connsiteY651" fmla="*/ 6229008 h 6858000"/>
              <a:gd name="connsiteX652" fmla="*/ 4869031 w 12192000"/>
              <a:gd name="connsiteY652" fmla="*/ 6229008 h 6858000"/>
              <a:gd name="connsiteX653" fmla="*/ 2764345 w 12192000"/>
              <a:gd name="connsiteY653" fmla="*/ 5397500 h 6858000"/>
              <a:gd name="connsiteX654" fmla="*/ 3217400 w 12192000"/>
              <a:gd name="connsiteY654" fmla="*/ 5397500 h 6858000"/>
              <a:gd name="connsiteX655" fmla="*/ 3217400 w 12192000"/>
              <a:gd name="connsiteY655" fmla="*/ 5553954 h 6858000"/>
              <a:gd name="connsiteX656" fmla="*/ 3856120 w 12192000"/>
              <a:gd name="connsiteY656" fmla="*/ 5553954 h 6858000"/>
              <a:gd name="connsiteX657" fmla="*/ 3862466 w 12192000"/>
              <a:gd name="connsiteY657" fmla="*/ 5562690 h 6858000"/>
              <a:gd name="connsiteX658" fmla="*/ 3868815 w 12192000"/>
              <a:gd name="connsiteY658" fmla="*/ 5573809 h 6858000"/>
              <a:gd name="connsiteX659" fmla="*/ 3882303 w 12192000"/>
              <a:gd name="connsiteY659" fmla="*/ 5598428 h 6858000"/>
              <a:gd name="connsiteX660" fmla="*/ 3889445 w 12192000"/>
              <a:gd name="connsiteY660" fmla="*/ 5611929 h 6858000"/>
              <a:gd name="connsiteX661" fmla="*/ 3895792 w 12192000"/>
              <a:gd name="connsiteY661" fmla="*/ 5625430 h 6858000"/>
              <a:gd name="connsiteX662" fmla="*/ 3902932 w 12192000"/>
              <a:gd name="connsiteY662" fmla="*/ 5640520 h 6858000"/>
              <a:gd name="connsiteX663" fmla="*/ 3908486 w 12192000"/>
              <a:gd name="connsiteY663" fmla="*/ 5656403 h 6858000"/>
              <a:gd name="connsiteX664" fmla="*/ 3914835 w 12192000"/>
              <a:gd name="connsiteY664" fmla="*/ 5673081 h 6858000"/>
              <a:gd name="connsiteX665" fmla="*/ 3920389 w 12192000"/>
              <a:gd name="connsiteY665" fmla="*/ 5689759 h 6858000"/>
              <a:gd name="connsiteX666" fmla="*/ 3927530 w 12192000"/>
              <a:gd name="connsiteY666" fmla="*/ 5708025 h 6858000"/>
              <a:gd name="connsiteX667" fmla="*/ 3933084 w 12192000"/>
              <a:gd name="connsiteY667" fmla="*/ 5726291 h 6858000"/>
              <a:gd name="connsiteX668" fmla="*/ 3938638 w 12192000"/>
              <a:gd name="connsiteY668" fmla="*/ 5745352 h 6858000"/>
              <a:gd name="connsiteX669" fmla="*/ 3944192 w 12192000"/>
              <a:gd name="connsiteY669" fmla="*/ 5766001 h 6858000"/>
              <a:gd name="connsiteX670" fmla="*/ 3955299 w 12192000"/>
              <a:gd name="connsiteY670" fmla="*/ 5808092 h 6858000"/>
              <a:gd name="connsiteX671" fmla="*/ 3964821 w 12192000"/>
              <a:gd name="connsiteY671" fmla="*/ 5851772 h 6858000"/>
              <a:gd name="connsiteX672" fmla="*/ 3974343 w 12192000"/>
              <a:gd name="connsiteY672" fmla="*/ 5898629 h 6858000"/>
              <a:gd name="connsiteX673" fmla="*/ 3981483 w 12192000"/>
              <a:gd name="connsiteY673" fmla="*/ 5947868 h 6858000"/>
              <a:gd name="connsiteX674" fmla="*/ 3985450 w 12192000"/>
              <a:gd name="connsiteY674" fmla="*/ 5972488 h 6858000"/>
              <a:gd name="connsiteX675" fmla="*/ 3988624 w 12192000"/>
              <a:gd name="connsiteY675" fmla="*/ 5997902 h 6858000"/>
              <a:gd name="connsiteX676" fmla="*/ 3991798 w 12192000"/>
              <a:gd name="connsiteY676" fmla="*/ 6024904 h 6858000"/>
              <a:gd name="connsiteX677" fmla="*/ 3994972 w 12192000"/>
              <a:gd name="connsiteY677" fmla="*/ 6050318 h 6858000"/>
              <a:gd name="connsiteX678" fmla="*/ 3999733 w 12192000"/>
              <a:gd name="connsiteY678" fmla="*/ 6105116 h 6858000"/>
              <a:gd name="connsiteX679" fmla="*/ 4002907 w 12192000"/>
              <a:gd name="connsiteY679" fmla="*/ 6161503 h 6858000"/>
              <a:gd name="connsiteX680" fmla="*/ 4004492 w 12192000"/>
              <a:gd name="connsiteY680" fmla="*/ 6189299 h 6858000"/>
              <a:gd name="connsiteX681" fmla="*/ 4005286 w 12192000"/>
              <a:gd name="connsiteY681" fmla="*/ 6203595 h 6858000"/>
              <a:gd name="connsiteX682" fmla="*/ 4005286 w 12192000"/>
              <a:gd name="connsiteY682" fmla="*/ 6217890 h 6858000"/>
              <a:gd name="connsiteX683" fmla="*/ 4005286 w 12192000"/>
              <a:gd name="connsiteY683" fmla="*/ 6242509 h 6858000"/>
              <a:gd name="connsiteX684" fmla="*/ 4005286 w 12192000"/>
              <a:gd name="connsiteY684" fmla="*/ 6266335 h 6858000"/>
              <a:gd name="connsiteX685" fmla="*/ 4004492 w 12192000"/>
              <a:gd name="connsiteY685" fmla="*/ 6289366 h 6858000"/>
              <a:gd name="connsiteX686" fmla="*/ 4002907 w 12192000"/>
              <a:gd name="connsiteY686" fmla="*/ 6313192 h 6858000"/>
              <a:gd name="connsiteX687" fmla="*/ 4000527 w 12192000"/>
              <a:gd name="connsiteY687" fmla="*/ 6336223 h 6858000"/>
              <a:gd name="connsiteX688" fmla="*/ 3998939 w 12192000"/>
              <a:gd name="connsiteY688" fmla="*/ 6360048 h 6858000"/>
              <a:gd name="connsiteX689" fmla="*/ 3994972 w 12192000"/>
              <a:gd name="connsiteY689" fmla="*/ 6382285 h 6858000"/>
              <a:gd name="connsiteX690" fmla="*/ 3991005 w 12192000"/>
              <a:gd name="connsiteY690" fmla="*/ 6405317 h 6858000"/>
              <a:gd name="connsiteX691" fmla="*/ 3986243 w 12192000"/>
              <a:gd name="connsiteY691" fmla="*/ 6428348 h 6858000"/>
              <a:gd name="connsiteX692" fmla="*/ 3980689 w 12192000"/>
              <a:gd name="connsiteY692" fmla="*/ 6450585 h 6858000"/>
              <a:gd name="connsiteX693" fmla="*/ 3975136 w 12192000"/>
              <a:gd name="connsiteY693" fmla="*/ 6472822 h 6858000"/>
              <a:gd name="connsiteX694" fmla="*/ 3969582 w 12192000"/>
              <a:gd name="connsiteY694" fmla="*/ 6495059 h 6858000"/>
              <a:gd name="connsiteX695" fmla="*/ 3963234 w 12192000"/>
              <a:gd name="connsiteY695" fmla="*/ 6516502 h 6858000"/>
              <a:gd name="connsiteX696" fmla="*/ 3955299 w 12192000"/>
              <a:gd name="connsiteY696" fmla="*/ 6537151 h 6858000"/>
              <a:gd name="connsiteX697" fmla="*/ 3947365 w 12192000"/>
              <a:gd name="connsiteY697" fmla="*/ 6558594 h 6858000"/>
              <a:gd name="connsiteX698" fmla="*/ 3938638 w 12192000"/>
              <a:gd name="connsiteY698" fmla="*/ 6578448 h 6858000"/>
              <a:gd name="connsiteX699" fmla="*/ 3929115 w 12192000"/>
              <a:gd name="connsiteY699" fmla="*/ 6599891 h 6858000"/>
              <a:gd name="connsiteX700" fmla="*/ 3920389 w 12192000"/>
              <a:gd name="connsiteY700" fmla="*/ 6619746 h 6858000"/>
              <a:gd name="connsiteX701" fmla="*/ 3910074 w 12192000"/>
              <a:gd name="connsiteY701" fmla="*/ 6638806 h 6858000"/>
              <a:gd name="connsiteX702" fmla="*/ 3900552 w 12192000"/>
              <a:gd name="connsiteY702" fmla="*/ 6659455 h 6858000"/>
              <a:gd name="connsiteX703" fmla="*/ 3889445 w 12192000"/>
              <a:gd name="connsiteY703" fmla="*/ 6678515 h 6858000"/>
              <a:gd name="connsiteX704" fmla="*/ 3876749 w 12192000"/>
              <a:gd name="connsiteY704" fmla="*/ 6695987 h 6858000"/>
              <a:gd name="connsiteX705" fmla="*/ 3865641 w 12192000"/>
              <a:gd name="connsiteY705" fmla="*/ 6715047 h 6858000"/>
              <a:gd name="connsiteX706" fmla="*/ 3852152 w 12192000"/>
              <a:gd name="connsiteY706" fmla="*/ 6731725 h 6858000"/>
              <a:gd name="connsiteX707" fmla="*/ 3840251 w 12192000"/>
              <a:gd name="connsiteY707" fmla="*/ 6749991 h 6858000"/>
              <a:gd name="connsiteX708" fmla="*/ 3826762 w 12192000"/>
              <a:gd name="connsiteY708" fmla="*/ 6766669 h 6858000"/>
              <a:gd name="connsiteX709" fmla="*/ 3813273 w 12192000"/>
              <a:gd name="connsiteY709" fmla="*/ 6783347 h 6858000"/>
              <a:gd name="connsiteX710" fmla="*/ 3798992 w 12192000"/>
              <a:gd name="connsiteY710" fmla="*/ 6798437 h 6858000"/>
              <a:gd name="connsiteX711" fmla="*/ 3784710 w 12192000"/>
              <a:gd name="connsiteY711" fmla="*/ 6814320 h 6858000"/>
              <a:gd name="connsiteX712" fmla="*/ 3768842 w 12192000"/>
              <a:gd name="connsiteY712" fmla="*/ 6830204 h 6858000"/>
              <a:gd name="connsiteX713" fmla="*/ 3752972 w 12192000"/>
              <a:gd name="connsiteY713" fmla="*/ 6844499 h 6858000"/>
              <a:gd name="connsiteX714" fmla="*/ 3737104 w 12192000"/>
              <a:gd name="connsiteY714" fmla="*/ 6858000 h 6858000"/>
              <a:gd name="connsiteX715" fmla="*/ 3006346 w 12192000"/>
              <a:gd name="connsiteY715" fmla="*/ 6858000 h 6858000"/>
              <a:gd name="connsiteX716" fmla="*/ 2275587 w 12192000"/>
              <a:gd name="connsiteY716" fmla="*/ 6858000 h 6858000"/>
              <a:gd name="connsiteX717" fmla="*/ 2258131 w 12192000"/>
              <a:gd name="connsiteY717" fmla="*/ 6843705 h 6858000"/>
              <a:gd name="connsiteX718" fmla="*/ 2249403 w 12192000"/>
              <a:gd name="connsiteY718" fmla="*/ 6835763 h 6858000"/>
              <a:gd name="connsiteX719" fmla="*/ 2241469 w 12192000"/>
              <a:gd name="connsiteY719" fmla="*/ 6827027 h 6858000"/>
              <a:gd name="connsiteX720" fmla="*/ 2224807 w 12192000"/>
              <a:gd name="connsiteY720" fmla="*/ 6811143 h 6858000"/>
              <a:gd name="connsiteX721" fmla="*/ 2208144 w 12192000"/>
              <a:gd name="connsiteY721" fmla="*/ 6792877 h 6858000"/>
              <a:gd name="connsiteX722" fmla="*/ 2192276 w 12192000"/>
              <a:gd name="connsiteY722" fmla="*/ 6776199 h 6858000"/>
              <a:gd name="connsiteX723" fmla="*/ 2176407 w 12192000"/>
              <a:gd name="connsiteY723" fmla="*/ 6758727 h 6858000"/>
              <a:gd name="connsiteX724" fmla="*/ 2161332 w 12192000"/>
              <a:gd name="connsiteY724" fmla="*/ 6739667 h 6858000"/>
              <a:gd name="connsiteX725" fmla="*/ 2146255 w 12192000"/>
              <a:gd name="connsiteY725" fmla="*/ 6720607 h 6858000"/>
              <a:gd name="connsiteX726" fmla="*/ 2132768 w 12192000"/>
              <a:gd name="connsiteY726" fmla="*/ 6700752 h 6858000"/>
              <a:gd name="connsiteX727" fmla="*/ 2120073 w 12192000"/>
              <a:gd name="connsiteY727" fmla="*/ 6680104 h 6858000"/>
              <a:gd name="connsiteX728" fmla="*/ 2106584 w 12192000"/>
              <a:gd name="connsiteY728" fmla="*/ 6659455 h 6858000"/>
              <a:gd name="connsiteX729" fmla="*/ 2093888 w 12192000"/>
              <a:gd name="connsiteY729" fmla="*/ 6638012 h 6858000"/>
              <a:gd name="connsiteX730" fmla="*/ 2081988 w 12192000"/>
              <a:gd name="connsiteY730" fmla="*/ 6616569 h 6858000"/>
              <a:gd name="connsiteX731" fmla="*/ 2070879 w 12192000"/>
              <a:gd name="connsiteY731" fmla="*/ 6594332 h 6858000"/>
              <a:gd name="connsiteX732" fmla="*/ 2059772 w 12192000"/>
              <a:gd name="connsiteY732" fmla="*/ 6572095 h 6858000"/>
              <a:gd name="connsiteX733" fmla="*/ 2049457 w 12192000"/>
              <a:gd name="connsiteY733" fmla="*/ 6548269 h 6858000"/>
              <a:gd name="connsiteX734" fmla="*/ 2039142 w 12192000"/>
              <a:gd name="connsiteY734" fmla="*/ 6525238 h 6858000"/>
              <a:gd name="connsiteX735" fmla="*/ 2030414 w 12192000"/>
              <a:gd name="connsiteY735" fmla="*/ 6501413 h 6858000"/>
              <a:gd name="connsiteX736" fmla="*/ 2021686 w 12192000"/>
              <a:gd name="connsiteY736" fmla="*/ 6478381 h 6858000"/>
              <a:gd name="connsiteX737" fmla="*/ 2013752 w 12192000"/>
              <a:gd name="connsiteY737" fmla="*/ 6453762 h 6858000"/>
              <a:gd name="connsiteX738" fmla="*/ 2005818 w 12192000"/>
              <a:gd name="connsiteY738" fmla="*/ 6429142 h 6858000"/>
              <a:gd name="connsiteX739" fmla="*/ 1999470 w 12192000"/>
              <a:gd name="connsiteY739" fmla="*/ 6403728 h 6858000"/>
              <a:gd name="connsiteX740" fmla="*/ 1993915 w 12192000"/>
              <a:gd name="connsiteY740" fmla="*/ 6377520 h 6858000"/>
              <a:gd name="connsiteX741" fmla="*/ 1988361 w 12192000"/>
              <a:gd name="connsiteY741" fmla="*/ 6352107 h 6858000"/>
              <a:gd name="connsiteX742" fmla="*/ 1982808 w 12192000"/>
              <a:gd name="connsiteY742" fmla="*/ 6326693 h 6858000"/>
              <a:gd name="connsiteX743" fmla="*/ 1978046 w 12192000"/>
              <a:gd name="connsiteY743" fmla="*/ 6299691 h 6858000"/>
              <a:gd name="connsiteX744" fmla="*/ 1974873 w 12192000"/>
              <a:gd name="connsiteY744" fmla="*/ 6274277 h 6858000"/>
              <a:gd name="connsiteX745" fmla="*/ 1971699 w 12192000"/>
              <a:gd name="connsiteY745" fmla="*/ 6247275 h 6858000"/>
              <a:gd name="connsiteX746" fmla="*/ 1969319 w 12192000"/>
              <a:gd name="connsiteY746" fmla="*/ 6219478 h 6858000"/>
              <a:gd name="connsiteX747" fmla="*/ 1967732 w 12192000"/>
              <a:gd name="connsiteY747" fmla="*/ 6192476 h 6858000"/>
              <a:gd name="connsiteX748" fmla="*/ 1966939 w 12192000"/>
              <a:gd name="connsiteY748" fmla="*/ 6165474 h 6858000"/>
              <a:gd name="connsiteX749" fmla="*/ 1966145 w 12192000"/>
              <a:gd name="connsiteY749" fmla="*/ 6137677 h 6858000"/>
              <a:gd name="connsiteX750" fmla="*/ 1966939 w 12192000"/>
              <a:gd name="connsiteY750" fmla="*/ 6096380 h 6858000"/>
              <a:gd name="connsiteX751" fmla="*/ 1967732 w 12192000"/>
              <a:gd name="connsiteY751" fmla="*/ 6055083 h 6858000"/>
              <a:gd name="connsiteX752" fmla="*/ 1970113 w 12192000"/>
              <a:gd name="connsiteY752" fmla="*/ 6013785 h 6858000"/>
              <a:gd name="connsiteX753" fmla="*/ 1972493 w 12192000"/>
              <a:gd name="connsiteY753" fmla="*/ 5972488 h 6858000"/>
              <a:gd name="connsiteX754" fmla="*/ 1977254 w 12192000"/>
              <a:gd name="connsiteY754" fmla="*/ 5931984 h 6858000"/>
              <a:gd name="connsiteX755" fmla="*/ 1982808 w 12192000"/>
              <a:gd name="connsiteY755" fmla="*/ 5890687 h 6858000"/>
              <a:gd name="connsiteX756" fmla="*/ 1989155 w 12192000"/>
              <a:gd name="connsiteY756" fmla="*/ 5851772 h 6858000"/>
              <a:gd name="connsiteX757" fmla="*/ 1992329 w 12192000"/>
              <a:gd name="connsiteY757" fmla="*/ 5831918 h 6858000"/>
              <a:gd name="connsiteX758" fmla="*/ 1996296 w 12192000"/>
              <a:gd name="connsiteY758" fmla="*/ 5812857 h 6858000"/>
              <a:gd name="connsiteX759" fmla="*/ 2005818 w 12192000"/>
              <a:gd name="connsiteY759" fmla="*/ 5773942 h 6858000"/>
              <a:gd name="connsiteX760" fmla="*/ 2010578 w 12192000"/>
              <a:gd name="connsiteY760" fmla="*/ 5754882 h 6858000"/>
              <a:gd name="connsiteX761" fmla="*/ 2016132 w 12192000"/>
              <a:gd name="connsiteY761" fmla="*/ 5734233 h 6858000"/>
              <a:gd name="connsiteX762" fmla="*/ 2021686 w 12192000"/>
              <a:gd name="connsiteY762" fmla="*/ 5716761 h 6858000"/>
              <a:gd name="connsiteX763" fmla="*/ 2028034 w 12192000"/>
              <a:gd name="connsiteY763" fmla="*/ 5697701 h 6858000"/>
              <a:gd name="connsiteX764" fmla="*/ 2035174 w 12192000"/>
              <a:gd name="connsiteY764" fmla="*/ 5678641 h 6858000"/>
              <a:gd name="connsiteX765" fmla="*/ 2041522 w 12192000"/>
              <a:gd name="connsiteY765" fmla="*/ 5661169 h 6858000"/>
              <a:gd name="connsiteX766" fmla="*/ 2049457 w 12192000"/>
              <a:gd name="connsiteY766" fmla="*/ 5642902 h 6858000"/>
              <a:gd name="connsiteX767" fmla="*/ 2057390 w 12192000"/>
              <a:gd name="connsiteY767" fmla="*/ 5623842 h 6858000"/>
              <a:gd name="connsiteX768" fmla="*/ 2065325 w 12192000"/>
              <a:gd name="connsiteY768" fmla="*/ 5607164 h 6858000"/>
              <a:gd name="connsiteX769" fmla="*/ 2074053 w 12192000"/>
              <a:gd name="connsiteY769" fmla="*/ 5589692 h 6858000"/>
              <a:gd name="connsiteX770" fmla="*/ 2082781 w 12192000"/>
              <a:gd name="connsiteY770" fmla="*/ 5571426 h 6858000"/>
              <a:gd name="connsiteX771" fmla="*/ 2093096 w 12192000"/>
              <a:gd name="connsiteY771" fmla="*/ 5554748 h 6858000"/>
              <a:gd name="connsiteX772" fmla="*/ 2112931 w 12192000"/>
              <a:gd name="connsiteY772" fmla="*/ 5521393 h 6858000"/>
              <a:gd name="connsiteX773" fmla="*/ 2574715 w 12192000"/>
              <a:gd name="connsiteY773" fmla="*/ 5711202 h 6858000"/>
              <a:gd name="connsiteX774" fmla="*/ 2552498 w 12192000"/>
              <a:gd name="connsiteY774" fmla="*/ 5749323 h 6858000"/>
              <a:gd name="connsiteX775" fmla="*/ 2532661 w 12192000"/>
              <a:gd name="connsiteY775" fmla="*/ 5785061 h 6858000"/>
              <a:gd name="connsiteX776" fmla="*/ 2523933 w 12192000"/>
              <a:gd name="connsiteY776" fmla="*/ 5802533 h 6858000"/>
              <a:gd name="connsiteX777" fmla="*/ 2515999 w 12192000"/>
              <a:gd name="connsiteY777" fmla="*/ 5821593 h 6858000"/>
              <a:gd name="connsiteX778" fmla="*/ 2508857 w 12192000"/>
              <a:gd name="connsiteY778" fmla="*/ 5839859 h 6858000"/>
              <a:gd name="connsiteX779" fmla="*/ 2502511 w 12192000"/>
              <a:gd name="connsiteY779" fmla="*/ 5858126 h 6858000"/>
              <a:gd name="connsiteX780" fmla="*/ 2496957 w 12192000"/>
              <a:gd name="connsiteY780" fmla="*/ 5878774 h 6858000"/>
              <a:gd name="connsiteX781" fmla="*/ 2492197 w 12192000"/>
              <a:gd name="connsiteY781" fmla="*/ 5898629 h 6858000"/>
              <a:gd name="connsiteX782" fmla="*/ 2488228 w 12192000"/>
              <a:gd name="connsiteY782" fmla="*/ 5920866 h 6858000"/>
              <a:gd name="connsiteX783" fmla="*/ 2484262 w 12192000"/>
              <a:gd name="connsiteY783" fmla="*/ 5943103 h 6858000"/>
              <a:gd name="connsiteX784" fmla="*/ 2483468 w 12192000"/>
              <a:gd name="connsiteY784" fmla="*/ 5955810 h 6858000"/>
              <a:gd name="connsiteX785" fmla="*/ 2482674 w 12192000"/>
              <a:gd name="connsiteY785" fmla="*/ 5967723 h 6858000"/>
              <a:gd name="connsiteX786" fmla="*/ 2480293 w 12192000"/>
              <a:gd name="connsiteY786" fmla="*/ 5993931 h 6858000"/>
              <a:gd name="connsiteX787" fmla="*/ 2478708 w 12192000"/>
              <a:gd name="connsiteY787" fmla="*/ 6021727 h 6858000"/>
              <a:gd name="connsiteX788" fmla="*/ 2478708 w 12192000"/>
              <a:gd name="connsiteY788" fmla="*/ 6050318 h 6858000"/>
              <a:gd name="connsiteX789" fmla="*/ 2478708 w 12192000"/>
              <a:gd name="connsiteY789" fmla="*/ 6066995 h 6858000"/>
              <a:gd name="connsiteX790" fmla="*/ 2480293 w 12192000"/>
              <a:gd name="connsiteY790" fmla="*/ 6083673 h 6858000"/>
              <a:gd name="connsiteX791" fmla="*/ 2481088 w 12192000"/>
              <a:gd name="connsiteY791" fmla="*/ 6101145 h 6858000"/>
              <a:gd name="connsiteX792" fmla="*/ 2482674 w 12192000"/>
              <a:gd name="connsiteY792" fmla="*/ 6116235 h 6858000"/>
              <a:gd name="connsiteX793" fmla="*/ 2484262 w 12192000"/>
              <a:gd name="connsiteY793" fmla="*/ 6132118 h 6858000"/>
              <a:gd name="connsiteX794" fmla="*/ 2488228 w 12192000"/>
              <a:gd name="connsiteY794" fmla="*/ 6146413 h 6858000"/>
              <a:gd name="connsiteX795" fmla="*/ 2489815 w 12192000"/>
              <a:gd name="connsiteY795" fmla="*/ 6162297 h 6858000"/>
              <a:gd name="connsiteX796" fmla="*/ 2493783 w 12192000"/>
              <a:gd name="connsiteY796" fmla="*/ 6176592 h 6858000"/>
              <a:gd name="connsiteX797" fmla="*/ 2497750 w 12192000"/>
              <a:gd name="connsiteY797" fmla="*/ 6190888 h 6858000"/>
              <a:gd name="connsiteX798" fmla="*/ 2502511 w 12192000"/>
              <a:gd name="connsiteY798" fmla="*/ 6204389 h 6858000"/>
              <a:gd name="connsiteX799" fmla="*/ 2507272 w 12192000"/>
              <a:gd name="connsiteY799" fmla="*/ 6219478 h 6858000"/>
              <a:gd name="connsiteX800" fmla="*/ 2512826 w 12192000"/>
              <a:gd name="connsiteY800" fmla="*/ 6231391 h 6858000"/>
              <a:gd name="connsiteX801" fmla="*/ 2518379 w 12192000"/>
              <a:gd name="connsiteY801" fmla="*/ 6244892 h 6858000"/>
              <a:gd name="connsiteX802" fmla="*/ 2524727 w 12192000"/>
              <a:gd name="connsiteY802" fmla="*/ 6256805 h 6858000"/>
              <a:gd name="connsiteX803" fmla="*/ 2531075 w 12192000"/>
              <a:gd name="connsiteY803" fmla="*/ 6269512 h 6858000"/>
              <a:gd name="connsiteX804" fmla="*/ 2538216 w 12192000"/>
              <a:gd name="connsiteY804" fmla="*/ 6280630 h 6858000"/>
              <a:gd name="connsiteX805" fmla="*/ 2546151 w 12192000"/>
              <a:gd name="connsiteY805" fmla="*/ 6291749 h 6858000"/>
              <a:gd name="connsiteX806" fmla="*/ 2554085 w 12192000"/>
              <a:gd name="connsiteY806" fmla="*/ 6302867 h 6858000"/>
              <a:gd name="connsiteX807" fmla="*/ 2561226 w 12192000"/>
              <a:gd name="connsiteY807" fmla="*/ 6313192 h 6858000"/>
              <a:gd name="connsiteX808" fmla="*/ 2570747 w 12192000"/>
              <a:gd name="connsiteY808" fmla="*/ 6321928 h 6858000"/>
              <a:gd name="connsiteX809" fmla="*/ 2579475 w 12192000"/>
              <a:gd name="connsiteY809" fmla="*/ 6330664 h 6858000"/>
              <a:gd name="connsiteX810" fmla="*/ 2589790 w 12192000"/>
              <a:gd name="connsiteY810" fmla="*/ 6340194 h 6858000"/>
              <a:gd name="connsiteX811" fmla="*/ 2593756 w 12192000"/>
              <a:gd name="connsiteY811" fmla="*/ 6344165 h 6858000"/>
              <a:gd name="connsiteX812" fmla="*/ 2598516 w 12192000"/>
              <a:gd name="connsiteY812" fmla="*/ 6347341 h 6858000"/>
              <a:gd name="connsiteX813" fmla="*/ 2609625 w 12192000"/>
              <a:gd name="connsiteY813" fmla="*/ 6355283 h 6858000"/>
              <a:gd name="connsiteX814" fmla="*/ 2619940 w 12192000"/>
              <a:gd name="connsiteY814" fmla="*/ 6362431 h 6858000"/>
              <a:gd name="connsiteX815" fmla="*/ 2631049 w 12192000"/>
              <a:gd name="connsiteY815" fmla="*/ 6368784 h 6858000"/>
              <a:gd name="connsiteX816" fmla="*/ 2642156 w 12192000"/>
              <a:gd name="connsiteY816" fmla="*/ 6374344 h 6858000"/>
              <a:gd name="connsiteX817" fmla="*/ 2648503 w 12192000"/>
              <a:gd name="connsiteY817" fmla="*/ 6377520 h 6858000"/>
              <a:gd name="connsiteX818" fmla="*/ 2654058 w 12192000"/>
              <a:gd name="connsiteY818" fmla="*/ 6379903 h 6858000"/>
              <a:gd name="connsiteX819" fmla="*/ 2666754 w 12192000"/>
              <a:gd name="connsiteY819" fmla="*/ 6384668 h 6858000"/>
              <a:gd name="connsiteX820" fmla="*/ 2678655 w 12192000"/>
              <a:gd name="connsiteY820" fmla="*/ 6387845 h 6858000"/>
              <a:gd name="connsiteX821" fmla="*/ 2692144 w 12192000"/>
              <a:gd name="connsiteY821" fmla="*/ 6391021 h 6858000"/>
              <a:gd name="connsiteX822" fmla="*/ 2705631 w 12192000"/>
              <a:gd name="connsiteY822" fmla="*/ 6393404 h 6858000"/>
              <a:gd name="connsiteX823" fmla="*/ 2735782 w 12192000"/>
              <a:gd name="connsiteY823" fmla="*/ 6396581 h 6858000"/>
              <a:gd name="connsiteX824" fmla="*/ 2768313 w 12192000"/>
              <a:gd name="connsiteY824" fmla="*/ 6399757 h 6858000"/>
              <a:gd name="connsiteX825" fmla="*/ 2801638 w 12192000"/>
              <a:gd name="connsiteY825" fmla="*/ 6402140 h 6858000"/>
              <a:gd name="connsiteX826" fmla="*/ 2837343 w 12192000"/>
              <a:gd name="connsiteY826" fmla="*/ 6404523 h 6858000"/>
              <a:gd name="connsiteX827" fmla="*/ 2873048 w 12192000"/>
              <a:gd name="connsiteY827" fmla="*/ 6405317 h 6858000"/>
              <a:gd name="connsiteX828" fmla="*/ 2911926 w 12192000"/>
              <a:gd name="connsiteY828" fmla="*/ 6406905 h 6858000"/>
              <a:gd name="connsiteX829" fmla="*/ 2950804 w 12192000"/>
              <a:gd name="connsiteY829" fmla="*/ 6407699 h 6858000"/>
              <a:gd name="connsiteX830" fmla="*/ 2991270 w 12192000"/>
              <a:gd name="connsiteY830" fmla="*/ 6407699 h 6858000"/>
              <a:gd name="connsiteX831" fmla="*/ 3032527 w 12192000"/>
              <a:gd name="connsiteY831" fmla="*/ 6407699 h 6858000"/>
              <a:gd name="connsiteX832" fmla="*/ 3071407 w 12192000"/>
              <a:gd name="connsiteY832" fmla="*/ 6406905 h 6858000"/>
              <a:gd name="connsiteX833" fmla="*/ 3110286 w 12192000"/>
              <a:gd name="connsiteY833" fmla="*/ 6405317 h 6858000"/>
              <a:gd name="connsiteX834" fmla="*/ 3149165 w 12192000"/>
              <a:gd name="connsiteY834" fmla="*/ 6404523 h 6858000"/>
              <a:gd name="connsiteX835" fmla="*/ 3230889 w 12192000"/>
              <a:gd name="connsiteY835" fmla="*/ 6399757 h 6858000"/>
              <a:gd name="connsiteX836" fmla="*/ 3320547 w 12192000"/>
              <a:gd name="connsiteY836" fmla="*/ 6393404 h 6858000"/>
              <a:gd name="connsiteX837" fmla="*/ 3331656 w 12192000"/>
              <a:gd name="connsiteY837" fmla="*/ 6392610 h 6858000"/>
              <a:gd name="connsiteX838" fmla="*/ 3342764 w 12192000"/>
              <a:gd name="connsiteY838" fmla="*/ 6390227 h 6858000"/>
              <a:gd name="connsiteX839" fmla="*/ 3352285 w 12192000"/>
              <a:gd name="connsiteY839" fmla="*/ 6387845 h 6858000"/>
              <a:gd name="connsiteX840" fmla="*/ 3363393 w 12192000"/>
              <a:gd name="connsiteY840" fmla="*/ 6385462 h 6858000"/>
              <a:gd name="connsiteX841" fmla="*/ 3373708 w 12192000"/>
              <a:gd name="connsiteY841" fmla="*/ 6382285 h 6858000"/>
              <a:gd name="connsiteX842" fmla="*/ 3382436 w 12192000"/>
              <a:gd name="connsiteY842" fmla="*/ 6379109 h 6858000"/>
              <a:gd name="connsiteX843" fmla="*/ 3392750 w 12192000"/>
              <a:gd name="connsiteY843" fmla="*/ 6374344 h 6858000"/>
              <a:gd name="connsiteX844" fmla="*/ 3401478 w 12192000"/>
              <a:gd name="connsiteY844" fmla="*/ 6369579 h 6858000"/>
              <a:gd name="connsiteX845" fmla="*/ 3418141 w 12192000"/>
              <a:gd name="connsiteY845" fmla="*/ 6360048 h 6858000"/>
              <a:gd name="connsiteX846" fmla="*/ 3426076 w 12192000"/>
              <a:gd name="connsiteY846" fmla="*/ 6354489 h 6858000"/>
              <a:gd name="connsiteX847" fmla="*/ 3434010 w 12192000"/>
              <a:gd name="connsiteY847" fmla="*/ 6348930 h 6858000"/>
              <a:gd name="connsiteX848" fmla="*/ 3448292 w 12192000"/>
              <a:gd name="connsiteY848" fmla="*/ 6336223 h 6858000"/>
              <a:gd name="connsiteX849" fmla="*/ 3461780 w 12192000"/>
              <a:gd name="connsiteY849" fmla="*/ 6322722 h 6858000"/>
              <a:gd name="connsiteX850" fmla="*/ 3464954 w 12192000"/>
              <a:gd name="connsiteY850" fmla="*/ 6319545 h 6858000"/>
              <a:gd name="connsiteX851" fmla="*/ 3467334 w 12192000"/>
              <a:gd name="connsiteY851" fmla="*/ 6316368 h 6858000"/>
              <a:gd name="connsiteX852" fmla="*/ 3472889 w 12192000"/>
              <a:gd name="connsiteY852" fmla="*/ 6310015 h 6858000"/>
              <a:gd name="connsiteX853" fmla="*/ 3483995 w 12192000"/>
              <a:gd name="connsiteY853" fmla="*/ 6294925 h 6858000"/>
              <a:gd name="connsiteX854" fmla="*/ 3488757 w 12192000"/>
              <a:gd name="connsiteY854" fmla="*/ 6286984 h 6858000"/>
              <a:gd name="connsiteX855" fmla="*/ 3491931 w 12192000"/>
              <a:gd name="connsiteY855" fmla="*/ 6279836 h 6858000"/>
              <a:gd name="connsiteX856" fmla="*/ 3499864 w 12192000"/>
              <a:gd name="connsiteY856" fmla="*/ 6264747 h 6858000"/>
              <a:gd name="connsiteX857" fmla="*/ 3502246 w 12192000"/>
              <a:gd name="connsiteY857" fmla="*/ 6256805 h 6858000"/>
              <a:gd name="connsiteX858" fmla="*/ 3505419 w 12192000"/>
              <a:gd name="connsiteY858" fmla="*/ 6249657 h 6858000"/>
              <a:gd name="connsiteX859" fmla="*/ 3508593 w 12192000"/>
              <a:gd name="connsiteY859" fmla="*/ 6233773 h 6858000"/>
              <a:gd name="connsiteX860" fmla="*/ 3511767 w 12192000"/>
              <a:gd name="connsiteY860" fmla="*/ 6217890 h 6858000"/>
              <a:gd name="connsiteX861" fmla="*/ 3511767 w 12192000"/>
              <a:gd name="connsiteY861" fmla="*/ 6203595 h 6858000"/>
              <a:gd name="connsiteX862" fmla="*/ 3511767 w 12192000"/>
              <a:gd name="connsiteY862" fmla="*/ 6184534 h 6858000"/>
              <a:gd name="connsiteX863" fmla="*/ 3510974 w 12192000"/>
              <a:gd name="connsiteY863" fmla="*/ 6167856 h 6858000"/>
              <a:gd name="connsiteX864" fmla="*/ 3510974 w 12192000"/>
              <a:gd name="connsiteY864" fmla="*/ 6159120 h 6858000"/>
              <a:gd name="connsiteX865" fmla="*/ 3510179 w 12192000"/>
              <a:gd name="connsiteY865" fmla="*/ 6151179 h 6858000"/>
              <a:gd name="connsiteX866" fmla="*/ 3507799 w 12192000"/>
              <a:gd name="connsiteY866" fmla="*/ 6136883 h 6858000"/>
              <a:gd name="connsiteX867" fmla="*/ 3504625 w 12192000"/>
              <a:gd name="connsiteY867" fmla="*/ 6121794 h 6858000"/>
              <a:gd name="connsiteX868" fmla="*/ 3500659 w 12192000"/>
              <a:gd name="connsiteY868" fmla="*/ 6107499 h 6858000"/>
              <a:gd name="connsiteX869" fmla="*/ 3495105 w 12192000"/>
              <a:gd name="connsiteY869" fmla="*/ 6091615 h 6858000"/>
              <a:gd name="connsiteX870" fmla="*/ 3489550 w 12192000"/>
              <a:gd name="connsiteY870" fmla="*/ 6074143 h 6858000"/>
              <a:gd name="connsiteX871" fmla="*/ 3217400 w 12192000"/>
              <a:gd name="connsiteY871" fmla="*/ 6074143 h 6858000"/>
              <a:gd name="connsiteX872" fmla="*/ 3217400 w 12192000"/>
              <a:gd name="connsiteY872" fmla="*/ 6229008 h 6858000"/>
              <a:gd name="connsiteX873" fmla="*/ 2764345 w 12192000"/>
              <a:gd name="connsiteY873" fmla="*/ 6229008 h 6858000"/>
              <a:gd name="connsiteX874" fmla="*/ 671527 w 12192000"/>
              <a:gd name="connsiteY874" fmla="*/ 5397499 h 6858000"/>
              <a:gd name="connsiteX875" fmla="*/ 1126358 w 12192000"/>
              <a:gd name="connsiteY875" fmla="*/ 5397499 h 6858000"/>
              <a:gd name="connsiteX876" fmla="*/ 1126358 w 12192000"/>
              <a:gd name="connsiteY876" fmla="*/ 5553953 h 6858000"/>
              <a:gd name="connsiteX877" fmla="*/ 1763755 w 12192000"/>
              <a:gd name="connsiteY877" fmla="*/ 5553953 h 6858000"/>
              <a:gd name="connsiteX878" fmla="*/ 1770105 w 12192000"/>
              <a:gd name="connsiteY878" fmla="*/ 5562689 h 6858000"/>
              <a:gd name="connsiteX879" fmla="*/ 1777249 w 12192000"/>
              <a:gd name="connsiteY879" fmla="*/ 5573808 h 6858000"/>
              <a:gd name="connsiteX880" fmla="*/ 1789950 w 12192000"/>
              <a:gd name="connsiteY880" fmla="*/ 5598427 h 6858000"/>
              <a:gd name="connsiteX881" fmla="*/ 1797093 w 12192000"/>
              <a:gd name="connsiteY881" fmla="*/ 5611928 h 6858000"/>
              <a:gd name="connsiteX882" fmla="*/ 1803444 w 12192000"/>
              <a:gd name="connsiteY882" fmla="*/ 5625429 h 6858000"/>
              <a:gd name="connsiteX883" fmla="*/ 1810588 w 12192000"/>
              <a:gd name="connsiteY883" fmla="*/ 5640519 h 6858000"/>
              <a:gd name="connsiteX884" fmla="*/ 1816937 w 12192000"/>
              <a:gd name="connsiteY884" fmla="*/ 5656402 h 6858000"/>
              <a:gd name="connsiteX885" fmla="*/ 1822494 w 12192000"/>
              <a:gd name="connsiteY885" fmla="*/ 5673080 h 6858000"/>
              <a:gd name="connsiteX886" fmla="*/ 1829639 w 12192000"/>
              <a:gd name="connsiteY886" fmla="*/ 5689758 h 6858000"/>
              <a:gd name="connsiteX887" fmla="*/ 1835193 w 12192000"/>
              <a:gd name="connsiteY887" fmla="*/ 5708024 h 6858000"/>
              <a:gd name="connsiteX888" fmla="*/ 1840751 w 12192000"/>
              <a:gd name="connsiteY888" fmla="*/ 5726290 h 6858000"/>
              <a:gd name="connsiteX889" fmla="*/ 1846307 w 12192000"/>
              <a:gd name="connsiteY889" fmla="*/ 5745351 h 6858000"/>
              <a:gd name="connsiteX890" fmla="*/ 1851864 w 12192000"/>
              <a:gd name="connsiteY890" fmla="*/ 5766000 h 6858000"/>
              <a:gd name="connsiteX891" fmla="*/ 1862976 w 12192000"/>
              <a:gd name="connsiteY891" fmla="*/ 5808091 h 6858000"/>
              <a:gd name="connsiteX892" fmla="*/ 1872502 w 12192000"/>
              <a:gd name="connsiteY892" fmla="*/ 5851771 h 6858000"/>
              <a:gd name="connsiteX893" fmla="*/ 1882027 w 12192000"/>
              <a:gd name="connsiteY893" fmla="*/ 5898628 h 6858000"/>
              <a:gd name="connsiteX894" fmla="*/ 1889965 w 12192000"/>
              <a:gd name="connsiteY894" fmla="*/ 5947867 h 6858000"/>
              <a:gd name="connsiteX895" fmla="*/ 1893140 w 12192000"/>
              <a:gd name="connsiteY895" fmla="*/ 5972487 h 6858000"/>
              <a:gd name="connsiteX896" fmla="*/ 1896313 w 12192000"/>
              <a:gd name="connsiteY896" fmla="*/ 5997901 h 6858000"/>
              <a:gd name="connsiteX897" fmla="*/ 1899490 w 12192000"/>
              <a:gd name="connsiteY897" fmla="*/ 6024903 h 6858000"/>
              <a:gd name="connsiteX898" fmla="*/ 1902665 w 12192000"/>
              <a:gd name="connsiteY898" fmla="*/ 6050317 h 6858000"/>
              <a:gd name="connsiteX899" fmla="*/ 1907427 w 12192000"/>
              <a:gd name="connsiteY899" fmla="*/ 6105115 h 6858000"/>
              <a:gd name="connsiteX900" fmla="*/ 1910603 w 12192000"/>
              <a:gd name="connsiteY900" fmla="*/ 6161502 h 6858000"/>
              <a:gd name="connsiteX901" fmla="*/ 1912190 w 12192000"/>
              <a:gd name="connsiteY901" fmla="*/ 6189298 h 6858000"/>
              <a:gd name="connsiteX902" fmla="*/ 1912984 w 12192000"/>
              <a:gd name="connsiteY902" fmla="*/ 6203594 h 6858000"/>
              <a:gd name="connsiteX903" fmla="*/ 1912984 w 12192000"/>
              <a:gd name="connsiteY903" fmla="*/ 6217889 h 6858000"/>
              <a:gd name="connsiteX904" fmla="*/ 1913778 w 12192000"/>
              <a:gd name="connsiteY904" fmla="*/ 6242508 h 6858000"/>
              <a:gd name="connsiteX905" fmla="*/ 1912984 w 12192000"/>
              <a:gd name="connsiteY905" fmla="*/ 6266334 h 6858000"/>
              <a:gd name="connsiteX906" fmla="*/ 1912984 w 12192000"/>
              <a:gd name="connsiteY906" fmla="*/ 6289365 h 6858000"/>
              <a:gd name="connsiteX907" fmla="*/ 1910603 w 12192000"/>
              <a:gd name="connsiteY907" fmla="*/ 6313191 h 6858000"/>
              <a:gd name="connsiteX908" fmla="*/ 1908222 w 12192000"/>
              <a:gd name="connsiteY908" fmla="*/ 6336222 h 6858000"/>
              <a:gd name="connsiteX909" fmla="*/ 1906633 w 12192000"/>
              <a:gd name="connsiteY909" fmla="*/ 6360047 h 6858000"/>
              <a:gd name="connsiteX910" fmla="*/ 1902665 w 12192000"/>
              <a:gd name="connsiteY910" fmla="*/ 6382284 h 6858000"/>
              <a:gd name="connsiteX911" fmla="*/ 1898696 w 12192000"/>
              <a:gd name="connsiteY911" fmla="*/ 6405316 h 6858000"/>
              <a:gd name="connsiteX912" fmla="*/ 1893933 w 12192000"/>
              <a:gd name="connsiteY912" fmla="*/ 6428347 h 6858000"/>
              <a:gd name="connsiteX913" fmla="*/ 1889965 w 12192000"/>
              <a:gd name="connsiteY913" fmla="*/ 6450584 h 6858000"/>
              <a:gd name="connsiteX914" fmla="*/ 1884408 w 12192000"/>
              <a:gd name="connsiteY914" fmla="*/ 6472821 h 6858000"/>
              <a:gd name="connsiteX915" fmla="*/ 1877264 w 12192000"/>
              <a:gd name="connsiteY915" fmla="*/ 6495058 h 6858000"/>
              <a:gd name="connsiteX916" fmla="*/ 1870914 w 12192000"/>
              <a:gd name="connsiteY916" fmla="*/ 6516501 h 6858000"/>
              <a:gd name="connsiteX917" fmla="*/ 1862976 w 12192000"/>
              <a:gd name="connsiteY917" fmla="*/ 6537150 h 6858000"/>
              <a:gd name="connsiteX918" fmla="*/ 1855039 w 12192000"/>
              <a:gd name="connsiteY918" fmla="*/ 6558593 h 6858000"/>
              <a:gd name="connsiteX919" fmla="*/ 1847101 w 12192000"/>
              <a:gd name="connsiteY919" fmla="*/ 6578447 h 6858000"/>
              <a:gd name="connsiteX920" fmla="*/ 1838370 w 12192000"/>
              <a:gd name="connsiteY920" fmla="*/ 6599890 h 6858000"/>
              <a:gd name="connsiteX921" fmla="*/ 1828051 w 12192000"/>
              <a:gd name="connsiteY921" fmla="*/ 6619745 h 6858000"/>
              <a:gd name="connsiteX922" fmla="*/ 1818526 w 12192000"/>
              <a:gd name="connsiteY922" fmla="*/ 6638805 h 6858000"/>
              <a:gd name="connsiteX923" fmla="*/ 1808207 w 12192000"/>
              <a:gd name="connsiteY923" fmla="*/ 6659454 h 6858000"/>
              <a:gd name="connsiteX924" fmla="*/ 1797093 w 12192000"/>
              <a:gd name="connsiteY924" fmla="*/ 6678514 h 6858000"/>
              <a:gd name="connsiteX925" fmla="*/ 1785981 w 12192000"/>
              <a:gd name="connsiteY925" fmla="*/ 6695986 h 6858000"/>
              <a:gd name="connsiteX926" fmla="*/ 1773280 w 12192000"/>
              <a:gd name="connsiteY926" fmla="*/ 6715046 h 6858000"/>
              <a:gd name="connsiteX927" fmla="*/ 1761374 w 12192000"/>
              <a:gd name="connsiteY927" fmla="*/ 6731724 h 6858000"/>
              <a:gd name="connsiteX928" fmla="*/ 1747880 w 12192000"/>
              <a:gd name="connsiteY928" fmla="*/ 6749990 h 6858000"/>
              <a:gd name="connsiteX929" fmla="*/ 1734386 w 12192000"/>
              <a:gd name="connsiteY929" fmla="*/ 6766668 h 6858000"/>
              <a:gd name="connsiteX930" fmla="*/ 1720892 w 12192000"/>
              <a:gd name="connsiteY930" fmla="*/ 6783346 h 6858000"/>
              <a:gd name="connsiteX931" fmla="*/ 1706604 w 12192000"/>
              <a:gd name="connsiteY931" fmla="*/ 6798436 h 6858000"/>
              <a:gd name="connsiteX932" fmla="*/ 1692316 w 12192000"/>
              <a:gd name="connsiteY932" fmla="*/ 6814319 h 6858000"/>
              <a:gd name="connsiteX933" fmla="*/ 1676440 w 12192000"/>
              <a:gd name="connsiteY933" fmla="*/ 6830203 h 6858000"/>
              <a:gd name="connsiteX934" fmla="*/ 1660565 w 12192000"/>
              <a:gd name="connsiteY934" fmla="*/ 6844498 h 6858000"/>
              <a:gd name="connsiteX935" fmla="*/ 1645483 w 12192000"/>
              <a:gd name="connsiteY935" fmla="*/ 6857999 h 6858000"/>
              <a:gd name="connsiteX936" fmla="*/ 914421 w 12192000"/>
              <a:gd name="connsiteY936" fmla="*/ 6857999 h 6858000"/>
              <a:gd name="connsiteX937" fmla="*/ 183360 w 12192000"/>
              <a:gd name="connsiteY937" fmla="*/ 6857999 h 6858000"/>
              <a:gd name="connsiteX938" fmla="*/ 157167 w 12192000"/>
              <a:gd name="connsiteY938" fmla="*/ 6834174 h 6858000"/>
              <a:gd name="connsiteX939" fmla="*/ 131765 w 12192000"/>
              <a:gd name="connsiteY939" fmla="*/ 6810348 h 6858000"/>
              <a:gd name="connsiteX940" fmla="*/ 118272 w 12192000"/>
              <a:gd name="connsiteY940" fmla="*/ 6797641 h 6858000"/>
              <a:gd name="connsiteX941" fmla="*/ 107158 w 12192000"/>
              <a:gd name="connsiteY941" fmla="*/ 6784140 h 6858000"/>
              <a:gd name="connsiteX942" fmla="*/ 95252 w 12192000"/>
              <a:gd name="connsiteY942" fmla="*/ 6770639 h 6858000"/>
              <a:gd name="connsiteX943" fmla="*/ 82551 w 12192000"/>
              <a:gd name="connsiteY943" fmla="*/ 6757138 h 6858000"/>
              <a:gd name="connsiteX944" fmla="*/ 71438 w 12192000"/>
              <a:gd name="connsiteY944" fmla="*/ 6742843 h 6858000"/>
              <a:gd name="connsiteX945" fmla="*/ 60326 w 12192000"/>
              <a:gd name="connsiteY945" fmla="*/ 6728548 h 6858000"/>
              <a:gd name="connsiteX946" fmla="*/ 50007 w 12192000"/>
              <a:gd name="connsiteY946" fmla="*/ 6714252 h 6858000"/>
              <a:gd name="connsiteX947" fmla="*/ 38895 w 12192000"/>
              <a:gd name="connsiteY947" fmla="*/ 6699163 h 6858000"/>
              <a:gd name="connsiteX948" fmla="*/ 29369 w 12192000"/>
              <a:gd name="connsiteY948" fmla="*/ 6684073 h 6858000"/>
              <a:gd name="connsiteX949" fmla="*/ 19050 w 12192000"/>
              <a:gd name="connsiteY949" fmla="*/ 6668190 h 6858000"/>
              <a:gd name="connsiteX950" fmla="*/ 0 w 12192000"/>
              <a:gd name="connsiteY950" fmla="*/ 6637219 h 6858000"/>
              <a:gd name="connsiteX951" fmla="*/ 0 w 12192000"/>
              <a:gd name="connsiteY951" fmla="*/ 5554746 h 6858000"/>
              <a:gd name="connsiteX952" fmla="*/ 10318 w 12192000"/>
              <a:gd name="connsiteY952" fmla="*/ 5538069 h 6858000"/>
              <a:gd name="connsiteX953" fmla="*/ 21431 w 12192000"/>
              <a:gd name="connsiteY953" fmla="*/ 5521392 h 6858000"/>
              <a:gd name="connsiteX954" fmla="*/ 481818 w 12192000"/>
              <a:gd name="connsiteY954" fmla="*/ 5711201 h 6858000"/>
              <a:gd name="connsiteX955" fmla="*/ 459593 w 12192000"/>
              <a:gd name="connsiteY955" fmla="*/ 5749322 h 6858000"/>
              <a:gd name="connsiteX956" fmla="*/ 439747 w 12192000"/>
              <a:gd name="connsiteY956" fmla="*/ 5785060 h 6858000"/>
              <a:gd name="connsiteX957" fmla="*/ 431811 w 12192000"/>
              <a:gd name="connsiteY957" fmla="*/ 5802532 h 6858000"/>
              <a:gd name="connsiteX958" fmla="*/ 423078 w 12192000"/>
              <a:gd name="connsiteY958" fmla="*/ 5821592 h 6858000"/>
              <a:gd name="connsiteX959" fmla="*/ 415936 w 12192000"/>
              <a:gd name="connsiteY959" fmla="*/ 5839858 h 6858000"/>
              <a:gd name="connsiteX960" fmla="*/ 409584 w 12192000"/>
              <a:gd name="connsiteY960" fmla="*/ 5858125 h 6858000"/>
              <a:gd name="connsiteX961" fmla="*/ 404027 w 12192000"/>
              <a:gd name="connsiteY961" fmla="*/ 5878773 h 6858000"/>
              <a:gd name="connsiteX962" fmla="*/ 399265 w 12192000"/>
              <a:gd name="connsiteY962" fmla="*/ 5898628 h 6858000"/>
              <a:gd name="connsiteX963" fmla="*/ 395298 w 12192000"/>
              <a:gd name="connsiteY963" fmla="*/ 5920865 h 6858000"/>
              <a:gd name="connsiteX964" fmla="*/ 392122 w 12192000"/>
              <a:gd name="connsiteY964" fmla="*/ 5943102 h 6858000"/>
              <a:gd name="connsiteX965" fmla="*/ 390535 w 12192000"/>
              <a:gd name="connsiteY965" fmla="*/ 5955809 h 6858000"/>
              <a:gd name="connsiteX966" fmla="*/ 389741 w 12192000"/>
              <a:gd name="connsiteY966" fmla="*/ 5967722 h 6858000"/>
              <a:gd name="connsiteX967" fmla="*/ 387359 w 12192000"/>
              <a:gd name="connsiteY967" fmla="*/ 5993930 h 6858000"/>
              <a:gd name="connsiteX968" fmla="*/ 386566 w 12192000"/>
              <a:gd name="connsiteY968" fmla="*/ 6021726 h 6858000"/>
              <a:gd name="connsiteX969" fmla="*/ 386566 w 12192000"/>
              <a:gd name="connsiteY969" fmla="*/ 6050317 h 6858000"/>
              <a:gd name="connsiteX970" fmla="*/ 386566 w 12192000"/>
              <a:gd name="connsiteY970" fmla="*/ 6066994 h 6858000"/>
              <a:gd name="connsiteX971" fmla="*/ 387359 w 12192000"/>
              <a:gd name="connsiteY971" fmla="*/ 6083672 h 6858000"/>
              <a:gd name="connsiteX972" fmla="*/ 388153 w 12192000"/>
              <a:gd name="connsiteY972" fmla="*/ 6099556 h 6858000"/>
              <a:gd name="connsiteX973" fmla="*/ 390535 w 12192000"/>
              <a:gd name="connsiteY973" fmla="*/ 6116234 h 6858000"/>
              <a:gd name="connsiteX974" fmla="*/ 392122 w 12192000"/>
              <a:gd name="connsiteY974" fmla="*/ 6132117 h 6858000"/>
              <a:gd name="connsiteX975" fmla="*/ 395298 w 12192000"/>
              <a:gd name="connsiteY975" fmla="*/ 6146412 h 6858000"/>
              <a:gd name="connsiteX976" fmla="*/ 397678 w 12192000"/>
              <a:gd name="connsiteY976" fmla="*/ 6162296 h 6858000"/>
              <a:gd name="connsiteX977" fmla="*/ 401647 w 12192000"/>
              <a:gd name="connsiteY977" fmla="*/ 6176591 h 6858000"/>
              <a:gd name="connsiteX978" fmla="*/ 404822 w 12192000"/>
              <a:gd name="connsiteY978" fmla="*/ 6190887 h 6858000"/>
              <a:gd name="connsiteX979" fmla="*/ 409584 w 12192000"/>
              <a:gd name="connsiteY979" fmla="*/ 6204388 h 6858000"/>
              <a:gd name="connsiteX980" fmla="*/ 414347 w 12192000"/>
              <a:gd name="connsiteY980" fmla="*/ 6217889 h 6858000"/>
              <a:gd name="connsiteX981" fmla="*/ 419903 w 12192000"/>
              <a:gd name="connsiteY981" fmla="*/ 6231390 h 6858000"/>
              <a:gd name="connsiteX982" fmla="*/ 425461 w 12192000"/>
              <a:gd name="connsiteY982" fmla="*/ 6244891 h 6858000"/>
              <a:gd name="connsiteX983" fmla="*/ 431811 w 12192000"/>
              <a:gd name="connsiteY983" fmla="*/ 6256804 h 6858000"/>
              <a:gd name="connsiteX984" fmla="*/ 438954 w 12192000"/>
              <a:gd name="connsiteY984" fmla="*/ 6269511 h 6858000"/>
              <a:gd name="connsiteX985" fmla="*/ 445304 w 12192000"/>
              <a:gd name="connsiteY985" fmla="*/ 6280629 h 6858000"/>
              <a:gd name="connsiteX986" fmla="*/ 453242 w 12192000"/>
              <a:gd name="connsiteY986" fmla="*/ 6291748 h 6858000"/>
              <a:gd name="connsiteX987" fmla="*/ 461179 w 12192000"/>
              <a:gd name="connsiteY987" fmla="*/ 6302866 h 6858000"/>
              <a:gd name="connsiteX988" fmla="*/ 469118 w 12192000"/>
              <a:gd name="connsiteY988" fmla="*/ 6313191 h 6858000"/>
              <a:gd name="connsiteX989" fmla="*/ 477850 w 12192000"/>
              <a:gd name="connsiteY989" fmla="*/ 6321927 h 6858000"/>
              <a:gd name="connsiteX990" fmla="*/ 486580 w 12192000"/>
              <a:gd name="connsiteY990" fmla="*/ 6330663 h 6858000"/>
              <a:gd name="connsiteX991" fmla="*/ 496900 w 12192000"/>
              <a:gd name="connsiteY991" fmla="*/ 6340193 h 6858000"/>
              <a:gd name="connsiteX992" fmla="*/ 500868 w 12192000"/>
              <a:gd name="connsiteY992" fmla="*/ 6344164 h 6858000"/>
              <a:gd name="connsiteX993" fmla="*/ 506424 w 12192000"/>
              <a:gd name="connsiteY993" fmla="*/ 6347340 h 6858000"/>
              <a:gd name="connsiteX994" fmla="*/ 516744 w 12192000"/>
              <a:gd name="connsiteY994" fmla="*/ 6355282 h 6858000"/>
              <a:gd name="connsiteX995" fmla="*/ 527062 w 12192000"/>
              <a:gd name="connsiteY995" fmla="*/ 6362430 h 6858000"/>
              <a:gd name="connsiteX996" fmla="*/ 538176 w 12192000"/>
              <a:gd name="connsiteY996" fmla="*/ 6368783 h 6858000"/>
              <a:gd name="connsiteX997" fmla="*/ 550082 w 12192000"/>
              <a:gd name="connsiteY997" fmla="*/ 6374343 h 6858000"/>
              <a:gd name="connsiteX998" fmla="*/ 555637 w 12192000"/>
              <a:gd name="connsiteY998" fmla="*/ 6376725 h 6858000"/>
              <a:gd name="connsiteX999" fmla="*/ 561195 w 12192000"/>
              <a:gd name="connsiteY999" fmla="*/ 6379902 h 6858000"/>
              <a:gd name="connsiteX1000" fmla="*/ 573894 w 12192000"/>
              <a:gd name="connsiteY1000" fmla="*/ 6384667 h 6858000"/>
              <a:gd name="connsiteX1001" fmla="*/ 587390 w 12192000"/>
              <a:gd name="connsiteY1001" fmla="*/ 6387844 h 6858000"/>
              <a:gd name="connsiteX1002" fmla="*/ 599295 w 12192000"/>
              <a:gd name="connsiteY1002" fmla="*/ 6391020 h 6858000"/>
              <a:gd name="connsiteX1003" fmla="*/ 612790 w 12192000"/>
              <a:gd name="connsiteY1003" fmla="*/ 6393403 h 6858000"/>
              <a:gd name="connsiteX1004" fmla="*/ 643747 w 12192000"/>
              <a:gd name="connsiteY1004" fmla="*/ 6396580 h 6858000"/>
              <a:gd name="connsiteX1005" fmla="*/ 675497 w 12192000"/>
              <a:gd name="connsiteY1005" fmla="*/ 6399756 h 6858000"/>
              <a:gd name="connsiteX1006" fmla="*/ 708835 w 12192000"/>
              <a:gd name="connsiteY1006" fmla="*/ 6402139 h 6858000"/>
              <a:gd name="connsiteX1007" fmla="*/ 744554 w 12192000"/>
              <a:gd name="connsiteY1007" fmla="*/ 6404522 h 6858000"/>
              <a:gd name="connsiteX1008" fmla="*/ 781069 w 12192000"/>
              <a:gd name="connsiteY1008" fmla="*/ 6405316 h 6858000"/>
              <a:gd name="connsiteX1009" fmla="*/ 819169 w 12192000"/>
              <a:gd name="connsiteY1009" fmla="*/ 6406904 h 6858000"/>
              <a:gd name="connsiteX1010" fmla="*/ 858064 w 12192000"/>
              <a:gd name="connsiteY1010" fmla="*/ 6407698 h 6858000"/>
              <a:gd name="connsiteX1011" fmla="*/ 899340 w 12192000"/>
              <a:gd name="connsiteY1011" fmla="*/ 6407698 h 6858000"/>
              <a:gd name="connsiteX1012" fmla="*/ 939822 w 12192000"/>
              <a:gd name="connsiteY1012" fmla="*/ 6407698 h 6858000"/>
              <a:gd name="connsiteX1013" fmla="*/ 978718 w 12192000"/>
              <a:gd name="connsiteY1013" fmla="*/ 6406904 h 6858000"/>
              <a:gd name="connsiteX1014" fmla="*/ 1017613 w 12192000"/>
              <a:gd name="connsiteY1014" fmla="*/ 6405316 h 6858000"/>
              <a:gd name="connsiteX1015" fmla="*/ 1057301 w 12192000"/>
              <a:gd name="connsiteY1015" fmla="*/ 6404522 h 6858000"/>
              <a:gd name="connsiteX1016" fmla="*/ 1138266 w 12192000"/>
              <a:gd name="connsiteY1016" fmla="*/ 6399756 h 6858000"/>
              <a:gd name="connsiteX1017" fmla="*/ 1227962 w 12192000"/>
              <a:gd name="connsiteY1017" fmla="*/ 6393403 h 6858000"/>
              <a:gd name="connsiteX1018" fmla="*/ 1239074 w 12192000"/>
              <a:gd name="connsiteY1018" fmla="*/ 6392609 h 6858000"/>
              <a:gd name="connsiteX1019" fmla="*/ 1250187 w 12192000"/>
              <a:gd name="connsiteY1019" fmla="*/ 6390226 h 6858000"/>
              <a:gd name="connsiteX1020" fmla="*/ 1260506 w 12192000"/>
              <a:gd name="connsiteY1020" fmla="*/ 6387844 h 6858000"/>
              <a:gd name="connsiteX1021" fmla="*/ 1271618 w 12192000"/>
              <a:gd name="connsiteY1021" fmla="*/ 6385461 h 6858000"/>
              <a:gd name="connsiteX1022" fmla="*/ 1281144 w 12192000"/>
              <a:gd name="connsiteY1022" fmla="*/ 6382284 h 6858000"/>
              <a:gd name="connsiteX1023" fmla="*/ 1289875 w 12192000"/>
              <a:gd name="connsiteY1023" fmla="*/ 6379108 h 6858000"/>
              <a:gd name="connsiteX1024" fmla="*/ 1300194 w 12192000"/>
              <a:gd name="connsiteY1024" fmla="*/ 6374343 h 6858000"/>
              <a:gd name="connsiteX1025" fmla="*/ 1308926 w 12192000"/>
              <a:gd name="connsiteY1025" fmla="*/ 6369578 h 6858000"/>
              <a:gd name="connsiteX1026" fmla="*/ 1325594 w 12192000"/>
              <a:gd name="connsiteY1026" fmla="*/ 6360047 h 6858000"/>
              <a:gd name="connsiteX1027" fmla="*/ 1335120 w 12192000"/>
              <a:gd name="connsiteY1027" fmla="*/ 6354488 h 6858000"/>
              <a:gd name="connsiteX1028" fmla="*/ 1343058 w 12192000"/>
              <a:gd name="connsiteY1028" fmla="*/ 6348929 h 6858000"/>
              <a:gd name="connsiteX1029" fmla="*/ 1357346 w 12192000"/>
              <a:gd name="connsiteY1029" fmla="*/ 6336222 h 6858000"/>
              <a:gd name="connsiteX1030" fmla="*/ 1369252 w 12192000"/>
              <a:gd name="connsiteY1030" fmla="*/ 6322721 h 6858000"/>
              <a:gd name="connsiteX1031" fmla="*/ 1373221 w 12192000"/>
              <a:gd name="connsiteY1031" fmla="*/ 6319544 h 6858000"/>
              <a:gd name="connsiteX1032" fmla="*/ 1376395 w 12192000"/>
              <a:gd name="connsiteY1032" fmla="*/ 6316367 h 6858000"/>
              <a:gd name="connsiteX1033" fmla="*/ 1381952 w 12192000"/>
              <a:gd name="connsiteY1033" fmla="*/ 6310014 h 6858000"/>
              <a:gd name="connsiteX1034" fmla="*/ 1391478 w 12192000"/>
              <a:gd name="connsiteY1034" fmla="*/ 6294924 h 6858000"/>
              <a:gd name="connsiteX1035" fmla="*/ 1396240 w 12192000"/>
              <a:gd name="connsiteY1035" fmla="*/ 6286983 h 6858000"/>
              <a:gd name="connsiteX1036" fmla="*/ 1401003 w 12192000"/>
              <a:gd name="connsiteY1036" fmla="*/ 6279835 h 6858000"/>
              <a:gd name="connsiteX1037" fmla="*/ 1407353 w 12192000"/>
              <a:gd name="connsiteY1037" fmla="*/ 6264746 h 6858000"/>
              <a:gd name="connsiteX1038" fmla="*/ 1410528 w 12192000"/>
              <a:gd name="connsiteY1038" fmla="*/ 6256804 h 6858000"/>
              <a:gd name="connsiteX1039" fmla="*/ 1412908 w 12192000"/>
              <a:gd name="connsiteY1039" fmla="*/ 6249656 h 6858000"/>
              <a:gd name="connsiteX1040" fmla="*/ 1417672 w 12192000"/>
              <a:gd name="connsiteY1040" fmla="*/ 6233772 h 6858000"/>
              <a:gd name="connsiteX1041" fmla="*/ 1420054 w 12192000"/>
              <a:gd name="connsiteY1041" fmla="*/ 6217889 h 6858000"/>
              <a:gd name="connsiteX1042" fmla="*/ 1420847 w 12192000"/>
              <a:gd name="connsiteY1042" fmla="*/ 6203594 h 6858000"/>
              <a:gd name="connsiteX1043" fmla="*/ 1420054 w 12192000"/>
              <a:gd name="connsiteY1043" fmla="*/ 6184533 h 6858000"/>
              <a:gd name="connsiteX1044" fmla="*/ 1420054 w 12192000"/>
              <a:gd name="connsiteY1044" fmla="*/ 6167855 h 6858000"/>
              <a:gd name="connsiteX1045" fmla="*/ 1418466 w 12192000"/>
              <a:gd name="connsiteY1045" fmla="*/ 6159119 h 6858000"/>
              <a:gd name="connsiteX1046" fmla="*/ 1417672 w 12192000"/>
              <a:gd name="connsiteY1046" fmla="*/ 6151178 h 6858000"/>
              <a:gd name="connsiteX1047" fmla="*/ 1415290 w 12192000"/>
              <a:gd name="connsiteY1047" fmla="*/ 6136882 h 6858000"/>
              <a:gd name="connsiteX1048" fmla="*/ 1412116 w 12192000"/>
              <a:gd name="connsiteY1048" fmla="*/ 6121793 h 6858000"/>
              <a:gd name="connsiteX1049" fmla="*/ 1408941 w 12192000"/>
              <a:gd name="connsiteY1049" fmla="*/ 6107498 h 6858000"/>
              <a:gd name="connsiteX1050" fmla="*/ 1404178 w 12192000"/>
              <a:gd name="connsiteY1050" fmla="*/ 6091614 h 6858000"/>
              <a:gd name="connsiteX1051" fmla="*/ 1397034 w 12192000"/>
              <a:gd name="connsiteY1051" fmla="*/ 6074142 h 6858000"/>
              <a:gd name="connsiteX1052" fmla="*/ 1126358 w 12192000"/>
              <a:gd name="connsiteY1052" fmla="*/ 6074142 h 6858000"/>
              <a:gd name="connsiteX1053" fmla="*/ 1126358 w 12192000"/>
              <a:gd name="connsiteY1053" fmla="*/ 6229007 h 6858000"/>
              <a:gd name="connsiteX1054" fmla="*/ 671527 w 12192000"/>
              <a:gd name="connsiteY1054" fmla="*/ 6229007 h 6858000"/>
              <a:gd name="connsiteX1055" fmla="*/ 6876745 w 12192000"/>
              <a:gd name="connsiteY1055" fmla="*/ 4259264 h 6858000"/>
              <a:gd name="connsiteX1056" fmla="*/ 6867223 w 12192000"/>
              <a:gd name="connsiteY1056" fmla="*/ 4260852 h 6858000"/>
              <a:gd name="connsiteX1057" fmla="*/ 6857702 w 12192000"/>
              <a:gd name="connsiteY1057" fmla="*/ 4261646 h 6858000"/>
              <a:gd name="connsiteX1058" fmla="*/ 6848181 w 12192000"/>
              <a:gd name="connsiteY1058" fmla="*/ 4262439 h 6858000"/>
              <a:gd name="connsiteX1059" fmla="*/ 6838660 w 12192000"/>
              <a:gd name="connsiteY1059" fmla="*/ 4264821 h 6858000"/>
              <a:gd name="connsiteX1060" fmla="*/ 6831518 w 12192000"/>
              <a:gd name="connsiteY1060" fmla="*/ 4267202 h 6858000"/>
              <a:gd name="connsiteX1061" fmla="*/ 6821997 w 12192000"/>
              <a:gd name="connsiteY1061" fmla="*/ 4269583 h 6858000"/>
              <a:gd name="connsiteX1062" fmla="*/ 6814857 w 12192000"/>
              <a:gd name="connsiteY1062" fmla="*/ 4272758 h 6858000"/>
              <a:gd name="connsiteX1063" fmla="*/ 6806922 w 12192000"/>
              <a:gd name="connsiteY1063" fmla="*/ 4275933 h 6858000"/>
              <a:gd name="connsiteX1064" fmla="*/ 6798988 w 12192000"/>
              <a:gd name="connsiteY1064" fmla="*/ 4279902 h 6858000"/>
              <a:gd name="connsiteX1065" fmla="*/ 6785499 w 12192000"/>
              <a:gd name="connsiteY1065" fmla="*/ 4288633 h 6858000"/>
              <a:gd name="connsiteX1066" fmla="*/ 6779152 w 12192000"/>
              <a:gd name="connsiteY1066" fmla="*/ 4294189 h 6858000"/>
              <a:gd name="connsiteX1067" fmla="*/ 6772011 w 12192000"/>
              <a:gd name="connsiteY1067" fmla="*/ 4298158 h 6858000"/>
              <a:gd name="connsiteX1068" fmla="*/ 6766457 w 12192000"/>
              <a:gd name="connsiteY1068" fmla="*/ 4304508 h 6858000"/>
              <a:gd name="connsiteX1069" fmla="*/ 6760903 w 12192000"/>
              <a:gd name="connsiteY1069" fmla="*/ 4310064 h 6858000"/>
              <a:gd name="connsiteX1070" fmla="*/ 6755348 w 12192000"/>
              <a:gd name="connsiteY1070" fmla="*/ 4316414 h 6858000"/>
              <a:gd name="connsiteX1071" fmla="*/ 6750588 w 12192000"/>
              <a:gd name="connsiteY1071" fmla="*/ 4322764 h 6858000"/>
              <a:gd name="connsiteX1072" fmla="*/ 6741860 w 12192000"/>
              <a:gd name="connsiteY1072" fmla="*/ 4336258 h 6858000"/>
              <a:gd name="connsiteX1073" fmla="*/ 6738687 w 12192000"/>
              <a:gd name="connsiteY1073" fmla="*/ 4344196 h 6858000"/>
              <a:gd name="connsiteX1074" fmla="*/ 6733926 w 12192000"/>
              <a:gd name="connsiteY1074" fmla="*/ 4351339 h 6858000"/>
              <a:gd name="connsiteX1075" fmla="*/ 6728372 w 12192000"/>
              <a:gd name="connsiteY1075" fmla="*/ 4368008 h 6858000"/>
              <a:gd name="connsiteX1076" fmla="*/ 6725992 w 12192000"/>
              <a:gd name="connsiteY1076" fmla="*/ 4375946 h 6858000"/>
              <a:gd name="connsiteX1077" fmla="*/ 6724404 w 12192000"/>
              <a:gd name="connsiteY1077" fmla="*/ 4384677 h 6858000"/>
              <a:gd name="connsiteX1078" fmla="*/ 6722024 w 12192000"/>
              <a:gd name="connsiteY1078" fmla="*/ 4393408 h 6858000"/>
              <a:gd name="connsiteX1079" fmla="*/ 6720437 w 12192000"/>
              <a:gd name="connsiteY1079" fmla="*/ 4402139 h 6858000"/>
              <a:gd name="connsiteX1080" fmla="*/ 6718850 w 12192000"/>
              <a:gd name="connsiteY1080" fmla="*/ 4411664 h 6858000"/>
              <a:gd name="connsiteX1081" fmla="*/ 6718850 w 12192000"/>
              <a:gd name="connsiteY1081" fmla="*/ 4421189 h 6858000"/>
              <a:gd name="connsiteX1082" fmla="*/ 6717263 w 12192000"/>
              <a:gd name="connsiteY1082" fmla="*/ 4429921 h 6858000"/>
              <a:gd name="connsiteX1083" fmla="*/ 6717263 w 12192000"/>
              <a:gd name="connsiteY1083" fmla="*/ 4440239 h 6858000"/>
              <a:gd name="connsiteX1084" fmla="*/ 6717263 w 12192000"/>
              <a:gd name="connsiteY1084" fmla="*/ 4711702 h 6858000"/>
              <a:gd name="connsiteX1085" fmla="*/ 7048921 w 12192000"/>
              <a:gd name="connsiteY1085" fmla="*/ 4711702 h 6858000"/>
              <a:gd name="connsiteX1086" fmla="*/ 7048921 w 12192000"/>
              <a:gd name="connsiteY1086" fmla="*/ 4440239 h 6858000"/>
              <a:gd name="connsiteX1087" fmla="*/ 7047335 w 12192000"/>
              <a:gd name="connsiteY1087" fmla="*/ 4421189 h 6858000"/>
              <a:gd name="connsiteX1088" fmla="*/ 7046541 w 12192000"/>
              <a:gd name="connsiteY1088" fmla="*/ 4402139 h 6858000"/>
              <a:gd name="connsiteX1089" fmla="*/ 7045748 w 12192000"/>
              <a:gd name="connsiteY1089" fmla="*/ 4398171 h 6858000"/>
              <a:gd name="connsiteX1090" fmla="*/ 7044161 w 12192000"/>
              <a:gd name="connsiteY1090" fmla="*/ 4393408 h 6858000"/>
              <a:gd name="connsiteX1091" fmla="*/ 7043368 w 12192000"/>
              <a:gd name="connsiteY1091" fmla="*/ 4384677 h 6858000"/>
              <a:gd name="connsiteX1092" fmla="*/ 7037814 w 12192000"/>
              <a:gd name="connsiteY1092" fmla="*/ 4368008 h 6858000"/>
              <a:gd name="connsiteX1093" fmla="*/ 7035433 w 12192000"/>
              <a:gd name="connsiteY1093" fmla="*/ 4358483 h 6858000"/>
              <a:gd name="connsiteX1094" fmla="*/ 7032259 w 12192000"/>
              <a:gd name="connsiteY1094" fmla="*/ 4351339 h 6858000"/>
              <a:gd name="connsiteX1095" fmla="*/ 7024325 w 12192000"/>
              <a:gd name="connsiteY1095" fmla="*/ 4336258 h 6858000"/>
              <a:gd name="connsiteX1096" fmla="*/ 7021151 w 12192000"/>
              <a:gd name="connsiteY1096" fmla="*/ 4329908 h 6858000"/>
              <a:gd name="connsiteX1097" fmla="*/ 7016390 w 12192000"/>
              <a:gd name="connsiteY1097" fmla="*/ 4322764 h 6858000"/>
              <a:gd name="connsiteX1098" fmla="*/ 7010836 w 12192000"/>
              <a:gd name="connsiteY1098" fmla="*/ 4316414 h 6858000"/>
              <a:gd name="connsiteX1099" fmla="*/ 7006076 w 12192000"/>
              <a:gd name="connsiteY1099" fmla="*/ 4310064 h 6858000"/>
              <a:gd name="connsiteX1100" fmla="*/ 7000521 w 12192000"/>
              <a:gd name="connsiteY1100" fmla="*/ 4304508 h 6858000"/>
              <a:gd name="connsiteX1101" fmla="*/ 6994968 w 12192000"/>
              <a:gd name="connsiteY1101" fmla="*/ 4298158 h 6858000"/>
              <a:gd name="connsiteX1102" fmla="*/ 6989414 w 12192000"/>
              <a:gd name="connsiteY1102" fmla="*/ 4294189 h 6858000"/>
              <a:gd name="connsiteX1103" fmla="*/ 6983066 w 12192000"/>
              <a:gd name="connsiteY1103" fmla="*/ 4288633 h 6858000"/>
              <a:gd name="connsiteX1104" fmla="*/ 6975925 w 12192000"/>
              <a:gd name="connsiteY1104" fmla="*/ 4283871 h 6858000"/>
              <a:gd name="connsiteX1105" fmla="*/ 6969577 w 12192000"/>
              <a:gd name="connsiteY1105" fmla="*/ 4279902 h 6858000"/>
              <a:gd name="connsiteX1106" fmla="*/ 6963230 w 12192000"/>
              <a:gd name="connsiteY1106" fmla="*/ 4275933 h 6858000"/>
              <a:gd name="connsiteX1107" fmla="*/ 6956089 w 12192000"/>
              <a:gd name="connsiteY1107" fmla="*/ 4272758 h 6858000"/>
              <a:gd name="connsiteX1108" fmla="*/ 6948155 w 12192000"/>
              <a:gd name="connsiteY1108" fmla="*/ 4269583 h 6858000"/>
              <a:gd name="connsiteX1109" fmla="*/ 6940220 w 12192000"/>
              <a:gd name="connsiteY1109" fmla="*/ 4267202 h 6858000"/>
              <a:gd name="connsiteX1110" fmla="*/ 6931492 w 12192000"/>
              <a:gd name="connsiteY1110" fmla="*/ 4264821 h 6858000"/>
              <a:gd name="connsiteX1111" fmla="*/ 6923558 w 12192000"/>
              <a:gd name="connsiteY1111" fmla="*/ 4262439 h 6858000"/>
              <a:gd name="connsiteX1112" fmla="*/ 6914830 w 12192000"/>
              <a:gd name="connsiteY1112" fmla="*/ 4261646 h 6858000"/>
              <a:gd name="connsiteX1113" fmla="*/ 6906102 w 12192000"/>
              <a:gd name="connsiteY1113" fmla="*/ 4260852 h 6858000"/>
              <a:gd name="connsiteX1114" fmla="*/ 6887060 w 12192000"/>
              <a:gd name="connsiteY1114" fmla="*/ 4259264 h 6858000"/>
              <a:gd name="connsiteX1115" fmla="*/ 576831 w 12192000"/>
              <a:gd name="connsiteY1115" fmla="*/ 4259263 h 6858000"/>
              <a:gd name="connsiteX1116" fmla="*/ 566516 w 12192000"/>
              <a:gd name="connsiteY1116" fmla="*/ 4260851 h 6858000"/>
              <a:gd name="connsiteX1117" fmla="*/ 557789 w 12192000"/>
              <a:gd name="connsiteY1117" fmla="*/ 4261645 h 6858000"/>
              <a:gd name="connsiteX1118" fmla="*/ 547474 w 12192000"/>
              <a:gd name="connsiteY1118" fmla="*/ 4262438 h 6858000"/>
              <a:gd name="connsiteX1119" fmla="*/ 538747 w 12192000"/>
              <a:gd name="connsiteY1119" fmla="*/ 4264820 h 6858000"/>
              <a:gd name="connsiteX1120" fmla="*/ 530813 w 12192000"/>
              <a:gd name="connsiteY1120" fmla="*/ 4267201 h 6858000"/>
              <a:gd name="connsiteX1121" fmla="*/ 522084 w 12192000"/>
              <a:gd name="connsiteY1121" fmla="*/ 4269582 h 6858000"/>
              <a:gd name="connsiteX1122" fmla="*/ 514149 w 12192000"/>
              <a:gd name="connsiteY1122" fmla="*/ 4272757 h 6858000"/>
              <a:gd name="connsiteX1123" fmla="*/ 506216 w 12192000"/>
              <a:gd name="connsiteY1123" fmla="*/ 4275932 h 6858000"/>
              <a:gd name="connsiteX1124" fmla="*/ 499073 w 12192000"/>
              <a:gd name="connsiteY1124" fmla="*/ 4279901 h 6858000"/>
              <a:gd name="connsiteX1125" fmla="*/ 485587 w 12192000"/>
              <a:gd name="connsiteY1125" fmla="*/ 4288632 h 6858000"/>
              <a:gd name="connsiteX1126" fmla="*/ 478444 w 12192000"/>
              <a:gd name="connsiteY1126" fmla="*/ 4294188 h 6858000"/>
              <a:gd name="connsiteX1127" fmla="*/ 472098 w 12192000"/>
              <a:gd name="connsiteY1127" fmla="*/ 4298157 h 6858000"/>
              <a:gd name="connsiteX1128" fmla="*/ 466543 w 12192000"/>
              <a:gd name="connsiteY1128" fmla="*/ 4304507 h 6858000"/>
              <a:gd name="connsiteX1129" fmla="*/ 460988 w 12192000"/>
              <a:gd name="connsiteY1129" fmla="*/ 4310063 h 6858000"/>
              <a:gd name="connsiteX1130" fmla="*/ 455434 w 12192000"/>
              <a:gd name="connsiteY1130" fmla="*/ 4316413 h 6858000"/>
              <a:gd name="connsiteX1131" fmla="*/ 450674 w 12192000"/>
              <a:gd name="connsiteY1131" fmla="*/ 4322763 h 6858000"/>
              <a:gd name="connsiteX1132" fmla="*/ 441945 w 12192000"/>
              <a:gd name="connsiteY1132" fmla="*/ 4336257 h 6858000"/>
              <a:gd name="connsiteX1133" fmla="*/ 438773 w 12192000"/>
              <a:gd name="connsiteY1133" fmla="*/ 4344195 h 6858000"/>
              <a:gd name="connsiteX1134" fmla="*/ 434012 w 12192000"/>
              <a:gd name="connsiteY1134" fmla="*/ 4351338 h 6858000"/>
              <a:gd name="connsiteX1135" fmla="*/ 428459 w 12192000"/>
              <a:gd name="connsiteY1135" fmla="*/ 4368007 h 6858000"/>
              <a:gd name="connsiteX1136" fmla="*/ 426078 w 12192000"/>
              <a:gd name="connsiteY1136" fmla="*/ 4375945 h 6858000"/>
              <a:gd name="connsiteX1137" fmla="*/ 423698 w 12192000"/>
              <a:gd name="connsiteY1137" fmla="*/ 4384676 h 6858000"/>
              <a:gd name="connsiteX1138" fmla="*/ 422110 w 12192000"/>
              <a:gd name="connsiteY1138" fmla="*/ 4393407 h 6858000"/>
              <a:gd name="connsiteX1139" fmla="*/ 420524 w 12192000"/>
              <a:gd name="connsiteY1139" fmla="*/ 4402138 h 6858000"/>
              <a:gd name="connsiteX1140" fmla="*/ 418144 w 12192000"/>
              <a:gd name="connsiteY1140" fmla="*/ 4411663 h 6858000"/>
              <a:gd name="connsiteX1141" fmla="*/ 418144 w 12192000"/>
              <a:gd name="connsiteY1141" fmla="*/ 4421188 h 6858000"/>
              <a:gd name="connsiteX1142" fmla="*/ 417350 w 12192000"/>
              <a:gd name="connsiteY1142" fmla="*/ 4429920 h 6858000"/>
              <a:gd name="connsiteX1143" fmla="*/ 417350 w 12192000"/>
              <a:gd name="connsiteY1143" fmla="*/ 4440238 h 6858000"/>
              <a:gd name="connsiteX1144" fmla="*/ 417350 w 12192000"/>
              <a:gd name="connsiteY1144" fmla="*/ 4711701 h 6858000"/>
              <a:gd name="connsiteX1145" fmla="*/ 749009 w 12192000"/>
              <a:gd name="connsiteY1145" fmla="*/ 4711701 h 6858000"/>
              <a:gd name="connsiteX1146" fmla="*/ 749009 w 12192000"/>
              <a:gd name="connsiteY1146" fmla="*/ 4440238 h 6858000"/>
              <a:gd name="connsiteX1147" fmla="*/ 747421 w 12192000"/>
              <a:gd name="connsiteY1147" fmla="*/ 4421188 h 6858000"/>
              <a:gd name="connsiteX1148" fmla="*/ 746627 w 12192000"/>
              <a:gd name="connsiteY1148" fmla="*/ 4402138 h 6858000"/>
              <a:gd name="connsiteX1149" fmla="*/ 745040 w 12192000"/>
              <a:gd name="connsiteY1149" fmla="*/ 4398170 h 6858000"/>
              <a:gd name="connsiteX1150" fmla="*/ 744248 w 12192000"/>
              <a:gd name="connsiteY1150" fmla="*/ 4393407 h 6858000"/>
              <a:gd name="connsiteX1151" fmla="*/ 742660 w 12192000"/>
              <a:gd name="connsiteY1151" fmla="*/ 4384676 h 6858000"/>
              <a:gd name="connsiteX1152" fmla="*/ 737107 w 12192000"/>
              <a:gd name="connsiteY1152" fmla="*/ 4368007 h 6858000"/>
              <a:gd name="connsiteX1153" fmla="*/ 735520 w 12192000"/>
              <a:gd name="connsiteY1153" fmla="*/ 4358482 h 6858000"/>
              <a:gd name="connsiteX1154" fmla="*/ 731553 w 12192000"/>
              <a:gd name="connsiteY1154" fmla="*/ 4351338 h 6858000"/>
              <a:gd name="connsiteX1155" fmla="*/ 724411 w 12192000"/>
              <a:gd name="connsiteY1155" fmla="*/ 4336257 h 6858000"/>
              <a:gd name="connsiteX1156" fmla="*/ 720444 w 12192000"/>
              <a:gd name="connsiteY1156" fmla="*/ 4329907 h 6858000"/>
              <a:gd name="connsiteX1157" fmla="*/ 716477 w 12192000"/>
              <a:gd name="connsiteY1157" fmla="*/ 4322763 h 6858000"/>
              <a:gd name="connsiteX1158" fmla="*/ 710923 w 12192000"/>
              <a:gd name="connsiteY1158" fmla="*/ 4316413 h 6858000"/>
              <a:gd name="connsiteX1159" fmla="*/ 706162 w 12192000"/>
              <a:gd name="connsiteY1159" fmla="*/ 4310063 h 6858000"/>
              <a:gd name="connsiteX1160" fmla="*/ 700608 w 12192000"/>
              <a:gd name="connsiteY1160" fmla="*/ 4304507 h 6858000"/>
              <a:gd name="connsiteX1161" fmla="*/ 695054 w 12192000"/>
              <a:gd name="connsiteY1161" fmla="*/ 4298157 h 6858000"/>
              <a:gd name="connsiteX1162" fmla="*/ 689501 w 12192000"/>
              <a:gd name="connsiteY1162" fmla="*/ 4294188 h 6858000"/>
              <a:gd name="connsiteX1163" fmla="*/ 683153 w 12192000"/>
              <a:gd name="connsiteY1163" fmla="*/ 4288632 h 6858000"/>
              <a:gd name="connsiteX1164" fmla="*/ 676011 w 12192000"/>
              <a:gd name="connsiteY1164" fmla="*/ 4283870 h 6858000"/>
              <a:gd name="connsiteX1165" fmla="*/ 669664 w 12192000"/>
              <a:gd name="connsiteY1165" fmla="*/ 4279901 h 6858000"/>
              <a:gd name="connsiteX1166" fmla="*/ 662522 w 12192000"/>
              <a:gd name="connsiteY1166" fmla="*/ 4275932 h 6858000"/>
              <a:gd name="connsiteX1167" fmla="*/ 656176 w 12192000"/>
              <a:gd name="connsiteY1167" fmla="*/ 4272757 h 6858000"/>
              <a:gd name="connsiteX1168" fmla="*/ 648242 w 12192000"/>
              <a:gd name="connsiteY1168" fmla="*/ 4269582 h 6858000"/>
              <a:gd name="connsiteX1169" fmla="*/ 640306 w 12192000"/>
              <a:gd name="connsiteY1169" fmla="*/ 4267201 h 6858000"/>
              <a:gd name="connsiteX1170" fmla="*/ 631579 w 12192000"/>
              <a:gd name="connsiteY1170" fmla="*/ 4264820 h 6858000"/>
              <a:gd name="connsiteX1171" fmla="*/ 623644 w 12192000"/>
              <a:gd name="connsiteY1171" fmla="*/ 4262438 h 6858000"/>
              <a:gd name="connsiteX1172" fmla="*/ 614916 w 12192000"/>
              <a:gd name="connsiteY1172" fmla="*/ 4261645 h 6858000"/>
              <a:gd name="connsiteX1173" fmla="*/ 606189 w 12192000"/>
              <a:gd name="connsiteY1173" fmla="*/ 4260851 h 6858000"/>
              <a:gd name="connsiteX1174" fmla="*/ 587146 w 12192000"/>
              <a:gd name="connsiteY1174" fmla="*/ 4259263 h 6858000"/>
              <a:gd name="connsiteX1175" fmla="*/ 11083974 w 12192000"/>
              <a:gd name="connsiteY1175" fmla="*/ 4224339 h 6858000"/>
              <a:gd name="connsiteX1176" fmla="*/ 11045002 w 12192000"/>
              <a:gd name="connsiteY1176" fmla="*/ 4227514 h 6858000"/>
              <a:gd name="connsiteX1177" fmla="*/ 11026709 w 12192000"/>
              <a:gd name="connsiteY1177" fmla="*/ 4232277 h 6858000"/>
              <a:gd name="connsiteX1178" fmla="*/ 11010007 w 12192000"/>
              <a:gd name="connsiteY1178" fmla="*/ 4237833 h 6858000"/>
              <a:gd name="connsiteX1179" fmla="*/ 10980579 w 12192000"/>
              <a:gd name="connsiteY1179" fmla="*/ 4252914 h 6858000"/>
              <a:gd name="connsiteX1180" fmla="*/ 10955923 w 12192000"/>
              <a:gd name="connsiteY1180" fmla="*/ 4274345 h 6858000"/>
              <a:gd name="connsiteX1181" fmla="*/ 10946379 w 12192000"/>
              <a:gd name="connsiteY1181" fmla="*/ 4287839 h 6858000"/>
              <a:gd name="connsiteX1182" fmla="*/ 10937630 w 12192000"/>
              <a:gd name="connsiteY1182" fmla="*/ 4301333 h 6858000"/>
              <a:gd name="connsiteX1183" fmla="*/ 10930472 w 12192000"/>
              <a:gd name="connsiteY1183" fmla="*/ 4315620 h 6858000"/>
              <a:gd name="connsiteX1184" fmla="*/ 10924109 w 12192000"/>
              <a:gd name="connsiteY1184" fmla="*/ 4332289 h 6858000"/>
              <a:gd name="connsiteX1185" fmla="*/ 10919337 w 12192000"/>
              <a:gd name="connsiteY1185" fmla="*/ 4348958 h 6858000"/>
              <a:gd name="connsiteX1186" fmla="*/ 10916156 w 12192000"/>
              <a:gd name="connsiteY1186" fmla="*/ 4367214 h 6858000"/>
              <a:gd name="connsiteX1187" fmla="*/ 10913770 w 12192000"/>
              <a:gd name="connsiteY1187" fmla="*/ 4386264 h 6858000"/>
              <a:gd name="connsiteX1188" fmla="*/ 10912975 w 12192000"/>
              <a:gd name="connsiteY1188" fmla="*/ 4404520 h 6858000"/>
              <a:gd name="connsiteX1189" fmla="*/ 10912975 w 12192000"/>
              <a:gd name="connsiteY1189" fmla="*/ 4675189 h 6858000"/>
              <a:gd name="connsiteX1190" fmla="*/ 11244633 w 12192000"/>
              <a:gd name="connsiteY1190" fmla="*/ 4675189 h 6858000"/>
              <a:gd name="connsiteX1191" fmla="*/ 11244633 w 12192000"/>
              <a:gd name="connsiteY1191" fmla="*/ 4404520 h 6858000"/>
              <a:gd name="connsiteX1192" fmla="*/ 11242247 w 12192000"/>
              <a:gd name="connsiteY1192" fmla="*/ 4367214 h 6858000"/>
              <a:gd name="connsiteX1193" fmla="*/ 11235089 w 12192000"/>
              <a:gd name="connsiteY1193" fmla="*/ 4332289 h 6858000"/>
              <a:gd name="connsiteX1194" fmla="*/ 11227931 w 12192000"/>
              <a:gd name="connsiteY1194" fmla="*/ 4315620 h 6858000"/>
              <a:gd name="connsiteX1195" fmla="*/ 11221568 w 12192000"/>
              <a:gd name="connsiteY1195" fmla="*/ 4301333 h 6858000"/>
              <a:gd name="connsiteX1196" fmla="*/ 11202480 w 12192000"/>
              <a:gd name="connsiteY1196" fmla="*/ 4274345 h 6858000"/>
              <a:gd name="connsiteX1197" fmla="*/ 11191345 w 12192000"/>
              <a:gd name="connsiteY1197" fmla="*/ 4263233 h 6858000"/>
              <a:gd name="connsiteX1198" fmla="*/ 11180210 w 12192000"/>
              <a:gd name="connsiteY1198" fmla="*/ 4252914 h 6858000"/>
              <a:gd name="connsiteX1199" fmla="*/ 11166690 w 12192000"/>
              <a:gd name="connsiteY1199" fmla="*/ 4244183 h 6858000"/>
              <a:gd name="connsiteX1200" fmla="*/ 11158736 w 12192000"/>
              <a:gd name="connsiteY1200" fmla="*/ 4241008 h 6858000"/>
              <a:gd name="connsiteX1201" fmla="*/ 11152373 w 12192000"/>
              <a:gd name="connsiteY1201" fmla="*/ 4237833 h 6858000"/>
              <a:gd name="connsiteX1202" fmla="*/ 11136466 w 12192000"/>
              <a:gd name="connsiteY1202" fmla="*/ 4232277 h 6858000"/>
              <a:gd name="connsiteX1203" fmla="*/ 11119764 w 12192000"/>
              <a:gd name="connsiteY1203" fmla="*/ 4227514 h 6858000"/>
              <a:gd name="connsiteX1204" fmla="*/ 4774129 w 12192000"/>
              <a:gd name="connsiteY1204" fmla="*/ 4224339 h 6858000"/>
              <a:gd name="connsiteX1205" fmla="*/ 4763813 w 12192000"/>
              <a:gd name="connsiteY1205" fmla="*/ 4225134 h 6858000"/>
              <a:gd name="connsiteX1206" fmla="*/ 4753499 w 12192000"/>
              <a:gd name="connsiteY1206" fmla="*/ 4225930 h 6858000"/>
              <a:gd name="connsiteX1207" fmla="*/ 4744771 w 12192000"/>
              <a:gd name="connsiteY1207" fmla="*/ 4227520 h 6858000"/>
              <a:gd name="connsiteX1208" fmla="*/ 4736043 w 12192000"/>
              <a:gd name="connsiteY1208" fmla="*/ 4229905 h 6858000"/>
              <a:gd name="connsiteX1209" fmla="*/ 4727314 w 12192000"/>
              <a:gd name="connsiteY1209" fmla="*/ 4232291 h 6858000"/>
              <a:gd name="connsiteX1210" fmla="*/ 4717794 w 12192000"/>
              <a:gd name="connsiteY1210" fmla="*/ 4233881 h 6858000"/>
              <a:gd name="connsiteX1211" fmla="*/ 4710653 w 12192000"/>
              <a:gd name="connsiteY1211" fmla="*/ 4237857 h 6858000"/>
              <a:gd name="connsiteX1212" fmla="*/ 4702719 w 12192000"/>
              <a:gd name="connsiteY1212" fmla="*/ 4241037 h 6858000"/>
              <a:gd name="connsiteX1213" fmla="*/ 4695577 w 12192000"/>
              <a:gd name="connsiteY1213" fmla="*/ 4244218 h 6858000"/>
              <a:gd name="connsiteX1214" fmla="*/ 4681295 w 12192000"/>
              <a:gd name="connsiteY1214" fmla="*/ 4252965 h 6858000"/>
              <a:gd name="connsiteX1215" fmla="*/ 4674948 w 12192000"/>
              <a:gd name="connsiteY1215" fmla="*/ 4257735 h 6858000"/>
              <a:gd name="connsiteX1216" fmla="*/ 4669395 w 12192000"/>
              <a:gd name="connsiteY1216" fmla="*/ 4263301 h 6858000"/>
              <a:gd name="connsiteX1217" fmla="*/ 4662254 w 12192000"/>
              <a:gd name="connsiteY1217" fmla="*/ 4268867 h 6858000"/>
              <a:gd name="connsiteX1218" fmla="*/ 4656699 w 12192000"/>
              <a:gd name="connsiteY1218" fmla="*/ 4274433 h 6858000"/>
              <a:gd name="connsiteX1219" fmla="*/ 4651939 w 12192000"/>
              <a:gd name="connsiteY1219" fmla="*/ 4280795 h 6858000"/>
              <a:gd name="connsiteX1220" fmla="*/ 4646384 w 12192000"/>
              <a:gd name="connsiteY1220" fmla="*/ 4287951 h 6858000"/>
              <a:gd name="connsiteX1221" fmla="*/ 4639244 w 12192000"/>
              <a:gd name="connsiteY1221" fmla="*/ 4301468 h 6858000"/>
              <a:gd name="connsiteX1222" fmla="*/ 4634483 w 12192000"/>
              <a:gd name="connsiteY1222" fmla="*/ 4309420 h 6858000"/>
              <a:gd name="connsiteX1223" fmla="*/ 4631309 w 12192000"/>
              <a:gd name="connsiteY1223" fmla="*/ 4315781 h 6858000"/>
              <a:gd name="connsiteX1224" fmla="*/ 4624168 w 12192000"/>
              <a:gd name="connsiteY1224" fmla="*/ 4332479 h 6858000"/>
              <a:gd name="connsiteX1225" fmla="*/ 4622581 w 12192000"/>
              <a:gd name="connsiteY1225" fmla="*/ 4340431 h 6858000"/>
              <a:gd name="connsiteX1226" fmla="*/ 4620201 w 12192000"/>
              <a:gd name="connsiteY1226" fmla="*/ 4349177 h 6858000"/>
              <a:gd name="connsiteX1227" fmla="*/ 4617821 w 12192000"/>
              <a:gd name="connsiteY1227" fmla="*/ 4357924 h 6858000"/>
              <a:gd name="connsiteX1228" fmla="*/ 4616233 w 12192000"/>
              <a:gd name="connsiteY1228" fmla="*/ 4367465 h 6858000"/>
              <a:gd name="connsiteX1229" fmla="*/ 4615441 w 12192000"/>
              <a:gd name="connsiteY1229" fmla="*/ 4376212 h 6858000"/>
              <a:gd name="connsiteX1230" fmla="*/ 4614646 w 12192000"/>
              <a:gd name="connsiteY1230" fmla="*/ 4386549 h 6858000"/>
              <a:gd name="connsiteX1231" fmla="*/ 4614646 w 12192000"/>
              <a:gd name="connsiteY1231" fmla="*/ 4395296 h 6858000"/>
              <a:gd name="connsiteX1232" fmla="*/ 4613060 w 12192000"/>
              <a:gd name="connsiteY1232" fmla="*/ 4404837 h 6858000"/>
              <a:gd name="connsiteX1233" fmla="*/ 4613060 w 12192000"/>
              <a:gd name="connsiteY1233" fmla="*/ 4676777 h 6858000"/>
              <a:gd name="connsiteX1234" fmla="*/ 4944719 w 12192000"/>
              <a:gd name="connsiteY1234" fmla="*/ 4676777 h 6858000"/>
              <a:gd name="connsiteX1235" fmla="*/ 4944719 w 12192000"/>
              <a:gd name="connsiteY1235" fmla="*/ 4404837 h 6858000"/>
              <a:gd name="connsiteX1236" fmla="*/ 4944719 w 12192000"/>
              <a:gd name="connsiteY1236" fmla="*/ 4386549 h 6858000"/>
              <a:gd name="connsiteX1237" fmla="*/ 4942337 w 12192000"/>
              <a:gd name="connsiteY1237" fmla="*/ 4367465 h 6858000"/>
              <a:gd name="connsiteX1238" fmla="*/ 4941544 w 12192000"/>
              <a:gd name="connsiteY1238" fmla="*/ 4362695 h 6858000"/>
              <a:gd name="connsiteX1239" fmla="*/ 4941544 w 12192000"/>
              <a:gd name="connsiteY1239" fmla="*/ 4357924 h 6858000"/>
              <a:gd name="connsiteX1240" fmla="*/ 4939165 w 12192000"/>
              <a:gd name="connsiteY1240" fmla="*/ 4349177 h 6858000"/>
              <a:gd name="connsiteX1241" fmla="*/ 4934403 w 12192000"/>
              <a:gd name="connsiteY1241" fmla="*/ 4332479 h 6858000"/>
              <a:gd name="connsiteX1242" fmla="*/ 4931229 w 12192000"/>
              <a:gd name="connsiteY1242" fmla="*/ 4323732 h 6858000"/>
              <a:gd name="connsiteX1243" fmla="*/ 4928057 w 12192000"/>
              <a:gd name="connsiteY1243" fmla="*/ 4315781 h 6858000"/>
              <a:gd name="connsiteX1244" fmla="*/ 4920915 w 12192000"/>
              <a:gd name="connsiteY1244" fmla="*/ 4301468 h 6858000"/>
              <a:gd name="connsiteX1245" fmla="*/ 4916947 w 12192000"/>
              <a:gd name="connsiteY1245" fmla="*/ 4294312 h 6858000"/>
              <a:gd name="connsiteX1246" fmla="*/ 4912187 w 12192000"/>
              <a:gd name="connsiteY1246" fmla="*/ 4287951 h 6858000"/>
              <a:gd name="connsiteX1247" fmla="*/ 4907427 w 12192000"/>
              <a:gd name="connsiteY1247" fmla="*/ 4280795 h 6858000"/>
              <a:gd name="connsiteX1248" fmla="*/ 4901872 w 12192000"/>
              <a:gd name="connsiteY1248" fmla="*/ 4274433 h 6858000"/>
              <a:gd name="connsiteX1249" fmla="*/ 4897905 w 12192000"/>
              <a:gd name="connsiteY1249" fmla="*/ 4268867 h 6858000"/>
              <a:gd name="connsiteX1250" fmla="*/ 4892352 w 12192000"/>
              <a:gd name="connsiteY1250" fmla="*/ 4263301 h 6858000"/>
              <a:gd name="connsiteX1251" fmla="*/ 4885211 w 12192000"/>
              <a:gd name="connsiteY1251" fmla="*/ 4257735 h 6858000"/>
              <a:gd name="connsiteX1252" fmla="*/ 4879656 w 12192000"/>
              <a:gd name="connsiteY1252" fmla="*/ 4252965 h 6858000"/>
              <a:gd name="connsiteX1253" fmla="*/ 4873308 w 12192000"/>
              <a:gd name="connsiteY1253" fmla="*/ 4248989 h 6858000"/>
              <a:gd name="connsiteX1254" fmla="*/ 4866167 w 12192000"/>
              <a:gd name="connsiteY1254" fmla="*/ 4244218 h 6858000"/>
              <a:gd name="connsiteX1255" fmla="*/ 4859026 w 12192000"/>
              <a:gd name="connsiteY1255" fmla="*/ 4241037 h 6858000"/>
              <a:gd name="connsiteX1256" fmla="*/ 4851885 w 12192000"/>
              <a:gd name="connsiteY1256" fmla="*/ 4237857 h 6858000"/>
              <a:gd name="connsiteX1257" fmla="*/ 4843951 w 12192000"/>
              <a:gd name="connsiteY1257" fmla="*/ 4233881 h 6858000"/>
              <a:gd name="connsiteX1258" fmla="*/ 4836016 w 12192000"/>
              <a:gd name="connsiteY1258" fmla="*/ 4232291 h 6858000"/>
              <a:gd name="connsiteX1259" fmla="*/ 4828876 w 12192000"/>
              <a:gd name="connsiteY1259" fmla="*/ 4229905 h 6858000"/>
              <a:gd name="connsiteX1260" fmla="*/ 4819355 w 12192000"/>
              <a:gd name="connsiteY1260" fmla="*/ 4227520 h 6858000"/>
              <a:gd name="connsiteX1261" fmla="*/ 4810627 w 12192000"/>
              <a:gd name="connsiteY1261" fmla="*/ 4225930 h 6858000"/>
              <a:gd name="connsiteX1262" fmla="*/ 4801898 w 12192000"/>
              <a:gd name="connsiteY1262" fmla="*/ 4225134 h 6858000"/>
              <a:gd name="connsiteX1263" fmla="*/ 4783649 w 12192000"/>
              <a:gd name="connsiteY1263" fmla="*/ 4224339 h 6858000"/>
              <a:gd name="connsiteX1264" fmla="*/ 8189888 w 12192000"/>
              <a:gd name="connsiteY1264" fmla="*/ 3724276 h 6858000"/>
              <a:gd name="connsiteX1265" fmla="*/ 8189888 w 12192000"/>
              <a:gd name="connsiteY1265" fmla="*/ 4342607 h 6858000"/>
              <a:gd name="connsiteX1266" fmla="*/ 7513083 w 12192000"/>
              <a:gd name="connsiteY1266" fmla="*/ 4592639 h 6858000"/>
              <a:gd name="connsiteX1267" fmla="*/ 7513083 w 12192000"/>
              <a:gd name="connsiteY1267" fmla="*/ 4710907 h 6858000"/>
              <a:gd name="connsiteX1268" fmla="*/ 8189888 w 12192000"/>
              <a:gd name="connsiteY1268" fmla="*/ 4710907 h 6858000"/>
              <a:gd name="connsiteX1269" fmla="*/ 8189888 w 12192000"/>
              <a:gd name="connsiteY1269" fmla="*/ 5314950 h 6858000"/>
              <a:gd name="connsiteX1270" fmla="*/ 7693987 w 12192000"/>
              <a:gd name="connsiteY1270" fmla="*/ 5314950 h 6858000"/>
              <a:gd name="connsiteX1271" fmla="*/ 7198087 w 12192000"/>
              <a:gd name="connsiteY1271" fmla="*/ 5314950 h 6858000"/>
              <a:gd name="connsiteX1272" fmla="*/ 6702981 w 12192000"/>
              <a:gd name="connsiteY1272" fmla="*/ 5314950 h 6858000"/>
              <a:gd name="connsiteX1273" fmla="*/ 6207874 w 12192000"/>
              <a:gd name="connsiteY1273" fmla="*/ 5314950 h 6858000"/>
              <a:gd name="connsiteX1274" fmla="*/ 6207874 w 12192000"/>
              <a:gd name="connsiteY1274" fmla="*/ 4422776 h 6858000"/>
              <a:gd name="connsiteX1275" fmla="*/ 6208668 w 12192000"/>
              <a:gd name="connsiteY1275" fmla="*/ 4384676 h 6858000"/>
              <a:gd name="connsiteX1276" fmla="*/ 6211048 w 12192000"/>
              <a:gd name="connsiteY1276" fmla="*/ 4346576 h 6858000"/>
              <a:gd name="connsiteX1277" fmla="*/ 6211841 w 12192000"/>
              <a:gd name="connsiteY1277" fmla="*/ 4329114 h 6858000"/>
              <a:gd name="connsiteX1278" fmla="*/ 6214222 w 12192000"/>
              <a:gd name="connsiteY1278" fmla="*/ 4310857 h 6858000"/>
              <a:gd name="connsiteX1279" fmla="*/ 6218982 w 12192000"/>
              <a:gd name="connsiteY1279" fmla="*/ 4275139 h 6858000"/>
              <a:gd name="connsiteX1280" fmla="*/ 6225329 w 12192000"/>
              <a:gd name="connsiteY1280" fmla="*/ 4241007 h 6858000"/>
              <a:gd name="connsiteX1281" fmla="*/ 6228503 w 12192000"/>
              <a:gd name="connsiteY1281" fmla="*/ 4224338 h 6858000"/>
              <a:gd name="connsiteX1282" fmla="*/ 6232470 w 12192000"/>
              <a:gd name="connsiteY1282" fmla="*/ 4207670 h 6858000"/>
              <a:gd name="connsiteX1283" fmla="*/ 6236438 w 12192000"/>
              <a:gd name="connsiteY1283" fmla="*/ 4190207 h 6858000"/>
              <a:gd name="connsiteX1284" fmla="*/ 6241198 w 12192000"/>
              <a:gd name="connsiteY1284" fmla="*/ 4175126 h 6858000"/>
              <a:gd name="connsiteX1285" fmla="*/ 6246753 w 12192000"/>
              <a:gd name="connsiteY1285" fmla="*/ 4159251 h 6858000"/>
              <a:gd name="connsiteX1286" fmla="*/ 6250719 w 12192000"/>
              <a:gd name="connsiteY1286" fmla="*/ 4143376 h 6858000"/>
              <a:gd name="connsiteX1287" fmla="*/ 6263414 w 12192000"/>
              <a:gd name="connsiteY1287" fmla="*/ 4112420 h 6858000"/>
              <a:gd name="connsiteX1288" fmla="*/ 6268969 w 12192000"/>
              <a:gd name="connsiteY1288" fmla="*/ 4098132 h 6858000"/>
              <a:gd name="connsiteX1289" fmla="*/ 6275317 w 12192000"/>
              <a:gd name="connsiteY1289" fmla="*/ 4083051 h 6858000"/>
              <a:gd name="connsiteX1290" fmla="*/ 6288804 w 12192000"/>
              <a:gd name="connsiteY1290" fmla="*/ 4055270 h 6858000"/>
              <a:gd name="connsiteX1291" fmla="*/ 6296739 w 12192000"/>
              <a:gd name="connsiteY1291" fmla="*/ 4040982 h 6858000"/>
              <a:gd name="connsiteX1292" fmla="*/ 6304673 w 12192000"/>
              <a:gd name="connsiteY1292" fmla="*/ 4027488 h 6858000"/>
              <a:gd name="connsiteX1293" fmla="*/ 6321336 w 12192000"/>
              <a:gd name="connsiteY1293" fmla="*/ 4002088 h 6858000"/>
              <a:gd name="connsiteX1294" fmla="*/ 6339585 w 12192000"/>
              <a:gd name="connsiteY1294" fmla="*/ 3975895 h 6858000"/>
              <a:gd name="connsiteX1295" fmla="*/ 6357834 w 12192000"/>
              <a:gd name="connsiteY1295" fmla="*/ 3952876 h 6858000"/>
              <a:gd name="connsiteX1296" fmla="*/ 6368148 w 12192000"/>
              <a:gd name="connsiteY1296" fmla="*/ 3941763 h 6858000"/>
              <a:gd name="connsiteX1297" fmla="*/ 6378463 w 12192000"/>
              <a:gd name="connsiteY1297" fmla="*/ 3930651 h 6858000"/>
              <a:gd name="connsiteX1298" fmla="*/ 6399093 w 12192000"/>
              <a:gd name="connsiteY1298" fmla="*/ 3909220 h 6858000"/>
              <a:gd name="connsiteX1299" fmla="*/ 6410995 w 12192000"/>
              <a:gd name="connsiteY1299" fmla="*/ 3898107 h 6858000"/>
              <a:gd name="connsiteX1300" fmla="*/ 6422896 w 12192000"/>
              <a:gd name="connsiteY1300" fmla="*/ 3887788 h 6858000"/>
              <a:gd name="connsiteX1301" fmla="*/ 6446700 w 12192000"/>
              <a:gd name="connsiteY1301" fmla="*/ 3868738 h 6858000"/>
              <a:gd name="connsiteX1302" fmla="*/ 6458601 w 12192000"/>
              <a:gd name="connsiteY1302" fmla="*/ 3860007 h 6858000"/>
              <a:gd name="connsiteX1303" fmla="*/ 6470502 w 12192000"/>
              <a:gd name="connsiteY1303" fmla="*/ 3852070 h 6858000"/>
              <a:gd name="connsiteX1304" fmla="*/ 6497480 w 12192000"/>
              <a:gd name="connsiteY1304" fmla="*/ 3835401 h 6858000"/>
              <a:gd name="connsiteX1305" fmla="*/ 6510968 w 12192000"/>
              <a:gd name="connsiteY1305" fmla="*/ 3827463 h 6858000"/>
              <a:gd name="connsiteX1306" fmla="*/ 6524456 w 12192000"/>
              <a:gd name="connsiteY1306" fmla="*/ 3820320 h 6858000"/>
              <a:gd name="connsiteX1307" fmla="*/ 6538739 w 12192000"/>
              <a:gd name="connsiteY1307" fmla="*/ 3813176 h 6858000"/>
              <a:gd name="connsiteX1308" fmla="*/ 6553814 w 12192000"/>
              <a:gd name="connsiteY1308" fmla="*/ 3806826 h 6858000"/>
              <a:gd name="connsiteX1309" fmla="*/ 6568095 w 12192000"/>
              <a:gd name="connsiteY1309" fmla="*/ 3799682 h 6858000"/>
              <a:gd name="connsiteX1310" fmla="*/ 6582378 w 12192000"/>
              <a:gd name="connsiteY1310" fmla="*/ 3794126 h 6858000"/>
              <a:gd name="connsiteX1311" fmla="*/ 6613322 w 12192000"/>
              <a:gd name="connsiteY1311" fmla="*/ 3783013 h 6858000"/>
              <a:gd name="connsiteX1312" fmla="*/ 6629190 w 12192000"/>
              <a:gd name="connsiteY1312" fmla="*/ 3779045 h 6858000"/>
              <a:gd name="connsiteX1313" fmla="*/ 6645059 w 12192000"/>
              <a:gd name="connsiteY1313" fmla="*/ 3773488 h 6858000"/>
              <a:gd name="connsiteX1314" fmla="*/ 6661722 w 12192000"/>
              <a:gd name="connsiteY1314" fmla="*/ 3769520 h 6858000"/>
              <a:gd name="connsiteX1315" fmla="*/ 6678384 w 12192000"/>
              <a:gd name="connsiteY1315" fmla="*/ 3765551 h 6858000"/>
              <a:gd name="connsiteX1316" fmla="*/ 6695046 w 12192000"/>
              <a:gd name="connsiteY1316" fmla="*/ 3761582 h 6858000"/>
              <a:gd name="connsiteX1317" fmla="*/ 6711708 w 12192000"/>
              <a:gd name="connsiteY1317" fmla="*/ 3758407 h 6858000"/>
              <a:gd name="connsiteX1318" fmla="*/ 6729958 w 12192000"/>
              <a:gd name="connsiteY1318" fmla="*/ 3755232 h 6858000"/>
              <a:gd name="connsiteX1319" fmla="*/ 6747413 w 12192000"/>
              <a:gd name="connsiteY1319" fmla="*/ 3752851 h 6858000"/>
              <a:gd name="connsiteX1320" fmla="*/ 6783118 w 12192000"/>
              <a:gd name="connsiteY1320" fmla="*/ 3749676 h 6858000"/>
              <a:gd name="connsiteX1321" fmla="*/ 6802161 w 12192000"/>
              <a:gd name="connsiteY1321" fmla="*/ 3748882 h 6858000"/>
              <a:gd name="connsiteX1322" fmla="*/ 6821203 w 12192000"/>
              <a:gd name="connsiteY1322" fmla="*/ 3747295 h 6858000"/>
              <a:gd name="connsiteX1323" fmla="*/ 6859289 w 12192000"/>
              <a:gd name="connsiteY1323" fmla="*/ 3746501 h 6858000"/>
              <a:gd name="connsiteX1324" fmla="*/ 6881505 w 12192000"/>
              <a:gd name="connsiteY1324" fmla="*/ 3746501 h 6858000"/>
              <a:gd name="connsiteX1325" fmla="*/ 6903721 w 12192000"/>
              <a:gd name="connsiteY1325" fmla="*/ 3748882 h 6858000"/>
              <a:gd name="connsiteX1326" fmla="*/ 6925938 w 12192000"/>
              <a:gd name="connsiteY1326" fmla="*/ 3749676 h 6858000"/>
              <a:gd name="connsiteX1327" fmla="*/ 6947360 w 12192000"/>
              <a:gd name="connsiteY1327" fmla="*/ 3752851 h 6858000"/>
              <a:gd name="connsiteX1328" fmla="*/ 6968784 w 12192000"/>
              <a:gd name="connsiteY1328" fmla="*/ 3756026 h 6858000"/>
              <a:gd name="connsiteX1329" fmla="*/ 6988619 w 12192000"/>
              <a:gd name="connsiteY1329" fmla="*/ 3760788 h 6858000"/>
              <a:gd name="connsiteX1330" fmla="*/ 7010043 w 12192000"/>
              <a:gd name="connsiteY1330" fmla="*/ 3765551 h 6858000"/>
              <a:gd name="connsiteX1331" fmla="*/ 7029085 w 12192000"/>
              <a:gd name="connsiteY1331" fmla="*/ 3771107 h 6858000"/>
              <a:gd name="connsiteX1332" fmla="*/ 7048920 w 12192000"/>
              <a:gd name="connsiteY1332" fmla="*/ 3777457 h 6858000"/>
              <a:gd name="connsiteX1333" fmla="*/ 7067963 w 12192000"/>
              <a:gd name="connsiteY1333" fmla="*/ 3784601 h 6858000"/>
              <a:gd name="connsiteX1334" fmla="*/ 7087006 w 12192000"/>
              <a:gd name="connsiteY1334" fmla="*/ 3791745 h 6858000"/>
              <a:gd name="connsiteX1335" fmla="*/ 7104462 w 12192000"/>
              <a:gd name="connsiteY1335" fmla="*/ 3801270 h 6858000"/>
              <a:gd name="connsiteX1336" fmla="*/ 7122711 w 12192000"/>
              <a:gd name="connsiteY1336" fmla="*/ 3810001 h 6858000"/>
              <a:gd name="connsiteX1337" fmla="*/ 7140167 w 12192000"/>
              <a:gd name="connsiteY1337" fmla="*/ 3818732 h 6858000"/>
              <a:gd name="connsiteX1338" fmla="*/ 7156828 w 12192000"/>
              <a:gd name="connsiteY1338" fmla="*/ 3829051 h 6858000"/>
              <a:gd name="connsiteX1339" fmla="*/ 7173491 w 12192000"/>
              <a:gd name="connsiteY1339" fmla="*/ 3840163 h 6858000"/>
              <a:gd name="connsiteX1340" fmla="*/ 7190153 w 12192000"/>
              <a:gd name="connsiteY1340" fmla="*/ 3851276 h 6858000"/>
              <a:gd name="connsiteX1341" fmla="*/ 7206022 w 12192000"/>
              <a:gd name="connsiteY1341" fmla="*/ 3862388 h 6858000"/>
              <a:gd name="connsiteX1342" fmla="*/ 7221891 w 12192000"/>
              <a:gd name="connsiteY1342" fmla="*/ 3875088 h 6858000"/>
              <a:gd name="connsiteX1343" fmla="*/ 7236966 w 12192000"/>
              <a:gd name="connsiteY1343" fmla="*/ 3886995 h 6858000"/>
              <a:gd name="connsiteX1344" fmla="*/ 7252041 w 12192000"/>
              <a:gd name="connsiteY1344" fmla="*/ 3900488 h 6858000"/>
              <a:gd name="connsiteX1345" fmla="*/ 7266324 w 12192000"/>
              <a:gd name="connsiteY1345" fmla="*/ 3913982 h 6858000"/>
              <a:gd name="connsiteX1346" fmla="*/ 7279812 w 12192000"/>
              <a:gd name="connsiteY1346" fmla="*/ 3927476 h 6858000"/>
              <a:gd name="connsiteX1347" fmla="*/ 7293300 w 12192000"/>
              <a:gd name="connsiteY1347" fmla="*/ 3941763 h 6858000"/>
              <a:gd name="connsiteX1348" fmla="*/ 7306789 w 12192000"/>
              <a:gd name="connsiteY1348" fmla="*/ 3956051 h 6858000"/>
              <a:gd name="connsiteX1349" fmla="*/ 7320277 w 12192000"/>
              <a:gd name="connsiteY1349" fmla="*/ 3971926 h 6858000"/>
              <a:gd name="connsiteX1350" fmla="*/ 7332179 w 12192000"/>
              <a:gd name="connsiteY1350" fmla="*/ 3987801 h 6858000"/>
              <a:gd name="connsiteX1351" fmla="*/ 7344080 w 12192000"/>
              <a:gd name="connsiteY1351" fmla="*/ 4002882 h 6858000"/>
              <a:gd name="connsiteX1352" fmla="*/ 7355983 w 12192000"/>
              <a:gd name="connsiteY1352" fmla="*/ 4018757 h 6858000"/>
              <a:gd name="connsiteX1353" fmla="*/ 7367090 w 12192000"/>
              <a:gd name="connsiteY1353" fmla="*/ 4035426 h 6858000"/>
              <a:gd name="connsiteX1354" fmla="*/ 7378199 w 12192000"/>
              <a:gd name="connsiteY1354" fmla="*/ 4052095 h 6858000"/>
              <a:gd name="connsiteX1355" fmla="*/ 7389306 w 12192000"/>
              <a:gd name="connsiteY1355" fmla="*/ 4068763 h 6858000"/>
              <a:gd name="connsiteX1356" fmla="*/ 7392480 w 12192000"/>
              <a:gd name="connsiteY1356" fmla="*/ 4073526 h 6858000"/>
              <a:gd name="connsiteX1357" fmla="*/ 7395654 w 12192000"/>
              <a:gd name="connsiteY1357" fmla="*/ 4079082 h 6858000"/>
              <a:gd name="connsiteX1358" fmla="*/ 7398828 w 12192000"/>
              <a:gd name="connsiteY1358" fmla="*/ 4082257 h 6858000"/>
              <a:gd name="connsiteX1359" fmla="*/ 7403589 w 12192000"/>
              <a:gd name="connsiteY1359" fmla="*/ 4087020 h 6858000"/>
              <a:gd name="connsiteX1360" fmla="*/ 7411523 w 12192000"/>
              <a:gd name="connsiteY1360" fmla="*/ 4092576 h 6858000"/>
              <a:gd name="connsiteX1361" fmla="*/ 7415490 w 12192000"/>
              <a:gd name="connsiteY1361" fmla="*/ 4094957 h 6858000"/>
              <a:gd name="connsiteX1362" fmla="*/ 7421044 w 12192000"/>
              <a:gd name="connsiteY1362" fmla="*/ 4095751 h 6858000"/>
              <a:gd name="connsiteX1363" fmla="*/ 7425805 w 12192000"/>
              <a:gd name="connsiteY1363" fmla="*/ 4096545 h 6858000"/>
              <a:gd name="connsiteX1364" fmla="*/ 7430565 w 12192000"/>
              <a:gd name="connsiteY1364" fmla="*/ 4096545 h 6858000"/>
              <a:gd name="connsiteX1365" fmla="*/ 7434533 w 12192000"/>
              <a:gd name="connsiteY1365" fmla="*/ 4096545 h 6858000"/>
              <a:gd name="connsiteX1366" fmla="*/ 7440087 w 12192000"/>
              <a:gd name="connsiteY1366" fmla="*/ 4095751 h 6858000"/>
              <a:gd name="connsiteX1367" fmla="*/ 7444848 w 12192000"/>
              <a:gd name="connsiteY1367" fmla="*/ 4094957 h 6858000"/>
              <a:gd name="connsiteX1368" fmla="*/ 7449608 w 12192000"/>
              <a:gd name="connsiteY1368" fmla="*/ 4092576 h 6858000"/>
              <a:gd name="connsiteX1369" fmla="*/ 7455163 w 12192000"/>
              <a:gd name="connsiteY1369" fmla="*/ 4089401 h 6858000"/>
              <a:gd name="connsiteX1370" fmla="*/ 7459129 w 12192000"/>
              <a:gd name="connsiteY1370" fmla="*/ 4085432 h 6858000"/>
              <a:gd name="connsiteX1371" fmla="*/ 7597982 w 12192000"/>
              <a:gd name="connsiteY1371" fmla="*/ 3968751 h 6858000"/>
              <a:gd name="connsiteX1372" fmla="*/ 1889975 w 12192000"/>
              <a:gd name="connsiteY1372" fmla="*/ 3724275 h 6858000"/>
              <a:gd name="connsiteX1373" fmla="*/ 1889975 w 12192000"/>
              <a:gd name="connsiteY1373" fmla="*/ 4342606 h 6858000"/>
              <a:gd name="connsiteX1374" fmla="*/ 1212377 w 12192000"/>
              <a:gd name="connsiteY1374" fmla="*/ 4592638 h 6858000"/>
              <a:gd name="connsiteX1375" fmla="*/ 1212377 w 12192000"/>
              <a:gd name="connsiteY1375" fmla="*/ 4710906 h 6858000"/>
              <a:gd name="connsiteX1376" fmla="*/ 1889975 w 12192000"/>
              <a:gd name="connsiteY1376" fmla="*/ 4710906 h 6858000"/>
              <a:gd name="connsiteX1377" fmla="*/ 1889975 w 12192000"/>
              <a:gd name="connsiteY1377" fmla="*/ 5314949 h 6858000"/>
              <a:gd name="connsiteX1378" fmla="*/ 1417085 w 12192000"/>
              <a:gd name="connsiteY1378" fmla="*/ 5314949 h 6858000"/>
              <a:gd name="connsiteX1379" fmla="*/ 944987 w 12192000"/>
              <a:gd name="connsiteY1379" fmla="*/ 5314949 h 6858000"/>
              <a:gd name="connsiteX1380" fmla="*/ 472097 w 12192000"/>
              <a:gd name="connsiteY1380" fmla="*/ 5314949 h 6858000"/>
              <a:gd name="connsiteX1381" fmla="*/ 0 w 12192000"/>
              <a:gd name="connsiteY1381" fmla="*/ 5314949 h 6858000"/>
              <a:gd name="connsiteX1382" fmla="*/ 0 w 12192000"/>
              <a:gd name="connsiteY1382" fmla="*/ 4035423 h 6858000"/>
              <a:gd name="connsiteX1383" fmla="*/ 10314 w 12192000"/>
              <a:gd name="connsiteY1383" fmla="*/ 4018756 h 6858000"/>
              <a:gd name="connsiteX1384" fmla="*/ 21423 w 12192000"/>
              <a:gd name="connsiteY1384" fmla="*/ 4002088 h 6858000"/>
              <a:gd name="connsiteX1385" fmla="*/ 32531 w 12192000"/>
              <a:gd name="connsiteY1385" fmla="*/ 3986213 h 6858000"/>
              <a:gd name="connsiteX1386" fmla="*/ 43638 w 12192000"/>
              <a:gd name="connsiteY1386" fmla="*/ 3970338 h 6858000"/>
              <a:gd name="connsiteX1387" fmla="*/ 55540 w 12192000"/>
              <a:gd name="connsiteY1387" fmla="*/ 3955256 h 6858000"/>
              <a:gd name="connsiteX1388" fmla="*/ 68237 w 12192000"/>
              <a:gd name="connsiteY1388" fmla="*/ 3940175 h 6858000"/>
              <a:gd name="connsiteX1389" fmla="*/ 81724 w 12192000"/>
              <a:gd name="connsiteY1389" fmla="*/ 3927475 h 6858000"/>
              <a:gd name="connsiteX1390" fmla="*/ 95212 w 12192000"/>
              <a:gd name="connsiteY1390" fmla="*/ 3913981 h 6858000"/>
              <a:gd name="connsiteX1391" fmla="*/ 109494 w 12192000"/>
              <a:gd name="connsiteY1391" fmla="*/ 3900488 h 6858000"/>
              <a:gd name="connsiteX1392" fmla="*/ 123776 w 12192000"/>
              <a:gd name="connsiteY1392" fmla="*/ 3886994 h 6858000"/>
              <a:gd name="connsiteX1393" fmla="*/ 138059 w 12192000"/>
              <a:gd name="connsiteY1393" fmla="*/ 3875881 h 6858000"/>
              <a:gd name="connsiteX1394" fmla="*/ 153927 w 12192000"/>
              <a:gd name="connsiteY1394" fmla="*/ 3863181 h 6858000"/>
              <a:gd name="connsiteX1395" fmla="*/ 169797 w 12192000"/>
              <a:gd name="connsiteY1395" fmla="*/ 3852069 h 6858000"/>
              <a:gd name="connsiteX1396" fmla="*/ 186457 w 12192000"/>
              <a:gd name="connsiteY1396" fmla="*/ 3842544 h 6858000"/>
              <a:gd name="connsiteX1397" fmla="*/ 203120 w 12192000"/>
              <a:gd name="connsiteY1397" fmla="*/ 3832225 h 6858000"/>
              <a:gd name="connsiteX1398" fmla="*/ 220576 w 12192000"/>
              <a:gd name="connsiteY1398" fmla="*/ 3821906 h 6858000"/>
              <a:gd name="connsiteX1399" fmla="*/ 238826 w 12192000"/>
              <a:gd name="connsiteY1399" fmla="*/ 3813175 h 6858000"/>
              <a:gd name="connsiteX1400" fmla="*/ 247553 w 12192000"/>
              <a:gd name="connsiteY1400" fmla="*/ 3809206 h 6858000"/>
              <a:gd name="connsiteX1401" fmla="*/ 256280 w 12192000"/>
              <a:gd name="connsiteY1401" fmla="*/ 3805238 h 6858000"/>
              <a:gd name="connsiteX1402" fmla="*/ 275323 w 12192000"/>
              <a:gd name="connsiteY1402" fmla="*/ 3796506 h 6858000"/>
              <a:gd name="connsiteX1403" fmla="*/ 294365 w 12192000"/>
              <a:gd name="connsiteY1403" fmla="*/ 3790156 h 6858000"/>
              <a:gd name="connsiteX1404" fmla="*/ 314995 w 12192000"/>
              <a:gd name="connsiteY1404" fmla="*/ 3783013 h 6858000"/>
              <a:gd name="connsiteX1405" fmla="*/ 334832 w 12192000"/>
              <a:gd name="connsiteY1405" fmla="*/ 3776663 h 6858000"/>
              <a:gd name="connsiteX1406" fmla="*/ 354667 w 12192000"/>
              <a:gd name="connsiteY1406" fmla="*/ 3771106 h 6858000"/>
              <a:gd name="connsiteX1407" fmla="*/ 376091 w 12192000"/>
              <a:gd name="connsiteY1407" fmla="*/ 3766344 h 6858000"/>
              <a:gd name="connsiteX1408" fmla="*/ 397513 w 12192000"/>
              <a:gd name="connsiteY1408" fmla="*/ 3760788 h 6858000"/>
              <a:gd name="connsiteX1409" fmla="*/ 419729 w 12192000"/>
              <a:gd name="connsiteY1409" fmla="*/ 3757613 h 6858000"/>
              <a:gd name="connsiteX1410" fmla="*/ 441945 w 12192000"/>
              <a:gd name="connsiteY1410" fmla="*/ 3754438 h 6858000"/>
              <a:gd name="connsiteX1411" fmla="*/ 464162 w 12192000"/>
              <a:gd name="connsiteY1411" fmla="*/ 3752056 h 6858000"/>
              <a:gd name="connsiteX1412" fmla="*/ 487172 w 12192000"/>
              <a:gd name="connsiteY1412" fmla="*/ 3749675 h 6858000"/>
              <a:gd name="connsiteX1413" fmla="*/ 510976 w 12192000"/>
              <a:gd name="connsiteY1413" fmla="*/ 3747294 h 6858000"/>
              <a:gd name="connsiteX1414" fmla="*/ 534779 w 12192000"/>
              <a:gd name="connsiteY1414" fmla="*/ 3746500 h 6858000"/>
              <a:gd name="connsiteX1415" fmla="*/ 558581 w 12192000"/>
              <a:gd name="connsiteY1415" fmla="*/ 3746500 h 6858000"/>
              <a:gd name="connsiteX1416" fmla="*/ 581592 w 12192000"/>
              <a:gd name="connsiteY1416" fmla="*/ 3746500 h 6858000"/>
              <a:gd name="connsiteX1417" fmla="*/ 603808 w 12192000"/>
              <a:gd name="connsiteY1417" fmla="*/ 3748881 h 6858000"/>
              <a:gd name="connsiteX1418" fmla="*/ 626025 w 12192000"/>
              <a:gd name="connsiteY1418" fmla="*/ 3749675 h 6858000"/>
              <a:gd name="connsiteX1419" fmla="*/ 647447 w 12192000"/>
              <a:gd name="connsiteY1419" fmla="*/ 3752850 h 6858000"/>
              <a:gd name="connsiteX1420" fmla="*/ 668077 w 12192000"/>
              <a:gd name="connsiteY1420" fmla="*/ 3756025 h 6858000"/>
              <a:gd name="connsiteX1421" fmla="*/ 688706 w 12192000"/>
              <a:gd name="connsiteY1421" fmla="*/ 3760788 h 6858000"/>
              <a:gd name="connsiteX1422" fmla="*/ 709335 w 12192000"/>
              <a:gd name="connsiteY1422" fmla="*/ 3765550 h 6858000"/>
              <a:gd name="connsiteX1423" fmla="*/ 728379 w 12192000"/>
              <a:gd name="connsiteY1423" fmla="*/ 3771106 h 6858000"/>
              <a:gd name="connsiteX1424" fmla="*/ 749007 w 12192000"/>
              <a:gd name="connsiteY1424" fmla="*/ 3777456 h 6858000"/>
              <a:gd name="connsiteX1425" fmla="*/ 767256 w 12192000"/>
              <a:gd name="connsiteY1425" fmla="*/ 3784600 h 6858000"/>
              <a:gd name="connsiteX1426" fmla="*/ 786300 w 12192000"/>
              <a:gd name="connsiteY1426" fmla="*/ 3791744 h 6858000"/>
              <a:gd name="connsiteX1427" fmla="*/ 804548 w 12192000"/>
              <a:gd name="connsiteY1427" fmla="*/ 3801269 h 6858000"/>
              <a:gd name="connsiteX1428" fmla="*/ 822004 w 12192000"/>
              <a:gd name="connsiteY1428" fmla="*/ 3810000 h 6858000"/>
              <a:gd name="connsiteX1429" fmla="*/ 840253 w 12192000"/>
              <a:gd name="connsiteY1429" fmla="*/ 3818731 h 6858000"/>
              <a:gd name="connsiteX1430" fmla="*/ 856915 w 12192000"/>
              <a:gd name="connsiteY1430" fmla="*/ 3829050 h 6858000"/>
              <a:gd name="connsiteX1431" fmla="*/ 873577 w 12192000"/>
              <a:gd name="connsiteY1431" fmla="*/ 3840163 h 6858000"/>
              <a:gd name="connsiteX1432" fmla="*/ 890239 w 12192000"/>
              <a:gd name="connsiteY1432" fmla="*/ 3851275 h 6858000"/>
              <a:gd name="connsiteX1433" fmla="*/ 906108 w 12192000"/>
              <a:gd name="connsiteY1433" fmla="*/ 3862388 h 6858000"/>
              <a:gd name="connsiteX1434" fmla="*/ 921184 w 12192000"/>
              <a:gd name="connsiteY1434" fmla="*/ 3875088 h 6858000"/>
              <a:gd name="connsiteX1435" fmla="*/ 937052 w 12192000"/>
              <a:gd name="connsiteY1435" fmla="*/ 3886994 h 6858000"/>
              <a:gd name="connsiteX1436" fmla="*/ 951336 w 12192000"/>
              <a:gd name="connsiteY1436" fmla="*/ 3900488 h 6858000"/>
              <a:gd name="connsiteX1437" fmla="*/ 966410 w 12192000"/>
              <a:gd name="connsiteY1437" fmla="*/ 3913981 h 6858000"/>
              <a:gd name="connsiteX1438" fmla="*/ 979899 w 12192000"/>
              <a:gd name="connsiteY1438" fmla="*/ 3927475 h 6858000"/>
              <a:gd name="connsiteX1439" fmla="*/ 992593 w 12192000"/>
              <a:gd name="connsiteY1439" fmla="*/ 3941763 h 6858000"/>
              <a:gd name="connsiteX1440" fmla="*/ 1006082 w 12192000"/>
              <a:gd name="connsiteY1440" fmla="*/ 3956050 h 6858000"/>
              <a:gd name="connsiteX1441" fmla="*/ 1019570 w 12192000"/>
              <a:gd name="connsiteY1441" fmla="*/ 3971925 h 6858000"/>
              <a:gd name="connsiteX1442" fmla="*/ 1032265 w 12192000"/>
              <a:gd name="connsiteY1442" fmla="*/ 3987800 h 6858000"/>
              <a:gd name="connsiteX1443" fmla="*/ 1044167 w 12192000"/>
              <a:gd name="connsiteY1443" fmla="*/ 4002881 h 6858000"/>
              <a:gd name="connsiteX1444" fmla="*/ 1055276 w 12192000"/>
              <a:gd name="connsiteY1444" fmla="*/ 4018756 h 6858000"/>
              <a:gd name="connsiteX1445" fmla="*/ 1066384 w 12192000"/>
              <a:gd name="connsiteY1445" fmla="*/ 4035425 h 6858000"/>
              <a:gd name="connsiteX1446" fmla="*/ 1077492 w 12192000"/>
              <a:gd name="connsiteY1446" fmla="*/ 4052094 h 6858000"/>
              <a:gd name="connsiteX1447" fmla="*/ 1088600 w 12192000"/>
              <a:gd name="connsiteY1447" fmla="*/ 4068763 h 6858000"/>
              <a:gd name="connsiteX1448" fmla="*/ 1092567 w 12192000"/>
              <a:gd name="connsiteY1448" fmla="*/ 4073525 h 6858000"/>
              <a:gd name="connsiteX1449" fmla="*/ 1095741 w 12192000"/>
              <a:gd name="connsiteY1449" fmla="*/ 4079081 h 6858000"/>
              <a:gd name="connsiteX1450" fmla="*/ 1098915 w 12192000"/>
              <a:gd name="connsiteY1450" fmla="*/ 4082256 h 6858000"/>
              <a:gd name="connsiteX1451" fmla="*/ 1103676 w 12192000"/>
              <a:gd name="connsiteY1451" fmla="*/ 4087019 h 6858000"/>
              <a:gd name="connsiteX1452" fmla="*/ 1110816 w 12192000"/>
              <a:gd name="connsiteY1452" fmla="*/ 4092575 h 6858000"/>
              <a:gd name="connsiteX1453" fmla="*/ 1115577 w 12192000"/>
              <a:gd name="connsiteY1453" fmla="*/ 4094956 h 6858000"/>
              <a:gd name="connsiteX1454" fmla="*/ 1121131 w 12192000"/>
              <a:gd name="connsiteY1454" fmla="*/ 4095750 h 6858000"/>
              <a:gd name="connsiteX1455" fmla="*/ 1125892 w 12192000"/>
              <a:gd name="connsiteY1455" fmla="*/ 4096544 h 6858000"/>
              <a:gd name="connsiteX1456" fmla="*/ 1129859 w 12192000"/>
              <a:gd name="connsiteY1456" fmla="*/ 4096544 h 6858000"/>
              <a:gd name="connsiteX1457" fmla="*/ 1134619 w 12192000"/>
              <a:gd name="connsiteY1457" fmla="*/ 4096544 h 6858000"/>
              <a:gd name="connsiteX1458" fmla="*/ 1140174 w 12192000"/>
              <a:gd name="connsiteY1458" fmla="*/ 4095750 h 6858000"/>
              <a:gd name="connsiteX1459" fmla="*/ 1144934 w 12192000"/>
              <a:gd name="connsiteY1459" fmla="*/ 4094956 h 6858000"/>
              <a:gd name="connsiteX1460" fmla="*/ 1148901 w 12192000"/>
              <a:gd name="connsiteY1460" fmla="*/ 4092575 h 6858000"/>
              <a:gd name="connsiteX1461" fmla="*/ 1154456 w 12192000"/>
              <a:gd name="connsiteY1461" fmla="*/ 4089400 h 6858000"/>
              <a:gd name="connsiteX1462" fmla="*/ 1159216 w 12192000"/>
              <a:gd name="connsiteY1462" fmla="*/ 4085431 h 6858000"/>
              <a:gd name="connsiteX1463" fmla="*/ 1297275 w 12192000"/>
              <a:gd name="connsiteY1463" fmla="*/ 3968750 h 6858000"/>
              <a:gd name="connsiteX1464" fmla="*/ 11055000 w 12192000"/>
              <a:gd name="connsiteY1464" fmla="*/ 3713164 h 6858000"/>
              <a:gd name="connsiteX1465" fmla="*/ 11099433 w 12192000"/>
              <a:gd name="connsiteY1465" fmla="*/ 3714750 h 6858000"/>
              <a:gd name="connsiteX1466" fmla="*/ 11143072 w 12192000"/>
              <a:gd name="connsiteY1466" fmla="*/ 3720300 h 6858000"/>
              <a:gd name="connsiteX1467" fmla="*/ 11185918 w 12192000"/>
              <a:gd name="connsiteY1467" fmla="*/ 3727437 h 6858000"/>
              <a:gd name="connsiteX1468" fmla="*/ 11225590 w 12192000"/>
              <a:gd name="connsiteY1468" fmla="*/ 3737745 h 6858000"/>
              <a:gd name="connsiteX1469" fmla="*/ 11263675 w 12192000"/>
              <a:gd name="connsiteY1469" fmla="*/ 3751225 h 6858000"/>
              <a:gd name="connsiteX1470" fmla="*/ 11300967 w 12192000"/>
              <a:gd name="connsiteY1470" fmla="*/ 3767084 h 6858000"/>
              <a:gd name="connsiteX1471" fmla="*/ 11336671 w 12192000"/>
              <a:gd name="connsiteY1471" fmla="*/ 3786115 h 6858000"/>
              <a:gd name="connsiteX1472" fmla="*/ 11369996 w 12192000"/>
              <a:gd name="connsiteY1472" fmla="*/ 3805939 h 6858000"/>
              <a:gd name="connsiteX1473" fmla="*/ 11401734 w 12192000"/>
              <a:gd name="connsiteY1473" fmla="*/ 3828934 h 6858000"/>
              <a:gd name="connsiteX1474" fmla="*/ 11433471 w 12192000"/>
              <a:gd name="connsiteY1474" fmla="*/ 3853515 h 6858000"/>
              <a:gd name="connsiteX1475" fmla="*/ 11462035 w 12192000"/>
              <a:gd name="connsiteY1475" fmla="*/ 3880476 h 6858000"/>
              <a:gd name="connsiteX1476" fmla="*/ 11490599 w 12192000"/>
              <a:gd name="connsiteY1476" fmla="*/ 3908229 h 6858000"/>
              <a:gd name="connsiteX1477" fmla="*/ 11515989 w 12192000"/>
              <a:gd name="connsiteY1477" fmla="*/ 3938361 h 6858000"/>
              <a:gd name="connsiteX1478" fmla="*/ 11540585 w 12192000"/>
              <a:gd name="connsiteY1478" fmla="*/ 3970079 h 6858000"/>
              <a:gd name="connsiteX1479" fmla="*/ 11585018 w 12192000"/>
              <a:gd name="connsiteY1479" fmla="*/ 4035893 h 6858000"/>
              <a:gd name="connsiteX1480" fmla="*/ 11592159 w 12192000"/>
              <a:gd name="connsiteY1480" fmla="*/ 4044616 h 6858000"/>
              <a:gd name="connsiteX1481" fmla="*/ 11599301 w 12192000"/>
              <a:gd name="connsiteY1481" fmla="*/ 4052545 h 6858000"/>
              <a:gd name="connsiteX1482" fmla="*/ 11608822 w 12192000"/>
              <a:gd name="connsiteY1482" fmla="*/ 4058889 h 6858000"/>
              <a:gd name="connsiteX1483" fmla="*/ 11617549 w 12192000"/>
              <a:gd name="connsiteY1483" fmla="*/ 4062060 h 6858000"/>
              <a:gd name="connsiteX1484" fmla="*/ 11626277 w 12192000"/>
              <a:gd name="connsiteY1484" fmla="*/ 4063646 h 6858000"/>
              <a:gd name="connsiteX1485" fmla="*/ 11636592 w 12192000"/>
              <a:gd name="connsiteY1485" fmla="*/ 4062060 h 6858000"/>
              <a:gd name="connsiteX1486" fmla="*/ 11646113 w 12192000"/>
              <a:gd name="connsiteY1486" fmla="*/ 4058889 h 6858000"/>
              <a:gd name="connsiteX1487" fmla="*/ 11655635 w 12192000"/>
              <a:gd name="connsiteY1487" fmla="*/ 4052545 h 6858000"/>
              <a:gd name="connsiteX1488" fmla="*/ 11794486 w 12192000"/>
              <a:gd name="connsiteY1488" fmla="*/ 3934396 h 6858000"/>
              <a:gd name="connsiteX1489" fmla="*/ 12192000 w 12192000"/>
              <a:gd name="connsiteY1489" fmla="*/ 3770256 h 6858000"/>
              <a:gd name="connsiteX1490" fmla="*/ 12192000 w 12192000"/>
              <a:gd name="connsiteY1490" fmla="*/ 4380033 h 6858000"/>
              <a:gd name="connsiteX1491" fmla="*/ 11710382 w 12192000"/>
              <a:gd name="connsiteY1491" fmla="*/ 4558446 h 6858000"/>
              <a:gd name="connsiteX1492" fmla="*/ 11710382 w 12192000"/>
              <a:gd name="connsiteY1492" fmla="*/ 4676595 h 6858000"/>
              <a:gd name="connsiteX1493" fmla="*/ 12192000 w 12192000"/>
              <a:gd name="connsiteY1493" fmla="*/ 4676595 h 6858000"/>
              <a:gd name="connsiteX1494" fmla="*/ 12192000 w 12192000"/>
              <a:gd name="connsiteY1494" fmla="*/ 5280026 h 6858000"/>
              <a:gd name="connsiteX1495" fmla="*/ 11744500 w 12192000"/>
              <a:gd name="connsiteY1495" fmla="*/ 5280026 h 6858000"/>
              <a:gd name="connsiteX1496" fmla="*/ 11297000 w 12192000"/>
              <a:gd name="connsiteY1496" fmla="*/ 5280026 h 6858000"/>
              <a:gd name="connsiteX1497" fmla="*/ 10849499 w 12192000"/>
              <a:gd name="connsiteY1497" fmla="*/ 5280026 h 6858000"/>
              <a:gd name="connsiteX1498" fmla="*/ 10403586 w 12192000"/>
              <a:gd name="connsiteY1498" fmla="*/ 5280026 h 6858000"/>
              <a:gd name="connsiteX1499" fmla="*/ 10403586 w 12192000"/>
              <a:gd name="connsiteY1499" fmla="*/ 4388755 h 6858000"/>
              <a:gd name="connsiteX1500" fmla="*/ 10406759 w 12192000"/>
              <a:gd name="connsiteY1500" fmla="*/ 4313425 h 6858000"/>
              <a:gd name="connsiteX1501" fmla="*/ 10414694 w 12192000"/>
              <a:gd name="connsiteY1501" fmla="*/ 4242060 h 6858000"/>
              <a:gd name="connsiteX1502" fmla="*/ 10421042 w 12192000"/>
              <a:gd name="connsiteY1502" fmla="*/ 4207170 h 6858000"/>
              <a:gd name="connsiteX1503" fmla="*/ 10428976 w 12192000"/>
              <a:gd name="connsiteY1503" fmla="*/ 4173866 h 6858000"/>
              <a:gd name="connsiteX1504" fmla="*/ 10448018 w 12192000"/>
              <a:gd name="connsiteY1504" fmla="*/ 4110430 h 6858000"/>
              <a:gd name="connsiteX1505" fmla="*/ 10459127 w 12192000"/>
              <a:gd name="connsiteY1505" fmla="*/ 4078712 h 6858000"/>
              <a:gd name="connsiteX1506" fmla="*/ 10471822 w 12192000"/>
              <a:gd name="connsiteY1506" fmla="*/ 4050166 h 6858000"/>
              <a:gd name="connsiteX1507" fmla="*/ 10500386 w 12192000"/>
              <a:gd name="connsiteY1507" fmla="*/ 3994660 h 6858000"/>
              <a:gd name="connsiteX1508" fmla="*/ 10535297 w 12192000"/>
              <a:gd name="connsiteY1508" fmla="*/ 3943118 h 6858000"/>
              <a:gd name="connsiteX1509" fmla="*/ 10554340 w 12192000"/>
              <a:gd name="connsiteY1509" fmla="*/ 3919330 h 6858000"/>
              <a:gd name="connsiteX1510" fmla="*/ 10574175 w 12192000"/>
              <a:gd name="connsiteY1510" fmla="*/ 3897128 h 6858000"/>
              <a:gd name="connsiteX1511" fmla="*/ 10596391 w 12192000"/>
              <a:gd name="connsiteY1511" fmla="*/ 3874925 h 6858000"/>
              <a:gd name="connsiteX1512" fmla="*/ 10618608 w 12192000"/>
              <a:gd name="connsiteY1512" fmla="*/ 3855101 h 6858000"/>
              <a:gd name="connsiteX1513" fmla="*/ 10642411 w 12192000"/>
              <a:gd name="connsiteY1513" fmla="*/ 3836071 h 6858000"/>
              <a:gd name="connsiteX1514" fmla="*/ 10667801 w 12192000"/>
              <a:gd name="connsiteY1514" fmla="*/ 3817833 h 6858000"/>
              <a:gd name="connsiteX1515" fmla="*/ 10693985 w 12192000"/>
              <a:gd name="connsiteY1515" fmla="*/ 3802767 h 6858000"/>
              <a:gd name="connsiteX1516" fmla="*/ 10721755 w 12192000"/>
              <a:gd name="connsiteY1516" fmla="*/ 3786908 h 6858000"/>
              <a:gd name="connsiteX1517" fmla="*/ 10749526 w 12192000"/>
              <a:gd name="connsiteY1517" fmla="*/ 3773428 h 6858000"/>
              <a:gd name="connsiteX1518" fmla="*/ 10779677 w 12192000"/>
              <a:gd name="connsiteY1518" fmla="*/ 3761534 h 6858000"/>
              <a:gd name="connsiteX1519" fmla="*/ 10809827 w 12192000"/>
              <a:gd name="connsiteY1519" fmla="*/ 3750432 h 6858000"/>
              <a:gd name="connsiteX1520" fmla="*/ 10842358 w 12192000"/>
              <a:gd name="connsiteY1520" fmla="*/ 3740124 h 6858000"/>
              <a:gd name="connsiteX1521" fmla="*/ 10874096 w 12192000"/>
              <a:gd name="connsiteY1521" fmla="*/ 3732195 h 6858000"/>
              <a:gd name="connsiteX1522" fmla="*/ 10909007 w 12192000"/>
              <a:gd name="connsiteY1522" fmla="*/ 3725851 h 6858000"/>
              <a:gd name="connsiteX1523" fmla="*/ 10943919 w 12192000"/>
              <a:gd name="connsiteY1523" fmla="*/ 3720300 h 6858000"/>
              <a:gd name="connsiteX1524" fmla="*/ 10980416 w 12192000"/>
              <a:gd name="connsiteY1524" fmla="*/ 3716336 h 6858000"/>
              <a:gd name="connsiteX1525" fmla="*/ 11016915 w 12192000"/>
              <a:gd name="connsiteY1525" fmla="*/ 3714750 h 6858000"/>
              <a:gd name="connsiteX1526" fmla="*/ 6085684 w 12192000"/>
              <a:gd name="connsiteY1526" fmla="*/ 3689351 h 6858000"/>
              <a:gd name="connsiteX1527" fmla="*/ 6085684 w 12192000"/>
              <a:gd name="connsiteY1527" fmla="*/ 4308167 h 6858000"/>
              <a:gd name="connsiteX1528" fmla="*/ 5409944 w 12192000"/>
              <a:gd name="connsiteY1528" fmla="*/ 4558074 h 6858000"/>
              <a:gd name="connsiteX1529" fmla="*/ 5409944 w 12192000"/>
              <a:gd name="connsiteY1529" fmla="*/ 4676284 h 6858000"/>
              <a:gd name="connsiteX1530" fmla="*/ 6085684 w 12192000"/>
              <a:gd name="connsiteY1530" fmla="*/ 4676284 h 6858000"/>
              <a:gd name="connsiteX1531" fmla="*/ 6085684 w 12192000"/>
              <a:gd name="connsiteY1531" fmla="*/ 5280025 h 6858000"/>
              <a:gd name="connsiteX1532" fmla="*/ 5590776 w 12192000"/>
              <a:gd name="connsiteY1532" fmla="*/ 5280025 h 6858000"/>
              <a:gd name="connsiteX1533" fmla="*/ 5095868 w 12192000"/>
              <a:gd name="connsiteY1533" fmla="*/ 5280025 h 6858000"/>
              <a:gd name="connsiteX1534" fmla="*/ 4600166 w 12192000"/>
              <a:gd name="connsiteY1534" fmla="*/ 5280025 h 6858000"/>
              <a:gd name="connsiteX1535" fmla="*/ 4105260 w 12192000"/>
              <a:gd name="connsiteY1535" fmla="*/ 5280025 h 6858000"/>
              <a:gd name="connsiteX1536" fmla="*/ 4105260 w 12192000"/>
              <a:gd name="connsiteY1536" fmla="*/ 4388296 h 6858000"/>
              <a:gd name="connsiteX1537" fmla="*/ 4105260 w 12192000"/>
              <a:gd name="connsiteY1537" fmla="*/ 4351009 h 6858000"/>
              <a:gd name="connsiteX1538" fmla="*/ 4107639 w 12192000"/>
              <a:gd name="connsiteY1538" fmla="*/ 4312928 h 6858000"/>
              <a:gd name="connsiteX1539" fmla="*/ 4108432 w 12192000"/>
              <a:gd name="connsiteY1539" fmla="*/ 4294680 h 6858000"/>
              <a:gd name="connsiteX1540" fmla="*/ 4110811 w 12192000"/>
              <a:gd name="connsiteY1540" fmla="*/ 4277227 h 6858000"/>
              <a:gd name="connsiteX1541" fmla="*/ 4115570 w 12192000"/>
              <a:gd name="connsiteY1541" fmla="*/ 4241526 h 6858000"/>
              <a:gd name="connsiteX1542" fmla="*/ 4121915 w 12192000"/>
              <a:gd name="connsiteY1542" fmla="*/ 4206618 h 6858000"/>
              <a:gd name="connsiteX1543" fmla="*/ 4125088 w 12192000"/>
              <a:gd name="connsiteY1543" fmla="*/ 4189957 h 6858000"/>
              <a:gd name="connsiteX1544" fmla="*/ 4129846 w 12192000"/>
              <a:gd name="connsiteY1544" fmla="*/ 4173297 h 6858000"/>
              <a:gd name="connsiteX1545" fmla="*/ 4133019 w 12192000"/>
              <a:gd name="connsiteY1545" fmla="*/ 4156636 h 6858000"/>
              <a:gd name="connsiteX1546" fmla="*/ 4138571 w 12192000"/>
              <a:gd name="connsiteY1546" fmla="*/ 4140769 h 6858000"/>
              <a:gd name="connsiteX1547" fmla="*/ 4143330 w 12192000"/>
              <a:gd name="connsiteY1547" fmla="*/ 4125696 h 6858000"/>
              <a:gd name="connsiteX1548" fmla="*/ 4148881 w 12192000"/>
              <a:gd name="connsiteY1548" fmla="*/ 4109829 h 6858000"/>
              <a:gd name="connsiteX1549" fmla="*/ 4159985 w 12192000"/>
              <a:gd name="connsiteY1549" fmla="*/ 4078094 h 6858000"/>
              <a:gd name="connsiteX1550" fmla="*/ 4165537 w 12192000"/>
              <a:gd name="connsiteY1550" fmla="*/ 4063814 h 6858000"/>
              <a:gd name="connsiteX1551" fmla="*/ 4171882 w 12192000"/>
              <a:gd name="connsiteY1551" fmla="*/ 4049534 h 6858000"/>
              <a:gd name="connsiteX1552" fmla="*/ 4186951 w 12192000"/>
              <a:gd name="connsiteY1552" fmla="*/ 4021766 h 6858000"/>
              <a:gd name="connsiteX1553" fmla="*/ 4194881 w 12192000"/>
              <a:gd name="connsiteY1553" fmla="*/ 4006693 h 6858000"/>
              <a:gd name="connsiteX1554" fmla="*/ 4202018 w 12192000"/>
              <a:gd name="connsiteY1554" fmla="*/ 3993999 h 6858000"/>
              <a:gd name="connsiteX1555" fmla="*/ 4217880 w 12192000"/>
              <a:gd name="connsiteY1555" fmla="*/ 3967818 h 6858000"/>
              <a:gd name="connsiteX1556" fmla="*/ 4236122 w 12192000"/>
              <a:gd name="connsiteY1556" fmla="*/ 3942431 h 6858000"/>
              <a:gd name="connsiteX1557" fmla="*/ 4255157 w 12192000"/>
              <a:gd name="connsiteY1557" fmla="*/ 3918630 h 6858000"/>
              <a:gd name="connsiteX1558" fmla="*/ 4264675 w 12192000"/>
              <a:gd name="connsiteY1558" fmla="*/ 3907523 h 6858000"/>
              <a:gd name="connsiteX1559" fmla="*/ 4274985 w 12192000"/>
              <a:gd name="connsiteY1559" fmla="*/ 3896416 h 6858000"/>
              <a:gd name="connsiteX1560" fmla="*/ 4297193 w 12192000"/>
              <a:gd name="connsiteY1560" fmla="*/ 3874202 h 6858000"/>
              <a:gd name="connsiteX1561" fmla="*/ 4308297 w 12192000"/>
              <a:gd name="connsiteY1561" fmla="*/ 3863889 h 6858000"/>
              <a:gd name="connsiteX1562" fmla="*/ 4319400 w 12192000"/>
              <a:gd name="connsiteY1562" fmla="*/ 3854369 h 6858000"/>
              <a:gd name="connsiteX1563" fmla="*/ 4343194 w 12192000"/>
              <a:gd name="connsiteY1563" fmla="*/ 3835328 h 6858000"/>
              <a:gd name="connsiteX1564" fmla="*/ 4355091 w 12192000"/>
              <a:gd name="connsiteY1564" fmla="*/ 3826601 h 6858000"/>
              <a:gd name="connsiteX1565" fmla="*/ 4368574 w 12192000"/>
              <a:gd name="connsiteY1565" fmla="*/ 3818668 h 6858000"/>
              <a:gd name="connsiteX1566" fmla="*/ 4393954 w 12192000"/>
              <a:gd name="connsiteY1566" fmla="*/ 3802007 h 6858000"/>
              <a:gd name="connsiteX1567" fmla="*/ 4407436 w 12192000"/>
              <a:gd name="connsiteY1567" fmla="*/ 3794074 h 6858000"/>
              <a:gd name="connsiteX1568" fmla="*/ 4421713 w 12192000"/>
              <a:gd name="connsiteY1568" fmla="*/ 3786140 h 6858000"/>
              <a:gd name="connsiteX1569" fmla="*/ 4435197 w 12192000"/>
              <a:gd name="connsiteY1569" fmla="*/ 3779793 h 6858000"/>
              <a:gd name="connsiteX1570" fmla="*/ 4450267 w 12192000"/>
              <a:gd name="connsiteY1570" fmla="*/ 3772653 h 6858000"/>
              <a:gd name="connsiteX1571" fmla="*/ 4464542 w 12192000"/>
              <a:gd name="connsiteY1571" fmla="*/ 3766306 h 6858000"/>
              <a:gd name="connsiteX1572" fmla="*/ 4480404 w 12192000"/>
              <a:gd name="connsiteY1572" fmla="*/ 3760753 h 6858000"/>
              <a:gd name="connsiteX1573" fmla="*/ 4510543 w 12192000"/>
              <a:gd name="connsiteY1573" fmla="*/ 3749646 h 6858000"/>
              <a:gd name="connsiteX1574" fmla="*/ 4525613 w 12192000"/>
              <a:gd name="connsiteY1574" fmla="*/ 3744092 h 6858000"/>
              <a:gd name="connsiteX1575" fmla="*/ 4542268 w 12192000"/>
              <a:gd name="connsiteY1575" fmla="*/ 3739332 h 6858000"/>
              <a:gd name="connsiteX1576" fmla="*/ 4558131 w 12192000"/>
              <a:gd name="connsiteY1576" fmla="*/ 3736159 h 6858000"/>
              <a:gd name="connsiteX1577" fmla="*/ 4574788 w 12192000"/>
              <a:gd name="connsiteY1577" fmla="*/ 3731399 h 6858000"/>
              <a:gd name="connsiteX1578" fmla="*/ 4591442 w 12192000"/>
              <a:gd name="connsiteY1578" fmla="*/ 3728225 h 6858000"/>
              <a:gd name="connsiteX1579" fmla="*/ 4609683 w 12192000"/>
              <a:gd name="connsiteY1579" fmla="*/ 3725052 h 6858000"/>
              <a:gd name="connsiteX1580" fmla="*/ 4626340 w 12192000"/>
              <a:gd name="connsiteY1580" fmla="*/ 3721085 h 6858000"/>
              <a:gd name="connsiteX1581" fmla="*/ 4643789 w 12192000"/>
              <a:gd name="connsiteY1581" fmla="*/ 3719498 h 6858000"/>
              <a:gd name="connsiteX1582" fmla="*/ 4681066 w 12192000"/>
              <a:gd name="connsiteY1582" fmla="*/ 3715532 h 6858000"/>
              <a:gd name="connsiteX1583" fmla="*/ 4698513 w 12192000"/>
              <a:gd name="connsiteY1583" fmla="*/ 3714738 h 6858000"/>
              <a:gd name="connsiteX1584" fmla="*/ 4717548 w 12192000"/>
              <a:gd name="connsiteY1584" fmla="*/ 3713945 h 6858000"/>
              <a:gd name="connsiteX1585" fmla="*/ 4755620 w 12192000"/>
              <a:gd name="connsiteY1585" fmla="*/ 3712358 h 6858000"/>
              <a:gd name="connsiteX1586" fmla="*/ 4778619 w 12192000"/>
              <a:gd name="connsiteY1586" fmla="*/ 3712358 h 6858000"/>
              <a:gd name="connsiteX1587" fmla="*/ 4801620 w 12192000"/>
              <a:gd name="connsiteY1587" fmla="*/ 3713945 h 6858000"/>
              <a:gd name="connsiteX1588" fmla="*/ 4822240 w 12192000"/>
              <a:gd name="connsiteY1588" fmla="*/ 3715532 h 6858000"/>
              <a:gd name="connsiteX1589" fmla="*/ 4843656 w 12192000"/>
              <a:gd name="connsiteY1589" fmla="*/ 3719498 h 6858000"/>
              <a:gd name="connsiteX1590" fmla="*/ 4865070 w 12192000"/>
              <a:gd name="connsiteY1590" fmla="*/ 3722672 h 6858000"/>
              <a:gd name="connsiteX1591" fmla="*/ 4885691 w 12192000"/>
              <a:gd name="connsiteY1591" fmla="*/ 3726639 h 6858000"/>
              <a:gd name="connsiteX1592" fmla="*/ 4906312 w 12192000"/>
              <a:gd name="connsiteY1592" fmla="*/ 3731399 h 6858000"/>
              <a:gd name="connsiteX1593" fmla="*/ 4926140 w 12192000"/>
              <a:gd name="connsiteY1593" fmla="*/ 3736952 h 6858000"/>
              <a:gd name="connsiteX1594" fmla="*/ 4945175 w 12192000"/>
              <a:gd name="connsiteY1594" fmla="*/ 3744092 h 6858000"/>
              <a:gd name="connsiteX1595" fmla="*/ 4964209 w 12192000"/>
              <a:gd name="connsiteY1595" fmla="*/ 3750439 h 6858000"/>
              <a:gd name="connsiteX1596" fmla="*/ 4983244 w 12192000"/>
              <a:gd name="connsiteY1596" fmla="*/ 3758373 h 6858000"/>
              <a:gd name="connsiteX1597" fmla="*/ 5000694 w 12192000"/>
              <a:gd name="connsiteY1597" fmla="*/ 3767100 h 6858000"/>
              <a:gd name="connsiteX1598" fmla="*/ 5018935 w 12192000"/>
              <a:gd name="connsiteY1598" fmla="*/ 3775826 h 6858000"/>
              <a:gd name="connsiteX1599" fmla="*/ 5036385 w 12192000"/>
              <a:gd name="connsiteY1599" fmla="*/ 3785347 h 6858000"/>
              <a:gd name="connsiteX1600" fmla="*/ 5053040 w 12192000"/>
              <a:gd name="connsiteY1600" fmla="*/ 3794867 h 6858000"/>
              <a:gd name="connsiteX1601" fmla="*/ 5069695 w 12192000"/>
              <a:gd name="connsiteY1601" fmla="*/ 3805974 h 6858000"/>
              <a:gd name="connsiteX1602" fmla="*/ 5086350 w 12192000"/>
              <a:gd name="connsiteY1602" fmla="*/ 3816288 h 6858000"/>
              <a:gd name="connsiteX1603" fmla="*/ 5102213 w 12192000"/>
              <a:gd name="connsiteY1603" fmla="*/ 3828188 h 6858000"/>
              <a:gd name="connsiteX1604" fmla="*/ 5118075 w 12192000"/>
              <a:gd name="connsiteY1604" fmla="*/ 3840882 h 6858000"/>
              <a:gd name="connsiteX1605" fmla="*/ 5133938 w 12192000"/>
              <a:gd name="connsiteY1605" fmla="*/ 3852782 h 6858000"/>
              <a:gd name="connsiteX1606" fmla="*/ 5148214 w 12192000"/>
              <a:gd name="connsiteY1606" fmla="*/ 3866269 h 6858000"/>
              <a:gd name="connsiteX1607" fmla="*/ 5162490 w 12192000"/>
              <a:gd name="connsiteY1607" fmla="*/ 3879756 h 6858000"/>
              <a:gd name="connsiteX1608" fmla="*/ 5176767 w 12192000"/>
              <a:gd name="connsiteY1608" fmla="*/ 3893243 h 6858000"/>
              <a:gd name="connsiteX1609" fmla="*/ 5190250 w 12192000"/>
              <a:gd name="connsiteY1609" fmla="*/ 3907523 h 6858000"/>
              <a:gd name="connsiteX1610" fmla="*/ 5203732 w 12192000"/>
              <a:gd name="connsiteY1610" fmla="*/ 3922597 h 6858000"/>
              <a:gd name="connsiteX1611" fmla="*/ 5216422 w 12192000"/>
              <a:gd name="connsiteY1611" fmla="*/ 3937671 h 6858000"/>
              <a:gd name="connsiteX1612" fmla="*/ 5228319 w 12192000"/>
              <a:gd name="connsiteY1612" fmla="*/ 3953538 h 6858000"/>
              <a:gd name="connsiteX1613" fmla="*/ 5241009 w 12192000"/>
              <a:gd name="connsiteY1613" fmla="*/ 3969405 h 6858000"/>
              <a:gd name="connsiteX1614" fmla="*/ 5252906 w 12192000"/>
              <a:gd name="connsiteY1614" fmla="*/ 3984479 h 6858000"/>
              <a:gd name="connsiteX1615" fmla="*/ 5264010 w 12192000"/>
              <a:gd name="connsiteY1615" fmla="*/ 4001139 h 6858000"/>
              <a:gd name="connsiteX1616" fmla="*/ 5275113 w 12192000"/>
              <a:gd name="connsiteY1616" fmla="*/ 4018593 h 6858000"/>
              <a:gd name="connsiteX1617" fmla="*/ 5285424 w 12192000"/>
              <a:gd name="connsiteY1617" fmla="*/ 4035253 h 6858000"/>
              <a:gd name="connsiteX1618" fmla="*/ 5288597 w 12192000"/>
              <a:gd name="connsiteY1618" fmla="*/ 4039220 h 6858000"/>
              <a:gd name="connsiteX1619" fmla="*/ 5291769 w 12192000"/>
              <a:gd name="connsiteY1619" fmla="*/ 4044774 h 6858000"/>
              <a:gd name="connsiteX1620" fmla="*/ 5296527 w 12192000"/>
              <a:gd name="connsiteY1620" fmla="*/ 4047947 h 6858000"/>
              <a:gd name="connsiteX1621" fmla="*/ 5299700 w 12192000"/>
              <a:gd name="connsiteY1621" fmla="*/ 4052707 h 6858000"/>
              <a:gd name="connsiteX1622" fmla="*/ 5308424 w 12192000"/>
              <a:gd name="connsiteY1622" fmla="*/ 4058261 h 6858000"/>
              <a:gd name="connsiteX1623" fmla="*/ 5313183 w 12192000"/>
              <a:gd name="connsiteY1623" fmla="*/ 4060641 h 6858000"/>
              <a:gd name="connsiteX1624" fmla="*/ 5317942 w 12192000"/>
              <a:gd name="connsiteY1624" fmla="*/ 4061434 h 6858000"/>
              <a:gd name="connsiteX1625" fmla="*/ 5321907 w 12192000"/>
              <a:gd name="connsiteY1625" fmla="*/ 4063021 h 6858000"/>
              <a:gd name="connsiteX1626" fmla="*/ 5326666 w 12192000"/>
              <a:gd name="connsiteY1626" fmla="*/ 4063021 h 6858000"/>
              <a:gd name="connsiteX1627" fmla="*/ 5332218 w 12192000"/>
              <a:gd name="connsiteY1627" fmla="*/ 4063021 h 6858000"/>
              <a:gd name="connsiteX1628" fmla="*/ 5336185 w 12192000"/>
              <a:gd name="connsiteY1628" fmla="*/ 4061434 h 6858000"/>
              <a:gd name="connsiteX1629" fmla="*/ 5340943 w 12192000"/>
              <a:gd name="connsiteY1629" fmla="*/ 4060641 h 6858000"/>
              <a:gd name="connsiteX1630" fmla="*/ 5346495 w 12192000"/>
              <a:gd name="connsiteY1630" fmla="*/ 4058261 h 6858000"/>
              <a:gd name="connsiteX1631" fmla="*/ 5351254 w 12192000"/>
              <a:gd name="connsiteY1631" fmla="*/ 4055087 h 6858000"/>
              <a:gd name="connsiteX1632" fmla="*/ 5355219 w 12192000"/>
              <a:gd name="connsiteY1632" fmla="*/ 4051914 h 6858000"/>
              <a:gd name="connsiteX1633" fmla="*/ 5494808 w 12192000"/>
              <a:gd name="connsiteY1633" fmla="*/ 3934497 h 6858000"/>
              <a:gd name="connsiteX1634" fmla="*/ 8305729 w 12192000"/>
              <a:gd name="connsiteY1634" fmla="*/ 3330577 h 6858000"/>
              <a:gd name="connsiteX1635" fmla="*/ 8803414 w 12192000"/>
              <a:gd name="connsiteY1635" fmla="*/ 3330577 h 6858000"/>
              <a:gd name="connsiteX1636" fmla="*/ 9301893 w 12192000"/>
              <a:gd name="connsiteY1636" fmla="*/ 3330577 h 6858000"/>
              <a:gd name="connsiteX1637" fmla="*/ 9799578 w 12192000"/>
              <a:gd name="connsiteY1637" fmla="*/ 3330577 h 6858000"/>
              <a:gd name="connsiteX1638" fmla="*/ 10298851 w 12192000"/>
              <a:gd name="connsiteY1638" fmla="*/ 3330577 h 6858000"/>
              <a:gd name="connsiteX1639" fmla="*/ 10298851 w 12192000"/>
              <a:gd name="connsiteY1639" fmla="*/ 3965576 h 6858000"/>
              <a:gd name="connsiteX1640" fmla="*/ 10297263 w 12192000"/>
              <a:gd name="connsiteY1640" fmla="*/ 3975895 h 6858000"/>
              <a:gd name="connsiteX1641" fmla="*/ 10294088 w 12192000"/>
              <a:gd name="connsiteY1641" fmla="*/ 3984626 h 6858000"/>
              <a:gd name="connsiteX1642" fmla="*/ 10290119 w 12192000"/>
              <a:gd name="connsiteY1642" fmla="*/ 3992564 h 6858000"/>
              <a:gd name="connsiteX1643" fmla="*/ 10284563 w 12192000"/>
              <a:gd name="connsiteY1643" fmla="*/ 4000501 h 6858000"/>
              <a:gd name="connsiteX1644" fmla="*/ 10277419 w 12192000"/>
              <a:gd name="connsiteY1644" fmla="*/ 4006058 h 6858000"/>
              <a:gd name="connsiteX1645" fmla="*/ 10268687 w 12192000"/>
              <a:gd name="connsiteY1645" fmla="*/ 4010820 h 6858000"/>
              <a:gd name="connsiteX1646" fmla="*/ 10249638 w 12192000"/>
              <a:gd name="connsiteY1646" fmla="*/ 4014789 h 6858000"/>
              <a:gd name="connsiteX1647" fmla="*/ 9727346 w 12192000"/>
              <a:gd name="connsiteY1647" fmla="*/ 4014789 h 6858000"/>
              <a:gd name="connsiteX1648" fmla="*/ 9717027 w 12192000"/>
              <a:gd name="connsiteY1648" fmla="*/ 4012408 h 6858000"/>
              <a:gd name="connsiteX1649" fmla="*/ 9705915 w 12192000"/>
              <a:gd name="connsiteY1649" fmla="*/ 4009233 h 6858000"/>
              <a:gd name="connsiteX1650" fmla="*/ 9474931 w 12192000"/>
              <a:gd name="connsiteY1650" fmla="*/ 3896520 h 6858000"/>
              <a:gd name="connsiteX1651" fmla="*/ 9236011 w 12192000"/>
              <a:gd name="connsiteY1651" fmla="*/ 3783808 h 6858000"/>
              <a:gd name="connsiteX1652" fmla="*/ 9232836 w 12192000"/>
              <a:gd name="connsiteY1652" fmla="*/ 3781426 h 6858000"/>
              <a:gd name="connsiteX1653" fmla="*/ 9224899 w 12192000"/>
              <a:gd name="connsiteY1653" fmla="*/ 3778251 h 6858000"/>
              <a:gd name="connsiteX1654" fmla="*/ 9213786 w 12192000"/>
              <a:gd name="connsiteY1654" fmla="*/ 3775870 h 6858000"/>
              <a:gd name="connsiteX1655" fmla="*/ 9202674 w 12192000"/>
              <a:gd name="connsiteY1655" fmla="*/ 3777458 h 6858000"/>
              <a:gd name="connsiteX1656" fmla="*/ 9197117 w 12192000"/>
              <a:gd name="connsiteY1656" fmla="*/ 3780633 h 6858000"/>
              <a:gd name="connsiteX1657" fmla="*/ 9192355 w 12192000"/>
              <a:gd name="connsiteY1657" fmla="*/ 3785395 h 6858000"/>
              <a:gd name="connsiteX1658" fmla="*/ 9190767 w 12192000"/>
              <a:gd name="connsiteY1658" fmla="*/ 3791745 h 6858000"/>
              <a:gd name="connsiteX1659" fmla="*/ 9190767 w 12192000"/>
              <a:gd name="connsiteY1659" fmla="*/ 3798095 h 6858000"/>
              <a:gd name="connsiteX1660" fmla="*/ 9194736 w 12192000"/>
              <a:gd name="connsiteY1660" fmla="*/ 3811589 h 6858000"/>
              <a:gd name="connsiteX1661" fmla="*/ 9202674 w 12192000"/>
              <a:gd name="connsiteY1661" fmla="*/ 3821114 h 6858000"/>
              <a:gd name="connsiteX1662" fmla="*/ 9207436 w 12192000"/>
              <a:gd name="connsiteY1662" fmla="*/ 3824289 h 6858000"/>
              <a:gd name="connsiteX1663" fmla="*/ 9548751 w 12192000"/>
              <a:gd name="connsiteY1663" fmla="*/ 4137026 h 6858000"/>
              <a:gd name="connsiteX1664" fmla="*/ 10219475 w 12192000"/>
              <a:gd name="connsiteY1664" fmla="*/ 4808539 h 6858000"/>
              <a:gd name="connsiteX1665" fmla="*/ 10225825 w 12192000"/>
              <a:gd name="connsiteY1665" fmla="*/ 4816477 h 6858000"/>
              <a:gd name="connsiteX1666" fmla="*/ 10230587 w 12192000"/>
              <a:gd name="connsiteY1666" fmla="*/ 4824414 h 6858000"/>
              <a:gd name="connsiteX1667" fmla="*/ 10232969 w 12192000"/>
              <a:gd name="connsiteY1667" fmla="*/ 4833939 h 6858000"/>
              <a:gd name="connsiteX1668" fmla="*/ 10233763 w 12192000"/>
              <a:gd name="connsiteY1668" fmla="*/ 4843464 h 6858000"/>
              <a:gd name="connsiteX1669" fmla="*/ 10230587 w 12192000"/>
              <a:gd name="connsiteY1669" fmla="*/ 4860927 h 6858000"/>
              <a:gd name="connsiteX1670" fmla="*/ 10219475 w 12192000"/>
              <a:gd name="connsiteY1670" fmla="*/ 4877595 h 6858000"/>
              <a:gd name="connsiteX1671" fmla="*/ 9805134 w 12192000"/>
              <a:gd name="connsiteY1671" fmla="*/ 5291932 h 6858000"/>
              <a:gd name="connsiteX1672" fmla="*/ 9797197 w 12192000"/>
              <a:gd name="connsiteY1672" fmla="*/ 5298282 h 6858000"/>
              <a:gd name="connsiteX1673" fmla="*/ 9788465 w 12192000"/>
              <a:gd name="connsiteY1673" fmla="*/ 5303044 h 6858000"/>
              <a:gd name="connsiteX1674" fmla="*/ 9771003 w 12192000"/>
              <a:gd name="connsiteY1674" fmla="*/ 5306219 h 6858000"/>
              <a:gd name="connsiteX1675" fmla="*/ 9752747 w 12192000"/>
              <a:gd name="connsiteY1675" fmla="*/ 5303044 h 6858000"/>
              <a:gd name="connsiteX1676" fmla="*/ 9736077 w 12192000"/>
              <a:gd name="connsiteY1676" fmla="*/ 5291932 h 6858000"/>
              <a:gd name="connsiteX1677" fmla="*/ 9162192 w 12192000"/>
              <a:gd name="connsiteY1677" fmla="*/ 4718052 h 6858000"/>
              <a:gd name="connsiteX1678" fmla="*/ 8789920 w 12192000"/>
              <a:gd name="connsiteY1678" fmla="*/ 4328320 h 6858000"/>
              <a:gd name="connsiteX1679" fmla="*/ 8785158 w 12192000"/>
              <a:gd name="connsiteY1679" fmla="*/ 4325145 h 6858000"/>
              <a:gd name="connsiteX1680" fmla="*/ 8776426 w 12192000"/>
              <a:gd name="connsiteY1680" fmla="*/ 4317208 h 6858000"/>
              <a:gd name="connsiteX1681" fmla="*/ 8762933 w 12192000"/>
              <a:gd name="connsiteY1681" fmla="*/ 4311651 h 6858000"/>
              <a:gd name="connsiteX1682" fmla="*/ 8756583 w 12192000"/>
              <a:gd name="connsiteY1682" fmla="*/ 4311651 h 6858000"/>
              <a:gd name="connsiteX1683" fmla="*/ 8749439 w 12192000"/>
              <a:gd name="connsiteY1683" fmla="*/ 4315620 h 6858000"/>
              <a:gd name="connsiteX1684" fmla="*/ 8745470 w 12192000"/>
              <a:gd name="connsiteY1684" fmla="*/ 4319589 h 6858000"/>
              <a:gd name="connsiteX1685" fmla="*/ 8743088 w 12192000"/>
              <a:gd name="connsiteY1685" fmla="*/ 4325145 h 6858000"/>
              <a:gd name="connsiteX1686" fmla="*/ 8741501 w 12192000"/>
              <a:gd name="connsiteY1686" fmla="*/ 4337845 h 6858000"/>
              <a:gd name="connsiteX1687" fmla="*/ 8743883 w 12192000"/>
              <a:gd name="connsiteY1687" fmla="*/ 4347370 h 6858000"/>
              <a:gd name="connsiteX1688" fmla="*/ 8747058 w 12192000"/>
              <a:gd name="connsiteY1688" fmla="*/ 4355308 h 6858000"/>
              <a:gd name="connsiteX1689" fmla="*/ 8749439 w 12192000"/>
              <a:gd name="connsiteY1689" fmla="*/ 4358483 h 6858000"/>
              <a:gd name="connsiteX1690" fmla="*/ 8801033 w 12192000"/>
              <a:gd name="connsiteY1690" fmla="*/ 4464051 h 6858000"/>
              <a:gd name="connsiteX1691" fmla="*/ 8865328 w 12192000"/>
              <a:gd name="connsiteY1691" fmla="*/ 4593433 h 6858000"/>
              <a:gd name="connsiteX1692" fmla="*/ 8983596 w 12192000"/>
              <a:gd name="connsiteY1692" fmla="*/ 4821239 h 6858000"/>
              <a:gd name="connsiteX1693" fmla="*/ 8988360 w 12192000"/>
              <a:gd name="connsiteY1693" fmla="*/ 4832352 h 6858000"/>
              <a:gd name="connsiteX1694" fmla="*/ 8989153 w 12192000"/>
              <a:gd name="connsiteY1694" fmla="*/ 4843464 h 6858000"/>
              <a:gd name="connsiteX1695" fmla="*/ 8989153 w 12192000"/>
              <a:gd name="connsiteY1695" fmla="*/ 5274469 h 6858000"/>
              <a:gd name="connsiteX1696" fmla="*/ 8988360 w 12192000"/>
              <a:gd name="connsiteY1696" fmla="*/ 5283994 h 6858000"/>
              <a:gd name="connsiteX1697" fmla="*/ 8985978 w 12192000"/>
              <a:gd name="connsiteY1697" fmla="*/ 5292726 h 6858000"/>
              <a:gd name="connsiteX1698" fmla="*/ 8982009 w 12192000"/>
              <a:gd name="connsiteY1698" fmla="*/ 5302251 h 6858000"/>
              <a:gd name="connsiteX1699" fmla="*/ 8974866 w 12192000"/>
              <a:gd name="connsiteY1699" fmla="*/ 5308601 h 6858000"/>
              <a:gd name="connsiteX1700" fmla="*/ 8968515 w 12192000"/>
              <a:gd name="connsiteY1700" fmla="*/ 5315744 h 6858000"/>
              <a:gd name="connsiteX1701" fmla="*/ 8960578 w 12192000"/>
              <a:gd name="connsiteY1701" fmla="*/ 5319713 h 6858000"/>
              <a:gd name="connsiteX1702" fmla="*/ 8941528 w 12192000"/>
              <a:gd name="connsiteY1702" fmla="*/ 5322888 h 6858000"/>
              <a:gd name="connsiteX1703" fmla="*/ 8305729 w 12192000"/>
              <a:gd name="connsiteY1703" fmla="*/ 5322888 h 6858000"/>
              <a:gd name="connsiteX1704" fmla="*/ 8305729 w 12192000"/>
              <a:gd name="connsiteY1704" fmla="*/ 4824414 h 6858000"/>
              <a:gd name="connsiteX1705" fmla="*/ 8305729 w 12192000"/>
              <a:gd name="connsiteY1705" fmla="*/ 4326733 h 6858000"/>
              <a:gd name="connsiteX1706" fmla="*/ 8305729 w 12192000"/>
              <a:gd name="connsiteY1706" fmla="*/ 3828258 h 6858000"/>
              <a:gd name="connsiteX1707" fmla="*/ 2007404 w 12192000"/>
              <a:gd name="connsiteY1707" fmla="*/ 3330577 h 6858000"/>
              <a:gd name="connsiteX1708" fmla="*/ 2504890 w 12192000"/>
              <a:gd name="connsiteY1708" fmla="*/ 3330577 h 6858000"/>
              <a:gd name="connsiteX1709" fmla="*/ 3002377 w 12192000"/>
              <a:gd name="connsiteY1709" fmla="*/ 3330577 h 6858000"/>
              <a:gd name="connsiteX1710" fmla="*/ 3499864 w 12192000"/>
              <a:gd name="connsiteY1710" fmla="*/ 3330577 h 6858000"/>
              <a:gd name="connsiteX1711" fmla="*/ 3998937 w 12192000"/>
              <a:gd name="connsiteY1711" fmla="*/ 3330577 h 6858000"/>
              <a:gd name="connsiteX1712" fmla="*/ 3998937 w 12192000"/>
              <a:gd name="connsiteY1712" fmla="*/ 3965576 h 6858000"/>
              <a:gd name="connsiteX1713" fmla="*/ 3998937 w 12192000"/>
              <a:gd name="connsiteY1713" fmla="*/ 3970339 h 6858000"/>
              <a:gd name="connsiteX1714" fmla="*/ 3997351 w 12192000"/>
              <a:gd name="connsiteY1714" fmla="*/ 3975895 h 6858000"/>
              <a:gd name="connsiteX1715" fmla="*/ 3996558 w 12192000"/>
              <a:gd name="connsiteY1715" fmla="*/ 3980658 h 6858000"/>
              <a:gd name="connsiteX1716" fmla="*/ 3994178 w 12192000"/>
              <a:gd name="connsiteY1716" fmla="*/ 3984626 h 6858000"/>
              <a:gd name="connsiteX1717" fmla="*/ 3992591 w 12192000"/>
              <a:gd name="connsiteY1717" fmla="*/ 3989389 h 6858000"/>
              <a:gd name="connsiteX1718" fmla="*/ 3989417 w 12192000"/>
              <a:gd name="connsiteY1718" fmla="*/ 3992564 h 6858000"/>
              <a:gd name="connsiteX1719" fmla="*/ 3987037 w 12192000"/>
              <a:gd name="connsiteY1719" fmla="*/ 3997326 h 6858000"/>
              <a:gd name="connsiteX1720" fmla="*/ 3983862 w 12192000"/>
              <a:gd name="connsiteY1720" fmla="*/ 4000501 h 6858000"/>
              <a:gd name="connsiteX1721" fmla="*/ 3980688 w 12192000"/>
              <a:gd name="connsiteY1721" fmla="*/ 4003676 h 6858000"/>
              <a:gd name="connsiteX1722" fmla="*/ 3977515 w 12192000"/>
              <a:gd name="connsiteY1722" fmla="*/ 4006058 h 6858000"/>
              <a:gd name="connsiteX1723" fmla="*/ 3972753 w 12192000"/>
              <a:gd name="connsiteY1723" fmla="*/ 4008439 h 6858000"/>
              <a:gd name="connsiteX1724" fmla="*/ 3968788 w 12192000"/>
              <a:gd name="connsiteY1724" fmla="*/ 4010820 h 6858000"/>
              <a:gd name="connsiteX1725" fmla="*/ 3964027 w 12192000"/>
              <a:gd name="connsiteY1725" fmla="*/ 4012408 h 6858000"/>
              <a:gd name="connsiteX1726" fmla="*/ 3959267 w 12192000"/>
              <a:gd name="connsiteY1726" fmla="*/ 4013995 h 6858000"/>
              <a:gd name="connsiteX1727" fmla="*/ 3955298 w 12192000"/>
              <a:gd name="connsiteY1727" fmla="*/ 4013995 h 6858000"/>
              <a:gd name="connsiteX1728" fmla="*/ 3949744 w 12192000"/>
              <a:gd name="connsiteY1728" fmla="*/ 4014789 h 6858000"/>
              <a:gd name="connsiteX1729" fmla="*/ 3428455 w 12192000"/>
              <a:gd name="connsiteY1729" fmla="*/ 4014789 h 6858000"/>
              <a:gd name="connsiteX1730" fmla="*/ 3422901 w 12192000"/>
              <a:gd name="connsiteY1730" fmla="*/ 4013995 h 6858000"/>
              <a:gd name="connsiteX1731" fmla="*/ 3417346 w 12192000"/>
              <a:gd name="connsiteY1731" fmla="*/ 4013995 h 6858000"/>
              <a:gd name="connsiteX1732" fmla="*/ 3411793 w 12192000"/>
              <a:gd name="connsiteY1732" fmla="*/ 4011614 h 6858000"/>
              <a:gd name="connsiteX1733" fmla="*/ 3406239 w 12192000"/>
              <a:gd name="connsiteY1733" fmla="*/ 4009233 h 6858000"/>
              <a:gd name="connsiteX1734" fmla="*/ 3305471 w 12192000"/>
              <a:gd name="connsiteY1734" fmla="*/ 3960020 h 6858000"/>
              <a:gd name="connsiteX1735" fmla="*/ 3176141 w 12192000"/>
              <a:gd name="connsiteY1735" fmla="*/ 3896520 h 6858000"/>
              <a:gd name="connsiteX1736" fmla="*/ 3043635 w 12192000"/>
              <a:gd name="connsiteY1736" fmla="*/ 3833020 h 6858000"/>
              <a:gd name="connsiteX1737" fmla="*/ 2985715 w 12192000"/>
              <a:gd name="connsiteY1737" fmla="*/ 3806033 h 6858000"/>
              <a:gd name="connsiteX1738" fmla="*/ 2936522 w 12192000"/>
              <a:gd name="connsiteY1738" fmla="*/ 3783808 h 6858000"/>
              <a:gd name="connsiteX1739" fmla="*/ 2933348 w 12192000"/>
              <a:gd name="connsiteY1739" fmla="*/ 3781426 h 6858000"/>
              <a:gd name="connsiteX1740" fmla="*/ 2925414 w 12192000"/>
              <a:gd name="connsiteY1740" fmla="*/ 3778251 h 6858000"/>
              <a:gd name="connsiteX1741" fmla="*/ 2920653 w 12192000"/>
              <a:gd name="connsiteY1741" fmla="*/ 3777458 h 6858000"/>
              <a:gd name="connsiteX1742" fmla="*/ 2914305 w 12192000"/>
              <a:gd name="connsiteY1742" fmla="*/ 3775870 h 6858000"/>
              <a:gd name="connsiteX1743" fmla="*/ 2908752 w 12192000"/>
              <a:gd name="connsiteY1743" fmla="*/ 3775870 h 6858000"/>
              <a:gd name="connsiteX1744" fmla="*/ 2905578 w 12192000"/>
              <a:gd name="connsiteY1744" fmla="*/ 3777458 h 6858000"/>
              <a:gd name="connsiteX1745" fmla="*/ 2903197 w 12192000"/>
              <a:gd name="connsiteY1745" fmla="*/ 3778251 h 6858000"/>
              <a:gd name="connsiteX1746" fmla="*/ 2899230 w 12192000"/>
              <a:gd name="connsiteY1746" fmla="*/ 3779839 h 6858000"/>
              <a:gd name="connsiteX1747" fmla="*/ 2897643 w 12192000"/>
              <a:gd name="connsiteY1747" fmla="*/ 3780633 h 6858000"/>
              <a:gd name="connsiteX1748" fmla="*/ 2895263 w 12192000"/>
              <a:gd name="connsiteY1748" fmla="*/ 3783014 h 6858000"/>
              <a:gd name="connsiteX1749" fmla="*/ 2892883 w 12192000"/>
              <a:gd name="connsiteY1749" fmla="*/ 3785395 h 6858000"/>
              <a:gd name="connsiteX1750" fmla="*/ 2892090 w 12192000"/>
              <a:gd name="connsiteY1750" fmla="*/ 3788570 h 6858000"/>
              <a:gd name="connsiteX1751" fmla="*/ 2890501 w 12192000"/>
              <a:gd name="connsiteY1751" fmla="*/ 3791745 h 6858000"/>
              <a:gd name="connsiteX1752" fmla="*/ 2889709 w 12192000"/>
              <a:gd name="connsiteY1752" fmla="*/ 3794920 h 6858000"/>
              <a:gd name="connsiteX1753" fmla="*/ 2890501 w 12192000"/>
              <a:gd name="connsiteY1753" fmla="*/ 3798095 h 6858000"/>
              <a:gd name="connsiteX1754" fmla="*/ 2890501 w 12192000"/>
              <a:gd name="connsiteY1754" fmla="*/ 3802064 h 6858000"/>
              <a:gd name="connsiteX1755" fmla="*/ 2892883 w 12192000"/>
              <a:gd name="connsiteY1755" fmla="*/ 3805239 h 6858000"/>
              <a:gd name="connsiteX1756" fmla="*/ 2893675 w 12192000"/>
              <a:gd name="connsiteY1756" fmla="*/ 3808414 h 6858000"/>
              <a:gd name="connsiteX1757" fmla="*/ 2896056 w 12192000"/>
              <a:gd name="connsiteY1757" fmla="*/ 3811589 h 6858000"/>
              <a:gd name="connsiteX1758" fmla="*/ 2899230 w 12192000"/>
              <a:gd name="connsiteY1758" fmla="*/ 3816351 h 6858000"/>
              <a:gd name="connsiteX1759" fmla="*/ 2903197 w 12192000"/>
              <a:gd name="connsiteY1759" fmla="*/ 3821114 h 6858000"/>
              <a:gd name="connsiteX1760" fmla="*/ 2907164 w 12192000"/>
              <a:gd name="connsiteY1760" fmla="*/ 3824289 h 6858000"/>
              <a:gd name="connsiteX1761" fmla="*/ 3249137 w 12192000"/>
              <a:gd name="connsiteY1761" fmla="*/ 4137026 h 6858000"/>
              <a:gd name="connsiteX1762" fmla="*/ 3920388 w 12192000"/>
              <a:gd name="connsiteY1762" fmla="*/ 4808539 h 6858000"/>
              <a:gd name="connsiteX1763" fmla="*/ 3923561 w 12192000"/>
              <a:gd name="connsiteY1763" fmla="*/ 4811714 h 6858000"/>
              <a:gd name="connsiteX1764" fmla="*/ 3925940 w 12192000"/>
              <a:gd name="connsiteY1764" fmla="*/ 4816477 h 6858000"/>
              <a:gd name="connsiteX1765" fmla="*/ 3928322 w 12192000"/>
              <a:gd name="connsiteY1765" fmla="*/ 4821239 h 6858000"/>
              <a:gd name="connsiteX1766" fmla="*/ 3930703 w 12192000"/>
              <a:gd name="connsiteY1766" fmla="*/ 4825208 h 6858000"/>
              <a:gd name="connsiteX1767" fmla="*/ 3933083 w 12192000"/>
              <a:gd name="connsiteY1767" fmla="*/ 4829970 h 6858000"/>
              <a:gd name="connsiteX1768" fmla="*/ 3933877 w 12192000"/>
              <a:gd name="connsiteY1768" fmla="*/ 4833939 h 6858000"/>
              <a:gd name="connsiteX1769" fmla="*/ 3933877 w 12192000"/>
              <a:gd name="connsiteY1769" fmla="*/ 4843464 h 6858000"/>
              <a:gd name="connsiteX1770" fmla="*/ 3933877 w 12192000"/>
              <a:gd name="connsiteY1770" fmla="*/ 4852195 h 6858000"/>
              <a:gd name="connsiteX1771" fmla="*/ 3930703 w 12192000"/>
              <a:gd name="connsiteY1771" fmla="*/ 4860927 h 6858000"/>
              <a:gd name="connsiteX1772" fmla="*/ 3928322 w 12192000"/>
              <a:gd name="connsiteY1772" fmla="*/ 4865689 h 6858000"/>
              <a:gd name="connsiteX1773" fmla="*/ 3925940 w 12192000"/>
              <a:gd name="connsiteY1773" fmla="*/ 4869658 h 6858000"/>
              <a:gd name="connsiteX1774" fmla="*/ 3923561 w 12192000"/>
              <a:gd name="connsiteY1774" fmla="*/ 4874420 h 6858000"/>
              <a:gd name="connsiteX1775" fmla="*/ 3920388 w 12192000"/>
              <a:gd name="connsiteY1775" fmla="*/ 4877595 h 6858000"/>
              <a:gd name="connsiteX1776" fmla="*/ 3505419 w 12192000"/>
              <a:gd name="connsiteY1776" fmla="*/ 5291932 h 6858000"/>
              <a:gd name="connsiteX1777" fmla="*/ 3502245 w 12192000"/>
              <a:gd name="connsiteY1777" fmla="*/ 5295107 h 6858000"/>
              <a:gd name="connsiteX1778" fmla="*/ 3497484 w 12192000"/>
              <a:gd name="connsiteY1778" fmla="*/ 5298282 h 6858000"/>
              <a:gd name="connsiteX1779" fmla="*/ 3493517 w 12192000"/>
              <a:gd name="connsiteY1779" fmla="*/ 5300663 h 6858000"/>
              <a:gd name="connsiteX1780" fmla="*/ 3488756 w 12192000"/>
              <a:gd name="connsiteY1780" fmla="*/ 5303044 h 6858000"/>
              <a:gd name="connsiteX1781" fmla="*/ 3483995 w 12192000"/>
              <a:gd name="connsiteY1781" fmla="*/ 5304632 h 6858000"/>
              <a:gd name="connsiteX1782" fmla="*/ 3480029 w 12192000"/>
              <a:gd name="connsiteY1782" fmla="*/ 5305426 h 6858000"/>
              <a:gd name="connsiteX1783" fmla="*/ 3470507 w 12192000"/>
              <a:gd name="connsiteY1783" fmla="*/ 5306219 h 6858000"/>
              <a:gd name="connsiteX1784" fmla="*/ 3461779 w 12192000"/>
              <a:gd name="connsiteY1784" fmla="*/ 5305426 h 6858000"/>
              <a:gd name="connsiteX1785" fmla="*/ 3453050 w 12192000"/>
              <a:gd name="connsiteY1785" fmla="*/ 5303044 h 6858000"/>
              <a:gd name="connsiteX1786" fmla="*/ 3448290 w 12192000"/>
              <a:gd name="connsiteY1786" fmla="*/ 5300663 h 6858000"/>
              <a:gd name="connsiteX1787" fmla="*/ 3444324 w 12192000"/>
              <a:gd name="connsiteY1787" fmla="*/ 5298282 h 6858000"/>
              <a:gd name="connsiteX1788" fmla="*/ 3440356 w 12192000"/>
              <a:gd name="connsiteY1788" fmla="*/ 5295107 h 6858000"/>
              <a:gd name="connsiteX1789" fmla="*/ 3436388 w 12192000"/>
              <a:gd name="connsiteY1789" fmla="*/ 5291932 h 6858000"/>
              <a:gd name="connsiteX1790" fmla="*/ 2862731 w 12192000"/>
              <a:gd name="connsiteY1790" fmla="*/ 4718052 h 6858000"/>
              <a:gd name="connsiteX1791" fmla="*/ 2489815 w 12192000"/>
              <a:gd name="connsiteY1791" fmla="*/ 4328320 h 6858000"/>
              <a:gd name="connsiteX1792" fmla="*/ 2485847 w 12192000"/>
              <a:gd name="connsiteY1792" fmla="*/ 4325145 h 6858000"/>
              <a:gd name="connsiteX1793" fmla="*/ 2482673 w 12192000"/>
              <a:gd name="connsiteY1793" fmla="*/ 4321970 h 6858000"/>
              <a:gd name="connsiteX1794" fmla="*/ 2477121 w 12192000"/>
              <a:gd name="connsiteY1794" fmla="*/ 4317208 h 6858000"/>
              <a:gd name="connsiteX1795" fmla="*/ 2473153 w 12192000"/>
              <a:gd name="connsiteY1795" fmla="*/ 4316414 h 6858000"/>
              <a:gd name="connsiteX1796" fmla="*/ 2469979 w 12192000"/>
              <a:gd name="connsiteY1796" fmla="*/ 4314033 h 6858000"/>
              <a:gd name="connsiteX1797" fmla="*/ 2466806 w 12192000"/>
              <a:gd name="connsiteY1797" fmla="*/ 4313239 h 6858000"/>
              <a:gd name="connsiteX1798" fmla="*/ 2463631 w 12192000"/>
              <a:gd name="connsiteY1798" fmla="*/ 4311651 h 6858000"/>
              <a:gd name="connsiteX1799" fmla="*/ 2459664 w 12192000"/>
              <a:gd name="connsiteY1799" fmla="*/ 4311651 h 6858000"/>
              <a:gd name="connsiteX1800" fmla="*/ 2456491 w 12192000"/>
              <a:gd name="connsiteY1800" fmla="*/ 4313239 h 6858000"/>
              <a:gd name="connsiteX1801" fmla="*/ 2453316 w 12192000"/>
              <a:gd name="connsiteY1801" fmla="*/ 4313239 h 6858000"/>
              <a:gd name="connsiteX1802" fmla="*/ 2450143 w 12192000"/>
              <a:gd name="connsiteY1802" fmla="*/ 4315620 h 6858000"/>
              <a:gd name="connsiteX1803" fmla="*/ 2447763 w 12192000"/>
              <a:gd name="connsiteY1803" fmla="*/ 4317208 h 6858000"/>
              <a:gd name="connsiteX1804" fmla="*/ 2445383 w 12192000"/>
              <a:gd name="connsiteY1804" fmla="*/ 4319589 h 6858000"/>
              <a:gd name="connsiteX1805" fmla="*/ 2444589 w 12192000"/>
              <a:gd name="connsiteY1805" fmla="*/ 4322764 h 6858000"/>
              <a:gd name="connsiteX1806" fmla="*/ 2443001 w 12192000"/>
              <a:gd name="connsiteY1806" fmla="*/ 4325145 h 6858000"/>
              <a:gd name="connsiteX1807" fmla="*/ 2442209 w 12192000"/>
              <a:gd name="connsiteY1807" fmla="*/ 4328320 h 6858000"/>
              <a:gd name="connsiteX1808" fmla="*/ 2442209 w 12192000"/>
              <a:gd name="connsiteY1808" fmla="*/ 4330701 h 6858000"/>
              <a:gd name="connsiteX1809" fmla="*/ 2442209 w 12192000"/>
              <a:gd name="connsiteY1809" fmla="*/ 4337845 h 6858000"/>
              <a:gd name="connsiteX1810" fmla="*/ 2443001 w 12192000"/>
              <a:gd name="connsiteY1810" fmla="*/ 4343401 h 6858000"/>
              <a:gd name="connsiteX1811" fmla="*/ 2444589 w 12192000"/>
              <a:gd name="connsiteY1811" fmla="*/ 4348958 h 6858000"/>
              <a:gd name="connsiteX1812" fmla="*/ 2447763 w 12192000"/>
              <a:gd name="connsiteY1812" fmla="*/ 4355308 h 6858000"/>
              <a:gd name="connsiteX1813" fmla="*/ 2450143 w 12192000"/>
              <a:gd name="connsiteY1813" fmla="*/ 4358483 h 6858000"/>
              <a:gd name="connsiteX1814" fmla="*/ 2461252 w 12192000"/>
              <a:gd name="connsiteY1814" fmla="*/ 4381501 h 6858000"/>
              <a:gd name="connsiteX1815" fmla="*/ 2473153 w 12192000"/>
              <a:gd name="connsiteY1815" fmla="*/ 4406901 h 6858000"/>
              <a:gd name="connsiteX1816" fmla="*/ 2501717 w 12192000"/>
              <a:gd name="connsiteY1816" fmla="*/ 4464051 h 6858000"/>
              <a:gd name="connsiteX1817" fmla="*/ 2566779 w 12192000"/>
              <a:gd name="connsiteY1817" fmla="*/ 4593433 h 6858000"/>
              <a:gd name="connsiteX1818" fmla="*/ 2632634 w 12192000"/>
              <a:gd name="connsiteY1818" fmla="*/ 4720433 h 6858000"/>
              <a:gd name="connsiteX1819" fmla="*/ 2684207 w 12192000"/>
              <a:gd name="connsiteY1819" fmla="*/ 4821239 h 6858000"/>
              <a:gd name="connsiteX1820" fmla="*/ 2686589 w 12192000"/>
              <a:gd name="connsiteY1820" fmla="*/ 4824414 h 6858000"/>
              <a:gd name="connsiteX1821" fmla="*/ 2687382 w 12192000"/>
              <a:gd name="connsiteY1821" fmla="*/ 4826795 h 6858000"/>
              <a:gd name="connsiteX1822" fmla="*/ 2688968 w 12192000"/>
              <a:gd name="connsiteY1822" fmla="*/ 4832352 h 6858000"/>
              <a:gd name="connsiteX1823" fmla="*/ 2689763 w 12192000"/>
              <a:gd name="connsiteY1823" fmla="*/ 4837908 h 6858000"/>
              <a:gd name="connsiteX1824" fmla="*/ 2689763 w 12192000"/>
              <a:gd name="connsiteY1824" fmla="*/ 4843464 h 6858000"/>
              <a:gd name="connsiteX1825" fmla="*/ 2689763 w 12192000"/>
              <a:gd name="connsiteY1825" fmla="*/ 5275263 h 6858000"/>
              <a:gd name="connsiteX1826" fmla="*/ 2689763 w 12192000"/>
              <a:gd name="connsiteY1826" fmla="*/ 5280026 h 6858000"/>
              <a:gd name="connsiteX1827" fmla="*/ 2689763 w 12192000"/>
              <a:gd name="connsiteY1827" fmla="*/ 5283994 h 6858000"/>
              <a:gd name="connsiteX1828" fmla="*/ 2687382 w 12192000"/>
              <a:gd name="connsiteY1828" fmla="*/ 5288757 h 6858000"/>
              <a:gd name="connsiteX1829" fmla="*/ 2686589 w 12192000"/>
              <a:gd name="connsiteY1829" fmla="*/ 5294313 h 6858000"/>
              <a:gd name="connsiteX1830" fmla="*/ 2684207 w 12192000"/>
              <a:gd name="connsiteY1830" fmla="*/ 5297488 h 6858000"/>
              <a:gd name="connsiteX1831" fmla="*/ 2681828 w 12192000"/>
              <a:gd name="connsiteY1831" fmla="*/ 5302251 h 6858000"/>
              <a:gd name="connsiteX1832" fmla="*/ 2678653 w 12192000"/>
              <a:gd name="connsiteY1832" fmla="*/ 5305426 h 6858000"/>
              <a:gd name="connsiteX1833" fmla="*/ 2676274 w 12192000"/>
              <a:gd name="connsiteY1833" fmla="*/ 5308601 h 6858000"/>
              <a:gd name="connsiteX1834" fmla="*/ 2673100 w 12192000"/>
              <a:gd name="connsiteY1834" fmla="*/ 5311776 h 6858000"/>
              <a:gd name="connsiteX1835" fmla="*/ 2668338 w 12192000"/>
              <a:gd name="connsiteY1835" fmla="*/ 5315744 h 6858000"/>
              <a:gd name="connsiteX1836" fmla="*/ 2665164 w 12192000"/>
              <a:gd name="connsiteY1836" fmla="*/ 5317332 h 6858000"/>
              <a:gd name="connsiteX1837" fmla="*/ 2661199 w 12192000"/>
              <a:gd name="connsiteY1837" fmla="*/ 5319713 h 6858000"/>
              <a:gd name="connsiteX1838" fmla="*/ 2656438 w 12192000"/>
              <a:gd name="connsiteY1838" fmla="*/ 5321301 h 6858000"/>
              <a:gd name="connsiteX1839" fmla="*/ 2651677 w 12192000"/>
              <a:gd name="connsiteY1839" fmla="*/ 5322094 h 6858000"/>
              <a:gd name="connsiteX1840" fmla="*/ 2646123 w 12192000"/>
              <a:gd name="connsiteY1840" fmla="*/ 5322888 h 6858000"/>
              <a:gd name="connsiteX1841" fmla="*/ 2642156 w 12192000"/>
              <a:gd name="connsiteY1841" fmla="*/ 5322888 h 6858000"/>
              <a:gd name="connsiteX1842" fmla="*/ 2005817 w 12192000"/>
              <a:gd name="connsiteY1842" fmla="*/ 5322888 h 6858000"/>
              <a:gd name="connsiteX1843" fmla="*/ 2005817 w 12192000"/>
              <a:gd name="connsiteY1843" fmla="*/ 4824414 h 6858000"/>
              <a:gd name="connsiteX1844" fmla="*/ 2005817 w 12192000"/>
              <a:gd name="connsiteY1844" fmla="*/ 4326733 h 6858000"/>
              <a:gd name="connsiteX1845" fmla="*/ 2005817 w 12192000"/>
              <a:gd name="connsiteY1845" fmla="*/ 3828258 h 6858000"/>
              <a:gd name="connsiteX1846" fmla="*/ 11279543 w 12192000"/>
              <a:gd name="connsiteY1846" fmla="*/ 2633665 h 6858000"/>
              <a:gd name="connsiteX1847" fmla="*/ 11230350 w 12192000"/>
              <a:gd name="connsiteY1847" fmla="*/ 2636045 h 6858000"/>
              <a:gd name="connsiteX1848" fmla="*/ 11187504 w 12192000"/>
              <a:gd name="connsiteY1848" fmla="*/ 2636839 h 6858000"/>
              <a:gd name="connsiteX1849" fmla="*/ 11115301 w 12192000"/>
              <a:gd name="connsiteY1849" fmla="*/ 2641603 h 6858000"/>
              <a:gd name="connsiteX1850" fmla="*/ 11060554 w 12192000"/>
              <a:gd name="connsiteY1850" fmla="*/ 2647953 h 6858000"/>
              <a:gd name="connsiteX1851" fmla="*/ 11020882 w 12192000"/>
              <a:gd name="connsiteY1851" fmla="*/ 2656683 h 6858000"/>
              <a:gd name="connsiteX1852" fmla="*/ 10989144 w 12192000"/>
              <a:gd name="connsiteY1852" fmla="*/ 2667002 h 6858000"/>
              <a:gd name="connsiteX1853" fmla="*/ 10966928 w 12192000"/>
              <a:gd name="connsiteY1853" fmla="*/ 2678908 h 6858000"/>
              <a:gd name="connsiteX1854" fmla="*/ 10947885 w 12192000"/>
              <a:gd name="connsiteY1854" fmla="*/ 2693990 h 6858000"/>
              <a:gd name="connsiteX1855" fmla="*/ 10933604 w 12192000"/>
              <a:gd name="connsiteY1855" fmla="*/ 2705896 h 6858000"/>
              <a:gd name="connsiteX1856" fmla="*/ 10920909 w 12192000"/>
              <a:gd name="connsiteY1856" fmla="*/ 2719389 h 6858000"/>
              <a:gd name="connsiteX1857" fmla="*/ 10911387 w 12192000"/>
              <a:gd name="connsiteY1857" fmla="*/ 2735264 h 6858000"/>
              <a:gd name="connsiteX1858" fmla="*/ 10903452 w 12192000"/>
              <a:gd name="connsiteY1858" fmla="*/ 2750347 h 6858000"/>
              <a:gd name="connsiteX1859" fmla="*/ 10897105 w 12192000"/>
              <a:gd name="connsiteY1859" fmla="*/ 2766221 h 6858000"/>
              <a:gd name="connsiteX1860" fmla="*/ 10892345 w 12192000"/>
              <a:gd name="connsiteY1860" fmla="*/ 2784478 h 6858000"/>
              <a:gd name="connsiteX1861" fmla="*/ 10889171 w 12192000"/>
              <a:gd name="connsiteY1861" fmla="*/ 2801939 h 6858000"/>
              <a:gd name="connsiteX1862" fmla="*/ 10887584 w 12192000"/>
              <a:gd name="connsiteY1862" fmla="*/ 2820196 h 6858000"/>
              <a:gd name="connsiteX1863" fmla="*/ 10889171 w 12192000"/>
              <a:gd name="connsiteY1863" fmla="*/ 2839246 h 6858000"/>
              <a:gd name="connsiteX1864" fmla="*/ 10892345 w 12192000"/>
              <a:gd name="connsiteY1864" fmla="*/ 2857503 h 6858000"/>
              <a:gd name="connsiteX1865" fmla="*/ 10897105 w 12192000"/>
              <a:gd name="connsiteY1865" fmla="*/ 2875758 h 6858000"/>
              <a:gd name="connsiteX1866" fmla="*/ 10903452 w 12192000"/>
              <a:gd name="connsiteY1866" fmla="*/ 2892428 h 6858000"/>
              <a:gd name="connsiteX1867" fmla="*/ 10911387 w 12192000"/>
              <a:gd name="connsiteY1867" fmla="*/ 2908303 h 6858000"/>
              <a:gd name="connsiteX1868" fmla="*/ 10920909 w 12192000"/>
              <a:gd name="connsiteY1868" fmla="*/ 2923384 h 6858000"/>
              <a:gd name="connsiteX1869" fmla="*/ 10933604 w 12192000"/>
              <a:gd name="connsiteY1869" fmla="*/ 2936877 h 6858000"/>
              <a:gd name="connsiteX1870" fmla="*/ 10947885 w 12192000"/>
              <a:gd name="connsiteY1870" fmla="*/ 2949578 h 6858000"/>
              <a:gd name="connsiteX1871" fmla="*/ 10966928 w 12192000"/>
              <a:gd name="connsiteY1871" fmla="*/ 2963866 h 6858000"/>
              <a:gd name="connsiteX1872" fmla="*/ 10989144 w 12192000"/>
              <a:gd name="connsiteY1872" fmla="*/ 2975772 h 6858000"/>
              <a:gd name="connsiteX1873" fmla="*/ 11020882 w 12192000"/>
              <a:gd name="connsiteY1873" fmla="*/ 2986091 h 6858000"/>
              <a:gd name="connsiteX1874" fmla="*/ 11060554 w 12192000"/>
              <a:gd name="connsiteY1874" fmla="*/ 2994822 h 6858000"/>
              <a:gd name="connsiteX1875" fmla="*/ 11115301 w 12192000"/>
              <a:gd name="connsiteY1875" fmla="*/ 3001966 h 6858000"/>
              <a:gd name="connsiteX1876" fmla="*/ 11187504 w 12192000"/>
              <a:gd name="connsiteY1876" fmla="*/ 3005933 h 6858000"/>
              <a:gd name="connsiteX1877" fmla="*/ 11279543 w 12192000"/>
              <a:gd name="connsiteY1877" fmla="*/ 3008315 h 6858000"/>
              <a:gd name="connsiteX1878" fmla="*/ 11395385 w 12192000"/>
              <a:gd name="connsiteY1878" fmla="*/ 3009902 h 6858000"/>
              <a:gd name="connsiteX1879" fmla="*/ 11510434 w 12192000"/>
              <a:gd name="connsiteY1879" fmla="*/ 3008315 h 6858000"/>
              <a:gd name="connsiteX1880" fmla="*/ 11559628 w 12192000"/>
              <a:gd name="connsiteY1880" fmla="*/ 3007521 h 6858000"/>
              <a:gd name="connsiteX1881" fmla="*/ 11603267 w 12192000"/>
              <a:gd name="connsiteY1881" fmla="*/ 3005933 h 6858000"/>
              <a:gd name="connsiteX1882" fmla="*/ 11674676 w 12192000"/>
              <a:gd name="connsiteY1882" fmla="*/ 3001966 h 6858000"/>
              <a:gd name="connsiteX1883" fmla="*/ 11728630 w 12192000"/>
              <a:gd name="connsiteY1883" fmla="*/ 2994822 h 6858000"/>
              <a:gd name="connsiteX1884" fmla="*/ 11769889 w 12192000"/>
              <a:gd name="connsiteY1884" fmla="*/ 2986091 h 6858000"/>
              <a:gd name="connsiteX1885" fmla="*/ 11800040 w 12192000"/>
              <a:gd name="connsiteY1885" fmla="*/ 2975772 h 6858000"/>
              <a:gd name="connsiteX1886" fmla="*/ 11823843 w 12192000"/>
              <a:gd name="connsiteY1886" fmla="*/ 2963866 h 6858000"/>
              <a:gd name="connsiteX1887" fmla="*/ 11842886 w 12192000"/>
              <a:gd name="connsiteY1887" fmla="*/ 2949578 h 6858000"/>
              <a:gd name="connsiteX1888" fmla="*/ 11856374 w 12192000"/>
              <a:gd name="connsiteY1888" fmla="*/ 2936877 h 6858000"/>
              <a:gd name="connsiteX1889" fmla="*/ 11868276 w 12192000"/>
              <a:gd name="connsiteY1889" fmla="*/ 2923384 h 6858000"/>
              <a:gd name="connsiteX1890" fmla="*/ 11878590 w 12192000"/>
              <a:gd name="connsiteY1890" fmla="*/ 2908303 h 6858000"/>
              <a:gd name="connsiteX1891" fmla="*/ 11887319 w 12192000"/>
              <a:gd name="connsiteY1891" fmla="*/ 2892428 h 6858000"/>
              <a:gd name="connsiteX1892" fmla="*/ 11894459 w 12192000"/>
              <a:gd name="connsiteY1892" fmla="*/ 2875758 h 6858000"/>
              <a:gd name="connsiteX1893" fmla="*/ 11898427 w 12192000"/>
              <a:gd name="connsiteY1893" fmla="*/ 2859090 h 6858000"/>
              <a:gd name="connsiteX1894" fmla="*/ 11900807 w 12192000"/>
              <a:gd name="connsiteY1894" fmla="*/ 2840833 h 6858000"/>
              <a:gd name="connsiteX1895" fmla="*/ 11901600 w 12192000"/>
              <a:gd name="connsiteY1895" fmla="*/ 2823372 h 6858000"/>
              <a:gd name="connsiteX1896" fmla="*/ 11900807 w 12192000"/>
              <a:gd name="connsiteY1896" fmla="*/ 2804321 h 6858000"/>
              <a:gd name="connsiteX1897" fmla="*/ 11898427 w 12192000"/>
              <a:gd name="connsiteY1897" fmla="*/ 2785272 h 6858000"/>
              <a:gd name="connsiteX1898" fmla="*/ 11894459 w 12192000"/>
              <a:gd name="connsiteY1898" fmla="*/ 2767808 h 6858000"/>
              <a:gd name="connsiteX1899" fmla="*/ 11887319 w 12192000"/>
              <a:gd name="connsiteY1899" fmla="*/ 2750347 h 6858000"/>
              <a:gd name="connsiteX1900" fmla="*/ 11878590 w 12192000"/>
              <a:gd name="connsiteY1900" fmla="*/ 2735264 h 6858000"/>
              <a:gd name="connsiteX1901" fmla="*/ 11868276 w 12192000"/>
              <a:gd name="connsiteY1901" fmla="*/ 2719389 h 6858000"/>
              <a:gd name="connsiteX1902" fmla="*/ 11856374 w 12192000"/>
              <a:gd name="connsiteY1902" fmla="*/ 2705896 h 6858000"/>
              <a:gd name="connsiteX1903" fmla="*/ 11842886 w 12192000"/>
              <a:gd name="connsiteY1903" fmla="*/ 2693990 h 6858000"/>
              <a:gd name="connsiteX1904" fmla="*/ 11823843 w 12192000"/>
              <a:gd name="connsiteY1904" fmla="*/ 2678908 h 6858000"/>
              <a:gd name="connsiteX1905" fmla="*/ 11800040 w 12192000"/>
              <a:gd name="connsiteY1905" fmla="*/ 2667002 h 6858000"/>
              <a:gd name="connsiteX1906" fmla="*/ 11769889 w 12192000"/>
              <a:gd name="connsiteY1906" fmla="*/ 2656683 h 6858000"/>
              <a:gd name="connsiteX1907" fmla="*/ 11728630 w 12192000"/>
              <a:gd name="connsiteY1907" fmla="*/ 2647953 h 6858000"/>
              <a:gd name="connsiteX1908" fmla="*/ 11674676 w 12192000"/>
              <a:gd name="connsiteY1908" fmla="*/ 2641603 h 6858000"/>
              <a:gd name="connsiteX1909" fmla="*/ 11603267 w 12192000"/>
              <a:gd name="connsiteY1909" fmla="*/ 2636839 h 6858000"/>
              <a:gd name="connsiteX1910" fmla="*/ 11510434 w 12192000"/>
              <a:gd name="connsiteY1910" fmla="*/ 2633665 h 6858000"/>
              <a:gd name="connsiteX1911" fmla="*/ 11395385 w 12192000"/>
              <a:gd name="connsiteY1911" fmla="*/ 2633665 h 6858000"/>
              <a:gd name="connsiteX1912" fmla="*/ 5006277 w 12192000"/>
              <a:gd name="connsiteY1912" fmla="*/ 2633665 h 6858000"/>
              <a:gd name="connsiteX1913" fmla="*/ 4979321 w 12192000"/>
              <a:gd name="connsiteY1913" fmla="*/ 2634458 h 6858000"/>
              <a:gd name="connsiteX1914" fmla="*/ 4931753 w 12192000"/>
              <a:gd name="connsiteY1914" fmla="*/ 2636047 h 6858000"/>
              <a:gd name="connsiteX1915" fmla="*/ 4888148 w 12192000"/>
              <a:gd name="connsiteY1915" fmla="*/ 2636839 h 6858000"/>
              <a:gd name="connsiteX1916" fmla="*/ 4850091 w 12192000"/>
              <a:gd name="connsiteY1916" fmla="*/ 2639224 h 6858000"/>
              <a:gd name="connsiteX1917" fmla="*/ 4816002 w 12192000"/>
              <a:gd name="connsiteY1917" fmla="*/ 2641604 h 6858000"/>
              <a:gd name="connsiteX1918" fmla="*/ 4786667 w 12192000"/>
              <a:gd name="connsiteY1918" fmla="*/ 2644778 h 6858000"/>
              <a:gd name="connsiteX1919" fmla="*/ 4761297 w 12192000"/>
              <a:gd name="connsiteY1919" fmla="*/ 2647953 h 6858000"/>
              <a:gd name="connsiteX1920" fmla="*/ 4739891 w 12192000"/>
              <a:gd name="connsiteY1920" fmla="*/ 2652715 h 6858000"/>
              <a:gd name="connsiteX1921" fmla="*/ 4720863 w 12192000"/>
              <a:gd name="connsiteY1921" fmla="*/ 2656684 h 6858000"/>
              <a:gd name="connsiteX1922" fmla="*/ 4704213 w 12192000"/>
              <a:gd name="connsiteY1922" fmla="*/ 2661447 h 6858000"/>
              <a:gd name="connsiteX1923" fmla="*/ 4690736 w 12192000"/>
              <a:gd name="connsiteY1923" fmla="*/ 2667003 h 6858000"/>
              <a:gd name="connsiteX1924" fmla="*/ 4678843 w 12192000"/>
              <a:gd name="connsiteY1924" fmla="*/ 2672558 h 6858000"/>
              <a:gd name="connsiteX1925" fmla="*/ 4667745 w 12192000"/>
              <a:gd name="connsiteY1925" fmla="*/ 2678909 h 6858000"/>
              <a:gd name="connsiteX1926" fmla="*/ 4657438 w 12192000"/>
              <a:gd name="connsiteY1926" fmla="*/ 2686053 h 6858000"/>
              <a:gd name="connsiteX1927" fmla="*/ 4648717 w 12192000"/>
              <a:gd name="connsiteY1927" fmla="*/ 2693992 h 6858000"/>
              <a:gd name="connsiteX1928" fmla="*/ 4640789 w 12192000"/>
              <a:gd name="connsiteY1928" fmla="*/ 2699546 h 6858000"/>
              <a:gd name="connsiteX1929" fmla="*/ 4634447 w 12192000"/>
              <a:gd name="connsiteY1929" fmla="*/ 2705896 h 6858000"/>
              <a:gd name="connsiteX1930" fmla="*/ 4628896 w 12192000"/>
              <a:gd name="connsiteY1930" fmla="*/ 2713039 h 6858000"/>
              <a:gd name="connsiteX1931" fmla="*/ 4623347 w 12192000"/>
              <a:gd name="connsiteY1931" fmla="*/ 2719389 h 6858000"/>
              <a:gd name="connsiteX1932" fmla="*/ 4617005 w 12192000"/>
              <a:gd name="connsiteY1932" fmla="*/ 2727327 h 6858000"/>
              <a:gd name="connsiteX1933" fmla="*/ 4611454 w 12192000"/>
              <a:gd name="connsiteY1933" fmla="*/ 2735264 h 6858000"/>
              <a:gd name="connsiteX1934" fmla="*/ 4607489 w 12192000"/>
              <a:gd name="connsiteY1934" fmla="*/ 2743202 h 6858000"/>
              <a:gd name="connsiteX1935" fmla="*/ 4604318 w 12192000"/>
              <a:gd name="connsiteY1935" fmla="*/ 2750349 h 6858000"/>
              <a:gd name="connsiteX1936" fmla="*/ 4600355 w 12192000"/>
              <a:gd name="connsiteY1936" fmla="*/ 2758284 h 6858000"/>
              <a:gd name="connsiteX1937" fmla="*/ 4597184 w 12192000"/>
              <a:gd name="connsiteY1937" fmla="*/ 2767809 h 6858000"/>
              <a:gd name="connsiteX1938" fmla="*/ 4594804 w 12192000"/>
              <a:gd name="connsiteY1938" fmla="*/ 2774952 h 6858000"/>
              <a:gd name="connsiteX1939" fmla="*/ 4593220 w 12192000"/>
              <a:gd name="connsiteY1939" fmla="*/ 2784478 h 6858000"/>
              <a:gd name="connsiteX1940" fmla="*/ 4590841 w 12192000"/>
              <a:gd name="connsiteY1940" fmla="*/ 2793209 h 6858000"/>
              <a:gd name="connsiteX1941" fmla="*/ 4589254 w 12192000"/>
              <a:gd name="connsiteY1941" fmla="*/ 2801939 h 6858000"/>
              <a:gd name="connsiteX1942" fmla="*/ 4589254 w 12192000"/>
              <a:gd name="connsiteY1942" fmla="*/ 2820197 h 6858000"/>
              <a:gd name="connsiteX1943" fmla="*/ 4589254 w 12192000"/>
              <a:gd name="connsiteY1943" fmla="*/ 2839248 h 6858000"/>
              <a:gd name="connsiteX1944" fmla="*/ 4590841 w 12192000"/>
              <a:gd name="connsiteY1944" fmla="*/ 2848771 h 6858000"/>
              <a:gd name="connsiteX1945" fmla="*/ 4593220 w 12192000"/>
              <a:gd name="connsiteY1945" fmla="*/ 2857503 h 6858000"/>
              <a:gd name="connsiteX1946" fmla="*/ 4594804 w 12192000"/>
              <a:gd name="connsiteY1946" fmla="*/ 2867027 h 6858000"/>
              <a:gd name="connsiteX1947" fmla="*/ 4597184 w 12192000"/>
              <a:gd name="connsiteY1947" fmla="*/ 2875758 h 6858000"/>
              <a:gd name="connsiteX1948" fmla="*/ 4600355 w 12192000"/>
              <a:gd name="connsiteY1948" fmla="*/ 2884489 h 6858000"/>
              <a:gd name="connsiteX1949" fmla="*/ 4604318 w 12192000"/>
              <a:gd name="connsiteY1949" fmla="*/ 2892428 h 6858000"/>
              <a:gd name="connsiteX1950" fmla="*/ 4607489 w 12192000"/>
              <a:gd name="connsiteY1950" fmla="*/ 2900364 h 6858000"/>
              <a:gd name="connsiteX1951" fmla="*/ 4611454 w 12192000"/>
              <a:gd name="connsiteY1951" fmla="*/ 2908303 h 6858000"/>
              <a:gd name="connsiteX1952" fmla="*/ 4617005 w 12192000"/>
              <a:gd name="connsiteY1952" fmla="*/ 2916240 h 6858000"/>
              <a:gd name="connsiteX1953" fmla="*/ 4623347 w 12192000"/>
              <a:gd name="connsiteY1953" fmla="*/ 2923384 h 6858000"/>
              <a:gd name="connsiteX1954" fmla="*/ 4628896 w 12192000"/>
              <a:gd name="connsiteY1954" fmla="*/ 2930528 h 6858000"/>
              <a:gd name="connsiteX1955" fmla="*/ 4634447 w 12192000"/>
              <a:gd name="connsiteY1955" fmla="*/ 2936877 h 6858000"/>
              <a:gd name="connsiteX1956" fmla="*/ 4640789 w 12192000"/>
              <a:gd name="connsiteY1956" fmla="*/ 2944024 h 6858000"/>
              <a:gd name="connsiteX1957" fmla="*/ 4648717 w 12192000"/>
              <a:gd name="connsiteY1957" fmla="*/ 2949578 h 6858000"/>
              <a:gd name="connsiteX1958" fmla="*/ 4657438 w 12192000"/>
              <a:gd name="connsiteY1958" fmla="*/ 2957515 h 6858000"/>
              <a:gd name="connsiteX1959" fmla="*/ 4667745 w 12192000"/>
              <a:gd name="connsiteY1959" fmla="*/ 2963866 h 6858000"/>
              <a:gd name="connsiteX1960" fmla="*/ 4678843 w 12192000"/>
              <a:gd name="connsiteY1960" fmla="*/ 2970216 h 6858000"/>
              <a:gd name="connsiteX1961" fmla="*/ 4690736 w 12192000"/>
              <a:gd name="connsiteY1961" fmla="*/ 2975772 h 6858000"/>
              <a:gd name="connsiteX1962" fmla="*/ 4704213 w 12192000"/>
              <a:gd name="connsiteY1962" fmla="*/ 2982121 h 6858000"/>
              <a:gd name="connsiteX1963" fmla="*/ 4720863 w 12192000"/>
              <a:gd name="connsiteY1963" fmla="*/ 2986091 h 6858000"/>
              <a:gd name="connsiteX1964" fmla="*/ 4739891 w 12192000"/>
              <a:gd name="connsiteY1964" fmla="*/ 2990855 h 6858000"/>
              <a:gd name="connsiteX1965" fmla="*/ 4761297 w 12192000"/>
              <a:gd name="connsiteY1965" fmla="*/ 2994822 h 6858000"/>
              <a:gd name="connsiteX1966" fmla="*/ 4786667 w 12192000"/>
              <a:gd name="connsiteY1966" fmla="*/ 2998793 h 6858000"/>
              <a:gd name="connsiteX1967" fmla="*/ 4816002 w 12192000"/>
              <a:gd name="connsiteY1967" fmla="*/ 3001966 h 6858000"/>
              <a:gd name="connsiteX1968" fmla="*/ 4850091 w 12192000"/>
              <a:gd name="connsiteY1968" fmla="*/ 3004346 h 6858000"/>
              <a:gd name="connsiteX1969" fmla="*/ 4888148 w 12192000"/>
              <a:gd name="connsiteY1969" fmla="*/ 3005933 h 6858000"/>
              <a:gd name="connsiteX1970" fmla="*/ 4931753 w 12192000"/>
              <a:gd name="connsiteY1970" fmla="*/ 3008315 h 6858000"/>
              <a:gd name="connsiteX1971" fmla="*/ 4979321 w 12192000"/>
              <a:gd name="connsiteY1971" fmla="*/ 3009902 h 6858000"/>
              <a:gd name="connsiteX1972" fmla="*/ 5034026 w 12192000"/>
              <a:gd name="connsiteY1972" fmla="*/ 3009902 h 6858000"/>
              <a:gd name="connsiteX1973" fmla="*/ 5095866 w 12192000"/>
              <a:gd name="connsiteY1973" fmla="*/ 3009902 h 6858000"/>
              <a:gd name="connsiteX1974" fmla="*/ 5156914 w 12192000"/>
              <a:gd name="connsiteY1974" fmla="*/ 3009902 h 6858000"/>
              <a:gd name="connsiteX1975" fmla="*/ 5184662 w 12192000"/>
              <a:gd name="connsiteY1975" fmla="*/ 3009902 h 6858000"/>
              <a:gd name="connsiteX1976" fmla="*/ 5211617 w 12192000"/>
              <a:gd name="connsiteY1976" fmla="*/ 3009902 h 6858000"/>
              <a:gd name="connsiteX1977" fmla="*/ 5259187 w 12192000"/>
              <a:gd name="connsiteY1977" fmla="*/ 3008315 h 6858000"/>
              <a:gd name="connsiteX1978" fmla="*/ 5302793 w 12192000"/>
              <a:gd name="connsiteY1978" fmla="*/ 3005933 h 6858000"/>
              <a:gd name="connsiteX1979" fmla="*/ 5340847 w 12192000"/>
              <a:gd name="connsiteY1979" fmla="*/ 3004346 h 6858000"/>
              <a:gd name="connsiteX1980" fmla="*/ 5374146 w 12192000"/>
              <a:gd name="connsiteY1980" fmla="*/ 3001966 h 6858000"/>
              <a:gd name="connsiteX1981" fmla="*/ 5404273 w 12192000"/>
              <a:gd name="connsiteY1981" fmla="*/ 2998793 h 6858000"/>
              <a:gd name="connsiteX1982" fmla="*/ 5428849 w 12192000"/>
              <a:gd name="connsiteY1982" fmla="*/ 2994822 h 6858000"/>
              <a:gd name="connsiteX1983" fmla="*/ 5451049 w 12192000"/>
              <a:gd name="connsiteY1983" fmla="*/ 2990855 h 6858000"/>
              <a:gd name="connsiteX1984" fmla="*/ 5470077 w 12192000"/>
              <a:gd name="connsiteY1984" fmla="*/ 2986091 h 6858000"/>
              <a:gd name="connsiteX1985" fmla="*/ 5486726 w 12192000"/>
              <a:gd name="connsiteY1985" fmla="*/ 2982121 h 6858000"/>
              <a:gd name="connsiteX1986" fmla="*/ 5500204 w 12192000"/>
              <a:gd name="connsiteY1986" fmla="*/ 2975772 h 6858000"/>
              <a:gd name="connsiteX1987" fmla="*/ 5512890 w 12192000"/>
              <a:gd name="connsiteY1987" fmla="*/ 2970216 h 6858000"/>
              <a:gd name="connsiteX1988" fmla="*/ 5523988 w 12192000"/>
              <a:gd name="connsiteY1988" fmla="*/ 2963866 h 6858000"/>
              <a:gd name="connsiteX1989" fmla="*/ 5533503 w 12192000"/>
              <a:gd name="connsiteY1989" fmla="*/ 2957515 h 6858000"/>
              <a:gd name="connsiteX1990" fmla="*/ 5543016 w 12192000"/>
              <a:gd name="connsiteY1990" fmla="*/ 2949578 h 6858000"/>
              <a:gd name="connsiteX1991" fmla="*/ 5549359 w 12192000"/>
              <a:gd name="connsiteY1991" fmla="*/ 2944024 h 6858000"/>
              <a:gd name="connsiteX1992" fmla="*/ 5557287 w 12192000"/>
              <a:gd name="connsiteY1992" fmla="*/ 2936877 h 6858000"/>
              <a:gd name="connsiteX1993" fmla="*/ 5562837 w 12192000"/>
              <a:gd name="connsiteY1993" fmla="*/ 2930528 h 6858000"/>
              <a:gd name="connsiteX1994" fmla="*/ 5568386 w 12192000"/>
              <a:gd name="connsiteY1994" fmla="*/ 2923384 h 6858000"/>
              <a:gd name="connsiteX1995" fmla="*/ 5573937 w 12192000"/>
              <a:gd name="connsiteY1995" fmla="*/ 2916240 h 6858000"/>
              <a:gd name="connsiteX1996" fmla="*/ 5579487 w 12192000"/>
              <a:gd name="connsiteY1996" fmla="*/ 2909096 h 6858000"/>
              <a:gd name="connsiteX1997" fmla="*/ 5582657 w 12192000"/>
              <a:gd name="connsiteY1997" fmla="*/ 2901158 h 6858000"/>
              <a:gd name="connsiteX1998" fmla="*/ 5587413 w 12192000"/>
              <a:gd name="connsiteY1998" fmla="*/ 2892428 h 6858000"/>
              <a:gd name="connsiteX1999" fmla="*/ 5590584 w 12192000"/>
              <a:gd name="connsiteY1999" fmla="*/ 2884489 h 6858000"/>
              <a:gd name="connsiteX2000" fmla="*/ 5593756 w 12192000"/>
              <a:gd name="connsiteY2000" fmla="*/ 2876552 h 6858000"/>
              <a:gd name="connsiteX2001" fmla="*/ 5596136 w 12192000"/>
              <a:gd name="connsiteY2001" fmla="*/ 2867821 h 6858000"/>
              <a:gd name="connsiteX2002" fmla="*/ 5598513 w 12192000"/>
              <a:gd name="connsiteY2002" fmla="*/ 2859090 h 6858000"/>
              <a:gd name="connsiteX2003" fmla="*/ 5599306 w 12192000"/>
              <a:gd name="connsiteY2003" fmla="*/ 2850358 h 6858000"/>
              <a:gd name="connsiteX2004" fmla="*/ 5601685 w 12192000"/>
              <a:gd name="connsiteY2004" fmla="*/ 2840833 h 6858000"/>
              <a:gd name="connsiteX2005" fmla="*/ 5601685 w 12192000"/>
              <a:gd name="connsiteY2005" fmla="*/ 2823372 h 6858000"/>
              <a:gd name="connsiteX2006" fmla="*/ 5601685 w 12192000"/>
              <a:gd name="connsiteY2006" fmla="*/ 2804322 h 6858000"/>
              <a:gd name="connsiteX2007" fmla="*/ 5599306 w 12192000"/>
              <a:gd name="connsiteY2007" fmla="*/ 2794003 h 6858000"/>
              <a:gd name="connsiteX2008" fmla="*/ 5598513 w 12192000"/>
              <a:gd name="connsiteY2008" fmla="*/ 2785272 h 6858000"/>
              <a:gd name="connsiteX2009" fmla="*/ 5596136 w 12192000"/>
              <a:gd name="connsiteY2009" fmla="*/ 2776543 h 6858000"/>
              <a:gd name="connsiteX2010" fmla="*/ 5593756 w 12192000"/>
              <a:gd name="connsiteY2010" fmla="*/ 2767809 h 6858000"/>
              <a:gd name="connsiteX2011" fmla="*/ 5590584 w 12192000"/>
              <a:gd name="connsiteY2011" fmla="*/ 2759871 h 6858000"/>
              <a:gd name="connsiteX2012" fmla="*/ 5587413 w 12192000"/>
              <a:gd name="connsiteY2012" fmla="*/ 2750349 h 6858000"/>
              <a:gd name="connsiteX2013" fmla="*/ 5582657 w 12192000"/>
              <a:gd name="connsiteY2013" fmla="*/ 2743202 h 6858000"/>
              <a:gd name="connsiteX2014" fmla="*/ 5579487 w 12192000"/>
              <a:gd name="connsiteY2014" fmla="*/ 2735264 h 6858000"/>
              <a:gd name="connsiteX2015" fmla="*/ 5573937 w 12192000"/>
              <a:gd name="connsiteY2015" fmla="*/ 2727327 h 6858000"/>
              <a:gd name="connsiteX2016" fmla="*/ 5568386 w 12192000"/>
              <a:gd name="connsiteY2016" fmla="*/ 2719389 h 6858000"/>
              <a:gd name="connsiteX2017" fmla="*/ 5562837 w 12192000"/>
              <a:gd name="connsiteY2017" fmla="*/ 2713039 h 6858000"/>
              <a:gd name="connsiteX2018" fmla="*/ 5557287 w 12192000"/>
              <a:gd name="connsiteY2018" fmla="*/ 2705896 h 6858000"/>
              <a:gd name="connsiteX2019" fmla="*/ 5549359 w 12192000"/>
              <a:gd name="connsiteY2019" fmla="*/ 2699546 h 6858000"/>
              <a:gd name="connsiteX2020" fmla="*/ 5543016 w 12192000"/>
              <a:gd name="connsiteY2020" fmla="*/ 2693992 h 6858000"/>
              <a:gd name="connsiteX2021" fmla="*/ 5533503 w 12192000"/>
              <a:gd name="connsiteY2021" fmla="*/ 2686053 h 6858000"/>
              <a:gd name="connsiteX2022" fmla="*/ 5523988 w 12192000"/>
              <a:gd name="connsiteY2022" fmla="*/ 2678909 h 6858000"/>
              <a:gd name="connsiteX2023" fmla="*/ 5512890 w 12192000"/>
              <a:gd name="connsiteY2023" fmla="*/ 2672558 h 6858000"/>
              <a:gd name="connsiteX2024" fmla="*/ 5500204 w 12192000"/>
              <a:gd name="connsiteY2024" fmla="*/ 2667003 h 6858000"/>
              <a:gd name="connsiteX2025" fmla="*/ 5486726 w 12192000"/>
              <a:gd name="connsiteY2025" fmla="*/ 2661447 h 6858000"/>
              <a:gd name="connsiteX2026" fmla="*/ 5470077 w 12192000"/>
              <a:gd name="connsiteY2026" fmla="*/ 2656684 h 6858000"/>
              <a:gd name="connsiteX2027" fmla="*/ 5451049 w 12192000"/>
              <a:gd name="connsiteY2027" fmla="*/ 2652715 h 6858000"/>
              <a:gd name="connsiteX2028" fmla="*/ 5428849 w 12192000"/>
              <a:gd name="connsiteY2028" fmla="*/ 2647953 h 6858000"/>
              <a:gd name="connsiteX2029" fmla="*/ 5404273 w 12192000"/>
              <a:gd name="connsiteY2029" fmla="*/ 2644778 h 6858000"/>
              <a:gd name="connsiteX2030" fmla="*/ 5374146 w 12192000"/>
              <a:gd name="connsiteY2030" fmla="*/ 2641604 h 6858000"/>
              <a:gd name="connsiteX2031" fmla="*/ 5340847 w 12192000"/>
              <a:gd name="connsiteY2031" fmla="*/ 2639224 h 6858000"/>
              <a:gd name="connsiteX2032" fmla="*/ 5302793 w 12192000"/>
              <a:gd name="connsiteY2032" fmla="*/ 2636839 h 6858000"/>
              <a:gd name="connsiteX2033" fmla="*/ 5259187 w 12192000"/>
              <a:gd name="connsiteY2033" fmla="*/ 2636047 h 6858000"/>
              <a:gd name="connsiteX2034" fmla="*/ 5211617 w 12192000"/>
              <a:gd name="connsiteY2034" fmla="*/ 2634458 h 6858000"/>
              <a:gd name="connsiteX2035" fmla="*/ 5156914 w 12192000"/>
              <a:gd name="connsiteY2035" fmla="*/ 2633665 h 6858000"/>
              <a:gd name="connsiteX2036" fmla="*/ 5095866 w 12192000"/>
              <a:gd name="connsiteY2036" fmla="*/ 2633665 h 6858000"/>
              <a:gd name="connsiteX2037" fmla="*/ 5034026 w 12192000"/>
              <a:gd name="connsiteY2037" fmla="*/ 2633665 h 6858000"/>
              <a:gd name="connsiteX2038" fmla="*/ 9291181 w 12192000"/>
              <a:gd name="connsiteY2038" fmla="*/ 2206625 h 6858000"/>
              <a:gd name="connsiteX2039" fmla="*/ 9176132 w 12192000"/>
              <a:gd name="connsiteY2039" fmla="*/ 2208216 h 6858000"/>
              <a:gd name="connsiteX2040" fmla="*/ 9126938 w 12192000"/>
              <a:gd name="connsiteY2040" fmla="*/ 2209012 h 6858000"/>
              <a:gd name="connsiteX2041" fmla="*/ 9084093 w 12192000"/>
              <a:gd name="connsiteY2041" fmla="*/ 2209807 h 6858000"/>
              <a:gd name="connsiteX2042" fmla="*/ 9012683 w 12192000"/>
              <a:gd name="connsiteY2042" fmla="*/ 2215376 h 6858000"/>
              <a:gd name="connsiteX2043" fmla="*/ 8957936 w 12192000"/>
              <a:gd name="connsiteY2043" fmla="*/ 2222535 h 6858000"/>
              <a:gd name="connsiteX2044" fmla="*/ 8916678 w 12192000"/>
              <a:gd name="connsiteY2044" fmla="*/ 2230488 h 6858000"/>
              <a:gd name="connsiteX2045" fmla="*/ 8886526 w 12192000"/>
              <a:gd name="connsiteY2045" fmla="*/ 2241625 h 6858000"/>
              <a:gd name="connsiteX2046" fmla="*/ 8862724 w 12192000"/>
              <a:gd name="connsiteY2046" fmla="*/ 2252760 h 6858000"/>
              <a:gd name="connsiteX2047" fmla="*/ 8843681 w 12192000"/>
              <a:gd name="connsiteY2047" fmla="*/ 2267078 h 6858000"/>
              <a:gd name="connsiteX2048" fmla="*/ 8830192 w 12192000"/>
              <a:gd name="connsiteY2048" fmla="*/ 2279804 h 6858000"/>
              <a:gd name="connsiteX2049" fmla="*/ 8818291 w 12192000"/>
              <a:gd name="connsiteY2049" fmla="*/ 2294121 h 6858000"/>
              <a:gd name="connsiteX2050" fmla="*/ 8807976 w 12192000"/>
              <a:gd name="connsiteY2050" fmla="*/ 2308439 h 6858000"/>
              <a:gd name="connsiteX2051" fmla="*/ 8799248 w 12192000"/>
              <a:gd name="connsiteY2051" fmla="*/ 2324348 h 6858000"/>
              <a:gd name="connsiteX2052" fmla="*/ 8792901 w 12192000"/>
              <a:gd name="connsiteY2052" fmla="*/ 2341051 h 6858000"/>
              <a:gd name="connsiteX2053" fmla="*/ 8788140 w 12192000"/>
              <a:gd name="connsiteY2053" fmla="*/ 2357755 h 6858000"/>
              <a:gd name="connsiteX2054" fmla="*/ 8785760 w 12192000"/>
              <a:gd name="connsiteY2054" fmla="*/ 2376050 h 6858000"/>
              <a:gd name="connsiteX2055" fmla="*/ 8784966 w 12192000"/>
              <a:gd name="connsiteY2055" fmla="*/ 2394346 h 6858000"/>
              <a:gd name="connsiteX2056" fmla="*/ 8785760 w 12192000"/>
              <a:gd name="connsiteY2056" fmla="*/ 2413436 h 6858000"/>
              <a:gd name="connsiteX2057" fmla="*/ 8788140 w 12192000"/>
              <a:gd name="connsiteY2057" fmla="*/ 2431729 h 6858000"/>
              <a:gd name="connsiteX2058" fmla="*/ 8792901 w 12192000"/>
              <a:gd name="connsiteY2058" fmla="*/ 2449229 h 6858000"/>
              <a:gd name="connsiteX2059" fmla="*/ 8799248 w 12192000"/>
              <a:gd name="connsiteY2059" fmla="*/ 2465933 h 6858000"/>
              <a:gd name="connsiteX2060" fmla="*/ 8807976 w 12192000"/>
              <a:gd name="connsiteY2060" fmla="*/ 2483433 h 6858000"/>
              <a:gd name="connsiteX2061" fmla="*/ 8818291 w 12192000"/>
              <a:gd name="connsiteY2061" fmla="*/ 2497749 h 6858000"/>
              <a:gd name="connsiteX2062" fmla="*/ 8830192 w 12192000"/>
              <a:gd name="connsiteY2062" fmla="*/ 2511272 h 6858000"/>
              <a:gd name="connsiteX2063" fmla="*/ 8843681 w 12192000"/>
              <a:gd name="connsiteY2063" fmla="*/ 2524794 h 6858000"/>
              <a:gd name="connsiteX2064" fmla="*/ 8862724 w 12192000"/>
              <a:gd name="connsiteY2064" fmla="*/ 2537521 h 6858000"/>
              <a:gd name="connsiteX2065" fmla="*/ 8886526 w 12192000"/>
              <a:gd name="connsiteY2065" fmla="*/ 2550249 h 6858000"/>
              <a:gd name="connsiteX2066" fmla="*/ 8916678 w 12192000"/>
              <a:gd name="connsiteY2066" fmla="*/ 2561385 h 6858000"/>
              <a:gd name="connsiteX2067" fmla="*/ 8957936 w 12192000"/>
              <a:gd name="connsiteY2067" fmla="*/ 2569337 h 6858000"/>
              <a:gd name="connsiteX2068" fmla="*/ 9012683 w 12192000"/>
              <a:gd name="connsiteY2068" fmla="*/ 2575701 h 6858000"/>
              <a:gd name="connsiteX2069" fmla="*/ 9084093 w 12192000"/>
              <a:gd name="connsiteY2069" fmla="*/ 2580473 h 6858000"/>
              <a:gd name="connsiteX2070" fmla="*/ 9176132 w 12192000"/>
              <a:gd name="connsiteY2070" fmla="*/ 2583655 h 6858000"/>
              <a:gd name="connsiteX2071" fmla="*/ 9291181 w 12192000"/>
              <a:gd name="connsiteY2071" fmla="*/ 2584450 h 6858000"/>
              <a:gd name="connsiteX2072" fmla="*/ 9407023 w 12192000"/>
              <a:gd name="connsiteY2072" fmla="*/ 2583655 h 6858000"/>
              <a:gd name="connsiteX2073" fmla="*/ 9456217 w 12192000"/>
              <a:gd name="connsiteY2073" fmla="*/ 2582859 h 6858000"/>
              <a:gd name="connsiteX2074" fmla="*/ 9499062 w 12192000"/>
              <a:gd name="connsiteY2074" fmla="*/ 2580473 h 6858000"/>
              <a:gd name="connsiteX2075" fmla="*/ 9571266 w 12192000"/>
              <a:gd name="connsiteY2075" fmla="*/ 2575701 h 6858000"/>
              <a:gd name="connsiteX2076" fmla="*/ 9626012 w 12192000"/>
              <a:gd name="connsiteY2076" fmla="*/ 2569337 h 6858000"/>
              <a:gd name="connsiteX2077" fmla="*/ 9666479 w 12192000"/>
              <a:gd name="connsiteY2077" fmla="*/ 2561385 h 6858000"/>
              <a:gd name="connsiteX2078" fmla="*/ 9697423 w 12192000"/>
              <a:gd name="connsiteY2078" fmla="*/ 2550249 h 6858000"/>
              <a:gd name="connsiteX2079" fmla="*/ 9719639 w 12192000"/>
              <a:gd name="connsiteY2079" fmla="*/ 2537521 h 6858000"/>
              <a:gd name="connsiteX2080" fmla="*/ 9738681 w 12192000"/>
              <a:gd name="connsiteY2080" fmla="*/ 2524794 h 6858000"/>
              <a:gd name="connsiteX2081" fmla="*/ 9752964 w 12192000"/>
              <a:gd name="connsiteY2081" fmla="*/ 2511272 h 6858000"/>
              <a:gd name="connsiteX2082" fmla="*/ 9765659 w 12192000"/>
              <a:gd name="connsiteY2082" fmla="*/ 2497749 h 6858000"/>
              <a:gd name="connsiteX2083" fmla="*/ 9775179 w 12192000"/>
              <a:gd name="connsiteY2083" fmla="*/ 2483433 h 6858000"/>
              <a:gd name="connsiteX2084" fmla="*/ 9783114 w 12192000"/>
              <a:gd name="connsiteY2084" fmla="*/ 2467523 h 6858000"/>
              <a:gd name="connsiteX2085" fmla="*/ 9790255 w 12192000"/>
              <a:gd name="connsiteY2085" fmla="*/ 2450820 h 6858000"/>
              <a:gd name="connsiteX2086" fmla="*/ 9794222 w 12192000"/>
              <a:gd name="connsiteY2086" fmla="*/ 2432526 h 6858000"/>
              <a:gd name="connsiteX2087" fmla="*/ 9797396 w 12192000"/>
              <a:gd name="connsiteY2087" fmla="*/ 2415822 h 6858000"/>
              <a:gd name="connsiteX2088" fmla="*/ 9798983 w 12192000"/>
              <a:gd name="connsiteY2088" fmla="*/ 2396731 h 6858000"/>
              <a:gd name="connsiteX2089" fmla="*/ 9797396 w 12192000"/>
              <a:gd name="connsiteY2089" fmla="*/ 2377641 h 6858000"/>
              <a:gd name="connsiteX2090" fmla="*/ 9794222 w 12192000"/>
              <a:gd name="connsiteY2090" fmla="*/ 2360141 h 6858000"/>
              <a:gd name="connsiteX2091" fmla="*/ 9790255 w 12192000"/>
              <a:gd name="connsiteY2091" fmla="*/ 2341848 h 6858000"/>
              <a:gd name="connsiteX2092" fmla="*/ 9783114 w 12192000"/>
              <a:gd name="connsiteY2092" fmla="*/ 2324348 h 6858000"/>
              <a:gd name="connsiteX2093" fmla="*/ 9775179 w 12192000"/>
              <a:gd name="connsiteY2093" fmla="*/ 2308439 h 6858000"/>
              <a:gd name="connsiteX2094" fmla="*/ 9765659 w 12192000"/>
              <a:gd name="connsiteY2094" fmla="*/ 2294121 h 6858000"/>
              <a:gd name="connsiteX2095" fmla="*/ 9752964 w 12192000"/>
              <a:gd name="connsiteY2095" fmla="*/ 2279804 h 6858000"/>
              <a:gd name="connsiteX2096" fmla="*/ 9738681 w 12192000"/>
              <a:gd name="connsiteY2096" fmla="*/ 2267078 h 6858000"/>
              <a:gd name="connsiteX2097" fmla="*/ 9719639 w 12192000"/>
              <a:gd name="connsiteY2097" fmla="*/ 2253555 h 6858000"/>
              <a:gd name="connsiteX2098" fmla="*/ 9697423 w 12192000"/>
              <a:gd name="connsiteY2098" fmla="*/ 2241625 h 6858000"/>
              <a:gd name="connsiteX2099" fmla="*/ 9666479 w 12192000"/>
              <a:gd name="connsiteY2099" fmla="*/ 2230488 h 6858000"/>
              <a:gd name="connsiteX2100" fmla="*/ 9626012 w 12192000"/>
              <a:gd name="connsiteY2100" fmla="*/ 2222535 h 6858000"/>
              <a:gd name="connsiteX2101" fmla="*/ 9571266 w 12192000"/>
              <a:gd name="connsiteY2101" fmla="*/ 2215376 h 6858000"/>
              <a:gd name="connsiteX2102" fmla="*/ 9499062 w 12192000"/>
              <a:gd name="connsiteY2102" fmla="*/ 2209807 h 6858000"/>
              <a:gd name="connsiteX2103" fmla="*/ 9407023 w 12192000"/>
              <a:gd name="connsiteY2103" fmla="*/ 2208216 h 6858000"/>
              <a:gd name="connsiteX2104" fmla="*/ 2931411 w 12192000"/>
              <a:gd name="connsiteY2104" fmla="*/ 2206625 h 6858000"/>
              <a:gd name="connsiteX2105" fmla="*/ 2903663 w 12192000"/>
              <a:gd name="connsiteY2105" fmla="*/ 2208216 h 6858000"/>
              <a:gd name="connsiteX2106" fmla="*/ 2876706 w 12192000"/>
              <a:gd name="connsiteY2106" fmla="*/ 2208216 h 6858000"/>
              <a:gd name="connsiteX2107" fmla="*/ 2827552 w 12192000"/>
              <a:gd name="connsiteY2107" fmla="*/ 2209014 h 6858000"/>
              <a:gd name="connsiteX2108" fmla="*/ 2783947 w 12192000"/>
              <a:gd name="connsiteY2108" fmla="*/ 2211400 h 6858000"/>
              <a:gd name="connsiteX2109" fmla="*/ 2745892 w 12192000"/>
              <a:gd name="connsiteY2109" fmla="*/ 2212193 h 6858000"/>
              <a:gd name="connsiteX2110" fmla="*/ 2712591 w 12192000"/>
              <a:gd name="connsiteY2110" fmla="*/ 2215376 h 6858000"/>
              <a:gd name="connsiteX2111" fmla="*/ 2684051 w 12192000"/>
              <a:gd name="connsiteY2111" fmla="*/ 2219353 h 6858000"/>
              <a:gd name="connsiteX2112" fmla="*/ 2657887 w 12192000"/>
              <a:gd name="connsiteY2112" fmla="*/ 2222537 h 6858000"/>
              <a:gd name="connsiteX2113" fmla="*/ 2635690 w 12192000"/>
              <a:gd name="connsiteY2113" fmla="*/ 2225716 h 6858000"/>
              <a:gd name="connsiteX2114" fmla="*/ 2616662 w 12192000"/>
              <a:gd name="connsiteY2114" fmla="*/ 2230488 h 6858000"/>
              <a:gd name="connsiteX2115" fmla="*/ 2601598 w 12192000"/>
              <a:gd name="connsiteY2115" fmla="*/ 2236056 h 6858000"/>
              <a:gd name="connsiteX2116" fmla="*/ 2586534 w 12192000"/>
              <a:gd name="connsiteY2116" fmla="*/ 2241627 h 6858000"/>
              <a:gd name="connsiteX2117" fmla="*/ 2574642 w 12192000"/>
              <a:gd name="connsiteY2117" fmla="*/ 2247193 h 6858000"/>
              <a:gd name="connsiteX2118" fmla="*/ 2563543 w 12192000"/>
              <a:gd name="connsiteY2118" fmla="*/ 2253556 h 6858000"/>
              <a:gd name="connsiteX2119" fmla="*/ 2554822 w 12192000"/>
              <a:gd name="connsiteY2119" fmla="*/ 2260716 h 6858000"/>
              <a:gd name="connsiteX2120" fmla="*/ 2544515 w 12192000"/>
              <a:gd name="connsiteY2120" fmla="*/ 2267079 h 6858000"/>
              <a:gd name="connsiteX2121" fmla="*/ 2538172 w 12192000"/>
              <a:gd name="connsiteY2121" fmla="*/ 2274236 h 6858000"/>
              <a:gd name="connsiteX2122" fmla="*/ 2531038 w 12192000"/>
              <a:gd name="connsiteY2122" fmla="*/ 2280599 h 6858000"/>
              <a:gd name="connsiteX2123" fmla="*/ 2524695 w 12192000"/>
              <a:gd name="connsiteY2123" fmla="*/ 2286966 h 6858000"/>
              <a:gd name="connsiteX2124" fmla="*/ 2519145 w 12192000"/>
              <a:gd name="connsiteY2124" fmla="*/ 2294122 h 6858000"/>
              <a:gd name="connsiteX2125" fmla="*/ 2513595 w 12192000"/>
              <a:gd name="connsiteY2125" fmla="*/ 2300485 h 6858000"/>
              <a:gd name="connsiteX2126" fmla="*/ 2508838 w 12192000"/>
              <a:gd name="connsiteY2126" fmla="*/ 2308439 h 6858000"/>
              <a:gd name="connsiteX2127" fmla="*/ 2504081 w 12192000"/>
              <a:gd name="connsiteY2127" fmla="*/ 2316395 h 6858000"/>
              <a:gd name="connsiteX2128" fmla="*/ 2500118 w 12192000"/>
              <a:gd name="connsiteY2128" fmla="*/ 2324348 h 6858000"/>
              <a:gd name="connsiteX2129" fmla="*/ 2496153 w 12192000"/>
              <a:gd name="connsiteY2129" fmla="*/ 2333098 h 6858000"/>
              <a:gd name="connsiteX2130" fmla="*/ 2492981 w 12192000"/>
              <a:gd name="connsiteY2130" fmla="*/ 2341051 h 6858000"/>
              <a:gd name="connsiteX2131" fmla="*/ 2490603 w 12192000"/>
              <a:gd name="connsiteY2131" fmla="*/ 2349801 h 6858000"/>
              <a:gd name="connsiteX2132" fmla="*/ 2489018 w 12192000"/>
              <a:gd name="connsiteY2132" fmla="*/ 2358551 h 6858000"/>
              <a:gd name="connsiteX2133" fmla="*/ 2487433 w 12192000"/>
              <a:gd name="connsiteY2133" fmla="*/ 2366505 h 6858000"/>
              <a:gd name="connsiteX2134" fmla="*/ 2486638 w 12192000"/>
              <a:gd name="connsiteY2134" fmla="*/ 2376050 h 6858000"/>
              <a:gd name="connsiteX2135" fmla="*/ 2485054 w 12192000"/>
              <a:gd name="connsiteY2135" fmla="*/ 2394346 h 6858000"/>
              <a:gd name="connsiteX2136" fmla="*/ 2486638 w 12192000"/>
              <a:gd name="connsiteY2136" fmla="*/ 2413438 h 6858000"/>
              <a:gd name="connsiteX2137" fmla="*/ 2487433 w 12192000"/>
              <a:gd name="connsiteY2137" fmla="*/ 2422981 h 6858000"/>
              <a:gd name="connsiteX2138" fmla="*/ 2489018 w 12192000"/>
              <a:gd name="connsiteY2138" fmla="*/ 2431729 h 6858000"/>
              <a:gd name="connsiteX2139" fmla="*/ 2490603 w 12192000"/>
              <a:gd name="connsiteY2139" fmla="*/ 2440479 h 6858000"/>
              <a:gd name="connsiteX2140" fmla="*/ 2492981 w 12192000"/>
              <a:gd name="connsiteY2140" fmla="*/ 2449229 h 6858000"/>
              <a:gd name="connsiteX2141" fmla="*/ 2496153 w 12192000"/>
              <a:gd name="connsiteY2141" fmla="*/ 2458775 h 6858000"/>
              <a:gd name="connsiteX2142" fmla="*/ 2500118 w 12192000"/>
              <a:gd name="connsiteY2142" fmla="*/ 2465933 h 6858000"/>
              <a:gd name="connsiteX2143" fmla="*/ 2504081 w 12192000"/>
              <a:gd name="connsiteY2143" fmla="*/ 2475478 h 6858000"/>
              <a:gd name="connsiteX2144" fmla="*/ 2508838 w 12192000"/>
              <a:gd name="connsiteY2144" fmla="*/ 2483433 h 6858000"/>
              <a:gd name="connsiteX2145" fmla="*/ 2513595 w 12192000"/>
              <a:gd name="connsiteY2145" fmla="*/ 2490591 h 6858000"/>
              <a:gd name="connsiteX2146" fmla="*/ 2519145 w 12192000"/>
              <a:gd name="connsiteY2146" fmla="*/ 2497753 h 6858000"/>
              <a:gd name="connsiteX2147" fmla="*/ 2524695 w 12192000"/>
              <a:gd name="connsiteY2147" fmla="*/ 2504113 h 6858000"/>
              <a:gd name="connsiteX2148" fmla="*/ 2531038 w 12192000"/>
              <a:gd name="connsiteY2148" fmla="*/ 2512069 h 6858000"/>
              <a:gd name="connsiteX2149" fmla="*/ 2538172 w 12192000"/>
              <a:gd name="connsiteY2149" fmla="*/ 2517636 h 6858000"/>
              <a:gd name="connsiteX2150" fmla="*/ 2544515 w 12192000"/>
              <a:gd name="connsiteY2150" fmla="*/ 2524794 h 6858000"/>
              <a:gd name="connsiteX2151" fmla="*/ 2554822 w 12192000"/>
              <a:gd name="connsiteY2151" fmla="*/ 2531157 h 6858000"/>
              <a:gd name="connsiteX2152" fmla="*/ 2563543 w 12192000"/>
              <a:gd name="connsiteY2152" fmla="*/ 2537521 h 6858000"/>
              <a:gd name="connsiteX2153" fmla="*/ 2574642 w 12192000"/>
              <a:gd name="connsiteY2153" fmla="*/ 2544679 h 6858000"/>
              <a:gd name="connsiteX2154" fmla="*/ 2586534 w 12192000"/>
              <a:gd name="connsiteY2154" fmla="*/ 2550249 h 6858000"/>
              <a:gd name="connsiteX2155" fmla="*/ 2601598 w 12192000"/>
              <a:gd name="connsiteY2155" fmla="*/ 2555815 h 6858000"/>
              <a:gd name="connsiteX2156" fmla="*/ 2616662 w 12192000"/>
              <a:gd name="connsiteY2156" fmla="*/ 2561385 h 6858000"/>
              <a:gd name="connsiteX2157" fmla="*/ 2635690 w 12192000"/>
              <a:gd name="connsiteY2157" fmla="*/ 2566157 h 6858000"/>
              <a:gd name="connsiteX2158" fmla="*/ 2657887 w 12192000"/>
              <a:gd name="connsiteY2158" fmla="*/ 2569338 h 6858000"/>
              <a:gd name="connsiteX2159" fmla="*/ 2684051 w 12192000"/>
              <a:gd name="connsiteY2159" fmla="*/ 2573315 h 6858000"/>
              <a:gd name="connsiteX2160" fmla="*/ 2712591 w 12192000"/>
              <a:gd name="connsiteY2160" fmla="*/ 2575701 h 6858000"/>
              <a:gd name="connsiteX2161" fmla="*/ 2745892 w 12192000"/>
              <a:gd name="connsiteY2161" fmla="*/ 2578884 h 6858000"/>
              <a:gd name="connsiteX2162" fmla="*/ 2783947 w 12192000"/>
              <a:gd name="connsiteY2162" fmla="*/ 2580473 h 6858000"/>
              <a:gd name="connsiteX2163" fmla="*/ 2827552 w 12192000"/>
              <a:gd name="connsiteY2163" fmla="*/ 2582859 h 6858000"/>
              <a:gd name="connsiteX2164" fmla="*/ 2876706 w 12192000"/>
              <a:gd name="connsiteY2164" fmla="*/ 2583657 h 6858000"/>
              <a:gd name="connsiteX2165" fmla="*/ 2931411 w 12192000"/>
              <a:gd name="connsiteY2165" fmla="*/ 2584451 h 6858000"/>
              <a:gd name="connsiteX2166" fmla="*/ 2991666 w 12192000"/>
              <a:gd name="connsiteY2166" fmla="*/ 2584451 h 6858000"/>
              <a:gd name="connsiteX2167" fmla="*/ 3052713 w 12192000"/>
              <a:gd name="connsiteY2167" fmla="*/ 2584451 h 6858000"/>
              <a:gd name="connsiteX2168" fmla="*/ 3080462 w 12192000"/>
              <a:gd name="connsiteY2168" fmla="*/ 2583657 h 6858000"/>
              <a:gd name="connsiteX2169" fmla="*/ 3107417 w 12192000"/>
              <a:gd name="connsiteY2169" fmla="*/ 2583657 h 6858000"/>
              <a:gd name="connsiteX2170" fmla="*/ 3156572 w 12192000"/>
              <a:gd name="connsiteY2170" fmla="*/ 2582859 h 6858000"/>
              <a:gd name="connsiteX2171" fmla="*/ 3200177 w 12192000"/>
              <a:gd name="connsiteY2171" fmla="*/ 2581270 h 6858000"/>
              <a:gd name="connsiteX2172" fmla="*/ 3238231 w 12192000"/>
              <a:gd name="connsiteY2172" fmla="*/ 2578884 h 6858000"/>
              <a:gd name="connsiteX2173" fmla="*/ 3271531 w 12192000"/>
              <a:gd name="connsiteY2173" fmla="*/ 2575701 h 6858000"/>
              <a:gd name="connsiteX2174" fmla="*/ 3300073 w 12192000"/>
              <a:gd name="connsiteY2174" fmla="*/ 2573315 h 6858000"/>
              <a:gd name="connsiteX2175" fmla="*/ 3326236 w 12192000"/>
              <a:gd name="connsiteY2175" fmla="*/ 2569338 h 6858000"/>
              <a:gd name="connsiteX2176" fmla="*/ 3348433 w 12192000"/>
              <a:gd name="connsiteY2176" fmla="*/ 2566157 h 6858000"/>
              <a:gd name="connsiteX2177" fmla="*/ 3367463 w 12192000"/>
              <a:gd name="connsiteY2177" fmla="*/ 2561385 h 6858000"/>
              <a:gd name="connsiteX2178" fmla="*/ 3382526 w 12192000"/>
              <a:gd name="connsiteY2178" fmla="*/ 2555815 h 6858000"/>
              <a:gd name="connsiteX2179" fmla="*/ 3397590 w 12192000"/>
              <a:gd name="connsiteY2179" fmla="*/ 2550249 h 6858000"/>
              <a:gd name="connsiteX2180" fmla="*/ 3409481 w 12192000"/>
              <a:gd name="connsiteY2180" fmla="*/ 2544679 h 6858000"/>
              <a:gd name="connsiteX2181" fmla="*/ 3419788 w 12192000"/>
              <a:gd name="connsiteY2181" fmla="*/ 2537521 h 6858000"/>
              <a:gd name="connsiteX2182" fmla="*/ 3429303 w 12192000"/>
              <a:gd name="connsiteY2182" fmla="*/ 2531157 h 6858000"/>
              <a:gd name="connsiteX2183" fmla="*/ 3438816 w 12192000"/>
              <a:gd name="connsiteY2183" fmla="*/ 2524794 h 6858000"/>
              <a:gd name="connsiteX2184" fmla="*/ 3445950 w 12192000"/>
              <a:gd name="connsiteY2184" fmla="*/ 2517636 h 6858000"/>
              <a:gd name="connsiteX2185" fmla="*/ 3453087 w 12192000"/>
              <a:gd name="connsiteY2185" fmla="*/ 2512069 h 6858000"/>
              <a:gd name="connsiteX2186" fmla="*/ 3459430 w 12192000"/>
              <a:gd name="connsiteY2186" fmla="*/ 2505705 h 6858000"/>
              <a:gd name="connsiteX2187" fmla="*/ 3464979 w 12192000"/>
              <a:gd name="connsiteY2187" fmla="*/ 2497753 h 6858000"/>
              <a:gd name="connsiteX2188" fmla="*/ 3470529 w 12192000"/>
              <a:gd name="connsiteY2188" fmla="*/ 2490591 h 6858000"/>
              <a:gd name="connsiteX2189" fmla="*/ 3475286 w 12192000"/>
              <a:gd name="connsiteY2189" fmla="*/ 2483433 h 6858000"/>
              <a:gd name="connsiteX2190" fmla="*/ 3480042 w 12192000"/>
              <a:gd name="connsiteY2190" fmla="*/ 2475478 h 6858000"/>
              <a:gd name="connsiteX2191" fmla="*/ 3483215 w 12192000"/>
              <a:gd name="connsiteY2191" fmla="*/ 2467523 h 6858000"/>
              <a:gd name="connsiteX2192" fmla="*/ 3487970 w 12192000"/>
              <a:gd name="connsiteY2192" fmla="*/ 2459570 h 6858000"/>
              <a:gd name="connsiteX2193" fmla="*/ 3489556 w 12192000"/>
              <a:gd name="connsiteY2193" fmla="*/ 2450820 h 6858000"/>
              <a:gd name="connsiteX2194" fmla="*/ 3493521 w 12192000"/>
              <a:gd name="connsiteY2194" fmla="*/ 2441276 h 6858000"/>
              <a:gd name="connsiteX2195" fmla="*/ 3494313 w 12192000"/>
              <a:gd name="connsiteY2195" fmla="*/ 2434117 h 6858000"/>
              <a:gd name="connsiteX2196" fmla="*/ 3496692 w 12192000"/>
              <a:gd name="connsiteY2196" fmla="*/ 2424574 h 6858000"/>
              <a:gd name="connsiteX2197" fmla="*/ 3497485 w 12192000"/>
              <a:gd name="connsiteY2197" fmla="*/ 2415824 h 6858000"/>
              <a:gd name="connsiteX2198" fmla="*/ 3499069 w 12192000"/>
              <a:gd name="connsiteY2198" fmla="*/ 2396731 h 6858000"/>
              <a:gd name="connsiteX2199" fmla="*/ 3497485 w 12192000"/>
              <a:gd name="connsiteY2199" fmla="*/ 2377641 h 6858000"/>
              <a:gd name="connsiteX2200" fmla="*/ 3496692 w 12192000"/>
              <a:gd name="connsiteY2200" fmla="*/ 2368891 h 6858000"/>
              <a:gd name="connsiteX2201" fmla="*/ 3494313 w 12192000"/>
              <a:gd name="connsiteY2201" fmla="*/ 2360141 h 6858000"/>
              <a:gd name="connsiteX2202" fmla="*/ 3493521 w 12192000"/>
              <a:gd name="connsiteY2202" fmla="*/ 2351395 h 6858000"/>
              <a:gd name="connsiteX2203" fmla="*/ 3489556 w 12192000"/>
              <a:gd name="connsiteY2203" fmla="*/ 2341848 h 6858000"/>
              <a:gd name="connsiteX2204" fmla="*/ 3487970 w 12192000"/>
              <a:gd name="connsiteY2204" fmla="*/ 2333098 h 6858000"/>
              <a:gd name="connsiteX2205" fmla="*/ 3483215 w 12192000"/>
              <a:gd name="connsiteY2205" fmla="*/ 2325145 h 6858000"/>
              <a:gd name="connsiteX2206" fmla="*/ 3480042 w 12192000"/>
              <a:gd name="connsiteY2206" fmla="*/ 2316395 h 6858000"/>
              <a:gd name="connsiteX2207" fmla="*/ 3475286 w 12192000"/>
              <a:gd name="connsiteY2207" fmla="*/ 2308439 h 6858000"/>
              <a:gd name="connsiteX2208" fmla="*/ 3470529 w 12192000"/>
              <a:gd name="connsiteY2208" fmla="*/ 2300485 h 6858000"/>
              <a:gd name="connsiteX2209" fmla="*/ 3464979 w 12192000"/>
              <a:gd name="connsiteY2209" fmla="*/ 2294122 h 6858000"/>
              <a:gd name="connsiteX2210" fmla="*/ 3459430 w 12192000"/>
              <a:gd name="connsiteY2210" fmla="*/ 2286966 h 6858000"/>
              <a:gd name="connsiteX2211" fmla="*/ 3453087 w 12192000"/>
              <a:gd name="connsiteY2211" fmla="*/ 2280599 h 6858000"/>
              <a:gd name="connsiteX2212" fmla="*/ 3445950 w 12192000"/>
              <a:gd name="connsiteY2212" fmla="*/ 2274236 h 6858000"/>
              <a:gd name="connsiteX2213" fmla="*/ 3438816 w 12192000"/>
              <a:gd name="connsiteY2213" fmla="*/ 2267079 h 6858000"/>
              <a:gd name="connsiteX2214" fmla="*/ 3429303 w 12192000"/>
              <a:gd name="connsiteY2214" fmla="*/ 2260716 h 6858000"/>
              <a:gd name="connsiteX2215" fmla="*/ 3419788 w 12192000"/>
              <a:gd name="connsiteY2215" fmla="*/ 2253556 h 6858000"/>
              <a:gd name="connsiteX2216" fmla="*/ 3409481 w 12192000"/>
              <a:gd name="connsiteY2216" fmla="*/ 2247193 h 6858000"/>
              <a:gd name="connsiteX2217" fmla="*/ 3397590 w 12192000"/>
              <a:gd name="connsiteY2217" fmla="*/ 2241627 h 6858000"/>
              <a:gd name="connsiteX2218" fmla="*/ 3382526 w 12192000"/>
              <a:gd name="connsiteY2218" fmla="*/ 2236056 h 6858000"/>
              <a:gd name="connsiteX2219" fmla="*/ 3367463 w 12192000"/>
              <a:gd name="connsiteY2219" fmla="*/ 2230488 h 6858000"/>
              <a:gd name="connsiteX2220" fmla="*/ 3348433 w 12192000"/>
              <a:gd name="connsiteY2220" fmla="*/ 2225716 h 6858000"/>
              <a:gd name="connsiteX2221" fmla="*/ 3326236 w 12192000"/>
              <a:gd name="connsiteY2221" fmla="*/ 2222537 h 6858000"/>
              <a:gd name="connsiteX2222" fmla="*/ 3300073 w 12192000"/>
              <a:gd name="connsiteY2222" fmla="*/ 2219353 h 6858000"/>
              <a:gd name="connsiteX2223" fmla="*/ 3271531 w 12192000"/>
              <a:gd name="connsiteY2223" fmla="*/ 2215376 h 6858000"/>
              <a:gd name="connsiteX2224" fmla="*/ 3238231 w 12192000"/>
              <a:gd name="connsiteY2224" fmla="*/ 2212193 h 6858000"/>
              <a:gd name="connsiteX2225" fmla="*/ 3200177 w 12192000"/>
              <a:gd name="connsiteY2225" fmla="*/ 2211400 h 6858000"/>
              <a:gd name="connsiteX2226" fmla="*/ 3156572 w 12192000"/>
              <a:gd name="connsiteY2226" fmla="*/ 2209014 h 6858000"/>
              <a:gd name="connsiteX2227" fmla="*/ 3107417 w 12192000"/>
              <a:gd name="connsiteY2227" fmla="*/ 2208216 h 6858000"/>
              <a:gd name="connsiteX2228" fmla="*/ 3052713 w 12192000"/>
              <a:gd name="connsiteY2228" fmla="*/ 2206625 h 6858000"/>
              <a:gd name="connsiteX2229" fmla="*/ 2991666 w 12192000"/>
              <a:gd name="connsiteY2229" fmla="*/ 2206625 h 6858000"/>
              <a:gd name="connsiteX2230" fmla="*/ 5049072 w 12192000"/>
              <a:gd name="connsiteY2230" fmla="*/ 2017715 h 6858000"/>
              <a:gd name="connsiteX2231" fmla="*/ 5095867 w 12192000"/>
              <a:gd name="connsiteY2231" fmla="*/ 2017715 h 6858000"/>
              <a:gd name="connsiteX2232" fmla="*/ 5142662 w 12192000"/>
              <a:gd name="connsiteY2232" fmla="*/ 2017715 h 6858000"/>
              <a:gd name="connsiteX2233" fmla="*/ 5187077 w 12192000"/>
              <a:gd name="connsiteY2233" fmla="*/ 2018508 h 6858000"/>
              <a:gd name="connsiteX2234" fmla="*/ 5230700 w 12192000"/>
              <a:gd name="connsiteY2234" fmla="*/ 2019304 h 6858000"/>
              <a:gd name="connsiteX2235" fmla="*/ 5271943 w 12192000"/>
              <a:gd name="connsiteY2235" fmla="*/ 2021686 h 6858000"/>
              <a:gd name="connsiteX2236" fmla="*/ 5291771 w 12192000"/>
              <a:gd name="connsiteY2236" fmla="*/ 2023272 h 6858000"/>
              <a:gd name="connsiteX2237" fmla="*/ 5310806 w 12192000"/>
              <a:gd name="connsiteY2237" fmla="*/ 2024067 h 6858000"/>
              <a:gd name="connsiteX2238" fmla="*/ 5348876 w 12192000"/>
              <a:gd name="connsiteY2238" fmla="*/ 2027239 h 6858000"/>
              <a:gd name="connsiteX2239" fmla="*/ 5384567 w 12192000"/>
              <a:gd name="connsiteY2239" fmla="*/ 2030416 h 6858000"/>
              <a:gd name="connsiteX2240" fmla="*/ 5418672 w 12192000"/>
              <a:gd name="connsiteY2240" fmla="*/ 2034383 h 6858000"/>
              <a:gd name="connsiteX2241" fmla="*/ 5451191 w 12192000"/>
              <a:gd name="connsiteY2241" fmla="*/ 2038354 h 6858000"/>
              <a:gd name="connsiteX2242" fmla="*/ 5482915 w 12192000"/>
              <a:gd name="connsiteY2242" fmla="*/ 2043909 h 6858000"/>
              <a:gd name="connsiteX2243" fmla="*/ 5513054 w 12192000"/>
              <a:gd name="connsiteY2243" fmla="*/ 2048671 h 6858000"/>
              <a:gd name="connsiteX2244" fmla="*/ 5541607 w 12192000"/>
              <a:gd name="connsiteY2244" fmla="*/ 2055020 h 6858000"/>
              <a:gd name="connsiteX2245" fmla="*/ 5568574 w 12192000"/>
              <a:gd name="connsiteY2245" fmla="*/ 2060577 h 6858000"/>
              <a:gd name="connsiteX2246" fmla="*/ 5593955 w 12192000"/>
              <a:gd name="connsiteY2246" fmla="*/ 2067721 h 6858000"/>
              <a:gd name="connsiteX2247" fmla="*/ 5618542 w 12192000"/>
              <a:gd name="connsiteY2247" fmla="*/ 2075660 h 6858000"/>
              <a:gd name="connsiteX2248" fmla="*/ 5642336 w 12192000"/>
              <a:gd name="connsiteY2248" fmla="*/ 2082009 h 6858000"/>
              <a:gd name="connsiteX2249" fmla="*/ 5664543 w 12192000"/>
              <a:gd name="connsiteY2249" fmla="*/ 2090742 h 6858000"/>
              <a:gd name="connsiteX2250" fmla="*/ 5685957 w 12192000"/>
              <a:gd name="connsiteY2250" fmla="*/ 2098677 h 6858000"/>
              <a:gd name="connsiteX2251" fmla="*/ 5705786 w 12192000"/>
              <a:gd name="connsiteY2251" fmla="*/ 2107408 h 6858000"/>
              <a:gd name="connsiteX2252" fmla="*/ 5724821 w 12192000"/>
              <a:gd name="connsiteY2252" fmla="*/ 2116936 h 6858000"/>
              <a:gd name="connsiteX2253" fmla="*/ 5743857 w 12192000"/>
              <a:gd name="connsiteY2253" fmla="*/ 2126458 h 6858000"/>
              <a:gd name="connsiteX2254" fmla="*/ 5761306 w 12192000"/>
              <a:gd name="connsiteY2254" fmla="*/ 2136777 h 6858000"/>
              <a:gd name="connsiteX2255" fmla="*/ 5777962 w 12192000"/>
              <a:gd name="connsiteY2255" fmla="*/ 2147097 h 6858000"/>
              <a:gd name="connsiteX2256" fmla="*/ 5794617 w 12192000"/>
              <a:gd name="connsiteY2256" fmla="*/ 2156621 h 6858000"/>
              <a:gd name="connsiteX2257" fmla="*/ 5810479 w 12192000"/>
              <a:gd name="connsiteY2257" fmla="*/ 2167734 h 6858000"/>
              <a:gd name="connsiteX2258" fmla="*/ 5824756 w 12192000"/>
              <a:gd name="connsiteY2258" fmla="*/ 2178846 h 6858000"/>
              <a:gd name="connsiteX2259" fmla="*/ 5840620 w 12192000"/>
              <a:gd name="connsiteY2259" fmla="*/ 2189958 h 6858000"/>
              <a:gd name="connsiteX2260" fmla="*/ 5854102 w 12192000"/>
              <a:gd name="connsiteY2260" fmla="*/ 2202659 h 6858000"/>
              <a:gd name="connsiteX2261" fmla="*/ 5868378 w 12192000"/>
              <a:gd name="connsiteY2261" fmla="*/ 2214566 h 6858000"/>
              <a:gd name="connsiteX2262" fmla="*/ 5881861 w 12192000"/>
              <a:gd name="connsiteY2262" fmla="*/ 2227265 h 6858000"/>
              <a:gd name="connsiteX2263" fmla="*/ 5907242 w 12192000"/>
              <a:gd name="connsiteY2263" fmla="*/ 2254251 h 6858000"/>
              <a:gd name="connsiteX2264" fmla="*/ 5922311 w 12192000"/>
              <a:gd name="connsiteY2264" fmla="*/ 2268539 h 6858000"/>
              <a:gd name="connsiteX2265" fmla="*/ 5936588 w 12192000"/>
              <a:gd name="connsiteY2265" fmla="*/ 2284416 h 6858000"/>
              <a:gd name="connsiteX2266" fmla="*/ 5948484 w 12192000"/>
              <a:gd name="connsiteY2266" fmla="*/ 2299495 h 6858000"/>
              <a:gd name="connsiteX2267" fmla="*/ 5961968 w 12192000"/>
              <a:gd name="connsiteY2267" fmla="*/ 2315370 h 6858000"/>
              <a:gd name="connsiteX2268" fmla="*/ 5974658 w 12192000"/>
              <a:gd name="connsiteY2268" fmla="*/ 2332039 h 6858000"/>
              <a:gd name="connsiteX2269" fmla="*/ 5985762 w 12192000"/>
              <a:gd name="connsiteY2269" fmla="*/ 2347914 h 6858000"/>
              <a:gd name="connsiteX2270" fmla="*/ 5996865 w 12192000"/>
              <a:gd name="connsiteY2270" fmla="*/ 2365376 h 6858000"/>
              <a:gd name="connsiteX2271" fmla="*/ 6007176 w 12192000"/>
              <a:gd name="connsiteY2271" fmla="*/ 2382045 h 6858000"/>
              <a:gd name="connsiteX2272" fmla="*/ 6016695 w 12192000"/>
              <a:gd name="connsiteY2272" fmla="*/ 2398714 h 6858000"/>
              <a:gd name="connsiteX2273" fmla="*/ 6027005 w 12192000"/>
              <a:gd name="connsiteY2273" fmla="*/ 2416970 h 6858000"/>
              <a:gd name="connsiteX2274" fmla="*/ 6035730 w 12192000"/>
              <a:gd name="connsiteY2274" fmla="*/ 2434434 h 6858000"/>
              <a:gd name="connsiteX2275" fmla="*/ 6043661 w 12192000"/>
              <a:gd name="connsiteY2275" fmla="*/ 2452689 h 6858000"/>
              <a:gd name="connsiteX2276" fmla="*/ 6051592 w 12192000"/>
              <a:gd name="connsiteY2276" fmla="*/ 2470152 h 6858000"/>
              <a:gd name="connsiteX2277" fmla="*/ 6059524 w 12192000"/>
              <a:gd name="connsiteY2277" fmla="*/ 2488411 h 6858000"/>
              <a:gd name="connsiteX2278" fmla="*/ 6072214 w 12192000"/>
              <a:gd name="connsiteY2278" fmla="*/ 2524922 h 6858000"/>
              <a:gd name="connsiteX2279" fmla="*/ 6084904 w 12192000"/>
              <a:gd name="connsiteY2279" fmla="*/ 2562227 h 6858000"/>
              <a:gd name="connsiteX2280" fmla="*/ 6093629 w 12192000"/>
              <a:gd name="connsiteY2280" fmla="*/ 2600327 h 6858000"/>
              <a:gd name="connsiteX2281" fmla="*/ 6102352 w 12192000"/>
              <a:gd name="connsiteY2281" fmla="*/ 2637636 h 6858000"/>
              <a:gd name="connsiteX2282" fmla="*/ 6109490 w 12192000"/>
              <a:gd name="connsiteY2282" fmla="*/ 2674939 h 6858000"/>
              <a:gd name="connsiteX2283" fmla="*/ 6113456 w 12192000"/>
              <a:gd name="connsiteY2283" fmla="*/ 2713039 h 6858000"/>
              <a:gd name="connsiteX2284" fmla="*/ 6117421 w 12192000"/>
              <a:gd name="connsiteY2284" fmla="*/ 2749552 h 6858000"/>
              <a:gd name="connsiteX2285" fmla="*/ 6118215 w 12192000"/>
              <a:gd name="connsiteY2285" fmla="*/ 2768602 h 6858000"/>
              <a:gd name="connsiteX2286" fmla="*/ 6119801 w 12192000"/>
              <a:gd name="connsiteY2286" fmla="*/ 2786064 h 6858000"/>
              <a:gd name="connsiteX2287" fmla="*/ 6120594 w 12192000"/>
              <a:gd name="connsiteY2287" fmla="*/ 2805117 h 6858000"/>
              <a:gd name="connsiteX2288" fmla="*/ 6120594 w 12192000"/>
              <a:gd name="connsiteY2288" fmla="*/ 2823372 h 6858000"/>
              <a:gd name="connsiteX2289" fmla="*/ 6119801 w 12192000"/>
              <a:gd name="connsiteY2289" fmla="*/ 2859090 h 6858000"/>
              <a:gd name="connsiteX2290" fmla="*/ 6117421 w 12192000"/>
              <a:gd name="connsiteY2290" fmla="*/ 2895603 h 6858000"/>
              <a:gd name="connsiteX2291" fmla="*/ 6115836 w 12192000"/>
              <a:gd name="connsiteY2291" fmla="*/ 2913858 h 6858000"/>
              <a:gd name="connsiteX2292" fmla="*/ 6113456 w 12192000"/>
              <a:gd name="connsiteY2292" fmla="*/ 2932908 h 6858000"/>
              <a:gd name="connsiteX2293" fmla="*/ 6109490 w 12192000"/>
              <a:gd name="connsiteY2293" fmla="*/ 2969421 h 6858000"/>
              <a:gd name="connsiteX2294" fmla="*/ 6102352 w 12192000"/>
              <a:gd name="connsiteY2294" fmla="*/ 3007521 h 6858000"/>
              <a:gd name="connsiteX2295" fmla="*/ 6093629 w 12192000"/>
              <a:gd name="connsiteY2295" fmla="*/ 3044033 h 6858000"/>
              <a:gd name="connsiteX2296" fmla="*/ 6089662 w 12192000"/>
              <a:gd name="connsiteY2296" fmla="*/ 3063083 h 6858000"/>
              <a:gd name="connsiteX2297" fmla="*/ 6084904 w 12192000"/>
              <a:gd name="connsiteY2297" fmla="*/ 3081341 h 6858000"/>
              <a:gd name="connsiteX2298" fmla="*/ 6072214 w 12192000"/>
              <a:gd name="connsiteY2298" fmla="*/ 3117853 h 6858000"/>
              <a:gd name="connsiteX2299" fmla="*/ 6065869 w 12192000"/>
              <a:gd name="connsiteY2299" fmla="*/ 3136903 h 6858000"/>
              <a:gd name="connsiteX2300" fmla="*/ 6059524 w 12192000"/>
              <a:gd name="connsiteY2300" fmla="*/ 3154366 h 6858000"/>
              <a:gd name="connsiteX2301" fmla="*/ 6051592 w 12192000"/>
              <a:gd name="connsiteY2301" fmla="*/ 3173415 h 6858000"/>
              <a:gd name="connsiteX2302" fmla="*/ 6043661 w 12192000"/>
              <a:gd name="connsiteY2302" fmla="*/ 3191671 h 6858000"/>
              <a:gd name="connsiteX2303" fmla="*/ 6035730 w 12192000"/>
              <a:gd name="connsiteY2303" fmla="*/ 3209133 h 6858000"/>
              <a:gd name="connsiteX2304" fmla="*/ 6025418 w 12192000"/>
              <a:gd name="connsiteY2304" fmla="*/ 3225803 h 6858000"/>
              <a:gd name="connsiteX2305" fmla="*/ 6016695 w 12192000"/>
              <a:gd name="connsiteY2305" fmla="*/ 3244059 h 6858000"/>
              <a:gd name="connsiteX2306" fmla="*/ 6007176 w 12192000"/>
              <a:gd name="connsiteY2306" fmla="*/ 3261524 h 6858000"/>
              <a:gd name="connsiteX2307" fmla="*/ 5996865 w 12192000"/>
              <a:gd name="connsiteY2307" fmla="*/ 3278984 h 6858000"/>
              <a:gd name="connsiteX2308" fmla="*/ 5985762 w 12192000"/>
              <a:gd name="connsiteY2308" fmla="*/ 3295652 h 6858000"/>
              <a:gd name="connsiteX2309" fmla="*/ 5974658 w 12192000"/>
              <a:gd name="connsiteY2309" fmla="*/ 3312322 h 6858000"/>
              <a:gd name="connsiteX2310" fmla="*/ 5961968 w 12192000"/>
              <a:gd name="connsiteY2310" fmla="*/ 3327402 h 6858000"/>
              <a:gd name="connsiteX2311" fmla="*/ 5948484 w 12192000"/>
              <a:gd name="connsiteY2311" fmla="*/ 3344865 h 6858000"/>
              <a:gd name="connsiteX2312" fmla="*/ 5936588 w 12192000"/>
              <a:gd name="connsiteY2312" fmla="*/ 3359946 h 6858000"/>
              <a:gd name="connsiteX2313" fmla="*/ 5922311 w 12192000"/>
              <a:gd name="connsiteY2313" fmla="*/ 3375028 h 6858000"/>
              <a:gd name="connsiteX2314" fmla="*/ 5907242 w 12192000"/>
              <a:gd name="connsiteY2314" fmla="*/ 3390109 h 6858000"/>
              <a:gd name="connsiteX2315" fmla="*/ 5895345 w 12192000"/>
              <a:gd name="connsiteY2315" fmla="*/ 3402808 h 6858000"/>
              <a:gd name="connsiteX2316" fmla="*/ 5881861 w 12192000"/>
              <a:gd name="connsiteY2316" fmla="*/ 3416303 h 6858000"/>
              <a:gd name="connsiteX2317" fmla="*/ 5854102 w 12192000"/>
              <a:gd name="connsiteY2317" fmla="*/ 3440115 h 6858000"/>
              <a:gd name="connsiteX2318" fmla="*/ 5840620 w 12192000"/>
              <a:gd name="connsiteY2318" fmla="*/ 3452815 h 6858000"/>
              <a:gd name="connsiteX2319" fmla="*/ 5824756 w 12192000"/>
              <a:gd name="connsiteY2319" fmla="*/ 3463927 h 6858000"/>
              <a:gd name="connsiteX2320" fmla="*/ 5810479 w 12192000"/>
              <a:gd name="connsiteY2320" fmla="*/ 3475040 h 6858000"/>
              <a:gd name="connsiteX2321" fmla="*/ 5794617 w 12192000"/>
              <a:gd name="connsiteY2321" fmla="*/ 3486152 h 6858000"/>
              <a:gd name="connsiteX2322" fmla="*/ 5777962 w 12192000"/>
              <a:gd name="connsiteY2322" fmla="*/ 3497265 h 6858000"/>
              <a:gd name="connsiteX2323" fmla="*/ 5761306 w 12192000"/>
              <a:gd name="connsiteY2323" fmla="*/ 3507583 h 6858000"/>
              <a:gd name="connsiteX2324" fmla="*/ 5743857 w 12192000"/>
              <a:gd name="connsiteY2324" fmla="*/ 3517902 h 6858000"/>
              <a:gd name="connsiteX2325" fmla="*/ 5724821 w 12192000"/>
              <a:gd name="connsiteY2325" fmla="*/ 3526633 h 6858000"/>
              <a:gd name="connsiteX2326" fmla="*/ 5705786 w 12192000"/>
              <a:gd name="connsiteY2326" fmla="*/ 3535365 h 6858000"/>
              <a:gd name="connsiteX2327" fmla="*/ 5685957 w 12192000"/>
              <a:gd name="connsiteY2327" fmla="*/ 3544096 h 6858000"/>
              <a:gd name="connsiteX2328" fmla="*/ 5664543 w 12192000"/>
              <a:gd name="connsiteY2328" fmla="*/ 3553621 h 6858000"/>
              <a:gd name="connsiteX2329" fmla="*/ 5642336 w 12192000"/>
              <a:gd name="connsiteY2329" fmla="*/ 3560765 h 6858000"/>
              <a:gd name="connsiteX2330" fmla="*/ 5618542 w 12192000"/>
              <a:gd name="connsiteY2330" fmla="*/ 3568702 h 6858000"/>
              <a:gd name="connsiteX2331" fmla="*/ 5593955 w 12192000"/>
              <a:gd name="connsiteY2331" fmla="*/ 3575846 h 6858000"/>
              <a:gd name="connsiteX2332" fmla="*/ 5568574 w 12192000"/>
              <a:gd name="connsiteY2332" fmla="*/ 3582196 h 6858000"/>
              <a:gd name="connsiteX2333" fmla="*/ 5541607 w 12192000"/>
              <a:gd name="connsiteY2333" fmla="*/ 3589340 h 6858000"/>
              <a:gd name="connsiteX2334" fmla="*/ 5513054 w 12192000"/>
              <a:gd name="connsiteY2334" fmla="*/ 3594896 h 6858000"/>
              <a:gd name="connsiteX2335" fmla="*/ 5482915 w 12192000"/>
              <a:gd name="connsiteY2335" fmla="*/ 3600452 h 6858000"/>
              <a:gd name="connsiteX2336" fmla="*/ 5451191 w 12192000"/>
              <a:gd name="connsiteY2336" fmla="*/ 3604421 h 6858000"/>
              <a:gd name="connsiteX2337" fmla="*/ 5418672 w 12192000"/>
              <a:gd name="connsiteY2337" fmla="*/ 3609183 h 6858000"/>
              <a:gd name="connsiteX2338" fmla="*/ 5384567 w 12192000"/>
              <a:gd name="connsiteY2338" fmla="*/ 3612358 h 6858000"/>
              <a:gd name="connsiteX2339" fmla="*/ 5348876 w 12192000"/>
              <a:gd name="connsiteY2339" fmla="*/ 3615533 h 6858000"/>
              <a:gd name="connsiteX2340" fmla="*/ 5310806 w 12192000"/>
              <a:gd name="connsiteY2340" fmla="*/ 3618708 h 6858000"/>
              <a:gd name="connsiteX2341" fmla="*/ 5271943 w 12192000"/>
              <a:gd name="connsiteY2341" fmla="*/ 3621090 h 6858000"/>
              <a:gd name="connsiteX2342" fmla="*/ 5230700 w 12192000"/>
              <a:gd name="connsiteY2342" fmla="*/ 3623471 h 6858000"/>
              <a:gd name="connsiteX2343" fmla="*/ 5187077 w 12192000"/>
              <a:gd name="connsiteY2343" fmla="*/ 3625058 h 6858000"/>
              <a:gd name="connsiteX2344" fmla="*/ 5142662 w 12192000"/>
              <a:gd name="connsiteY2344" fmla="*/ 3625852 h 6858000"/>
              <a:gd name="connsiteX2345" fmla="*/ 5095867 w 12192000"/>
              <a:gd name="connsiteY2345" fmla="*/ 3625852 h 6858000"/>
              <a:gd name="connsiteX2346" fmla="*/ 5049072 w 12192000"/>
              <a:gd name="connsiteY2346" fmla="*/ 3625852 h 6858000"/>
              <a:gd name="connsiteX2347" fmla="*/ 5003070 w 12192000"/>
              <a:gd name="connsiteY2347" fmla="*/ 3625058 h 6858000"/>
              <a:gd name="connsiteX2348" fmla="*/ 4961035 w 12192000"/>
              <a:gd name="connsiteY2348" fmla="*/ 3623471 h 6858000"/>
              <a:gd name="connsiteX2349" fmla="*/ 4919792 w 12192000"/>
              <a:gd name="connsiteY2349" fmla="*/ 3621090 h 6858000"/>
              <a:gd name="connsiteX2350" fmla="*/ 4899170 w 12192000"/>
              <a:gd name="connsiteY2350" fmla="*/ 3620296 h 6858000"/>
              <a:gd name="connsiteX2351" fmla="*/ 4880134 w 12192000"/>
              <a:gd name="connsiteY2351" fmla="*/ 3618708 h 6858000"/>
              <a:gd name="connsiteX2352" fmla="*/ 4842857 w 12192000"/>
              <a:gd name="connsiteY2352" fmla="*/ 3615533 h 6858000"/>
              <a:gd name="connsiteX2353" fmla="*/ 4807166 w 12192000"/>
              <a:gd name="connsiteY2353" fmla="*/ 3612358 h 6858000"/>
              <a:gd name="connsiteX2354" fmla="*/ 4772269 w 12192000"/>
              <a:gd name="connsiteY2354" fmla="*/ 3609183 h 6858000"/>
              <a:gd name="connsiteX2355" fmla="*/ 4738957 w 12192000"/>
              <a:gd name="connsiteY2355" fmla="*/ 3604421 h 6858000"/>
              <a:gd name="connsiteX2356" fmla="*/ 4707231 w 12192000"/>
              <a:gd name="connsiteY2356" fmla="*/ 3598865 h 6858000"/>
              <a:gd name="connsiteX2357" fmla="*/ 4678679 w 12192000"/>
              <a:gd name="connsiteY2357" fmla="*/ 3594896 h 6858000"/>
              <a:gd name="connsiteX2358" fmla="*/ 4649334 w 12192000"/>
              <a:gd name="connsiteY2358" fmla="*/ 3587752 h 6858000"/>
              <a:gd name="connsiteX2359" fmla="*/ 4623159 w 12192000"/>
              <a:gd name="connsiteY2359" fmla="*/ 3582196 h 6858000"/>
              <a:gd name="connsiteX2360" fmla="*/ 4596985 w 12192000"/>
              <a:gd name="connsiteY2360" fmla="*/ 3575846 h 6858000"/>
              <a:gd name="connsiteX2361" fmla="*/ 4572399 w 12192000"/>
              <a:gd name="connsiteY2361" fmla="*/ 3568702 h 6858000"/>
              <a:gd name="connsiteX2362" fmla="*/ 4549398 w 12192000"/>
              <a:gd name="connsiteY2362" fmla="*/ 3560765 h 6858000"/>
              <a:gd name="connsiteX2363" fmla="*/ 4527190 w 12192000"/>
              <a:gd name="connsiteY2363" fmla="*/ 3553621 h 6858000"/>
              <a:gd name="connsiteX2364" fmla="*/ 4505775 w 12192000"/>
              <a:gd name="connsiteY2364" fmla="*/ 3544096 h 6858000"/>
              <a:gd name="connsiteX2365" fmla="*/ 4485948 w 12192000"/>
              <a:gd name="connsiteY2365" fmla="*/ 3535365 h 6858000"/>
              <a:gd name="connsiteX2366" fmla="*/ 4465326 w 12192000"/>
              <a:gd name="connsiteY2366" fmla="*/ 3526633 h 6858000"/>
              <a:gd name="connsiteX2367" fmla="*/ 4447878 w 12192000"/>
              <a:gd name="connsiteY2367" fmla="*/ 3517902 h 6858000"/>
              <a:gd name="connsiteX2368" fmla="*/ 4429634 w 12192000"/>
              <a:gd name="connsiteY2368" fmla="*/ 3507583 h 6858000"/>
              <a:gd name="connsiteX2369" fmla="*/ 4412979 w 12192000"/>
              <a:gd name="connsiteY2369" fmla="*/ 3496471 h 6858000"/>
              <a:gd name="connsiteX2370" fmla="*/ 4396324 w 12192000"/>
              <a:gd name="connsiteY2370" fmla="*/ 3486152 h 6858000"/>
              <a:gd name="connsiteX2371" fmla="*/ 4380460 w 12192000"/>
              <a:gd name="connsiteY2371" fmla="*/ 3475040 h 6858000"/>
              <a:gd name="connsiteX2372" fmla="*/ 4365392 w 12192000"/>
              <a:gd name="connsiteY2372" fmla="*/ 3463927 h 6858000"/>
              <a:gd name="connsiteX2373" fmla="*/ 4350322 w 12192000"/>
              <a:gd name="connsiteY2373" fmla="*/ 3452815 h 6858000"/>
              <a:gd name="connsiteX2374" fmla="*/ 4337631 w 12192000"/>
              <a:gd name="connsiteY2374" fmla="*/ 3440115 h 6858000"/>
              <a:gd name="connsiteX2375" fmla="*/ 4322563 w 12192000"/>
              <a:gd name="connsiteY2375" fmla="*/ 3428209 h 6858000"/>
              <a:gd name="connsiteX2376" fmla="*/ 4309079 w 12192000"/>
              <a:gd name="connsiteY2376" fmla="*/ 3416303 h 6858000"/>
              <a:gd name="connsiteX2377" fmla="*/ 4282905 w 12192000"/>
              <a:gd name="connsiteY2377" fmla="*/ 3390109 h 6858000"/>
              <a:gd name="connsiteX2378" fmla="*/ 4269422 w 12192000"/>
              <a:gd name="connsiteY2378" fmla="*/ 3375028 h 6858000"/>
              <a:gd name="connsiteX2379" fmla="*/ 4255145 w 12192000"/>
              <a:gd name="connsiteY2379" fmla="*/ 3359153 h 6858000"/>
              <a:gd name="connsiteX2380" fmla="*/ 4241661 w 12192000"/>
              <a:gd name="connsiteY2380" fmla="*/ 3343278 h 6858000"/>
              <a:gd name="connsiteX2381" fmla="*/ 4228971 w 12192000"/>
              <a:gd name="connsiteY2381" fmla="*/ 3327402 h 6858000"/>
              <a:gd name="connsiteX2382" fmla="*/ 4217076 w 12192000"/>
              <a:gd name="connsiteY2382" fmla="*/ 3312322 h 6858000"/>
              <a:gd name="connsiteX2383" fmla="*/ 4205972 w 12192000"/>
              <a:gd name="connsiteY2383" fmla="*/ 3295652 h 6858000"/>
              <a:gd name="connsiteX2384" fmla="*/ 4194867 w 12192000"/>
              <a:gd name="connsiteY2384" fmla="*/ 3278984 h 6858000"/>
              <a:gd name="connsiteX2385" fmla="*/ 4184559 w 12192000"/>
              <a:gd name="connsiteY2385" fmla="*/ 3260727 h 6858000"/>
              <a:gd name="connsiteX2386" fmla="*/ 4174247 w 12192000"/>
              <a:gd name="connsiteY2386" fmla="*/ 3244059 h 6858000"/>
              <a:gd name="connsiteX2387" fmla="*/ 4164730 w 12192000"/>
              <a:gd name="connsiteY2387" fmla="*/ 3225803 h 6858000"/>
              <a:gd name="connsiteX2388" fmla="*/ 4155212 w 12192000"/>
              <a:gd name="connsiteY2388" fmla="*/ 3208341 h 6858000"/>
              <a:gd name="connsiteX2389" fmla="*/ 4148074 w 12192000"/>
              <a:gd name="connsiteY2389" fmla="*/ 3190083 h 6858000"/>
              <a:gd name="connsiteX2390" fmla="*/ 4140143 w 12192000"/>
              <a:gd name="connsiteY2390" fmla="*/ 3172621 h 6858000"/>
              <a:gd name="connsiteX2391" fmla="*/ 4132211 w 12192000"/>
              <a:gd name="connsiteY2391" fmla="*/ 3154366 h 6858000"/>
              <a:gd name="connsiteX2392" fmla="*/ 4118728 w 12192000"/>
              <a:gd name="connsiteY2392" fmla="*/ 3117853 h 6858000"/>
              <a:gd name="connsiteX2393" fmla="*/ 4106038 w 12192000"/>
              <a:gd name="connsiteY2393" fmla="*/ 3081341 h 6858000"/>
              <a:gd name="connsiteX2394" fmla="*/ 4096520 w 12192000"/>
              <a:gd name="connsiteY2394" fmla="*/ 3043242 h 6858000"/>
              <a:gd name="connsiteX2395" fmla="*/ 4088589 w 12192000"/>
              <a:gd name="connsiteY2395" fmla="*/ 3005933 h 6858000"/>
              <a:gd name="connsiteX2396" fmla="*/ 4082245 w 12192000"/>
              <a:gd name="connsiteY2396" fmla="*/ 2968628 h 6858000"/>
              <a:gd name="connsiteX2397" fmla="*/ 4077485 w 12192000"/>
              <a:gd name="connsiteY2397" fmla="*/ 2930528 h 6858000"/>
              <a:gd name="connsiteX2398" fmla="*/ 4074313 w 12192000"/>
              <a:gd name="connsiteY2398" fmla="*/ 2893221 h 6858000"/>
              <a:gd name="connsiteX2399" fmla="*/ 4071935 w 12192000"/>
              <a:gd name="connsiteY2399" fmla="*/ 2874965 h 6858000"/>
              <a:gd name="connsiteX2400" fmla="*/ 4071935 w 12192000"/>
              <a:gd name="connsiteY2400" fmla="*/ 2856708 h 6858000"/>
              <a:gd name="connsiteX2401" fmla="*/ 4070348 w 12192000"/>
              <a:gd name="connsiteY2401" fmla="*/ 2839248 h 6858000"/>
              <a:gd name="connsiteX2402" fmla="*/ 4070348 w 12192000"/>
              <a:gd name="connsiteY2402" fmla="*/ 2820197 h 6858000"/>
              <a:gd name="connsiteX2403" fmla="*/ 4071935 w 12192000"/>
              <a:gd name="connsiteY2403" fmla="*/ 2784478 h 6858000"/>
              <a:gd name="connsiteX2404" fmla="*/ 4074313 w 12192000"/>
              <a:gd name="connsiteY2404" fmla="*/ 2747172 h 6858000"/>
              <a:gd name="connsiteX2405" fmla="*/ 4075107 w 12192000"/>
              <a:gd name="connsiteY2405" fmla="*/ 2729709 h 6858000"/>
              <a:gd name="connsiteX2406" fmla="*/ 4077485 w 12192000"/>
              <a:gd name="connsiteY2406" fmla="*/ 2710658 h 6858000"/>
              <a:gd name="connsiteX2407" fmla="*/ 4082245 w 12192000"/>
              <a:gd name="connsiteY2407" fmla="*/ 2673353 h 6858000"/>
              <a:gd name="connsiteX2408" fmla="*/ 4088589 w 12192000"/>
              <a:gd name="connsiteY2408" fmla="*/ 2636839 h 6858000"/>
              <a:gd name="connsiteX2409" fmla="*/ 4096520 w 12192000"/>
              <a:gd name="connsiteY2409" fmla="*/ 2598739 h 6858000"/>
              <a:gd name="connsiteX2410" fmla="*/ 4102073 w 12192000"/>
              <a:gd name="connsiteY2410" fmla="*/ 2581277 h 6858000"/>
              <a:gd name="connsiteX2411" fmla="*/ 4106038 w 12192000"/>
              <a:gd name="connsiteY2411" fmla="*/ 2562227 h 6858000"/>
              <a:gd name="connsiteX2412" fmla="*/ 4118728 w 12192000"/>
              <a:gd name="connsiteY2412" fmla="*/ 2524922 h 6858000"/>
              <a:gd name="connsiteX2413" fmla="*/ 4125073 w 12192000"/>
              <a:gd name="connsiteY2413" fmla="*/ 2505870 h 6858000"/>
              <a:gd name="connsiteX2414" fmla="*/ 4132211 w 12192000"/>
              <a:gd name="connsiteY2414" fmla="*/ 2488411 h 6858000"/>
              <a:gd name="connsiteX2415" fmla="*/ 4140143 w 12192000"/>
              <a:gd name="connsiteY2415" fmla="*/ 2470152 h 6858000"/>
              <a:gd name="connsiteX2416" fmla="*/ 4148074 w 12192000"/>
              <a:gd name="connsiteY2416" fmla="*/ 2452689 h 6858000"/>
              <a:gd name="connsiteX2417" fmla="*/ 4155212 w 12192000"/>
              <a:gd name="connsiteY2417" fmla="*/ 2434434 h 6858000"/>
              <a:gd name="connsiteX2418" fmla="*/ 4164730 w 12192000"/>
              <a:gd name="connsiteY2418" fmla="*/ 2416970 h 6858000"/>
              <a:gd name="connsiteX2419" fmla="*/ 4174247 w 12192000"/>
              <a:gd name="connsiteY2419" fmla="*/ 2398714 h 6858000"/>
              <a:gd name="connsiteX2420" fmla="*/ 4184559 w 12192000"/>
              <a:gd name="connsiteY2420" fmla="*/ 2382045 h 6858000"/>
              <a:gd name="connsiteX2421" fmla="*/ 4194867 w 12192000"/>
              <a:gd name="connsiteY2421" fmla="*/ 2364583 h 6858000"/>
              <a:gd name="connsiteX2422" fmla="*/ 4205972 w 12192000"/>
              <a:gd name="connsiteY2422" fmla="*/ 2347914 h 6858000"/>
              <a:gd name="connsiteX2423" fmla="*/ 4217076 w 12192000"/>
              <a:gd name="connsiteY2423" fmla="*/ 2332039 h 6858000"/>
              <a:gd name="connsiteX2424" fmla="*/ 4228971 w 12192000"/>
              <a:gd name="connsiteY2424" fmla="*/ 2315370 h 6858000"/>
              <a:gd name="connsiteX2425" fmla="*/ 4241661 w 12192000"/>
              <a:gd name="connsiteY2425" fmla="*/ 2299495 h 6858000"/>
              <a:gd name="connsiteX2426" fmla="*/ 4255145 w 12192000"/>
              <a:gd name="connsiteY2426" fmla="*/ 2284416 h 6858000"/>
              <a:gd name="connsiteX2427" fmla="*/ 4269422 w 12192000"/>
              <a:gd name="connsiteY2427" fmla="*/ 2268539 h 6858000"/>
              <a:gd name="connsiteX2428" fmla="*/ 4282905 w 12192000"/>
              <a:gd name="connsiteY2428" fmla="*/ 2252666 h 6858000"/>
              <a:gd name="connsiteX2429" fmla="*/ 4296388 w 12192000"/>
              <a:gd name="connsiteY2429" fmla="*/ 2240760 h 6858000"/>
              <a:gd name="connsiteX2430" fmla="*/ 4309079 w 12192000"/>
              <a:gd name="connsiteY2430" fmla="*/ 2227265 h 6858000"/>
              <a:gd name="connsiteX2431" fmla="*/ 4337631 w 12192000"/>
              <a:gd name="connsiteY2431" fmla="*/ 2202659 h 6858000"/>
              <a:gd name="connsiteX2432" fmla="*/ 4350322 w 12192000"/>
              <a:gd name="connsiteY2432" fmla="*/ 2189958 h 6858000"/>
              <a:gd name="connsiteX2433" fmla="*/ 4365392 w 12192000"/>
              <a:gd name="connsiteY2433" fmla="*/ 2178846 h 6858000"/>
              <a:gd name="connsiteX2434" fmla="*/ 4380460 w 12192000"/>
              <a:gd name="connsiteY2434" fmla="*/ 2167734 h 6858000"/>
              <a:gd name="connsiteX2435" fmla="*/ 4396324 w 12192000"/>
              <a:gd name="connsiteY2435" fmla="*/ 2156621 h 6858000"/>
              <a:gd name="connsiteX2436" fmla="*/ 4412979 w 12192000"/>
              <a:gd name="connsiteY2436" fmla="*/ 2147097 h 6858000"/>
              <a:gd name="connsiteX2437" fmla="*/ 4429634 w 12192000"/>
              <a:gd name="connsiteY2437" fmla="*/ 2135984 h 6858000"/>
              <a:gd name="connsiteX2438" fmla="*/ 4447878 w 12192000"/>
              <a:gd name="connsiteY2438" fmla="*/ 2126458 h 6858000"/>
              <a:gd name="connsiteX2439" fmla="*/ 4465326 w 12192000"/>
              <a:gd name="connsiteY2439" fmla="*/ 2116936 h 6858000"/>
              <a:gd name="connsiteX2440" fmla="*/ 4485948 w 12192000"/>
              <a:gd name="connsiteY2440" fmla="*/ 2107408 h 6858000"/>
              <a:gd name="connsiteX2441" fmla="*/ 4505775 w 12192000"/>
              <a:gd name="connsiteY2441" fmla="*/ 2098677 h 6858000"/>
              <a:gd name="connsiteX2442" fmla="*/ 4527190 w 12192000"/>
              <a:gd name="connsiteY2442" fmla="*/ 2090742 h 6858000"/>
              <a:gd name="connsiteX2443" fmla="*/ 4549398 w 12192000"/>
              <a:gd name="connsiteY2443" fmla="*/ 2082009 h 6858000"/>
              <a:gd name="connsiteX2444" fmla="*/ 4572399 w 12192000"/>
              <a:gd name="connsiteY2444" fmla="*/ 2075660 h 6858000"/>
              <a:gd name="connsiteX2445" fmla="*/ 4596985 w 12192000"/>
              <a:gd name="connsiteY2445" fmla="*/ 2067721 h 6858000"/>
              <a:gd name="connsiteX2446" fmla="*/ 4623159 w 12192000"/>
              <a:gd name="connsiteY2446" fmla="*/ 2060577 h 6858000"/>
              <a:gd name="connsiteX2447" fmla="*/ 4649334 w 12192000"/>
              <a:gd name="connsiteY2447" fmla="*/ 2055020 h 6858000"/>
              <a:gd name="connsiteX2448" fmla="*/ 4678679 w 12192000"/>
              <a:gd name="connsiteY2448" fmla="*/ 2048671 h 6858000"/>
              <a:gd name="connsiteX2449" fmla="*/ 4707231 w 12192000"/>
              <a:gd name="connsiteY2449" fmla="*/ 2043909 h 6858000"/>
              <a:gd name="connsiteX2450" fmla="*/ 4738957 w 12192000"/>
              <a:gd name="connsiteY2450" fmla="*/ 2038354 h 6858000"/>
              <a:gd name="connsiteX2451" fmla="*/ 4772269 w 12192000"/>
              <a:gd name="connsiteY2451" fmla="*/ 2034383 h 6858000"/>
              <a:gd name="connsiteX2452" fmla="*/ 4807166 w 12192000"/>
              <a:gd name="connsiteY2452" fmla="*/ 2030416 h 6858000"/>
              <a:gd name="connsiteX2453" fmla="*/ 4842857 w 12192000"/>
              <a:gd name="connsiteY2453" fmla="*/ 2027239 h 6858000"/>
              <a:gd name="connsiteX2454" fmla="*/ 4880134 w 12192000"/>
              <a:gd name="connsiteY2454" fmla="*/ 2024067 h 6858000"/>
              <a:gd name="connsiteX2455" fmla="*/ 4919792 w 12192000"/>
              <a:gd name="connsiteY2455" fmla="*/ 2021686 h 6858000"/>
              <a:gd name="connsiteX2456" fmla="*/ 4961035 w 12192000"/>
              <a:gd name="connsiteY2456" fmla="*/ 2019304 h 6858000"/>
              <a:gd name="connsiteX2457" fmla="*/ 5003070 w 12192000"/>
              <a:gd name="connsiteY2457" fmla="*/ 2018508 h 6858000"/>
              <a:gd name="connsiteX2458" fmla="*/ 11395385 w 12192000"/>
              <a:gd name="connsiteY2458" fmla="*/ 2017714 h 6858000"/>
              <a:gd name="connsiteX2459" fmla="*/ 11483457 w 12192000"/>
              <a:gd name="connsiteY2459" fmla="*/ 2018508 h 6858000"/>
              <a:gd name="connsiteX2460" fmla="*/ 11565181 w 12192000"/>
              <a:gd name="connsiteY2460" fmla="*/ 2021683 h 6858000"/>
              <a:gd name="connsiteX2461" fmla="*/ 11639765 w 12192000"/>
              <a:gd name="connsiteY2461" fmla="*/ 2026445 h 6858000"/>
              <a:gd name="connsiteX2462" fmla="*/ 11708794 w 12192000"/>
              <a:gd name="connsiteY2462" fmla="*/ 2032795 h 6858000"/>
              <a:gd name="connsiteX2463" fmla="*/ 11771476 w 12192000"/>
              <a:gd name="connsiteY2463" fmla="*/ 2041526 h 6858000"/>
              <a:gd name="connsiteX2464" fmla="*/ 11828604 w 12192000"/>
              <a:gd name="connsiteY2464" fmla="*/ 2051845 h 6858000"/>
              <a:gd name="connsiteX2465" fmla="*/ 11880971 w 12192000"/>
              <a:gd name="connsiteY2465" fmla="*/ 2064545 h 6858000"/>
              <a:gd name="connsiteX2466" fmla="*/ 11927783 w 12192000"/>
              <a:gd name="connsiteY2466" fmla="*/ 2077245 h 6858000"/>
              <a:gd name="connsiteX2467" fmla="*/ 11971422 w 12192000"/>
              <a:gd name="connsiteY2467" fmla="*/ 2093120 h 6858000"/>
              <a:gd name="connsiteX2468" fmla="*/ 12010301 w 12192000"/>
              <a:gd name="connsiteY2468" fmla="*/ 2109789 h 6858000"/>
              <a:gd name="connsiteX2469" fmla="*/ 12046800 w 12192000"/>
              <a:gd name="connsiteY2469" fmla="*/ 2128045 h 6858000"/>
              <a:gd name="connsiteX2470" fmla="*/ 12079330 w 12192000"/>
              <a:gd name="connsiteY2470" fmla="*/ 2147096 h 6858000"/>
              <a:gd name="connsiteX2471" fmla="*/ 12110275 w 12192000"/>
              <a:gd name="connsiteY2471" fmla="*/ 2167734 h 6858000"/>
              <a:gd name="connsiteX2472" fmla="*/ 12139632 w 12192000"/>
              <a:gd name="connsiteY2472" fmla="*/ 2189958 h 6858000"/>
              <a:gd name="connsiteX2473" fmla="*/ 12166609 w 12192000"/>
              <a:gd name="connsiteY2473" fmla="*/ 2212976 h 6858000"/>
              <a:gd name="connsiteX2474" fmla="*/ 12191999 w 12192000"/>
              <a:gd name="connsiteY2474" fmla="*/ 2237584 h 6858000"/>
              <a:gd name="connsiteX2475" fmla="*/ 12191999 w 12192000"/>
              <a:gd name="connsiteY2475" fmla="*/ 2820990 h 6858000"/>
              <a:gd name="connsiteX2476" fmla="*/ 12191999 w 12192000"/>
              <a:gd name="connsiteY2476" fmla="*/ 3405984 h 6858000"/>
              <a:gd name="connsiteX2477" fmla="*/ 12166609 w 12192000"/>
              <a:gd name="connsiteY2477" fmla="*/ 3430590 h 6858000"/>
              <a:gd name="connsiteX2478" fmla="*/ 12139632 w 12192000"/>
              <a:gd name="connsiteY2478" fmla="*/ 3452815 h 6858000"/>
              <a:gd name="connsiteX2479" fmla="*/ 12110275 w 12192000"/>
              <a:gd name="connsiteY2479" fmla="*/ 3475040 h 6858000"/>
              <a:gd name="connsiteX2480" fmla="*/ 12079330 w 12192000"/>
              <a:gd name="connsiteY2480" fmla="*/ 3496471 h 6858000"/>
              <a:gd name="connsiteX2481" fmla="*/ 12046800 w 12192000"/>
              <a:gd name="connsiteY2481" fmla="*/ 3515521 h 6858000"/>
              <a:gd name="connsiteX2482" fmla="*/ 12010301 w 12192000"/>
              <a:gd name="connsiteY2482" fmla="*/ 3532983 h 6858000"/>
              <a:gd name="connsiteX2483" fmla="*/ 11971422 w 12192000"/>
              <a:gd name="connsiteY2483" fmla="*/ 3549652 h 6858000"/>
              <a:gd name="connsiteX2484" fmla="*/ 11927783 w 12192000"/>
              <a:gd name="connsiteY2484" fmla="*/ 3565527 h 6858000"/>
              <a:gd name="connsiteX2485" fmla="*/ 11880971 w 12192000"/>
              <a:gd name="connsiteY2485" fmla="*/ 3579021 h 6858000"/>
              <a:gd name="connsiteX2486" fmla="*/ 11828604 w 12192000"/>
              <a:gd name="connsiteY2486" fmla="*/ 3590927 h 6858000"/>
              <a:gd name="connsiteX2487" fmla="*/ 11771476 w 12192000"/>
              <a:gd name="connsiteY2487" fmla="*/ 3601246 h 6858000"/>
              <a:gd name="connsiteX2488" fmla="*/ 11708794 w 12192000"/>
              <a:gd name="connsiteY2488" fmla="*/ 3609977 h 6858000"/>
              <a:gd name="connsiteX2489" fmla="*/ 11639765 w 12192000"/>
              <a:gd name="connsiteY2489" fmla="*/ 3617121 h 6858000"/>
              <a:gd name="connsiteX2490" fmla="*/ 11565181 w 12192000"/>
              <a:gd name="connsiteY2490" fmla="*/ 3621090 h 6858000"/>
              <a:gd name="connsiteX2491" fmla="*/ 11483457 w 12192000"/>
              <a:gd name="connsiteY2491" fmla="*/ 3625058 h 6858000"/>
              <a:gd name="connsiteX2492" fmla="*/ 11395385 w 12192000"/>
              <a:gd name="connsiteY2492" fmla="*/ 3625852 h 6858000"/>
              <a:gd name="connsiteX2493" fmla="*/ 11302552 w 12192000"/>
              <a:gd name="connsiteY2493" fmla="*/ 3625058 h 6858000"/>
              <a:gd name="connsiteX2494" fmla="*/ 11219242 w 12192000"/>
              <a:gd name="connsiteY2494" fmla="*/ 3621090 h 6858000"/>
              <a:gd name="connsiteX2495" fmla="*/ 11142278 w 12192000"/>
              <a:gd name="connsiteY2495" fmla="*/ 3615533 h 6858000"/>
              <a:gd name="connsiteX2496" fmla="*/ 11071662 w 12192000"/>
              <a:gd name="connsiteY2496" fmla="*/ 3609183 h 6858000"/>
              <a:gd name="connsiteX2497" fmla="*/ 11007393 w 12192000"/>
              <a:gd name="connsiteY2497" fmla="*/ 3598865 h 6858000"/>
              <a:gd name="connsiteX2498" fmla="*/ 10949471 w 12192000"/>
              <a:gd name="connsiteY2498" fmla="*/ 3587752 h 6858000"/>
              <a:gd name="connsiteX2499" fmla="*/ 10922495 w 12192000"/>
              <a:gd name="connsiteY2499" fmla="*/ 3582196 h 6858000"/>
              <a:gd name="connsiteX2500" fmla="*/ 10897105 w 12192000"/>
              <a:gd name="connsiteY2500" fmla="*/ 3575846 h 6858000"/>
              <a:gd name="connsiteX2501" fmla="*/ 10848705 w 12192000"/>
              <a:gd name="connsiteY2501" fmla="*/ 3560765 h 6858000"/>
              <a:gd name="connsiteX2502" fmla="*/ 10805066 w 12192000"/>
              <a:gd name="connsiteY2502" fmla="*/ 3544096 h 6858000"/>
              <a:gd name="connsiteX2503" fmla="*/ 10765393 w 12192000"/>
              <a:gd name="connsiteY2503" fmla="*/ 3526633 h 6858000"/>
              <a:gd name="connsiteX2504" fmla="*/ 10729689 w 12192000"/>
              <a:gd name="connsiteY2504" fmla="*/ 3507583 h 6858000"/>
              <a:gd name="connsiteX2505" fmla="*/ 10695571 w 12192000"/>
              <a:gd name="connsiteY2505" fmla="*/ 3486152 h 6858000"/>
              <a:gd name="connsiteX2506" fmla="*/ 10664627 w 12192000"/>
              <a:gd name="connsiteY2506" fmla="*/ 3463927 h 6858000"/>
              <a:gd name="connsiteX2507" fmla="*/ 10636857 w 12192000"/>
              <a:gd name="connsiteY2507" fmla="*/ 3440115 h 6858000"/>
              <a:gd name="connsiteX2508" fmla="*/ 10609086 w 12192000"/>
              <a:gd name="connsiteY2508" fmla="*/ 3416303 h 6858000"/>
              <a:gd name="connsiteX2509" fmla="*/ 10582109 w 12192000"/>
              <a:gd name="connsiteY2509" fmla="*/ 3390109 h 6858000"/>
              <a:gd name="connsiteX2510" fmla="*/ 10554339 w 12192000"/>
              <a:gd name="connsiteY2510" fmla="*/ 3359153 h 6858000"/>
              <a:gd name="connsiteX2511" fmla="*/ 10528155 w 12192000"/>
              <a:gd name="connsiteY2511" fmla="*/ 3327402 h 6858000"/>
              <a:gd name="connsiteX2512" fmla="*/ 10505145 w 12192000"/>
              <a:gd name="connsiteY2512" fmla="*/ 3295652 h 6858000"/>
              <a:gd name="connsiteX2513" fmla="*/ 10483722 w 12192000"/>
              <a:gd name="connsiteY2513" fmla="*/ 3260727 h 6858000"/>
              <a:gd name="connsiteX2514" fmla="*/ 10447225 w 12192000"/>
              <a:gd name="connsiteY2514" fmla="*/ 3190083 h 6858000"/>
              <a:gd name="connsiteX2515" fmla="*/ 10431356 w 12192000"/>
              <a:gd name="connsiteY2515" fmla="*/ 3154365 h 6858000"/>
              <a:gd name="connsiteX2516" fmla="*/ 10417867 w 12192000"/>
              <a:gd name="connsiteY2516" fmla="*/ 3117853 h 6858000"/>
              <a:gd name="connsiteX2517" fmla="*/ 10405966 w 12192000"/>
              <a:gd name="connsiteY2517" fmla="*/ 3081340 h 6858000"/>
              <a:gd name="connsiteX2518" fmla="*/ 10395651 w 12192000"/>
              <a:gd name="connsiteY2518" fmla="*/ 3043240 h 6858000"/>
              <a:gd name="connsiteX2519" fmla="*/ 10387717 w 12192000"/>
              <a:gd name="connsiteY2519" fmla="*/ 3005140 h 6858000"/>
              <a:gd name="connsiteX2520" fmla="*/ 10381369 w 12192000"/>
              <a:gd name="connsiteY2520" fmla="*/ 2968628 h 6858000"/>
              <a:gd name="connsiteX2521" fmla="*/ 10372641 w 12192000"/>
              <a:gd name="connsiteY2521" fmla="*/ 2893221 h 6858000"/>
              <a:gd name="connsiteX2522" fmla="*/ 10371054 w 12192000"/>
              <a:gd name="connsiteY2522" fmla="*/ 2856708 h 6858000"/>
              <a:gd name="connsiteX2523" fmla="*/ 10370261 w 12192000"/>
              <a:gd name="connsiteY2523" fmla="*/ 2820196 h 6858000"/>
              <a:gd name="connsiteX2524" fmla="*/ 10372641 w 12192000"/>
              <a:gd name="connsiteY2524" fmla="*/ 2747172 h 6858000"/>
              <a:gd name="connsiteX2525" fmla="*/ 10376608 w 12192000"/>
              <a:gd name="connsiteY2525" fmla="*/ 2710658 h 6858000"/>
              <a:gd name="connsiteX2526" fmla="*/ 10381369 w 12192000"/>
              <a:gd name="connsiteY2526" fmla="*/ 2673353 h 6858000"/>
              <a:gd name="connsiteX2527" fmla="*/ 10387717 w 12192000"/>
              <a:gd name="connsiteY2527" fmla="*/ 2636839 h 6858000"/>
              <a:gd name="connsiteX2528" fmla="*/ 10395651 w 12192000"/>
              <a:gd name="connsiteY2528" fmla="*/ 2598739 h 6858000"/>
              <a:gd name="connsiteX2529" fmla="*/ 10405966 w 12192000"/>
              <a:gd name="connsiteY2529" fmla="*/ 2562227 h 6858000"/>
              <a:gd name="connsiteX2530" fmla="*/ 10417867 w 12192000"/>
              <a:gd name="connsiteY2530" fmla="*/ 2524921 h 6858000"/>
              <a:gd name="connsiteX2531" fmla="*/ 10431356 w 12192000"/>
              <a:gd name="connsiteY2531" fmla="*/ 2488408 h 6858000"/>
              <a:gd name="connsiteX2532" fmla="*/ 10447225 w 12192000"/>
              <a:gd name="connsiteY2532" fmla="*/ 2451896 h 6858000"/>
              <a:gd name="connsiteX2533" fmla="*/ 10483722 w 12192000"/>
              <a:gd name="connsiteY2533" fmla="*/ 2382045 h 6858000"/>
              <a:gd name="connsiteX2534" fmla="*/ 10528155 w 12192000"/>
              <a:gd name="connsiteY2534" fmla="*/ 2315370 h 6858000"/>
              <a:gd name="connsiteX2535" fmla="*/ 10554339 w 12192000"/>
              <a:gd name="connsiteY2535" fmla="*/ 2284415 h 6858000"/>
              <a:gd name="connsiteX2536" fmla="*/ 10582109 w 12192000"/>
              <a:gd name="connsiteY2536" fmla="*/ 2252665 h 6858000"/>
              <a:gd name="connsiteX2537" fmla="*/ 10609086 w 12192000"/>
              <a:gd name="connsiteY2537" fmla="*/ 2227264 h 6858000"/>
              <a:gd name="connsiteX2538" fmla="*/ 10636857 w 12192000"/>
              <a:gd name="connsiteY2538" fmla="*/ 2202659 h 6858000"/>
              <a:gd name="connsiteX2539" fmla="*/ 10664627 w 12192000"/>
              <a:gd name="connsiteY2539" fmla="*/ 2178845 h 6858000"/>
              <a:gd name="connsiteX2540" fmla="*/ 10695571 w 12192000"/>
              <a:gd name="connsiteY2540" fmla="*/ 2156621 h 6858000"/>
              <a:gd name="connsiteX2541" fmla="*/ 10729689 w 12192000"/>
              <a:gd name="connsiteY2541" fmla="*/ 2135983 h 6858000"/>
              <a:gd name="connsiteX2542" fmla="*/ 10765393 w 12192000"/>
              <a:gd name="connsiteY2542" fmla="*/ 2116933 h 6858000"/>
              <a:gd name="connsiteX2543" fmla="*/ 10805066 w 12192000"/>
              <a:gd name="connsiteY2543" fmla="*/ 2098676 h 6858000"/>
              <a:gd name="connsiteX2544" fmla="*/ 10848705 w 12192000"/>
              <a:gd name="connsiteY2544" fmla="*/ 2082008 h 6858000"/>
              <a:gd name="connsiteX2545" fmla="*/ 10897105 w 12192000"/>
              <a:gd name="connsiteY2545" fmla="*/ 2067720 h 6858000"/>
              <a:gd name="connsiteX2546" fmla="*/ 10949471 w 12192000"/>
              <a:gd name="connsiteY2546" fmla="*/ 2055020 h 6858000"/>
              <a:gd name="connsiteX2547" fmla="*/ 11007393 w 12192000"/>
              <a:gd name="connsiteY2547" fmla="*/ 2043908 h 6858000"/>
              <a:gd name="connsiteX2548" fmla="*/ 11071662 w 12192000"/>
              <a:gd name="connsiteY2548" fmla="*/ 2034383 h 6858000"/>
              <a:gd name="connsiteX2549" fmla="*/ 11142278 w 12192000"/>
              <a:gd name="connsiteY2549" fmla="*/ 2027239 h 6858000"/>
              <a:gd name="connsiteX2550" fmla="*/ 11219242 w 12192000"/>
              <a:gd name="connsiteY2550" fmla="*/ 2021683 h 6858000"/>
              <a:gd name="connsiteX2551" fmla="*/ 11302552 w 12192000"/>
              <a:gd name="connsiteY2551" fmla="*/ 2018508 h 6858000"/>
              <a:gd name="connsiteX2552" fmla="*/ 6199940 w 12192000"/>
              <a:gd name="connsiteY2552" fmla="*/ 1668465 h 6858000"/>
              <a:gd name="connsiteX2553" fmla="*/ 6697428 w 12192000"/>
              <a:gd name="connsiteY2553" fmla="*/ 1668465 h 6858000"/>
              <a:gd name="connsiteX2554" fmla="*/ 7194914 w 12192000"/>
              <a:gd name="connsiteY2554" fmla="*/ 1668465 h 6858000"/>
              <a:gd name="connsiteX2555" fmla="*/ 7692401 w 12192000"/>
              <a:gd name="connsiteY2555" fmla="*/ 1668465 h 6858000"/>
              <a:gd name="connsiteX2556" fmla="*/ 8191475 w 12192000"/>
              <a:gd name="connsiteY2556" fmla="*/ 1668465 h 6858000"/>
              <a:gd name="connsiteX2557" fmla="*/ 8191475 w 12192000"/>
              <a:gd name="connsiteY2557" fmla="*/ 2304005 h 6858000"/>
              <a:gd name="connsiteX2558" fmla="*/ 8191475 w 12192000"/>
              <a:gd name="connsiteY2558" fmla="*/ 2307972 h 6858000"/>
              <a:gd name="connsiteX2559" fmla="*/ 8189889 w 12192000"/>
              <a:gd name="connsiteY2559" fmla="*/ 2313528 h 6858000"/>
              <a:gd name="connsiteX2560" fmla="*/ 8189095 w 12192000"/>
              <a:gd name="connsiteY2560" fmla="*/ 2318287 h 6858000"/>
              <a:gd name="connsiteX2561" fmla="*/ 8187508 w 12192000"/>
              <a:gd name="connsiteY2561" fmla="*/ 2322255 h 6858000"/>
              <a:gd name="connsiteX2562" fmla="*/ 8185921 w 12192000"/>
              <a:gd name="connsiteY2562" fmla="*/ 2327015 h 6858000"/>
              <a:gd name="connsiteX2563" fmla="*/ 8183541 w 12192000"/>
              <a:gd name="connsiteY2563" fmla="*/ 2330189 h 6858000"/>
              <a:gd name="connsiteX2564" fmla="*/ 8180367 w 12192000"/>
              <a:gd name="connsiteY2564" fmla="*/ 2334949 h 6858000"/>
              <a:gd name="connsiteX2565" fmla="*/ 8176400 w 12192000"/>
              <a:gd name="connsiteY2565" fmla="*/ 2338124 h 6858000"/>
              <a:gd name="connsiteX2566" fmla="*/ 8173226 w 12192000"/>
              <a:gd name="connsiteY2566" fmla="*/ 2341298 h 6858000"/>
              <a:gd name="connsiteX2567" fmla="*/ 8170052 w 12192000"/>
              <a:gd name="connsiteY2567" fmla="*/ 2343679 h 6858000"/>
              <a:gd name="connsiteX2568" fmla="*/ 8165291 w 12192000"/>
              <a:gd name="connsiteY2568" fmla="*/ 2346058 h 6858000"/>
              <a:gd name="connsiteX2569" fmla="*/ 8162118 w 12192000"/>
              <a:gd name="connsiteY2569" fmla="*/ 2348438 h 6858000"/>
              <a:gd name="connsiteX2570" fmla="*/ 8157357 w 12192000"/>
              <a:gd name="connsiteY2570" fmla="*/ 2350818 h 6858000"/>
              <a:gd name="connsiteX2571" fmla="*/ 8151804 w 12192000"/>
              <a:gd name="connsiteY2571" fmla="*/ 2351611 h 6858000"/>
              <a:gd name="connsiteX2572" fmla="*/ 8147836 w 12192000"/>
              <a:gd name="connsiteY2572" fmla="*/ 2351611 h 6858000"/>
              <a:gd name="connsiteX2573" fmla="*/ 8143075 w 12192000"/>
              <a:gd name="connsiteY2573" fmla="*/ 2352405 h 6858000"/>
              <a:gd name="connsiteX2574" fmla="*/ 7620992 w 12192000"/>
              <a:gd name="connsiteY2574" fmla="*/ 2352405 h 6858000"/>
              <a:gd name="connsiteX2575" fmla="*/ 7615438 w 12192000"/>
              <a:gd name="connsiteY2575" fmla="*/ 2351611 h 6858000"/>
              <a:gd name="connsiteX2576" fmla="*/ 7609883 w 12192000"/>
              <a:gd name="connsiteY2576" fmla="*/ 2350818 h 6858000"/>
              <a:gd name="connsiteX2577" fmla="*/ 7604329 w 12192000"/>
              <a:gd name="connsiteY2577" fmla="*/ 2349232 h 6858000"/>
              <a:gd name="connsiteX2578" fmla="*/ 7599569 w 12192000"/>
              <a:gd name="connsiteY2578" fmla="*/ 2346850 h 6858000"/>
              <a:gd name="connsiteX2579" fmla="*/ 7498009 w 12192000"/>
              <a:gd name="connsiteY2579" fmla="*/ 2296864 h 6858000"/>
              <a:gd name="connsiteX2580" fmla="*/ 7368678 w 12192000"/>
              <a:gd name="connsiteY2580" fmla="*/ 2234183 h 6858000"/>
              <a:gd name="connsiteX2581" fmla="*/ 7236967 w 12192000"/>
              <a:gd name="connsiteY2581" fmla="*/ 2170709 h 6858000"/>
              <a:gd name="connsiteX2582" fmla="*/ 7178252 w 12192000"/>
              <a:gd name="connsiteY2582" fmla="*/ 2142939 h 6858000"/>
              <a:gd name="connsiteX2583" fmla="*/ 7129059 w 12192000"/>
              <a:gd name="connsiteY2583" fmla="*/ 2121515 h 6858000"/>
              <a:gd name="connsiteX2584" fmla="*/ 7125885 w 12192000"/>
              <a:gd name="connsiteY2584" fmla="*/ 2119136 h 6858000"/>
              <a:gd name="connsiteX2585" fmla="*/ 7118744 w 12192000"/>
              <a:gd name="connsiteY2585" fmla="*/ 2115961 h 6858000"/>
              <a:gd name="connsiteX2586" fmla="*/ 7113190 w 12192000"/>
              <a:gd name="connsiteY2586" fmla="*/ 2115169 h 6858000"/>
              <a:gd name="connsiteX2587" fmla="*/ 7107636 w 12192000"/>
              <a:gd name="connsiteY2587" fmla="*/ 2113581 h 6858000"/>
              <a:gd name="connsiteX2588" fmla="*/ 7101288 w 12192000"/>
              <a:gd name="connsiteY2588" fmla="*/ 2113581 h 6858000"/>
              <a:gd name="connsiteX2589" fmla="*/ 7098908 w 12192000"/>
              <a:gd name="connsiteY2589" fmla="*/ 2115169 h 6858000"/>
              <a:gd name="connsiteX2590" fmla="*/ 7095734 w 12192000"/>
              <a:gd name="connsiteY2590" fmla="*/ 2115169 h 6858000"/>
              <a:gd name="connsiteX2591" fmla="*/ 7093354 w 12192000"/>
              <a:gd name="connsiteY2591" fmla="*/ 2117548 h 6858000"/>
              <a:gd name="connsiteX2592" fmla="*/ 7090180 w 12192000"/>
              <a:gd name="connsiteY2592" fmla="*/ 2118342 h 6858000"/>
              <a:gd name="connsiteX2593" fmla="*/ 7087800 w 12192000"/>
              <a:gd name="connsiteY2593" fmla="*/ 2120722 h 6858000"/>
              <a:gd name="connsiteX2594" fmla="*/ 7085419 w 12192000"/>
              <a:gd name="connsiteY2594" fmla="*/ 2123103 h 6858000"/>
              <a:gd name="connsiteX2595" fmla="*/ 7084627 w 12192000"/>
              <a:gd name="connsiteY2595" fmla="*/ 2126278 h 6858000"/>
              <a:gd name="connsiteX2596" fmla="*/ 7083039 w 12192000"/>
              <a:gd name="connsiteY2596" fmla="*/ 2129452 h 6858000"/>
              <a:gd name="connsiteX2597" fmla="*/ 7083039 w 12192000"/>
              <a:gd name="connsiteY2597" fmla="*/ 2132623 h 6858000"/>
              <a:gd name="connsiteX2598" fmla="*/ 7083039 w 12192000"/>
              <a:gd name="connsiteY2598" fmla="*/ 2136590 h 6858000"/>
              <a:gd name="connsiteX2599" fmla="*/ 7084627 w 12192000"/>
              <a:gd name="connsiteY2599" fmla="*/ 2139764 h 6858000"/>
              <a:gd name="connsiteX2600" fmla="*/ 7085419 w 12192000"/>
              <a:gd name="connsiteY2600" fmla="*/ 2142939 h 6858000"/>
              <a:gd name="connsiteX2601" fmla="*/ 7087007 w 12192000"/>
              <a:gd name="connsiteY2601" fmla="*/ 2146114 h 6858000"/>
              <a:gd name="connsiteX2602" fmla="*/ 7088593 w 12192000"/>
              <a:gd name="connsiteY2602" fmla="*/ 2149287 h 6858000"/>
              <a:gd name="connsiteX2603" fmla="*/ 7092560 w 12192000"/>
              <a:gd name="connsiteY2603" fmla="*/ 2154047 h 6858000"/>
              <a:gd name="connsiteX2604" fmla="*/ 7096528 w 12192000"/>
              <a:gd name="connsiteY2604" fmla="*/ 2158807 h 6858000"/>
              <a:gd name="connsiteX2605" fmla="*/ 7100495 w 12192000"/>
              <a:gd name="connsiteY2605" fmla="*/ 2161980 h 6858000"/>
              <a:gd name="connsiteX2606" fmla="*/ 7441674 w 12192000"/>
              <a:gd name="connsiteY2606" fmla="*/ 2474593 h 6858000"/>
              <a:gd name="connsiteX2607" fmla="*/ 8112925 w 12192000"/>
              <a:gd name="connsiteY2607" fmla="*/ 3145839 h 6858000"/>
              <a:gd name="connsiteX2608" fmla="*/ 8116099 w 12192000"/>
              <a:gd name="connsiteY2608" fmla="*/ 3149012 h 6858000"/>
              <a:gd name="connsiteX2609" fmla="*/ 8118479 w 12192000"/>
              <a:gd name="connsiteY2609" fmla="*/ 3153775 h 6858000"/>
              <a:gd name="connsiteX2610" fmla="*/ 8122446 w 12192000"/>
              <a:gd name="connsiteY2610" fmla="*/ 3158533 h 6858000"/>
              <a:gd name="connsiteX2611" fmla="*/ 8123240 w 12192000"/>
              <a:gd name="connsiteY2611" fmla="*/ 3161708 h 6858000"/>
              <a:gd name="connsiteX2612" fmla="*/ 8125620 w 12192000"/>
              <a:gd name="connsiteY2612" fmla="*/ 3166468 h 6858000"/>
              <a:gd name="connsiteX2613" fmla="*/ 8126414 w 12192000"/>
              <a:gd name="connsiteY2613" fmla="*/ 3172022 h 6858000"/>
              <a:gd name="connsiteX2614" fmla="*/ 8128000 w 12192000"/>
              <a:gd name="connsiteY2614" fmla="*/ 3180751 h 6858000"/>
              <a:gd name="connsiteX2615" fmla="*/ 8126414 w 12192000"/>
              <a:gd name="connsiteY2615" fmla="*/ 3189477 h 6858000"/>
              <a:gd name="connsiteX2616" fmla="*/ 8123240 w 12192000"/>
              <a:gd name="connsiteY2616" fmla="*/ 3198206 h 6858000"/>
              <a:gd name="connsiteX2617" fmla="*/ 8122446 w 12192000"/>
              <a:gd name="connsiteY2617" fmla="*/ 3202966 h 6858000"/>
              <a:gd name="connsiteX2618" fmla="*/ 8118479 w 12192000"/>
              <a:gd name="connsiteY2618" fmla="*/ 3207726 h 6858000"/>
              <a:gd name="connsiteX2619" fmla="*/ 8116099 w 12192000"/>
              <a:gd name="connsiteY2619" fmla="*/ 3210900 h 6858000"/>
              <a:gd name="connsiteX2620" fmla="*/ 8112925 w 12192000"/>
              <a:gd name="connsiteY2620" fmla="*/ 3214867 h 6858000"/>
              <a:gd name="connsiteX2621" fmla="*/ 7697956 w 12192000"/>
              <a:gd name="connsiteY2621" fmla="*/ 3629040 h 6858000"/>
              <a:gd name="connsiteX2622" fmla="*/ 7694782 w 12192000"/>
              <a:gd name="connsiteY2622" fmla="*/ 3632214 h 6858000"/>
              <a:gd name="connsiteX2623" fmla="*/ 7690021 w 12192000"/>
              <a:gd name="connsiteY2623" fmla="*/ 3636181 h 6858000"/>
              <a:gd name="connsiteX2624" fmla="*/ 7686847 w 12192000"/>
              <a:gd name="connsiteY2624" fmla="*/ 3637768 h 6858000"/>
              <a:gd name="connsiteX2625" fmla="*/ 7682087 w 12192000"/>
              <a:gd name="connsiteY2625" fmla="*/ 3640148 h 6858000"/>
              <a:gd name="connsiteX2626" fmla="*/ 7678120 w 12192000"/>
              <a:gd name="connsiteY2626" fmla="*/ 3641735 h 6858000"/>
              <a:gd name="connsiteX2627" fmla="*/ 7673359 w 12192000"/>
              <a:gd name="connsiteY2627" fmla="*/ 3642528 h 6858000"/>
              <a:gd name="connsiteX2628" fmla="*/ 7663837 w 12192000"/>
              <a:gd name="connsiteY2628" fmla="*/ 3643322 h 6858000"/>
              <a:gd name="connsiteX2629" fmla="*/ 7654316 w 12192000"/>
              <a:gd name="connsiteY2629" fmla="*/ 3642528 h 6858000"/>
              <a:gd name="connsiteX2630" fmla="*/ 7645588 w 12192000"/>
              <a:gd name="connsiteY2630" fmla="*/ 3640148 h 6858000"/>
              <a:gd name="connsiteX2631" fmla="*/ 7640828 w 12192000"/>
              <a:gd name="connsiteY2631" fmla="*/ 3637768 h 6858000"/>
              <a:gd name="connsiteX2632" fmla="*/ 7636861 w 12192000"/>
              <a:gd name="connsiteY2632" fmla="*/ 3636181 h 6858000"/>
              <a:gd name="connsiteX2633" fmla="*/ 7633687 w 12192000"/>
              <a:gd name="connsiteY2633" fmla="*/ 3632214 h 6858000"/>
              <a:gd name="connsiteX2634" fmla="*/ 7629720 w 12192000"/>
              <a:gd name="connsiteY2634" fmla="*/ 3629040 h 6858000"/>
              <a:gd name="connsiteX2635" fmla="*/ 7055269 w 12192000"/>
              <a:gd name="connsiteY2635" fmla="*/ 3055387 h 6858000"/>
              <a:gd name="connsiteX2636" fmla="*/ 6683145 w 12192000"/>
              <a:gd name="connsiteY2636" fmla="*/ 2666604 h 6858000"/>
              <a:gd name="connsiteX2637" fmla="*/ 6679178 w 12192000"/>
              <a:gd name="connsiteY2637" fmla="*/ 2662637 h 6858000"/>
              <a:gd name="connsiteX2638" fmla="*/ 6675211 w 12192000"/>
              <a:gd name="connsiteY2638" fmla="*/ 2658670 h 6858000"/>
              <a:gd name="connsiteX2639" fmla="*/ 6669657 w 12192000"/>
              <a:gd name="connsiteY2639" fmla="*/ 2654703 h 6858000"/>
              <a:gd name="connsiteX2640" fmla="*/ 6666483 w 12192000"/>
              <a:gd name="connsiteY2640" fmla="*/ 2653116 h 6858000"/>
              <a:gd name="connsiteX2641" fmla="*/ 6664103 w 12192000"/>
              <a:gd name="connsiteY2641" fmla="*/ 2651529 h 6858000"/>
              <a:gd name="connsiteX2642" fmla="*/ 6660135 w 12192000"/>
              <a:gd name="connsiteY2642" fmla="*/ 2650736 h 6858000"/>
              <a:gd name="connsiteX2643" fmla="*/ 6656962 w 12192000"/>
              <a:gd name="connsiteY2643" fmla="*/ 2649149 h 6858000"/>
              <a:gd name="connsiteX2644" fmla="*/ 6653788 w 12192000"/>
              <a:gd name="connsiteY2644" fmla="*/ 2649149 h 6858000"/>
              <a:gd name="connsiteX2645" fmla="*/ 6650614 w 12192000"/>
              <a:gd name="connsiteY2645" fmla="*/ 2649149 h 6858000"/>
              <a:gd name="connsiteX2646" fmla="*/ 6647440 w 12192000"/>
              <a:gd name="connsiteY2646" fmla="*/ 2650736 h 6858000"/>
              <a:gd name="connsiteX2647" fmla="*/ 6643474 w 12192000"/>
              <a:gd name="connsiteY2647" fmla="*/ 2653116 h 6858000"/>
              <a:gd name="connsiteX2648" fmla="*/ 6640300 w 12192000"/>
              <a:gd name="connsiteY2648" fmla="*/ 2654703 h 6858000"/>
              <a:gd name="connsiteX2649" fmla="*/ 6637919 w 12192000"/>
              <a:gd name="connsiteY2649" fmla="*/ 2657083 h 6858000"/>
              <a:gd name="connsiteX2650" fmla="*/ 6637126 w 12192000"/>
              <a:gd name="connsiteY2650" fmla="*/ 2659465 h 6858000"/>
              <a:gd name="connsiteX2651" fmla="*/ 6636333 w 12192000"/>
              <a:gd name="connsiteY2651" fmla="*/ 2662637 h 6858000"/>
              <a:gd name="connsiteX2652" fmla="*/ 6634745 w 12192000"/>
              <a:gd name="connsiteY2652" fmla="*/ 2666604 h 6858000"/>
              <a:gd name="connsiteX2653" fmla="*/ 6634745 w 12192000"/>
              <a:gd name="connsiteY2653" fmla="*/ 2668191 h 6858000"/>
              <a:gd name="connsiteX2654" fmla="*/ 6634745 w 12192000"/>
              <a:gd name="connsiteY2654" fmla="*/ 2675334 h 6858000"/>
              <a:gd name="connsiteX2655" fmla="*/ 6636333 w 12192000"/>
              <a:gd name="connsiteY2655" fmla="*/ 2680889 h 6858000"/>
              <a:gd name="connsiteX2656" fmla="*/ 6637919 w 12192000"/>
              <a:gd name="connsiteY2656" fmla="*/ 2684855 h 6858000"/>
              <a:gd name="connsiteX2657" fmla="*/ 6641886 w 12192000"/>
              <a:gd name="connsiteY2657" fmla="*/ 2692789 h 6858000"/>
              <a:gd name="connsiteX2658" fmla="*/ 6642680 w 12192000"/>
              <a:gd name="connsiteY2658" fmla="*/ 2696756 h 6858000"/>
              <a:gd name="connsiteX2659" fmla="*/ 6653788 w 12192000"/>
              <a:gd name="connsiteY2659" fmla="*/ 2718972 h 6858000"/>
              <a:gd name="connsiteX2660" fmla="*/ 6666483 w 12192000"/>
              <a:gd name="connsiteY2660" fmla="*/ 2744361 h 6858000"/>
              <a:gd name="connsiteX2661" fmla="*/ 6694254 w 12192000"/>
              <a:gd name="connsiteY2661" fmla="*/ 2801488 h 6858000"/>
              <a:gd name="connsiteX2662" fmla="*/ 6760109 w 12192000"/>
              <a:gd name="connsiteY2662" fmla="*/ 2930820 h 6858000"/>
              <a:gd name="connsiteX2663" fmla="*/ 6825965 w 12192000"/>
              <a:gd name="connsiteY2663" fmla="*/ 3057767 h 6858000"/>
              <a:gd name="connsiteX2664" fmla="*/ 6878332 w 12192000"/>
              <a:gd name="connsiteY2664" fmla="*/ 3158533 h 6858000"/>
              <a:gd name="connsiteX2665" fmla="*/ 6879125 w 12192000"/>
              <a:gd name="connsiteY2665" fmla="*/ 3160915 h 6858000"/>
              <a:gd name="connsiteX2666" fmla="*/ 6879918 w 12192000"/>
              <a:gd name="connsiteY2666" fmla="*/ 3164087 h 6858000"/>
              <a:gd name="connsiteX2667" fmla="*/ 6881506 w 12192000"/>
              <a:gd name="connsiteY2667" fmla="*/ 3169642 h 6858000"/>
              <a:gd name="connsiteX2668" fmla="*/ 6882299 w 12192000"/>
              <a:gd name="connsiteY2668" fmla="*/ 3175196 h 6858000"/>
              <a:gd name="connsiteX2669" fmla="*/ 6883886 w 12192000"/>
              <a:gd name="connsiteY2669" fmla="*/ 3180751 h 6858000"/>
              <a:gd name="connsiteX2670" fmla="*/ 6883886 w 12192000"/>
              <a:gd name="connsiteY2670" fmla="*/ 3611584 h 6858000"/>
              <a:gd name="connsiteX2671" fmla="*/ 6882299 w 12192000"/>
              <a:gd name="connsiteY2671" fmla="*/ 3617138 h 6858000"/>
              <a:gd name="connsiteX2672" fmla="*/ 6882299 w 12192000"/>
              <a:gd name="connsiteY2672" fmla="*/ 3621105 h 6858000"/>
              <a:gd name="connsiteX2673" fmla="*/ 6881506 w 12192000"/>
              <a:gd name="connsiteY2673" fmla="*/ 3625866 h 6858000"/>
              <a:gd name="connsiteX2674" fmla="*/ 6879125 w 12192000"/>
              <a:gd name="connsiteY2674" fmla="*/ 3630627 h 6858000"/>
              <a:gd name="connsiteX2675" fmla="*/ 6876745 w 12192000"/>
              <a:gd name="connsiteY2675" fmla="*/ 3634594 h 6858000"/>
              <a:gd name="connsiteX2676" fmla="*/ 6874365 w 12192000"/>
              <a:gd name="connsiteY2676" fmla="*/ 3639354 h 6858000"/>
              <a:gd name="connsiteX2677" fmla="*/ 6872777 w 12192000"/>
              <a:gd name="connsiteY2677" fmla="*/ 3642528 h 6858000"/>
              <a:gd name="connsiteX2678" fmla="*/ 6868811 w 12192000"/>
              <a:gd name="connsiteY2678" fmla="*/ 3645702 h 6858000"/>
              <a:gd name="connsiteX2679" fmla="*/ 6865637 w 12192000"/>
              <a:gd name="connsiteY2679" fmla="*/ 3648876 h 6858000"/>
              <a:gd name="connsiteX2680" fmla="*/ 6861670 w 12192000"/>
              <a:gd name="connsiteY2680" fmla="*/ 3652843 h 6858000"/>
              <a:gd name="connsiteX2681" fmla="*/ 6857702 w 12192000"/>
              <a:gd name="connsiteY2681" fmla="*/ 3654430 h 6858000"/>
              <a:gd name="connsiteX2682" fmla="*/ 6853735 w 12192000"/>
              <a:gd name="connsiteY2682" fmla="*/ 3656810 h 6858000"/>
              <a:gd name="connsiteX2683" fmla="*/ 6848975 w 12192000"/>
              <a:gd name="connsiteY2683" fmla="*/ 3658397 h 6858000"/>
              <a:gd name="connsiteX2684" fmla="*/ 6845007 w 12192000"/>
              <a:gd name="connsiteY2684" fmla="*/ 3659190 h 6858000"/>
              <a:gd name="connsiteX2685" fmla="*/ 6840247 w 12192000"/>
              <a:gd name="connsiteY2685" fmla="*/ 3660777 h 6858000"/>
              <a:gd name="connsiteX2686" fmla="*/ 6834692 w 12192000"/>
              <a:gd name="connsiteY2686" fmla="*/ 3660777 h 6858000"/>
              <a:gd name="connsiteX2687" fmla="*/ 6199940 w 12192000"/>
              <a:gd name="connsiteY2687" fmla="*/ 3660777 h 6858000"/>
              <a:gd name="connsiteX2688" fmla="*/ 6199940 w 12192000"/>
              <a:gd name="connsiteY2688" fmla="*/ 3161708 h 6858000"/>
              <a:gd name="connsiteX2689" fmla="*/ 6199940 w 12192000"/>
              <a:gd name="connsiteY2689" fmla="*/ 2664226 h 6858000"/>
              <a:gd name="connsiteX2690" fmla="*/ 6199940 w 12192000"/>
              <a:gd name="connsiteY2690" fmla="*/ 2166741 h 6858000"/>
              <a:gd name="connsiteX2691" fmla="*/ 0 w 12192000"/>
              <a:gd name="connsiteY2691" fmla="*/ 1668465 h 6858000"/>
              <a:gd name="connsiteX2692" fmla="*/ 472296 w 12192000"/>
              <a:gd name="connsiteY2692" fmla="*/ 1668465 h 6858000"/>
              <a:gd name="connsiteX2693" fmla="*/ 945383 w 12192000"/>
              <a:gd name="connsiteY2693" fmla="*/ 1668465 h 6858000"/>
              <a:gd name="connsiteX2694" fmla="*/ 1418473 w 12192000"/>
              <a:gd name="connsiteY2694" fmla="*/ 1668465 h 6858000"/>
              <a:gd name="connsiteX2695" fmla="*/ 1891561 w 12192000"/>
              <a:gd name="connsiteY2695" fmla="*/ 1668465 h 6858000"/>
              <a:gd name="connsiteX2696" fmla="*/ 1891561 w 12192000"/>
              <a:gd name="connsiteY2696" fmla="*/ 2304005 h 6858000"/>
              <a:gd name="connsiteX2697" fmla="*/ 1891561 w 12192000"/>
              <a:gd name="connsiteY2697" fmla="*/ 2307972 h 6858000"/>
              <a:gd name="connsiteX2698" fmla="*/ 1891561 w 12192000"/>
              <a:gd name="connsiteY2698" fmla="*/ 2311146 h 6858000"/>
              <a:gd name="connsiteX2699" fmla="*/ 1890768 w 12192000"/>
              <a:gd name="connsiteY2699" fmla="*/ 2313525 h 6858000"/>
              <a:gd name="connsiteX2700" fmla="*/ 1889974 w 12192000"/>
              <a:gd name="connsiteY2700" fmla="*/ 2318286 h 6858000"/>
              <a:gd name="connsiteX2701" fmla="*/ 1888386 w 12192000"/>
              <a:gd name="connsiteY2701" fmla="*/ 2322255 h 6858000"/>
              <a:gd name="connsiteX2702" fmla="*/ 1886004 w 12192000"/>
              <a:gd name="connsiteY2702" fmla="*/ 2327015 h 6858000"/>
              <a:gd name="connsiteX2703" fmla="*/ 1884417 w 12192000"/>
              <a:gd name="connsiteY2703" fmla="*/ 2330189 h 6858000"/>
              <a:gd name="connsiteX2704" fmla="*/ 1880449 w 12192000"/>
              <a:gd name="connsiteY2704" fmla="*/ 2334949 h 6858000"/>
              <a:gd name="connsiteX2705" fmla="*/ 1877274 w 12192000"/>
              <a:gd name="connsiteY2705" fmla="*/ 2338124 h 6858000"/>
              <a:gd name="connsiteX2706" fmla="*/ 1874098 w 12192000"/>
              <a:gd name="connsiteY2706" fmla="*/ 2341298 h 6858000"/>
              <a:gd name="connsiteX2707" fmla="*/ 1870923 w 12192000"/>
              <a:gd name="connsiteY2707" fmla="*/ 2343676 h 6858000"/>
              <a:gd name="connsiteX2708" fmla="*/ 1866160 w 12192000"/>
              <a:gd name="connsiteY2708" fmla="*/ 2346058 h 6858000"/>
              <a:gd name="connsiteX2709" fmla="*/ 1862986 w 12192000"/>
              <a:gd name="connsiteY2709" fmla="*/ 2348436 h 6858000"/>
              <a:gd name="connsiteX2710" fmla="*/ 1858223 w 12192000"/>
              <a:gd name="connsiteY2710" fmla="*/ 2350817 h 6858000"/>
              <a:gd name="connsiteX2711" fmla="*/ 1852667 w 12192000"/>
              <a:gd name="connsiteY2711" fmla="*/ 2351610 h 6858000"/>
              <a:gd name="connsiteX2712" fmla="*/ 1848697 w 12192000"/>
              <a:gd name="connsiteY2712" fmla="*/ 2351610 h 6858000"/>
              <a:gd name="connsiteX2713" fmla="*/ 1843935 w 12192000"/>
              <a:gd name="connsiteY2713" fmla="*/ 2352403 h 6858000"/>
              <a:gd name="connsiteX2714" fmla="*/ 1321631 w 12192000"/>
              <a:gd name="connsiteY2714" fmla="*/ 2352403 h 6858000"/>
              <a:gd name="connsiteX2715" fmla="*/ 1316076 w 12192000"/>
              <a:gd name="connsiteY2715" fmla="*/ 2351610 h 6858000"/>
              <a:gd name="connsiteX2716" fmla="*/ 1310519 w 12192000"/>
              <a:gd name="connsiteY2716" fmla="*/ 2350817 h 6858000"/>
              <a:gd name="connsiteX2717" fmla="*/ 1304962 w 12192000"/>
              <a:gd name="connsiteY2717" fmla="*/ 2349232 h 6858000"/>
              <a:gd name="connsiteX2718" fmla="*/ 1300200 w 12192000"/>
              <a:gd name="connsiteY2718" fmla="*/ 2346850 h 6858000"/>
              <a:gd name="connsiteX2719" fmla="*/ 1198598 w 12192000"/>
              <a:gd name="connsiteY2719" fmla="*/ 2296863 h 6858000"/>
              <a:gd name="connsiteX2720" fmla="*/ 1069211 w 12192000"/>
              <a:gd name="connsiteY2720" fmla="*/ 2234182 h 6858000"/>
              <a:gd name="connsiteX2721" fmla="*/ 937445 w 12192000"/>
              <a:gd name="connsiteY2721" fmla="*/ 2170709 h 6858000"/>
              <a:gd name="connsiteX2722" fmla="*/ 878706 w 12192000"/>
              <a:gd name="connsiteY2722" fmla="*/ 2142939 h 6858000"/>
              <a:gd name="connsiteX2723" fmla="*/ 829493 w 12192000"/>
              <a:gd name="connsiteY2723" fmla="*/ 2121514 h 6858000"/>
              <a:gd name="connsiteX2724" fmla="*/ 826318 w 12192000"/>
              <a:gd name="connsiteY2724" fmla="*/ 2119136 h 6858000"/>
              <a:gd name="connsiteX2725" fmla="*/ 819173 w 12192000"/>
              <a:gd name="connsiteY2725" fmla="*/ 2115961 h 6858000"/>
              <a:gd name="connsiteX2726" fmla="*/ 813617 w 12192000"/>
              <a:gd name="connsiteY2726" fmla="*/ 2115169 h 6858000"/>
              <a:gd name="connsiteX2727" fmla="*/ 808061 w 12192000"/>
              <a:gd name="connsiteY2727" fmla="*/ 2113580 h 6858000"/>
              <a:gd name="connsiteX2728" fmla="*/ 801711 w 12192000"/>
              <a:gd name="connsiteY2728" fmla="*/ 2113580 h 6858000"/>
              <a:gd name="connsiteX2729" fmla="*/ 796154 w 12192000"/>
              <a:gd name="connsiteY2729" fmla="*/ 2115169 h 6858000"/>
              <a:gd name="connsiteX2730" fmla="*/ 793772 w 12192000"/>
              <a:gd name="connsiteY2730" fmla="*/ 2117547 h 6858000"/>
              <a:gd name="connsiteX2731" fmla="*/ 790597 w 12192000"/>
              <a:gd name="connsiteY2731" fmla="*/ 2118340 h 6858000"/>
              <a:gd name="connsiteX2732" fmla="*/ 788217 w 12192000"/>
              <a:gd name="connsiteY2732" fmla="*/ 2120721 h 6858000"/>
              <a:gd name="connsiteX2733" fmla="*/ 785835 w 12192000"/>
              <a:gd name="connsiteY2733" fmla="*/ 2123103 h 6858000"/>
              <a:gd name="connsiteX2734" fmla="*/ 784247 w 12192000"/>
              <a:gd name="connsiteY2734" fmla="*/ 2126278 h 6858000"/>
              <a:gd name="connsiteX2735" fmla="*/ 783454 w 12192000"/>
              <a:gd name="connsiteY2735" fmla="*/ 2129448 h 6858000"/>
              <a:gd name="connsiteX2736" fmla="*/ 783454 w 12192000"/>
              <a:gd name="connsiteY2736" fmla="*/ 2136590 h 6858000"/>
              <a:gd name="connsiteX2737" fmla="*/ 784247 w 12192000"/>
              <a:gd name="connsiteY2737" fmla="*/ 2139764 h 6858000"/>
              <a:gd name="connsiteX2738" fmla="*/ 785835 w 12192000"/>
              <a:gd name="connsiteY2738" fmla="*/ 2142939 h 6858000"/>
              <a:gd name="connsiteX2739" fmla="*/ 786629 w 12192000"/>
              <a:gd name="connsiteY2739" fmla="*/ 2146110 h 6858000"/>
              <a:gd name="connsiteX2740" fmla="*/ 789010 w 12192000"/>
              <a:gd name="connsiteY2740" fmla="*/ 2149284 h 6858000"/>
              <a:gd name="connsiteX2741" fmla="*/ 792185 w 12192000"/>
              <a:gd name="connsiteY2741" fmla="*/ 2154047 h 6858000"/>
              <a:gd name="connsiteX2742" fmla="*/ 796946 w 12192000"/>
              <a:gd name="connsiteY2742" fmla="*/ 2158807 h 6858000"/>
              <a:gd name="connsiteX2743" fmla="*/ 800123 w 12192000"/>
              <a:gd name="connsiteY2743" fmla="*/ 2161980 h 6858000"/>
              <a:gd name="connsiteX2744" fmla="*/ 1141446 w 12192000"/>
              <a:gd name="connsiteY2744" fmla="*/ 2474593 h 6858000"/>
              <a:gd name="connsiteX2745" fmla="*/ 1813772 w 12192000"/>
              <a:gd name="connsiteY2745" fmla="*/ 3145837 h 6858000"/>
              <a:gd name="connsiteX2746" fmla="*/ 1816946 w 12192000"/>
              <a:gd name="connsiteY2746" fmla="*/ 3149012 h 6858000"/>
              <a:gd name="connsiteX2747" fmla="*/ 1819328 w 12192000"/>
              <a:gd name="connsiteY2747" fmla="*/ 3153775 h 6858000"/>
              <a:gd name="connsiteX2748" fmla="*/ 1822503 w 12192000"/>
              <a:gd name="connsiteY2748" fmla="*/ 3158533 h 6858000"/>
              <a:gd name="connsiteX2749" fmla="*/ 1824091 w 12192000"/>
              <a:gd name="connsiteY2749" fmla="*/ 3161706 h 6858000"/>
              <a:gd name="connsiteX2750" fmla="*/ 1827265 w 12192000"/>
              <a:gd name="connsiteY2750" fmla="*/ 3172022 h 6858000"/>
              <a:gd name="connsiteX2751" fmla="*/ 1828059 w 12192000"/>
              <a:gd name="connsiteY2751" fmla="*/ 3180749 h 6858000"/>
              <a:gd name="connsiteX2752" fmla="*/ 1827265 w 12192000"/>
              <a:gd name="connsiteY2752" fmla="*/ 3189477 h 6858000"/>
              <a:gd name="connsiteX2753" fmla="*/ 1825678 w 12192000"/>
              <a:gd name="connsiteY2753" fmla="*/ 3194237 h 6858000"/>
              <a:gd name="connsiteX2754" fmla="*/ 1824091 w 12192000"/>
              <a:gd name="connsiteY2754" fmla="*/ 3198204 h 6858000"/>
              <a:gd name="connsiteX2755" fmla="*/ 1822503 w 12192000"/>
              <a:gd name="connsiteY2755" fmla="*/ 3202966 h 6858000"/>
              <a:gd name="connsiteX2756" fmla="*/ 1819328 w 12192000"/>
              <a:gd name="connsiteY2756" fmla="*/ 3207726 h 6858000"/>
              <a:gd name="connsiteX2757" fmla="*/ 1816946 w 12192000"/>
              <a:gd name="connsiteY2757" fmla="*/ 3210900 h 6858000"/>
              <a:gd name="connsiteX2758" fmla="*/ 1813772 w 12192000"/>
              <a:gd name="connsiteY2758" fmla="*/ 3214867 h 6858000"/>
              <a:gd name="connsiteX2759" fmla="*/ 1398628 w 12192000"/>
              <a:gd name="connsiteY2759" fmla="*/ 3629039 h 6858000"/>
              <a:gd name="connsiteX2760" fmla="*/ 1395453 w 12192000"/>
              <a:gd name="connsiteY2760" fmla="*/ 3632213 h 6858000"/>
              <a:gd name="connsiteX2761" fmla="*/ 1390691 w 12192000"/>
              <a:gd name="connsiteY2761" fmla="*/ 3636180 h 6858000"/>
              <a:gd name="connsiteX2762" fmla="*/ 1387515 w 12192000"/>
              <a:gd name="connsiteY2762" fmla="*/ 3637767 h 6858000"/>
              <a:gd name="connsiteX2763" fmla="*/ 1382753 w 12192000"/>
              <a:gd name="connsiteY2763" fmla="*/ 3640147 h 6858000"/>
              <a:gd name="connsiteX2764" fmla="*/ 1374022 w 12192000"/>
              <a:gd name="connsiteY2764" fmla="*/ 3642527 h 6858000"/>
              <a:gd name="connsiteX2765" fmla="*/ 1363703 w 12192000"/>
              <a:gd name="connsiteY2765" fmla="*/ 3643321 h 6858000"/>
              <a:gd name="connsiteX2766" fmla="*/ 1354971 w 12192000"/>
              <a:gd name="connsiteY2766" fmla="*/ 3642527 h 6858000"/>
              <a:gd name="connsiteX2767" fmla="*/ 1350208 w 12192000"/>
              <a:gd name="connsiteY2767" fmla="*/ 3641734 h 6858000"/>
              <a:gd name="connsiteX2768" fmla="*/ 1346239 w 12192000"/>
              <a:gd name="connsiteY2768" fmla="*/ 3640147 h 6858000"/>
              <a:gd name="connsiteX2769" fmla="*/ 1341476 w 12192000"/>
              <a:gd name="connsiteY2769" fmla="*/ 3637767 h 6858000"/>
              <a:gd name="connsiteX2770" fmla="*/ 1337508 w 12192000"/>
              <a:gd name="connsiteY2770" fmla="*/ 3636180 h 6858000"/>
              <a:gd name="connsiteX2771" fmla="*/ 1333539 w 12192000"/>
              <a:gd name="connsiteY2771" fmla="*/ 3632213 h 6858000"/>
              <a:gd name="connsiteX2772" fmla="*/ 1330364 w 12192000"/>
              <a:gd name="connsiteY2772" fmla="*/ 3629039 h 6858000"/>
              <a:gd name="connsiteX2773" fmla="*/ 755671 w 12192000"/>
              <a:gd name="connsiteY2773" fmla="*/ 3055386 h 6858000"/>
              <a:gd name="connsiteX2774" fmla="*/ 382598 w 12192000"/>
              <a:gd name="connsiteY2774" fmla="*/ 2666604 h 6858000"/>
              <a:gd name="connsiteX2775" fmla="*/ 379424 w 12192000"/>
              <a:gd name="connsiteY2775" fmla="*/ 2662637 h 6858000"/>
              <a:gd name="connsiteX2776" fmla="*/ 374661 w 12192000"/>
              <a:gd name="connsiteY2776" fmla="*/ 2658670 h 6858000"/>
              <a:gd name="connsiteX2777" fmla="*/ 369105 w 12192000"/>
              <a:gd name="connsiteY2777" fmla="*/ 2654703 h 6858000"/>
              <a:gd name="connsiteX2778" fmla="*/ 363547 w 12192000"/>
              <a:gd name="connsiteY2778" fmla="*/ 2651528 h 6858000"/>
              <a:gd name="connsiteX2779" fmla="*/ 360372 w 12192000"/>
              <a:gd name="connsiteY2779" fmla="*/ 2650736 h 6858000"/>
              <a:gd name="connsiteX2780" fmla="*/ 357197 w 12192000"/>
              <a:gd name="connsiteY2780" fmla="*/ 2649148 h 6858000"/>
              <a:gd name="connsiteX2781" fmla="*/ 350848 w 12192000"/>
              <a:gd name="connsiteY2781" fmla="*/ 2649148 h 6858000"/>
              <a:gd name="connsiteX2782" fmla="*/ 346879 w 12192000"/>
              <a:gd name="connsiteY2782" fmla="*/ 2650736 h 6858000"/>
              <a:gd name="connsiteX2783" fmla="*/ 343704 w 12192000"/>
              <a:gd name="connsiteY2783" fmla="*/ 2653116 h 6858000"/>
              <a:gd name="connsiteX2784" fmla="*/ 340528 w 12192000"/>
              <a:gd name="connsiteY2784" fmla="*/ 2654703 h 6858000"/>
              <a:gd name="connsiteX2785" fmla="*/ 338146 w 12192000"/>
              <a:gd name="connsiteY2785" fmla="*/ 2657083 h 6858000"/>
              <a:gd name="connsiteX2786" fmla="*/ 335765 w 12192000"/>
              <a:gd name="connsiteY2786" fmla="*/ 2662637 h 6858000"/>
              <a:gd name="connsiteX2787" fmla="*/ 334972 w 12192000"/>
              <a:gd name="connsiteY2787" fmla="*/ 2668190 h 6858000"/>
              <a:gd name="connsiteX2788" fmla="*/ 334972 w 12192000"/>
              <a:gd name="connsiteY2788" fmla="*/ 2675331 h 6858000"/>
              <a:gd name="connsiteX2789" fmla="*/ 335765 w 12192000"/>
              <a:gd name="connsiteY2789" fmla="*/ 2680888 h 6858000"/>
              <a:gd name="connsiteX2790" fmla="*/ 338146 w 12192000"/>
              <a:gd name="connsiteY2790" fmla="*/ 2684855 h 6858000"/>
              <a:gd name="connsiteX2791" fmla="*/ 341322 w 12192000"/>
              <a:gd name="connsiteY2791" fmla="*/ 2692787 h 6858000"/>
              <a:gd name="connsiteX2792" fmla="*/ 342910 w 12192000"/>
              <a:gd name="connsiteY2792" fmla="*/ 2696754 h 6858000"/>
              <a:gd name="connsiteX2793" fmla="*/ 365929 w 12192000"/>
              <a:gd name="connsiteY2793" fmla="*/ 2744361 h 6858000"/>
              <a:gd name="connsiteX2794" fmla="*/ 393710 w 12192000"/>
              <a:gd name="connsiteY2794" fmla="*/ 2801488 h 6858000"/>
              <a:gd name="connsiteX2795" fmla="*/ 459595 w 12192000"/>
              <a:gd name="connsiteY2795" fmla="*/ 2930821 h 6858000"/>
              <a:gd name="connsiteX2796" fmla="*/ 525477 w 12192000"/>
              <a:gd name="connsiteY2796" fmla="*/ 3057766 h 6858000"/>
              <a:gd name="connsiteX2797" fmla="*/ 577867 w 12192000"/>
              <a:gd name="connsiteY2797" fmla="*/ 3158533 h 6858000"/>
              <a:gd name="connsiteX2798" fmla="*/ 580248 w 12192000"/>
              <a:gd name="connsiteY2798" fmla="*/ 3164086 h 6858000"/>
              <a:gd name="connsiteX2799" fmla="*/ 581835 w 12192000"/>
              <a:gd name="connsiteY2799" fmla="*/ 3169642 h 6858000"/>
              <a:gd name="connsiteX2800" fmla="*/ 582630 w 12192000"/>
              <a:gd name="connsiteY2800" fmla="*/ 3175196 h 6858000"/>
              <a:gd name="connsiteX2801" fmla="*/ 583422 w 12192000"/>
              <a:gd name="connsiteY2801" fmla="*/ 3180749 h 6858000"/>
              <a:gd name="connsiteX2802" fmla="*/ 583422 w 12192000"/>
              <a:gd name="connsiteY2802" fmla="*/ 3611583 h 6858000"/>
              <a:gd name="connsiteX2803" fmla="*/ 582630 w 12192000"/>
              <a:gd name="connsiteY2803" fmla="*/ 3617137 h 6858000"/>
              <a:gd name="connsiteX2804" fmla="*/ 582630 w 12192000"/>
              <a:gd name="connsiteY2804" fmla="*/ 3618724 h 6858000"/>
              <a:gd name="connsiteX2805" fmla="*/ 582630 w 12192000"/>
              <a:gd name="connsiteY2805" fmla="*/ 3621104 h 6858000"/>
              <a:gd name="connsiteX2806" fmla="*/ 581835 w 12192000"/>
              <a:gd name="connsiteY2806" fmla="*/ 3625865 h 6858000"/>
              <a:gd name="connsiteX2807" fmla="*/ 579454 w 12192000"/>
              <a:gd name="connsiteY2807" fmla="*/ 3630626 h 6858000"/>
              <a:gd name="connsiteX2808" fmla="*/ 577072 w 12192000"/>
              <a:gd name="connsiteY2808" fmla="*/ 3634593 h 6858000"/>
              <a:gd name="connsiteX2809" fmla="*/ 574692 w 12192000"/>
              <a:gd name="connsiteY2809" fmla="*/ 3639353 h 6858000"/>
              <a:gd name="connsiteX2810" fmla="*/ 572310 w 12192000"/>
              <a:gd name="connsiteY2810" fmla="*/ 3642527 h 6858000"/>
              <a:gd name="connsiteX2811" fmla="*/ 569136 w 12192000"/>
              <a:gd name="connsiteY2811" fmla="*/ 3645701 h 6858000"/>
              <a:gd name="connsiteX2812" fmla="*/ 565959 w 12192000"/>
              <a:gd name="connsiteY2812" fmla="*/ 3648875 h 6858000"/>
              <a:gd name="connsiteX2813" fmla="*/ 561198 w 12192000"/>
              <a:gd name="connsiteY2813" fmla="*/ 3652842 h 6858000"/>
              <a:gd name="connsiteX2814" fmla="*/ 558022 w 12192000"/>
              <a:gd name="connsiteY2814" fmla="*/ 3654429 h 6858000"/>
              <a:gd name="connsiteX2815" fmla="*/ 553259 w 12192000"/>
              <a:gd name="connsiteY2815" fmla="*/ 3656809 h 6858000"/>
              <a:gd name="connsiteX2816" fmla="*/ 549292 w 12192000"/>
              <a:gd name="connsiteY2816" fmla="*/ 3658396 h 6858000"/>
              <a:gd name="connsiteX2817" fmla="*/ 544528 w 12192000"/>
              <a:gd name="connsiteY2817" fmla="*/ 3659189 h 6858000"/>
              <a:gd name="connsiteX2818" fmla="*/ 540559 w 12192000"/>
              <a:gd name="connsiteY2818" fmla="*/ 3660776 h 6858000"/>
              <a:gd name="connsiteX2819" fmla="*/ 535003 w 12192000"/>
              <a:gd name="connsiteY2819" fmla="*/ 3660776 h 6858000"/>
              <a:gd name="connsiteX2820" fmla="*/ 0 w 12192000"/>
              <a:gd name="connsiteY2820" fmla="*/ 3660776 h 6858000"/>
              <a:gd name="connsiteX2821" fmla="*/ 2944456 w 12192000"/>
              <a:gd name="connsiteY2821" fmla="*/ 1592263 h 6858000"/>
              <a:gd name="connsiteX2822" fmla="*/ 2991269 w 12192000"/>
              <a:gd name="connsiteY2822" fmla="*/ 1592263 h 6858000"/>
              <a:gd name="connsiteX2823" fmla="*/ 3038874 w 12192000"/>
              <a:gd name="connsiteY2823" fmla="*/ 1592263 h 6858000"/>
              <a:gd name="connsiteX2824" fmla="*/ 3083308 w 12192000"/>
              <a:gd name="connsiteY2824" fmla="*/ 1593850 h 6858000"/>
              <a:gd name="connsiteX2825" fmla="*/ 3126947 w 12192000"/>
              <a:gd name="connsiteY2825" fmla="*/ 1594645 h 6858000"/>
              <a:gd name="connsiteX2826" fmla="*/ 3167413 w 12192000"/>
              <a:gd name="connsiteY2826" fmla="*/ 1596230 h 6858000"/>
              <a:gd name="connsiteX2827" fmla="*/ 3187248 w 12192000"/>
              <a:gd name="connsiteY2827" fmla="*/ 1597024 h 6858000"/>
              <a:gd name="connsiteX2828" fmla="*/ 3207878 w 12192000"/>
              <a:gd name="connsiteY2828" fmla="*/ 1599404 h 6858000"/>
              <a:gd name="connsiteX2829" fmla="*/ 3245169 w 12192000"/>
              <a:gd name="connsiteY2829" fmla="*/ 1601784 h 6858000"/>
              <a:gd name="connsiteX2830" fmla="*/ 3280874 w 12192000"/>
              <a:gd name="connsiteY2830" fmla="*/ 1604957 h 6858000"/>
              <a:gd name="connsiteX2831" fmla="*/ 3315786 w 12192000"/>
              <a:gd name="connsiteY2831" fmla="*/ 1608924 h 6858000"/>
              <a:gd name="connsiteX2832" fmla="*/ 3348317 w 12192000"/>
              <a:gd name="connsiteY2832" fmla="*/ 1613685 h 6858000"/>
              <a:gd name="connsiteX2833" fmla="*/ 3379261 w 12192000"/>
              <a:gd name="connsiteY2833" fmla="*/ 1618445 h 6858000"/>
              <a:gd name="connsiteX2834" fmla="*/ 3409411 w 12192000"/>
              <a:gd name="connsiteY2834" fmla="*/ 1623997 h 6858000"/>
              <a:gd name="connsiteX2835" fmla="*/ 3437183 w 12192000"/>
              <a:gd name="connsiteY2835" fmla="*/ 1629551 h 6858000"/>
              <a:gd name="connsiteX2836" fmla="*/ 3464159 w 12192000"/>
              <a:gd name="connsiteY2836" fmla="*/ 1635898 h 6858000"/>
              <a:gd name="connsiteX2837" fmla="*/ 3489549 w 12192000"/>
              <a:gd name="connsiteY2837" fmla="*/ 1643038 h 6858000"/>
              <a:gd name="connsiteX2838" fmla="*/ 3514145 w 12192000"/>
              <a:gd name="connsiteY2838" fmla="*/ 1649388 h 6858000"/>
              <a:gd name="connsiteX2839" fmla="*/ 3537949 w 12192000"/>
              <a:gd name="connsiteY2839" fmla="*/ 1657321 h 6858000"/>
              <a:gd name="connsiteX2840" fmla="*/ 3560166 w 12192000"/>
              <a:gd name="connsiteY2840" fmla="*/ 1665253 h 6858000"/>
              <a:gd name="connsiteX2841" fmla="*/ 3581587 w 12192000"/>
              <a:gd name="connsiteY2841" fmla="*/ 1673979 h 6858000"/>
              <a:gd name="connsiteX2842" fmla="*/ 3601424 w 12192000"/>
              <a:gd name="connsiteY2842" fmla="*/ 1681912 h 6858000"/>
              <a:gd name="connsiteX2843" fmla="*/ 3621260 w 12192000"/>
              <a:gd name="connsiteY2843" fmla="*/ 1691433 h 6858000"/>
              <a:gd name="connsiteX2844" fmla="*/ 3639508 w 12192000"/>
              <a:gd name="connsiteY2844" fmla="*/ 1700954 h 6858000"/>
              <a:gd name="connsiteX2845" fmla="*/ 3656965 w 12192000"/>
              <a:gd name="connsiteY2845" fmla="*/ 1710474 h 6858000"/>
              <a:gd name="connsiteX2846" fmla="*/ 3675214 w 12192000"/>
              <a:gd name="connsiteY2846" fmla="*/ 1720787 h 6858000"/>
              <a:gd name="connsiteX2847" fmla="*/ 3690289 w 12192000"/>
              <a:gd name="connsiteY2847" fmla="*/ 1731894 h 6858000"/>
              <a:gd name="connsiteX2848" fmla="*/ 3706158 w 12192000"/>
              <a:gd name="connsiteY2848" fmla="*/ 1742208 h 6858000"/>
              <a:gd name="connsiteX2849" fmla="*/ 3722026 w 12192000"/>
              <a:gd name="connsiteY2849" fmla="*/ 1754109 h 6858000"/>
              <a:gd name="connsiteX2850" fmla="*/ 3736309 w 12192000"/>
              <a:gd name="connsiteY2850" fmla="*/ 1765216 h 6858000"/>
              <a:gd name="connsiteX2851" fmla="*/ 3750590 w 12192000"/>
              <a:gd name="connsiteY2851" fmla="*/ 1777909 h 6858000"/>
              <a:gd name="connsiteX2852" fmla="*/ 3764080 w 12192000"/>
              <a:gd name="connsiteY2852" fmla="*/ 1789811 h 6858000"/>
              <a:gd name="connsiteX2853" fmla="*/ 3777568 w 12192000"/>
              <a:gd name="connsiteY2853" fmla="*/ 1802504 h 6858000"/>
              <a:gd name="connsiteX2854" fmla="*/ 3804545 w 12192000"/>
              <a:gd name="connsiteY2854" fmla="*/ 1827892 h 6858000"/>
              <a:gd name="connsiteX2855" fmla="*/ 3818826 w 12192000"/>
              <a:gd name="connsiteY2855" fmla="*/ 1842173 h 6858000"/>
              <a:gd name="connsiteX2856" fmla="*/ 3832314 w 12192000"/>
              <a:gd name="connsiteY2856" fmla="*/ 1858039 h 6858000"/>
              <a:gd name="connsiteX2857" fmla="*/ 3845803 w 12192000"/>
              <a:gd name="connsiteY2857" fmla="*/ 1873905 h 6858000"/>
              <a:gd name="connsiteX2858" fmla="*/ 3857704 w 12192000"/>
              <a:gd name="connsiteY2858" fmla="*/ 1890568 h 6858000"/>
              <a:gd name="connsiteX2859" fmla="*/ 3870400 w 12192000"/>
              <a:gd name="connsiteY2859" fmla="*/ 1905643 h 6858000"/>
              <a:gd name="connsiteX2860" fmla="*/ 3881509 w 12192000"/>
              <a:gd name="connsiteY2860" fmla="*/ 1923095 h 6858000"/>
              <a:gd name="connsiteX2861" fmla="*/ 3892615 w 12192000"/>
              <a:gd name="connsiteY2861" fmla="*/ 1939757 h 6858000"/>
              <a:gd name="connsiteX2862" fmla="*/ 3903724 w 12192000"/>
              <a:gd name="connsiteY2862" fmla="*/ 1956418 h 6858000"/>
              <a:gd name="connsiteX2863" fmla="*/ 3912452 w 12192000"/>
              <a:gd name="connsiteY2863" fmla="*/ 1973870 h 6858000"/>
              <a:gd name="connsiteX2864" fmla="*/ 3922768 w 12192000"/>
              <a:gd name="connsiteY2864" fmla="*/ 1990532 h 6858000"/>
              <a:gd name="connsiteX2865" fmla="*/ 3931495 w 12192000"/>
              <a:gd name="connsiteY2865" fmla="*/ 2008779 h 6858000"/>
              <a:gd name="connsiteX2866" fmla="*/ 3939428 w 12192000"/>
              <a:gd name="connsiteY2866" fmla="*/ 2026230 h 6858000"/>
              <a:gd name="connsiteX2867" fmla="*/ 3948158 w 12192000"/>
              <a:gd name="connsiteY2867" fmla="*/ 2044478 h 6858000"/>
              <a:gd name="connsiteX2868" fmla="*/ 3955298 w 12192000"/>
              <a:gd name="connsiteY2868" fmla="*/ 2063521 h 6858000"/>
              <a:gd name="connsiteX2869" fmla="*/ 3968787 w 12192000"/>
              <a:gd name="connsiteY2869" fmla="*/ 2100014 h 6858000"/>
              <a:gd name="connsiteX2870" fmla="*/ 3980688 w 12192000"/>
              <a:gd name="connsiteY2870" fmla="*/ 2137301 h 6858000"/>
              <a:gd name="connsiteX2871" fmla="*/ 3991002 w 12192000"/>
              <a:gd name="connsiteY2871" fmla="*/ 2173795 h 6858000"/>
              <a:gd name="connsiteX2872" fmla="*/ 3998937 w 12192000"/>
              <a:gd name="connsiteY2872" fmla="*/ 2211876 h 6858000"/>
              <a:gd name="connsiteX2873" fmla="*/ 4005286 w 12192000"/>
              <a:gd name="connsiteY2873" fmla="*/ 2249957 h 6858000"/>
              <a:gd name="connsiteX2874" fmla="*/ 4010838 w 12192000"/>
              <a:gd name="connsiteY2874" fmla="*/ 2286453 h 6858000"/>
              <a:gd name="connsiteX2875" fmla="*/ 4014013 w 12192000"/>
              <a:gd name="connsiteY2875" fmla="*/ 2324535 h 6858000"/>
              <a:gd name="connsiteX2876" fmla="*/ 4015600 w 12192000"/>
              <a:gd name="connsiteY2876" fmla="*/ 2341987 h 6858000"/>
              <a:gd name="connsiteX2877" fmla="*/ 4016392 w 12192000"/>
              <a:gd name="connsiteY2877" fmla="*/ 2361029 h 6858000"/>
              <a:gd name="connsiteX2878" fmla="*/ 4016392 w 12192000"/>
              <a:gd name="connsiteY2878" fmla="*/ 2379275 h 6858000"/>
              <a:gd name="connsiteX2879" fmla="*/ 4016392 w 12192000"/>
              <a:gd name="connsiteY2879" fmla="*/ 2396729 h 6858000"/>
              <a:gd name="connsiteX2880" fmla="*/ 4016392 w 12192000"/>
              <a:gd name="connsiteY2880" fmla="*/ 2434017 h 6858000"/>
              <a:gd name="connsiteX2881" fmla="*/ 4014013 w 12192000"/>
              <a:gd name="connsiteY2881" fmla="*/ 2469719 h 6858000"/>
              <a:gd name="connsiteX2882" fmla="*/ 4011633 w 12192000"/>
              <a:gd name="connsiteY2882" fmla="*/ 2488759 h 6858000"/>
              <a:gd name="connsiteX2883" fmla="*/ 4010838 w 12192000"/>
              <a:gd name="connsiteY2883" fmla="*/ 2506214 h 6858000"/>
              <a:gd name="connsiteX2884" fmla="*/ 4005286 w 12192000"/>
              <a:gd name="connsiteY2884" fmla="*/ 2544296 h 6858000"/>
              <a:gd name="connsiteX2885" fmla="*/ 3998937 w 12192000"/>
              <a:gd name="connsiteY2885" fmla="*/ 2580790 h 6858000"/>
              <a:gd name="connsiteX2886" fmla="*/ 3991002 w 12192000"/>
              <a:gd name="connsiteY2886" fmla="*/ 2618076 h 6858000"/>
              <a:gd name="connsiteX2887" fmla="*/ 3986243 w 12192000"/>
              <a:gd name="connsiteY2887" fmla="*/ 2637117 h 6858000"/>
              <a:gd name="connsiteX2888" fmla="*/ 3980688 w 12192000"/>
              <a:gd name="connsiteY2888" fmla="*/ 2655365 h 6858000"/>
              <a:gd name="connsiteX2889" fmla="*/ 3968787 w 12192000"/>
              <a:gd name="connsiteY2889" fmla="*/ 2692654 h 6858000"/>
              <a:gd name="connsiteX2890" fmla="*/ 3963233 w 12192000"/>
              <a:gd name="connsiteY2890" fmla="*/ 2710107 h 6858000"/>
              <a:gd name="connsiteX2891" fmla="*/ 3955298 w 12192000"/>
              <a:gd name="connsiteY2891" fmla="*/ 2729146 h 6858000"/>
              <a:gd name="connsiteX2892" fmla="*/ 3948158 w 12192000"/>
              <a:gd name="connsiteY2892" fmla="*/ 2747394 h 6858000"/>
              <a:gd name="connsiteX2893" fmla="*/ 3939428 w 12192000"/>
              <a:gd name="connsiteY2893" fmla="*/ 2764847 h 6858000"/>
              <a:gd name="connsiteX2894" fmla="*/ 3931495 w 12192000"/>
              <a:gd name="connsiteY2894" fmla="*/ 2783095 h 6858000"/>
              <a:gd name="connsiteX2895" fmla="*/ 3922768 w 12192000"/>
              <a:gd name="connsiteY2895" fmla="*/ 2800548 h 6858000"/>
              <a:gd name="connsiteX2896" fmla="*/ 3912452 w 12192000"/>
              <a:gd name="connsiteY2896" fmla="*/ 2817209 h 6858000"/>
              <a:gd name="connsiteX2897" fmla="*/ 3903724 w 12192000"/>
              <a:gd name="connsiteY2897" fmla="*/ 2835458 h 6858000"/>
              <a:gd name="connsiteX2898" fmla="*/ 3892615 w 12192000"/>
              <a:gd name="connsiteY2898" fmla="*/ 2852119 h 6858000"/>
              <a:gd name="connsiteX2899" fmla="*/ 3881509 w 12192000"/>
              <a:gd name="connsiteY2899" fmla="*/ 2868777 h 6858000"/>
              <a:gd name="connsiteX2900" fmla="*/ 3870400 w 12192000"/>
              <a:gd name="connsiteY2900" fmla="*/ 2885438 h 6858000"/>
              <a:gd name="connsiteX2901" fmla="*/ 3857704 w 12192000"/>
              <a:gd name="connsiteY2901" fmla="*/ 2902098 h 6858000"/>
              <a:gd name="connsiteX2902" fmla="*/ 3845803 w 12192000"/>
              <a:gd name="connsiteY2902" fmla="*/ 2917967 h 6858000"/>
              <a:gd name="connsiteX2903" fmla="*/ 3832314 w 12192000"/>
              <a:gd name="connsiteY2903" fmla="*/ 2933835 h 6858000"/>
              <a:gd name="connsiteX2904" fmla="*/ 3818826 w 12192000"/>
              <a:gd name="connsiteY2904" fmla="*/ 2948906 h 6858000"/>
              <a:gd name="connsiteX2905" fmla="*/ 3804545 w 12192000"/>
              <a:gd name="connsiteY2905" fmla="*/ 2963980 h 6858000"/>
              <a:gd name="connsiteX2906" fmla="*/ 3791055 w 12192000"/>
              <a:gd name="connsiteY2906" fmla="*/ 2976678 h 6858000"/>
              <a:gd name="connsiteX2907" fmla="*/ 3777568 w 12192000"/>
              <a:gd name="connsiteY2907" fmla="*/ 2989370 h 6858000"/>
              <a:gd name="connsiteX2908" fmla="*/ 3750590 w 12192000"/>
              <a:gd name="connsiteY2908" fmla="*/ 3014755 h 6858000"/>
              <a:gd name="connsiteX2909" fmla="*/ 3736309 w 12192000"/>
              <a:gd name="connsiteY2909" fmla="*/ 3025862 h 6858000"/>
              <a:gd name="connsiteX2910" fmla="*/ 3722026 w 12192000"/>
              <a:gd name="connsiteY2910" fmla="*/ 3038558 h 6858000"/>
              <a:gd name="connsiteX2911" fmla="*/ 3706158 w 12192000"/>
              <a:gd name="connsiteY2911" fmla="*/ 3049664 h 6858000"/>
              <a:gd name="connsiteX2912" fmla="*/ 3690289 w 12192000"/>
              <a:gd name="connsiteY2912" fmla="*/ 3059978 h 6858000"/>
              <a:gd name="connsiteX2913" fmla="*/ 3675214 w 12192000"/>
              <a:gd name="connsiteY2913" fmla="*/ 3071085 h 6858000"/>
              <a:gd name="connsiteX2914" fmla="*/ 3656965 w 12192000"/>
              <a:gd name="connsiteY2914" fmla="*/ 3080604 h 6858000"/>
              <a:gd name="connsiteX2915" fmla="*/ 3639508 w 12192000"/>
              <a:gd name="connsiteY2915" fmla="*/ 3090918 h 6858000"/>
              <a:gd name="connsiteX2916" fmla="*/ 3621260 w 12192000"/>
              <a:gd name="connsiteY2916" fmla="*/ 3101231 h 6858000"/>
              <a:gd name="connsiteX2917" fmla="*/ 3601424 w 12192000"/>
              <a:gd name="connsiteY2917" fmla="*/ 3109959 h 6858000"/>
              <a:gd name="connsiteX2918" fmla="*/ 3581587 w 12192000"/>
              <a:gd name="connsiteY2918" fmla="*/ 3118685 h 6858000"/>
              <a:gd name="connsiteX2919" fmla="*/ 3560166 w 12192000"/>
              <a:gd name="connsiteY2919" fmla="*/ 3126619 h 6858000"/>
              <a:gd name="connsiteX2920" fmla="*/ 3537949 w 12192000"/>
              <a:gd name="connsiteY2920" fmla="*/ 3134554 h 6858000"/>
              <a:gd name="connsiteX2921" fmla="*/ 3514145 w 12192000"/>
              <a:gd name="connsiteY2921" fmla="*/ 3142488 h 6858000"/>
              <a:gd name="connsiteX2922" fmla="*/ 3489549 w 12192000"/>
              <a:gd name="connsiteY2922" fmla="*/ 3148833 h 6858000"/>
              <a:gd name="connsiteX2923" fmla="*/ 3464159 w 12192000"/>
              <a:gd name="connsiteY2923" fmla="*/ 3155181 h 6858000"/>
              <a:gd name="connsiteX2924" fmla="*/ 3437183 w 12192000"/>
              <a:gd name="connsiteY2924" fmla="*/ 3162321 h 6858000"/>
              <a:gd name="connsiteX2925" fmla="*/ 3409411 w 12192000"/>
              <a:gd name="connsiteY2925" fmla="*/ 3167873 h 6858000"/>
              <a:gd name="connsiteX2926" fmla="*/ 3379261 w 12192000"/>
              <a:gd name="connsiteY2926" fmla="*/ 3173427 h 6858000"/>
              <a:gd name="connsiteX2927" fmla="*/ 3348317 w 12192000"/>
              <a:gd name="connsiteY2927" fmla="*/ 3178187 h 6858000"/>
              <a:gd name="connsiteX2928" fmla="*/ 3315786 w 12192000"/>
              <a:gd name="connsiteY2928" fmla="*/ 3182154 h 6858000"/>
              <a:gd name="connsiteX2929" fmla="*/ 3280874 w 12192000"/>
              <a:gd name="connsiteY2929" fmla="*/ 3186914 h 6858000"/>
              <a:gd name="connsiteX2930" fmla="*/ 3245169 w 12192000"/>
              <a:gd name="connsiteY2930" fmla="*/ 3190088 h 6858000"/>
              <a:gd name="connsiteX2931" fmla="*/ 3207878 w 12192000"/>
              <a:gd name="connsiteY2931" fmla="*/ 3192468 h 6858000"/>
              <a:gd name="connsiteX2932" fmla="*/ 3167413 w 12192000"/>
              <a:gd name="connsiteY2932" fmla="*/ 3195642 h 6858000"/>
              <a:gd name="connsiteX2933" fmla="*/ 3126947 w 12192000"/>
              <a:gd name="connsiteY2933" fmla="*/ 3197228 h 6858000"/>
              <a:gd name="connsiteX2934" fmla="*/ 3083308 w 12192000"/>
              <a:gd name="connsiteY2934" fmla="*/ 3198815 h 6858000"/>
              <a:gd name="connsiteX2935" fmla="*/ 3038874 w 12192000"/>
              <a:gd name="connsiteY2935" fmla="*/ 3198815 h 6858000"/>
              <a:gd name="connsiteX2936" fmla="*/ 2991269 w 12192000"/>
              <a:gd name="connsiteY2936" fmla="*/ 3200402 h 6858000"/>
              <a:gd name="connsiteX2937" fmla="*/ 2944456 w 12192000"/>
              <a:gd name="connsiteY2937" fmla="*/ 3198815 h 6858000"/>
              <a:gd name="connsiteX2938" fmla="*/ 2899229 w 12192000"/>
              <a:gd name="connsiteY2938" fmla="*/ 3198815 h 6858000"/>
              <a:gd name="connsiteX2939" fmla="*/ 2856384 w 12192000"/>
              <a:gd name="connsiteY2939" fmla="*/ 3197228 h 6858000"/>
              <a:gd name="connsiteX2940" fmla="*/ 2815124 w 12192000"/>
              <a:gd name="connsiteY2940" fmla="*/ 3195642 h 6858000"/>
              <a:gd name="connsiteX2941" fmla="*/ 2794495 w 12192000"/>
              <a:gd name="connsiteY2941" fmla="*/ 3194848 h 6858000"/>
              <a:gd name="connsiteX2942" fmla="*/ 2775453 w 12192000"/>
              <a:gd name="connsiteY2942" fmla="*/ 3192468 h 6858000"/>
              <a:gd name="connsiteX2943" fmla="*/ 2738161 w 12192000"/>
              <a:gd name="connsiteY2943" fmla="*/ 3190088 h 6858000"/>
              <a:gd name="connsiteX2944" fmla="*/ 2702455 w 12192000"/>
              <a:gd name="connsiteY2944" fmla="*/ 3186914 h 6858000"/>
              <a:gd name="connsiteX2945" fmla="*/ 2667545 w 12192000"/>
              <a:gd name="connsiteY2945" fmla="*/ 3182154 h 6858000"/>
              <a:gd name="connsiteX2946" fmla="*/ 2635014 w 12192000"/>
              <a:gd name="connsiteY2946" fmla="*/ 3178187 h 6858000"/>
              <a:gd name="connsiteX2947" fmla="*/ 2604069 w 12192000"/>
              <a:gd name="connsiteY2947" fmla="*/ 3173427 h 6858000"/>
              <a:gd name="connsiteX2948" fmla="*/ 2573920 w 12192000"/>
              <a:gd name="connsiteY2948" fmla="*/ 3167873 h 6858000"/>
              <a:gd name="connsiteX2949" fmla="*/ 2546149 w 12192000"/>
              <a:gd name="connsiteY2949" fmla="*/ 3162321 h 6858000"/>
              <a:gd name="connsiteX2950" fmla="*/ 2519172 w 12192000"/>
              <a:gd name="connsiteY2950" fmla="*/ 3155181 h 6858000"/>
              <a:gd name="connsiteX2951" fmla="*/ 2492195 w 12192000"/>
              <a:gd name="connsiteY2951" fmla="*/ 3148833 h 6858000"/>
              <a:gd name="connsiteX2952" fmla="*/ 2467598 w 12192000"/>
              <a:gd name="connsiteY2952" fmla="*/ 3142488 h 6858000"/>
              <a:gd name="connsiteX2953" fmla="*/ 2444588 w 12192000"/>
              <a:gd name="connsiteY2953" fmla="*/ 3134554 h 6858000"/>
              <a:gd name="connsiteX2954" fmla="*/ 2422371 w 12192000"/>
              <a:gd name="connsiteY2954" fmla="*/ 3126619 h 6858000"/>
              <a:gd name="connsiteX2955" fmla="*/ 2400949 w 12192000"/>
              <a:gd name="connsiteY2955" fmla="*/ 3118685 h 6858000"/>
              <a:gd name="connsiteX2956" fmla="*/ 2381113 w 12192000"/>
              <a:gd name="connsiteY2956" fmla="*/ 3109959 h 6858000"/>
              <a:gd name="connsiteX2957" fmla="*/ 2362071 w 12192000"/>
              <a:gd name="connsiteY2957" fmla="*/ 3101231 h 6858000"/>
              <a:gd name="connsiteX2958" fmla="*/ 2343028 w 12192000"/>
              <a:gd name="connsiteY2958" fmla="*/ 3090918 h 6858000"/>
              <a:gd name="connsiteX2959" fmla="*/ 2324779 w 12192000"/>
              <a:gd name="connsiteY2959" fmla="*/ 3080604 h 6858000"/>
              <a:gd name="connsiteX2960" fmla="*/ 2308116 w 12192000"/>
              <a:gd name="connsiteY2960" fmla="*/ 3071085 h 6858000"/>
              <a:gd name="connsiteX2961" fmla="*/ 2293041 w 12192000"/>
              <a:gd name="connsiteY2961" fmla="*/ 3059978 h 6858000"/>
              <a:gd name="connsiteX2962" fmla="*/ 2275585 w 12192000"/>
              <a:gd name="connsiteY2962" fmla="*/ 3049664 h 6858000"/>
              <a:gd name="connsiteX2963" fmla="*/ 2261304 w 12192000"/>
              <a:gd name="connsiteY2963" fmla="*/ 3038558 h 6858000"/>
              <a:gd name="connsiteX2964" fmla="*/ 2247022 w 12192000"/>
              <a:gd name="connsiteY2964" fmla="*/ 3025862 h 6858000"/>
              <a:gd name="connsiteX2965" fmla="*/ 2232739 w 12192000"/>
              <a:gd name="connsiteY2965" fmla="*/ 3013963 h 6858000"/>
              <a:gd name="connsiteX2966" fmla="*/ 2219251 w 12192000"/>
              <a:gd name="connsiteY2966" fmla="*/ 3002859 h 6858000"/>
              <a:gd name="connsiteX2967" fmla="*/ 2204175 w 12192000"/>
              <a:gd name="connsiteY2967" fmla="*/ 2989370 h 6858000"/>
              <a:gd name="connsiteX2968" fmla="*/ 2178785 w 12192000"/>
              <a:gd name="connsiteY2968" fmla="*/ 2963980 h 6858000"/>
              <a:gd name="connsiteX2969" fmla="*/ 2164504 w 12192000"/>
              <a:gd name="connsiteY2969" fmla="*/ 2948906 h 6858000"/>
              <a:gd name="connsiteX2970" fmla="*/ 2151016 w 12192000"/>
              <a:gd name="connsiteY2970" fmla="*/ 2933835 h 6858000"/>
              <a:gd name="connsiteX2971" fmla="*/ 2137526 w 12192000"/>
              <a:gd name="connsiteY2971" fmla="*/ 2917967 h 6858000"/>
              <a:gd name="connsiteX2972" fmla="*/ 2125626 w 12192000"/>
              <a:gd name="connsiteY2972" fmla="*/ 2902098 h 6858000"/>
              <a:gd name="connsiteX2973" fmla="*/ 2112931 w 12192000"/>
              <a:gd name="connsiteY2973" fmla="*/ 2885438 h 6858000"/>
              <a:gd name="connsiteX2974" fmla="*/ 2101028 w 12192000"/>
              <a:gd name="connsiteY2974" fmla="*/ 2868777 h 6858000"/>
              <a:gd name="connsiteX2975" fmla="*/ 2090715 w 12192000"/>
              <a:gd name="connsiteY2975" fmla="*/ 2852119 h 6858000"/>
              <a:gd name="connsiteX2976" fmla="*/ 2079606 w 12192000"/>
              <a:gd name="connsiteY2976" fmla="*/ 2835458 h 6858000"/>
              <a:gd name="connsiteX2977" fmla="*/ 2069291 w 12192000"/>
              <a:gd name="connsiteY2977" fmla="*/ 2817209 h 6858000"/>
              <a:gd name="connsiteX2978" fmla="*/ 2060563 w 12192000"/>
              <a:gd name="connsiteY2978" fmla="*/ 2800548 h 6858000"/>
              <a:gd name="connsiteX2979" fmla="*/ 2051836 w 12192000"/>
              <a:gd name="connsiteY2979" fmla="*/ 2783095 h 6858000"/>
              <a:gd name="connsiteX2980" fmla="*/ 2043108 w 12192000"/>
              <a:gd name="connsiteY2980" fmla="*/ 2764847 h 6858000"/>
              <a:gd name="connsiteX2981" fmla="*/ 2035173 w 12192000"/>
              <a:gd name="connsiteY2981" fmla="*/ 2747394 h 6858000"/>
              <a:gd name="connsiteX2982" fmla="*/ 2027239 w 12192000"/>
              <a:gd name="connsiteY2982" fmla="*/ 2728353 h 6858000"/>
              <a:gd name="connsiteX2983" fmla="*/ 2013750 w 12192000"/>
              <a:gd name="connsiteY2983" fmla="*/ 2692654 h 6858000"/>
              <a:gd name="connsiteX2984" fmla="*/ 2002642 w 12192000"/>
              <a:gd name="connsiteY2984" fmla="*/ 2654571 h 6858000"/>
              <a:gd name="connsiteX2985" fmla="*/ 1992328 w 12192000"/>
              <a:gd name="connsiteY2985" fmla="*/ 2618076 h 6858000"/>
              <a:gd name="connsiteX2986" fmla="*/ 1983599 w 12192000"/>
              <a:gd name="connsiteY2986" fmla="*/ 2579995 h 6858000"/>
              <a:gd name="connsiteX2987" fmla="*/ 1978046 w 12192000"/>
              <a:gd name="connsiteY2987" fmla="*/ 2541914 h 6858000"/>
              <a:gd name="connsiteX2988" fmla="*/ 1972492 w 12192000"/>
              <a:gd name="connsiteY2988" fmla="*/ 2505420 h 6858000"/>
              <a:gd name="connsiteX2989" fmla="*/ 1969318 w 12192000"/>
              <a:gd name="connsiteY2989" fmla="*/ 2467341 h 6858000"/>
              <a:gd name="connsiteX2990" fmla="*/ 1967730 w 12192000"/>
              <a:gd name="connsiteY2990" fmla="*/ 2449093 h 6858000"/>
              <a:gd name="connsiteX2991" fmla="*/ 1966937 w 12192000"/>
              <a:gd name="connsiteY2991" fmla="*/ 2430050 h 6858000"/>
              <a:gd name="connsiteX2992" fmla="*/ 1966937 w 12192000"/>
              <a:gd name="connsiteY2992" fmla="*/ 2412599 h 6858000"/>
              <a:gd name="connsiteX2993" fmla="*/ 1966144 w 12192000"/>
              <a:gd name="connsiteY2993" fmla="*/ 2394349 h 6858000"/>
              <a:gd name="connsiteX2994" fmla="*/ 1966937 w 12192000"/>
              <a:gd name="connsiteY2994" fmla="*/ 2358648 h 6858000"/>
              <a:gd name="connsiteX2995" fmla="*/ 1969318 w 12192000"/>
              <a:gd name="connsiteY2995" fmla="*/ 2322153 h 6858000"/>
              <a:gd name="connsiteX2996" fmla="*/ 1970112 w 12192000"/>
              <a:gd name="connsiteY2996" fmla="*/ 2303114 h 6858000"/>
              <a:gd name="connsiteX2997" fmla="*/ 1972492 w 12192000"/>
              <a:gd name="connsiteY2997" fmla="*/ 2285659 h 6858000"/>
              <a:gd name="connsiteX2998" fmla="*/ 1978046 w 12192000"/>
              <a:gd name="connsiteY2998" fmla="*/ 2248372 h 6858000"/>
              <a:gd name="connsiteX2999" fmla="*/ 1983599 w 12192000"/>
              <a:gd name="connsiteY2999" fmla="*/ 2210291 h 6858000"/>
              <a:gd name="connsiteX3000" fmla="*/ 1992328 w 12192000"/>
              <a:gd name="connsiteY3000" fmla="*/ 2173795 h 6858000"/>
              <a:gd name="connsiteX3001" fmla="*/ 1997088 w 12192000"/>
              <a:gd name="connsiteY3001" fmla="*/ 2154756 h 6858000"/>
              <a:gd name="connsiteX3002" fmla="*/ 2002642 w 12192000"/>
              <a:gd name="connsiteY3002" fmla="*/ 2135714 h 6858000"/>
              <a:gd name="connsiteX3003" fmla="*/ 2013750 w 12192000"/>
              <a:gd name="connsiteY3003" fmla="*/ 2099221 h 6858000"/>
              <a:gd name="connsiteX3004" fmla="*/ 2020098 w 12192000"/>
              <a:gd name="connsiteY3004" fmla="*/ 2080972 h 6858000"/>
              <a:gd name="connsiteX3005" fmla="*/ 2027239 w 12192000"/>
              <a:gd name="connsiteY3005" fmla="*/ 2061931 h 6858000"/>
              <a:gd name="connsiteX3006" fmla="*/ 2035173 w 12192000"/>
              <a:gd name="connsiteY3006" fmla="*/ 2044478 h 6858000"/>
              <a:gd name="connsiteX3007" fmla="*/ 2043108 w 12192000"/>
              <a:gd name="connsiteY3007" fmla="*/ 2026230 h 6858000"/>
              <a:gd name="connsiteX3008" fmla="*/ 2051836 w 12192000"/>
              <a:gd name="connsiteY3008" fmla="*/ 2008779 h 6858000"/>
              <a:gd name="connsiteX3009" fmla="*/ 2060563 w 12192000"/>
              <a:gd name="connsiteY3009" fmla="*/ 1990532 h 6858000"/>
              <a:gd name="connsiteX3010" fmla="*/ 2069291 w 12192000"/>
              <a:gd name="connsiteY3010" fmla="*/ 1973870 h 6858000"/>
              <a:gd name="connsiteX3011" fmla="*/ 2079606 w 12192000"/>
              <a:gd name="connsiteY3011" fmla="*/ 1956418 h 6858000"/>
              <a:gd name="connsiteX3012" fmla="*/ 2090715 w 12192000"/>
              <a:gd name="connsiteY3012" fmla="*/ 1939757 h 6858000"/>
              <a:gd name="connsiteX3013" fmla="*/ 2101028 w 12192000"/>
              <a:gd name="connsiteY3013" fmla="*/ 1923095 h 6858000"/>
              <a:gd name="connsiteX3014" fmla="*/ 2112931 w 12192000"/>
              <a:gd name="connsiteY3014" fmla="*/ 1905643 h 6858000"/>
              <a:gd name="connsiteX3015" fmla="*/ 2125626 w 12192000"/>
              <a:gd name="connsiteY3015" fmla="*/ 1888982 h 6858000"/>
              <a:gd name="connsiteX3016" fmla="*/ 2137526 w 12192000"/>
              <a:gd name="connsiteY3016" fmla="*/ 1873905 h 6858000"/>
              <a:gd name="connsiteX3017" fmla="*/ 2151016 w 12192000"/>
              <a:gd name="connsiteY3017" fmla="*/ 1858039 h 6858000"/>
              <a:gd name="connsiteX3018" fmla="*/ 2164504 w 12192000"/>
              <a:gd name="connsiteY3018" fmla="*/ 1842173 h 6858000"/>
              <a:gd name="connsiteX3019" fmla="*/ 2178785 w 12192000"/>
              <a:gd name="connsiteY3019" fmla="*/ 1827892 h 6858000"/>
              <a:gd name="connsiteX3020" fmla="*/ 2192274 w 12192000"/>
              <a:gd name="connsiteY3020" fmla="*/ 1814403 h 6858000"/>
              <a:gd name="connsiteX3021" fmla="*/ 2204175 w 12192000"/>
              <a:gd name="connsiteY3021" fmla="*/ 1802504 h 6858000"/>
              <a:gd name="connsiteX3022" fmla="*/ 2232739 w 12192000"/>
              <a:gd name="connsiteY3022" fmla="*/ 1777909 h 6858000"/>
              <a:gd name="connsiteX3023" fmla="*/ 2247022 w 12192000"/>
              <a:gd name="connsiteY3023" fmla="*/ 1765216 h 6858000"/>
              <a:gd name="connsiteX3024" fmla="*/ 2261304 w 12192000"/>
              <a:gd name="connsiteY3024" fmla="*/ 1753318 h 6858000"/>
              <a:gd name="connsiteX3025" fmla="*/ 2275585 w 12192000"/>
              <a:gd name="connsiteY3025" fmla="*/ 1742208 h 6858000"/>
              <a:gd name="connsiteX3026" fmla="*/ 2293041 w 12192000"/>
              <a:gd name="connsiteY3026" fmla="*/ 1731894 h 6858000"/>
              <a:gd name="connsiteX3027" fmla="*/ 2308116 w 12192000"/>
              <a:gd name="connsiteY3027" fmla="*/ 1720787 h 6858000"/>
              <a:gd name="connsiteX3028" fmla="*/ 2324779 w 12192000"/>
              <a:gd name="connsiteY3028" fmla="*/ 1710474 h 6858000"/>
              <a:gd name="connsiteX3029" fmla="*/ 2343028 w 12192000"/>
              <a:gd name="connsiteY3029" fmla="*/ 1700954 h 6858000"/>
              <a:gd name="connsiteX3030" fmla="*/ 2362071 w 12192000"/>
              <a:gd name="connsiteY3030" fmla="*/ 1691433 h 6858000"/>
              <a:gd name="connsiteX3031" fmla="*/ 2381113 w 12192000"/>
              <a:gd name="connsiteY3031" fmla="*/ 1681912 h 6858000"/>
              <a:gd name="connsiteX3032" fmla="*/ 2400949 w 12192000"/>
              <a:gd name="connsiteY3032" fmla="*/ 1673187 h 6858000"/>
              <a:gd name="connsiteX3033" fmla="*/ 2422371 w 12192000"/>
              <a:gd name="connsiteY3033" fmla="*/ 1665253 h 6858000"/>
              <a:gd name="connsiteX3034" fmla="*/ 2444588 w 12192000"/>
              <a:gd name="connsiteY3034" fmla="*/ 1657321 h 6858000"/>
              <a:gd name="connsiteX3035" fmla="*/ 2467598 w 12192000"/>
              <a:gd name="connsiteY3035" fmla="*/ 1649388 h 6858000"/>
              <a:gd name="connsiteX3036" fmla="*/ 2492195 w 12192000"/>
              <a:gd name="connsiteY3036" fmla="*/ 1643038 h 6858000"/>
              <a:gd name="connsiteX3037" fmla="*/ 2519172 w 12192000"/>
              <a:gd name="connsiteY3037" fmla="*/ 1635898 h 6858000"/>
              <a:gd name="connsiteX3038" fmla="*/ 2546149 w 12192000"/>
              <a:gd name="connsiteY3038" fmla="*/ 1629551 h 6858000"/>
              <a:gd name="connsiteX3039" fmla="*/ 2573920 w 12192000"/>
              <a:gd name="connsiteY3039" fmla="*/ 1623997 h 6858000"/>
              <a:gd name="connsiteX3040" fmla="*/ 2604069 w 12192000"/>
              <a:gd name="connsiteY3040" fmla="*/ 1618445 h 6858000"/>
              <a:gd name="connsiteX3041" fmla="*/ 2635014 w 12192000"/>
              <a:gd name="connsiteY3041" fmla="*/ 1613685 h 6858000"/>
              <a:gd name="connsiteX3042" fmla="*/ 2667545 w 12192000"/>
              <a:gd name="connsiteY3042" fmla="*/ 1608924 h 6858000"/>
              <a:gd name="connsiteX3043" fmla="*/ 2702455 w 12192000"/>
              <a:gd name="connsiteY3043" fmla="*/ 1604957 h 6858000"/>
              <a:gd name="connsiteX3044" fmla="*/ 2738161 w 12192000"/>
              <a:gd name="connsiteY3044" fmla="*/ 1601784 h 6858000"/>
              <a:gd name="connsiteX3045" fmla="*/ 2775453 w 12192000"/>
              <a:gd name="connsiteY3045" fmla="*/ 1599404 h 6858000"/>
              <a:gd name="connsiteX3046" fmla="*/ 2815124 w 12192000"/>
              <a:gd name="connsiteY3046" fmla="*/ 1596230 h 6858000"/>
              <a:gd name="connsiteX3047" fmla="*/ 2856384 w 12192000"/>
              <a:gd name="connsiteY3047" fmla="*/ 1594645 h 6858000"/>
              <a:gd name="connsiteX3048" fmla="*/ 2899229 w 12192000"/>
              <a:gd name="connsiteY3048" fmla="*/ 1593850 h 6858000"/>
              <a:gd name="connsiteX3049" fmla="*/ 9291181 w 12192000"/>
              <a:gd name="connsiteY3049" fmla="*/ 1590675 h 6858000"/>
              <a:gd name="connsiteX3050" fmla="*/ 9384014 w 12192000"/>
              <a:gd name="connsiteY3050" fmla="*/ 1591470 h 6858000"/>
              <a:gd name="connsiteX3051" fmla="*/ 9467325 w 12192000"/>
              <a:gd name="connsiteY3051" fmla="*/ 1595437 h 6858000"/>
              <a:gd name="connsiteX3052" fmla="*/ 9544288 w 12192000"/>
              <a:gd name="connsiteY3052" fmla="*/ 1600994 h 6858000"/>
              <a:gd name="connsiteX3053" fmla="*/ 9614905 w 12192000"/>
              <a:gd name="connsiteY3053" fmla="*/ 1608138 h 6858000"/>
              <a:gd name="connsiteX3054" fmla="*/ 9679174 w 12192000"/>
              <a:gd name="connsiteY3054" fmla="*/ 1617662 h 6858000"/>
              <a:gd name="connsiteX3055" fmla="*/ 9737888 w 12192000"/>
              <a:gd name="connsiteY3055" fmla="*/ 1628775 h 6858000"/>
              <a:gd name="connsiteX3056" fmla="*/ 9764072 w 12192000"/>
              <a:gd name="connsiteY3056" fmla="*/ 1635126 h 6858000"/>
              <a:gd name="connsiteX3057" fmla="*/ 9790255 w 12192000"/>
              <a:gd name="connsiteY3057" fmla="*/ 1642269 h 6858000"/>
              <a:gd name="connsiteX3058" fmla="*/ 9837862 w 12192000"/>
              <a:gd name="connsiteY3058" fmla="*/ 1656557 h 6858000"/>
              <a:gd name="connsiteX3059" fmla="*/ 9881501 w 12192000"/>
              <a:gd name="connsiteY3059" fmla="*/ 1672432 h 6858000"/>
              <a:gd name="connsiteX3060" fmla="*/ 9921966 w 12192000"/>
              <a:gd name="connsiteY3060" fmla="*/ 1689894 h 6858000"/>
              <a:gd name="connsiteX3061" fmla="*/ 9957671 w 12192000"/>
              <a:gd name="connsiteY3061" fmla="*/ 1709737 h 6858000"/>
              <a:gd name="connsiteX3062" fmla="*/ 9990995 w 12192000"/>
              <a:gd name="connsiteY3062" fmla="*/ 1731169 h 6858000"/>
              <a:gd name="connsiteX3063" fmla="*/ 10021940 w 12192000"/>
              <a:gd name="connsiteY3063" fmla="*/ 1752601 h 6858000"/>
              <a:gd name="connsiteX3064" fmla="*/ 10051297 w 12192000"/>
              <a:gd name="connsiteY3064" fmla="*/ 1775620 h 6858000"/>
              <a:gd name="connsiteX3065" fmla="*/ 10077480 w 12192000"/>
              <a:gd name="connsiteY3065" fmla="*/ 1801812 h 6858000"/>
              <a:gd name="connsiteX3066" fmla="*/ 10104458 w 12192000"/>
              <a:gd name="connsiteY3066" fmla="*/ 1827214 h 6858000"/>
              <a:gd name="connsiteX3067" fmla="*/ 10132228 w 12192000"/>
              <a:gd name="connsiteY3067" fmla="*/ 1857376 h 6858000"/>
              <a:gd name="connsiteX3068" fmla="*/ 10158411 w 12192000"/>
              <a:gd name="connsiteY3068" fmla="*/ 1888332 h 6858000"/>
              <a:gd name="connsiteX3069" fmla="*/ 10181420 w 12192000"/>
              <a:gd name="connsiteY3069" fmla="*/ 1922463 h 6858000"/>
              <a:gd name="connsiteX3070" fmla="*/ 10202844 w 12192000"/>
              <a:gd name="connsiteY3070" fmla="*/ 1955801 h 6858000"/>
              <a:gd name="connsiteX3071" fmla="*/ 10239342 w 12192000"/>
              <a:gd name="connsiteY3071" fmla="*/ 2025651 h 6858000"/>
              <a:gd name="connsiteX3072" fmla="*/ 10255211 w 12192000"/>
              <a:gd name="connsiteY3072" fmla="*/ 2062957 h 6858000"/>
              <a:gd name="connsiteX3073" fmla="*/ 10268699 w 12192000"/>
              <a:gd name="connsiteY3073" fmla="*/ 2098676 h 6858000"/>
              <a:gd name="connsiteX3074" fmla="*/ 10280601 w 12192000"/>
              <a:gd name="connsiteY3074" fmla="*/ 2136776 h 6858000"/>
              <a:gd name="connsiteX3075" fmla="*/ 10290916 w 12192000"/>
              <a:gd name="connsiteY3075" fmla="*/ 2173289 h 6858000"/>
              <a:gd name="connsiteX3076" fmla="*/ 10298851 w 12192000"/>
              <a:gd name="connsiteY3076" fmla="*/ 2211389 h 6858000"/>
              <a:gd name="connsiteX3077" fmla="*/ 10305198 w 12192000"/>
              <a:gd name="connsiteY3077" fmla="*/ 2249489 h 6858000"/>
              <a:gd name="connsiteX3078" fmla="*/ 10314718 w 12192000"/>
              <a:gd name="connsiteY3078" fmla="*/ 2324101 h 6858000"/>
              <a:gd name="connsiteX3079" fmla="*/ 10316306 w 12192000"/>
              <a:gd name="connsiteY3079" fmla="*/ 2360614 h 6858000"/>
              <a:gd name="connsiteX3080" fmla="*/ 10316306 w 12192000"/>
              <a:gd name="connsiteY3080" fmla="*/ 2396332 h 6858000"/>
              <a:gd name="connsiteX3081" fmla="*/ 10314718 w 12192000"/>
              <a:gd name="connsiteY3081" fmla="*/ 2469357 h 6858000"/>
              <a:gd name="connsiteX3082" fmla="*/ 10310752 w 12192000"/>
              <a:gd name="connsiteY3082" fmla="*/ 2505869 h 6858000"/>
              <a:gd name="connsiteX3083" fmla="*/ 10305198 w 12192000"/>
              <a:gd name="connsiteY3083" fmla="*/ 2542384 h 6858000"/>
              <a:gd name="connsiteX3084" fmla="*/ 10298851 w 12192000"/>
              <a:gd name="connsiteY3084" fmla="*/ 2580483 h 6858000"/>
              <a:gd name="connsiteX3085" fmla="*/ 10290916 w 12192000"/>
              <a:gd name="connsiteY3085" fmla="*/ 2617788 h 6858000"/>
              <a:gd name="connsiteX3086" fmla="*/ 10280601 w 12192000"/>
              <a:gd name="connsiteY3086" fmla="*/ 2655096 h 6858000"/>
              <a:gd name="connsiteX3087" fmla="*/ 10268699 w 12192000"/>
              <a:gd name="connsiteY3087" fmla="*/ 2692402 h 6858000"/>
              <a:gd name="connsiteX3088" fmla="*/ 10255211 w 12192000"/>
              <a:gd name="connsiteY3088" fmla="*/ 2728913 h 6858000"/>
              <a:gd name="connsiteX3089" fmla="*/ 10239342 w 12192000"/>
              <a:gd name="connsiteY3089" fmla="*/ 2764634 h 6858000"/>
              <a:gd name="connsiteX3090" fmla="*/ 10202844 w 12192000"/>
              <a:gd name="connsiteY3090" fmla="*/ 2835276 h 6858000"/>
              <a:gd name="connsiteX3091" fmla="*/ 10158411 w 12192000"/>
              <a:gd name="connsiteY3091" fmla="*/ 2901952 h 6858000"/>
              <a:gd name="connsiteX3092" fmla="*/ 10132228 w 12192000"/>
              <a:gd name="connsiteY3092" fmla="*/ 2933702 h 6858000"/>
              <a:gd name="connsiteX3093" fmla="*/ 10104458 w 12192000"/>
              <a:gd name="connsiteY3093" fmla="*/ 2963864 h 6858000"/>
              <a:gd name="connsiteX3094" fmla="*/ 10077480 w 12192000"/>
              <a:gd name="connsiteY3094" fmla="*/ 2989263 h 6858000"/>
              <a:gd name="connsiteX3095" fmla="*/ 10051297 w 12192000"/>
              <a:gd name="connsiteY3095" fmla="*/ 3013869 h 6858000"/>
              <a:gd name="connsiteX3096" fmla="*/ 10021940 w 12192000"/>
              <a:gd name="connsiteY3096" fmla="*/ 3036889 h 6858000"/>
              <a:gd name="connsiteX3097" fmla="*/ 9990995 w 12192000"/>
              <a:gd name="connsiteY3097" fmla="*/ 3059908 h 6858000"/>
              <a:gd name="connsiteX3098" fmla="*/ 9957671 w 12192000"/>
              <a:gd name="connsiteY3098" fmla="*/ 3080544 h 6858000"/>
              <a:gd name="connsiteX3099" fmla="*/ 9921966 w 12192000"/>
              <a:gd name="connsiteY3099" fmla="*/ 3099596 h 6858000"/>
              <a:gd name="connsiteX3100" fmla="*/ 9881501 w 12192000"/>
              <a:gd name="connsiteY3100" fmla="*/ 3117851 h 6858000"/>
              <a:gd name="connsiteX3101" fmla="*/ 9837862 w 12192000"/>
              <a:gd name="connsiteY3101" fmla="*/ 3134519 h 6858000"/>
              <a:gd name="connsiteX3102" fmla="*/ 9790255 w 12192000"/>
              <a:gd name="connsiteY3102" fmla="*/ 3148807 h 6858000"/>
              <a:gd name="connsiteX3103" fmla="*/ 9737888 w 12192000"/>
              <a:gd name="connsiteY3103" fmla="*/ 3162302 h 6858000"/>
              <a:gd name="connsiteX3104" fmla="*/ 9679174 w 12192000"/>
              <a:gd name="connsiteY3104" fmla="*/ 3173413 h 6858000"/>
              <a:gd name="connsiteX3105" fmla="*/ 9614905 w 12192000"/>
              <a:gd name="connsiteY3105" fmla="*/ 3182145 h 6858000"/>
              <a:gd name="connsiteX3106" fmla="*/ 9544288 w 12192000"/>
              <a:gd name="connsiteY3106" fmla="*/ 3190083 h 6858000"/>
              <a:gd name="connsiteX3107" fmla="*/ 9467325 w 12192000"/>
              <a:gd name="connsiteY3107" fmla="*/ 3195638 h 6858000"/>
              <a:gd name="connsiteX3108" fmla="*/ 9384014 w 12192000"/>
              <a:gd name="connsiteY3108" fmla="*/ 3198020 h 6858000"/>
              <a:gd name="connsiteX3109" fmla="*/ 9291181 w 12192000"/>
              <a:gd name="connsiteY3109" fmla="*/ 3198813 h 6858000"/>
              <a:gd name="connsiteX3110" fmla="*/ 9199936 w 12192000"/>
              <a:gd name="connsiteY3110" fmla="*/ 3198020 h 6858000"/>
              <a:gd name="connsiteX3111" fmla="*/ 9115037 w 12192000"/>
              <a:gd name="connsiteY3111" fmla="*/ 3195638 h 6858000"/>
              <a:gd name="connsiteX3112" fmla="*/ 9038074 w 12192000"/>
              <a:gd name="connsiteY3112" fmla="*/ 3190083 h 6858000"/>
              <a:gd name="connsiteX3113" fmla="*/ 8967458 w 12192000"/>
              <a:gd name="connsiteY3113" fmla="*/ 3182145 h 6858000"/>
              <a:gd name="connsiteX3114" fmla="*/ 8903983 w 12192000"/>
              <a:gd name="connsiteY3114" fmla="*/ 3173413 h 6858000"/>
              <a:gd name="connsiteX3115" fmla="*/ 8846061 w 12192000"/>
              <a:gd name="connsiteY3115" fmla="*/ 3162302 h 6858000"/>
              <a:gd name="connsiteX3116" fmla="*/ 8818291 w 12192000"/>
              <a:gd name="connsiteY3116" fmla="*/ 3155158 h 6858000"/>
              <a:gd name="connsiteX3117" fmla="*/ 8792901 w 12192000"/>
              <a:gd name="connsiteY3117" fmla="*/ 3148807 h 6858000"/>
              <a:gd name="connsiteX3118" fmla="*/ 8744501 w 12192000"/>
              <a:gd name="connsiteY3118" fmla="*/ 3134519 h 6858000"/>
              <a:gd name="connsiteX3119" fmla="*/ 8700862 w 12192000"/>
              <a:gd name="connsiteY3119" fmla="*/ 3117851 h 6858000"/>
              <a:gd name="connsiteX3120" fmla="*/ 8661983 w 12192000"/>
              <a:gd name="connsiteY3120" fmla="*/ 3099596 h 6858000"/>
              <a:gd name="connsiteX3121" fmla="*/ 8625485 w 12192000"/>
              <a:gd name="connsiteY3121" fmla="*/ 3080544 h 6858000"/>
              <a:gd name="connsiteX3122" fmla="*/ 8591368 w 12192000"/>
              <a:gd name="connsiteY3122" fmla="*/ 3059908 h 6858000"/>
              <a:gd name="connsiteX3123" fmla="*/ 8562010 w 12192000"/>
              <a:gd name="connsiteY3123" fmla="*/ 3036889 h 6858000"/>
              <a:gd name="connsiteX3124" fmla="*/ 8532653 w 12192000"/>
              <a:gd name="connsiteY3124" fmla="*/ 3013869 h 6858000"/>
              <a:gd name="connsiteX3125" fmla="*/ 8504882 w 12192000"/>
              <a:gd name="connsiteY3125" fmla="*/ 2989263 h 6858000"/>
              <a:gd name="connsiteX3126" fmla="*/ 8478699 w 12192000"/>
              <a:gd name="connsiteY3126" fmla="*/ 2963864 h 6858000"/>
              <a:gd name="connsiteX3127" fmla="*/ 8450929 w 12192000"/>
              <a:gd name="connsiteY3127" fmla="*/ 2933702 h 6858000"/>
              <a:gd name="connsiteX3128" fmla="*/ 8424745 w 12192000"/>
              <a:gd name="connsiteY3128" fmla="*/ 2901157 h 6858000"/>
              <a:gd name="connsiteX3129" fmla="*/ 8400942 w 12192000"/>
              <a:gd name="connsiteY3129" fmla="*/ 2868614 h 6858000"/>
              <a:gd name="connsiteX3130" fmla="*/ 8379519 w 12192000"/>
              <a:gd name="connsiteY3130" fmla="*/ 2835276 h 6858000"/>
              <a:gd name="connsiteX3131" fmla="*/ 8343021 w 12192000"/>
              <a:gd name="connsiteY3131" fmla="*/ 2764634 h 6858000"/>
              <a:gd name="connsiteX3132" fmla="*/ 8327152 w 12192000"/>
              <a:gd name="connsiteY3132" fmla="*/ 2728120 h 6858000"/>
              <a:gd name="connsiteX3133" fmla="*/ 8313663 w 12192000"/>
              <a:gd name="connsiteY3133" fmla="*/ 2690813 h 6858000"/>
              <a:gd name="connsiteX3134" fmla="*/ 8302555 w 12192000"/>
              <a:gd name="connsiteY3134" fmla="*/ 2654301 h 6858000"/>
              <a:gd name="connsiteX3135" fmla="*/ 8293033 w 12192000"/>
              <a:gd name="connsiteY3135" fmla="*/ 2617788 h 6858000"/>
              <a:gd name="connsiteX3136" fmla="*/ 8283512 w 12192000"/>
              <a:gd name="connsiteY3136" fmla="*/ 2579688 h 6858000"/>
              <a:gd name="connsiteX3137" fmla="*/ 8277165 w 12192000"/>
              <a:gd name="connsiteY3137" fmla="*/ 2541588 h 6858000"/>
              <a:gd name="connsiteX3138" fmla="*/ 8269231 w 12192000"/>
              <a:gd name="connsiteY3138" fmla="*/ 2466975 h 6858000"/>
              <a:gd name="connsiteX3139" fmla="*/ 8266851 w 12192000"/>
              <a:gd name="connsiteY3139" fmla="*/ 2429670 h 6858000"/>
              <a:gd name="connsiteX3140" fmla="*/ 8266057 w 12192000"/>
              <a:gd name="connsiteY3140" fmla="*/ 2393950 h 6858000"/>
              <a:gd name="connsiteX3141" fmla="*/ 8269231 w 12192000"/>
              <a:gd name="connsiteY3141" fmla="*/ 2321719 h 6858000"/>
              <a:gd name="connsiteX3142" fmla="*/ 8272405 w 12192000"/>
              <a:gd name="connsiteY3142" fmla="*/ 2285208 h 6858000"/>
              <a:gd name="connsiteX3143" fmla="*/ 8277165 w 12192000"/>
              <a:gd name="connsiteY3143" fmla="*/ 2247107 h 6858000"/>
              <a:gd name="connsiteX3144" fmla="*/ 8283512 w 12192000"/>
              <a:gd name="connsiteY3144" fmla="*/ 2209801 h 6858000"/>
              <a:gd name="connsiteX3145" fmla="*/ 8293033 w 12192000"/>
              <a:gd name="connsiteY3145" fmla="*/ 2173289 h 6858000"/>
              <a:gd name="connsiteX3146" fmla="*/ 8302555 w 12192000"/>
              <a:gd name="connsiteY3146" fmla="*/ 2135189 h 6858000"/>
              <a:gd name="connsiteX3147" fmla="*/ 8313663 w 12192000"/>
              <a:gd name="connsiteY3147" fmla="*/ 2098676 h 6858000"/>
              <a:gd name="connsiteX3148" fmla="*/ 8327152 w 12192000"/>
              <a:gd name="connsiteY3148" fmla="*/ 2061370 h 6858000"/>
              <a:gd name="connsiteX3149" fmla="*/ 8343021 w 12192000"/>
              <a:gd name="connsiteY3149" fmla="*/ 2025651 h 6858000"/>
              <a:gd name="connsiteX3150" fmla="*/ 8379519 w 12192000"/>
              <a:gd name="connsiteY3150" fmla="*/ 1955801 h 6858000"/>
              <a:gd name="connsiteX3151" fmla="*/ 8424745 w 12192000"/>
              <a:gd name="connsiteY3151" fmla="*/ 1888332 h 6858000"/>
              <a:gd name="connsiteX3152" fmla="*/ 8450929 w 12192000"/>
              <a:gd name="connsiteY3152" fmla="*/ 1857376 h 6858000"/>
              <a:gd name="connsiteX3153" fmla="*/ 8478699 w 12192000"/>
              <a:gd name="connsiteY3153" fmla="*/ 1827214 h 6858000"/>
              <a:gd name="connsiteX3154" fmla="*/ 8504882 w 12192000"/>
              <a:gd name="connsiteY3154" fmla="*/ 1801812 h 6858000"/>
              <a:gd name="connsiteX3155" fmla="*/ 8532653 w 12192000"/>
              <a:gd name="connsiteY3155" fmla="*/ 1775620 h 6858000"/>
              <a:gd name="connsiteX3156" fmla="*/ 8562010 w 12192000"/>
              <a:gd name="connsiteY3156" fmla="*/ 1752601 h 6858000"/>
              <a:gd name="connsiteX3157" fmla="*/ 8591368 w 12192000"/>
              <a:gd name="connsiteY3157" fmla="*/ 1730376 h 6858000"/>
              <a:gd name="connsiteX3158" fmla="*/ 8625485 w 12192000"/>
              <a:gd name="connsiteY3158" fmla="*/ 1709737 h 6858000"/>
              <a:gd name="connsiteX3159" fmla="*/ 8661983 w 12192000"/>
              <a:gd name="connsiteY3159" fmla="*/ 1689894 h 6858000"/>
              <a:gd name="connsiteX3160" fmla="*/ 8700862 w 12192000"/>
              <a:gd name="connsiteY3160" fmla="*/ 1672432 h 6858000"/>
              <a:gd name="connsiteX3161" fmla="*/ 8744501 w 12192000"/>
              <a:gd name="connsiteY3161" fmla="*/ 1656557 h 6858000"/>
              <a:gd name="connsiteX3162" fmla="*/ 8792901 w 12192000"/>
              <a:gd name="connsiteY3162" fmla="*/ 1642269 h 6858000"/>
              <a:gd name="connsiteX3163" fmla="*/ 8846061 w 12192000"/>
              <a:gd name="connsiteY3163" fmla="*/ 1628775 h 6858000"/>
              <a:gd name="connsiteX3164" fmla="*/ 8903983 w 12192000"/>
              <a:gd name="connsiteY3164" fmla="*/ 1617662 h 6858000"/>
              <a:gd name="connsiteX3165" fmla="*/ 8967458 w 12192000"/>
              <a:gd name="connsiteY3165" fmla="*/ 1608138 h 6858000"/>
              <a:gd name="connsiteX3166" fmla="*/ 9038074 w 12192000"/>
              <a:gd name="connsiteY3166" fmla="*/ 1600994 h 6858000"/>
              <a:gd name="connsiteX3167" fmla="*/ 9115037 w 12192000"/>
              <a:gd name="connsiteY3167" fmla="*/ 1595437 h 6858000"/>
              <a:gd name="connsiteX3168" fmla="*/ 9199936 w 12192000"/>
              <a:gd name="connsiteY3168" fmla="*/ 1591470 h 6858000"/>
              <a:gd name="connsiteX3169" fmla="*/ 10424216 w 12192000"/>
              <a:gd name="connsiteY3169" fmla="*/ 1 h 6858000"/>
              <a:gd name="connsiteX3170" fmla="*/ 11307710 w 12192000"/>
              <a:gd name="connsiteY3170" fmla="*/ 1 h 6858000"/>
              <a:gd name="connsiteX3171" fmla="*/ 12192000 w 12192000"/>
              <a:gd name="connsiteY3171" fmla="*/ 1 h 6858000"/>
              <a:gd name="connsiteX3172" fmla="*/ 12192000 w 12192000"/>
              <a:gd name="connsiteY3172" fmla="*/ 602208 h 6858000"/>
              <a:gd name="connsiteX3173" fmla="*/ 11845905 w 12192000"/>
              <a:gd name="connsiteY3173" fmla="*/ 602208 h 6858000"/>
              <a:gd name="connsiteX3174" fmla="*/ 11834792 w 12192000"/>
              <a:gd name="connsiteY3174" fmla="*/ 601414 h 6858000"/>
              <a:gd name="connsiteX3175" fmla="*/ 11824473 w 12192000"/>
              <a:gd name="connsiteY3175" fmla="*/ 598240 h 6858000"/>
              <a:gd name="connsiteX3176" fmla="*/ 11593478 w 12192000"/>
              <a:gd name="connsiteY3176" fmla="*/ 483988 h 6858000"/>
              <a:gd name="connsiteX3177" fmla="*/ 11461707 w 12192000"/>
              <a:gd name="connsiteY3177" fmla="*/ 422101 h 6858000"/>
              <a:gd name="connsiteX3178" fmla="*/ 11353751 w 12192000"/>
              <a:gd name="connsiteY3178" fmla="*/ 371322 h 6858000"/>
              <a:gd name="connsiteX3179" fmla="*/ 11350576 w 12192000"/>
              <a:gd name="connsiteY3179" fmla="*/ 370529 h 6858000"/>
              <a:gd name="connsiteX3180" fmla="*/ 11332319 w 12192000"/>
              <a:gd name="connsiteY3180" fmla="*/ 364975 h 6858000"/>
              <a:gd name="connsiteX3181" fmla="*/ 11320411 w 12192000"/>
              <a:gd name="connsiteY3181" fmla="*/ 365768 h 6858000"/>
              <a:gd name="connsiteX3182" fmla="*/ 11315649 w 12192000"/>
              <a:gd name="connsiteY3182" fmla="*/ 368942 h 6858000"/>
              <a:gd name="connsiteX3183" fmla="*/ 11311680 w 12192000"/>
              <a:gd name="connsiteY3183" fmla="*/ 373702 h 6858000"/>
              <a:gd name="connsiteX3184" fmla="*/ 11307710 w 12192000"/>
              <a:gd name="connsiteY3184" fmla="*/ 380843 h 6858000"/>
              <a:gd name="connsiteX3185" fmla="*/ 11307710 w 12192000"/>
              <a:gd name="connsiteY3185" fmla="*/ 387191 h 6858000"/>
              <a:gd name="connsiteX3186" fmla="*/ 11313267 w 12192000"/>
              <a:gd name="connsiteY3186" fmla="*/ 399092 h 6858000"/>
              <a:gd name="connsiteX3187" fmla="*/ 11321205 w 12192000"/>
              <a:gd name="connsiteY3187" fmla="*/ 409406 h 6858000"/>
              <a:gd name="connsiteX3188" fmla="*/ 11324381 w 12192000"/>
              <a:gd name="connsiteY3188" fmla="*/ 412580 h 6858000"/>
              <a:gd name="connsiteX3189" fmla="*/ 11666506 w 12192000"/>
              <a:gd name="connsiteY3189" fmla="*/ 725188 h 6858000"/>
              <a:gd name="connsiteX3190" fmla="*/ 12192000 w 12192000"/>
              <a:gd name="connsiteY3190" fmla="*/ 1250432 h 6858000"/>
              <a:gd name="connsiteX3191" fmla="*/ 12192000 w 12192000"/>
              <a:gd name="connsiteY3191" fmla="*/ 1612232 h 6858000"/>
              <a:gd name="connsiteX3192" fmla="*/ 11922903 w 12192000"/>
              <a:gd name="connsiteY3192" fmla="*/ 1880408 h 6858000"/>
              <a:gd name="connsiteX3193" fmla="*/ 11907027 w 12192000"/>
              <a:gd name="connsiteY3193" fmla="*/ 1891516 h 6858000"/>
              <a:gd name="connsiteX3194" fmla="*/ 11888769 w 12192000"/>
              <a:gd name="connsiteY3194" fmla="*/ 1894690 h 6858000"/>
              <a:gd name="connsiteX3195" fmla="*/ 11870513 w 12192000"/>
              <a:gd name="connsiteY3195" fmla="*/ 1891516 h 6858000"/>
              <a:gd name="connsiteX3196" fmla="*/ 11861781 w 12192000"/>
              <a:gd name="connsiteY3196" fmla="*/ 1886755 h 6858000"/>
              <a:gd name="connsiteX3197" fmla="*/ 11854637 w 12192000"/>
              <a:gd name="connsiteY3197" fmla="*/ 1880408 h 6858000"/>
              <a:gd name="connsiteX3198" fmla="*/ 11279928 w 12192000"/>
              <a:gd name="connsiteY3198" fmla="*/ 1306765 h 6858000"/>
              <a:gd name="connsiteX3199" fmla="*/ 10907638 w 12192000"/>
              <a:gd name="connsiteY3199" fmla="*/ 917196 h 6858000"/>
              <a:gd name="connsiteX3200" fmla="*/ 10903668 w 12192000"/>
              <a:gd name="connsiteY3200" fmla="*/ 914022 h 6858000"/>
              <a:gd name="connsiteX3201" fmla="*/ 10894143 w 12192000"/>
              <a:gd name="connsiteY3201" fmla="*/ 906088 h 6858000"/>
              <a:gd name="connsiteX3202" fmla="*/ 10881442 w 12192000"/>
              <a:gd name="connsiteY3202" fmla="*/ 900534 h 6858000"/>
              <a:gd name="connsiteX3203" fmla="*/ 10875091 w 12192000"/>
              <a:gd name="connsiteY3203" fmla="*/ 900534 h 6858000"/>
              <a:gd name="connsiteX3204" fmla="*/ 10867948 w 12192000"/>
              <a:gd name="connsiteY3204" fmla="*/ 903707 h 6858000"/>
              <a:gd name="connsiteX3205" fmla="*/ 10863979 w 12192000"/>
              <a:gd name="connsiteY3205" fmla="*/ 908468 h 6858000"/>
              <a:gd name="connsiteX3206" fmla="*/ 10860804 w 12192000"/>
              <a:gd name="connsiteY3206" fmla="*/ 914022 h 6858000"/>
              <a:gd name="connsiteX3207" fmla="*/ 10859216 w 12192000"/>
              <a:gd name="connsiteY3207" fmla="*/ 925130 h 6858000"/>
              <a:gd name="connsiteX3208" fmla="*/ 10862391 w 12192000"/>
              <a:gd name="connsiteY3208" fmla="*/ 936238 h 6858000"/>
              <a:gd name="connsiteX3209" fmla="*/ 10866360 w 12192000"/>
              <a:gd name="connsiteY3209" fmla="*/ 944172 h 6858000"/>
              <a:gd name="connsiteX3210" fmla="*/ 10867154 w 12192000"/>
              <a:gd name="connsiteY3210" fmla="*/ 947345 h 6858000"/>
              <a:gd name="connsiteX3211" fmla="*/ 10918750 w 12192000"/>
              <a:gd name="connsiteY3211" fmla="*/ 1052077 h 6858000"/>
              <a:gd name="connsiteX3212" fmla="*/ 10984636 w 12192000"/>
              <a:gd name="connsiteY3212" fmla="*/ 1181405 h 6858000"/>
              <a:gd name="connsiteX3213" fmla="*/ 11102911 w 12192000"/>
              <a:gd name="connsiteY3213" fmla="*/ 1409116 h 6858000"/>
              <a:gd name="connsiteX3214" fmla="*/ 11106881 w 12192000"/>
              <a:gd name="connsiteY3214" fmla="*/ 1420224 h 6858000"/>
              <a:gd name="connsiteX3215" fmla="*/ 11108468 w 12192000"/>
              <a:gd name="connsiteY3215" fmla="*/ 1431332 h 6858000"/>
              <a:gd name="connsiteX3216" fmla="*/ 11108468 w 12192000"/>
              <a:gd name="connsiteY3216" fmla="*/ 1862159 h 6858000"/>
              <a:gd name="connsiteX3217" fmla="*/ 11106881 w 12192000"/>
              <a:gd name="connsiteY3217" fmla="*/ 1872474 h 6858000"/>
              <a:gd name="connsiteX3218" fmla="*/ 11106086 w 12192000"/>
              <a:gd name="connsiteY3218" fmla="*/ 1876441 h 6858000"/>
              <a:gd name="connsiteX3219" fmla="*/ 11103705 w 12192000"/>
              <a:gd name="connsiteY3219" fmla="*/ 1881202 h 6858000"/>
              <a:gd name="connsiteX3220" fmla="*/ 11098942 w 12192000"/>
              <a:gd name="connsiteY3220" fmla="*/ 1889929 h 6858000"/>
              <a:gd name="connsiteX3221" fmla="*/ 11093386 w 12192000"/>
              <a:gd name="connsiteY3221" fmla="*/ 1897070 h 6858000"/>
              <a:gd name="connsiteX3222" fmla="*/ 11087036 w 12192000"/>
              <a:gd name="connsiteY3222" fmla="*/ 1902624 h 6858000"/>
              <a:gd name="connsiteX3223" fmla="*/ 11078304 w 12192000"/>
              <a:gd name="connsiteY3223" fmla="*/ 1906591 h 6858000"/>
              <a:gd name="connsiteX3224" fmla="*/ 11059253 w 12192000"/>
              <a:gd name="connsiteY3224" fmla="*/ 1911352 h 6858000"/>
              <a:gd name="connsiteX3225" fmla="*/ 10424216 w 12192000"/>
              <a:gd name="connsiteY3225" fmla="*/ 1911352 h 6858000"/>
              <a:gd name="connsiteX3226" fmla="*/ 10424216 w 12192000"/>
              <a:gd name="connsiteY3226" fmla="*/ 1432919 h 6858000"/>
              <a:gd name="connsiteX3227" fmla="*/ 10424216 w 12192000"/>
              <a:gd name="connsiteY3227" fmla="*/ 955280 h 6858000"/>
              <a:gd name="connsiteX3228" fmla="*/ 10424216 w 12192000"/>
              <a:gd name="connsiteY3228" fmla="*/ 477641 h 6858000"/>
              <a:gd name="connsiteX3229" fmla="*/ 8300969 w 12192000"/>
              <a:gd name="connsiteY3229" fmla="*/ 1 h 6858000"/>
              <a:gd name="connsiteX3230" fmla="*/ 8796670 w 12192000"/>
              <a:gd name="connsiteY3230" fmla="*/ 1 h 6858000"/>
              <a:gd name="connsiteX3231" fmla="*/ 9291579 w 12192000"/>
              <a:gd name="connsiteY3231" fmla="*/ 1 h 6858000"/>
              <a:gd name="connsiteX3232" fmla="*/ 9786488 w 12192000"/>
              <a:gd name="connsiteY3232" fmla="*/ 1 h 6858000"/>
              <a:gd name="connsiteX3233" fmla="*/ 10282983 w 12192000"/>
              <a:gd name="connsiteY3233" fmla="*/ 1 h 6858000"/>
              <a:gd name="connsiteX3234" fmla="*/ 10282983 w 12192000"/>
              <a:gd name="connsiteY3234" fmla="*/ 564863 h 6858000"/>
              <a:gd name="connsiteX3235" fmla="*/ 9780936 w 12192000"/>
              <a:gd name="connsiteY3235" fmla="*/ 644990 h 6858000"/>
              <a:gd name="connsiteX3236" fmla="*/ 9776970 w 12192000"/>
              <a:gd name="connsiteY3236" fmla="*/ 648164 h 6858000"/>
              <a:gd name="connsiteX3237" fmla="*/ 9773798 w 12192000"/>
              <a:gd name="connsiteY3237" fmla="*/ 652924 h 6858000"/>
              <a:gd name="connsiteX3238" fmla="*/ 9771419 w 12192000"/>
              <a:gd name="connsiteY3238" fmla="*/ 658477 h 6858000"/>
              <a:gd name="connsiteX3239" fmla="*/ 9771419 w 12192000"/>
              <a:gd name="connsiteY3239" fmla="*/ 664824 h 6858000"/>
              <a:gd name="connsiteX3240" fmla="*/ 9773798 w 12192000"/>
              <a:gd name="connsiteY3240" fmla="*/ 678311 h 6858000"/>
              <a:gd name="connsiteX3241" fmla="*/ 9776970 w 12192000"/>
              <a:gd name="connsiteY3241" fmla="*/ 683071 h 6858000"/>
              <a:gd name="connsiteX3242" fmla="*/ 9780936 w 12192000"/>
              <a:gd name="connsiteY3242" fmla="*/ 686244 h 6858000"/>
              <a:gd name="connsiteX3243" fmla="*/ 10282983 w 12192000"/>
              <a:gd name="connsiteY3243" fmla="*/ 766372 h 6858000"/>
              <a:gd name="connsiteX3244" fmla="*/ 10282983 w 12192000"/>
              <a:gd name="connsiteY3244" fmla="*/ 1393115 h 6858000"/>
              <a:gd name="connsiteX3245" fmla="*/ 9786488 w 12192000"/>
              <a:gd name="connsiteY3245" fmla="*/ 1432782 h 6858000"/>
              <a:gd name="connsiteX3246" fmla="*/ 9291579 w 12192000"/>
              <a:gd name="connsiteY3246" fmla="*/ 1471656 h 6858000"/>
              <a:gd name="connsiteX3247" fmla="*/ 8796670 w 12192000"/>
              <a:gd name="connsiteY3247" fmla="*/ 1510530 h 6858000"/>
              <a:gd name="connsiteX3248" fmla="*/ 8300969 w 12192000"/>
              <a:gd name="connsiteY3248" fmla="*/ 1550990 h 6858000"/>
              <a:gd name="connsiteX3249" fmla="*/ 8300969 w 12192000"/>
              <a:gd name="connsiteY3249" fmla="*/ 967088 h 6858000"/>
              <a:gd name="connsiteX3250" fmla="*/ 8770498 w 12192000"/>
              <a:gd name="connsiteY3250" fmla="*/ 964708 h 6858000"/>
              <a:gd name="connsiteX3251" fmla="*/ 9411341 w 12192000"/>
              <a:gd name="connsiteY3251" fmla="*/ 967088 h 6858000"/>
              <a:gd name="connsiteX3252" fmla="*/ 9426410 w 12192000"/>
              <a:gd name="connsiteY3252" fmla="*/ 964708 h 6858000"/>
              <a:gd name="connsiteX3253" fmla="*/ 9436720 w 12192000"/>
              <a:gd name="connsiteY3253" fmla="*/ 959155 h 6858000"/>
              <a:gd name="connsiteX3254" fmla="*/ 9443066 w 12192000"/>
              <a:gd name="connsiteY3254" fmla="*/ 950428 h 6858000"/>
              <a:gd name="connsiteX3255" fmla="*/ 9445445 w 12192000"/>
              <a:gd name="connsiteY3255" fmla="*/ 941701 h 6858000"/>
              <a:gd name="connsiteX3256" fmla="*/ 9444652 w 12192000"/>
              <a:gd name="connsiteY3256" fmla="*/ 931388 h 6858000"/>
              <a:gd name="connsiteX3257" fmla="*/ 9439893 w 12192000"/>
              <a:gd name="connsiteY3257" fmla="*/ 922661 h 6858000"/>
              <a:gd name="connsiteX3258" fmla="*/ 9433549 w 12192000"/>
              <a:gd name="connsiteY3258" fmla="*/ 916314 h 6858000"/>
              <a:gd name="connsiteX3259" fmla="*/ 9425617 w 12192000"/>
              <a:gd name="connsiteY3259" fmla="*/ 912347 h 6858000"/>
              <a:gd name="connsiteX3260" fmla="*/ 8818878 w 12192000"/>
              <a:gd name="connsiteY3260" fmla="*/ 840946 h 6858000"/>
              <a:gd name="connsiteX3261" fmla="*/ 8818878 w 12192000"/>
              <a:gd name="connsiteY3261" fmla="*/ 489495 h 6858000"/>
              <a:gd name="connsiteX3262" fmla="*/ 9425617 w 12192000"/>
              <a:gd name="connsiteY3262" fmla="*/ 414920 h 6858000"/>
              <a:gd name="connsiteX3263" fmla="*/ 9434341 w 12192000"/>
              <a:gd name="connsiteY3263" fmla="*/ 411747 h 6858000"/>
              <a:gd name="connsiteX3264" fmla="*/ 9441480 w 12192000"/>
              <a:gd name="connsiteY3264" fmla="*/ 404607 h 6858000"/>
              <a:gd name="connsiteX3265" fmla="*/ 9445445 w 12192000"/>
              <a:gd name="connsiteY3265" fmla="*/ 397467 h 6858000"/>
              <a:gd name="connsiteX3266" fmla="*/ 9447824 w 12192000"/>
              <a:gd name="connsiteY3266" fmla="*/ 387153 h 6858000"/>
              <a:gd name="connsiteX3267" fmla="*/ 9445445 w 12192000"/>
              <a:gd name="connsiteY3267" fmla="*/ 376840 h 6858000"/>
              <a:gd name="connsiteX3268" fmla="*/ 9439100 w 12192000"/>
              <a:gd name="connsiteY3268" fmla="*/ 368906 h 6858000"/>
              <a:gd name="connsiteX3269" fmla="*/ 9427997 w 12192000"/>
              <a:gd name="connsiteY3269" fmla="*/ 362560 h 6858000"/>
              <a:gd name="connsiteX3270" fmla="*/ 9411341 w 12192000"/>
              <a:gd name="connsiteY3270" fmla="*/ 360180 h 6858000"/>
              <a:gd name="connsiteX3271" fmla="*/ 8770498 w 12192000"/>
              <a:gd name="connsiteY3271" fmla="*/ 363353 h 6858000"/>
              <a:gd name="connsiteX3272" fmla="*/ 8300969 w 12192000"/>
              <a:gd name="connsiteY3272" fmla="*/ 363353 h 6858000"/>
              <a:gd name="connsiteX3273" fmla="*/ 6207874 w 12192000"/>
              <a:gd name="connsiteY3273" fmla="*/ 1 h 6858000"/>
              <a:gd name="connsiteX3274" fmla="*/ 6702981 w 12192000"/>
              <a:gd name="connsiteY3274" fmla="*/ 1 h 6858000"/>
              <a:gd name="connsiteX3275" fmla="*/ 7198087 w 12192000"/>
              <a:gd name="connsiteY3275" fmla="*/ 1 h 6858000"/>
              <a:gd name="connsiteX3276" fmla="*/ 7693987 w 12192000"/>
              <a:gd name="connsiteY3276" fmla="*/ 1 h 6858000"/>
              <a:gd name="connsiteX3277" fmla="*/ 8189888 w 12192000"/>
              <a:gd name="connsiteY3277" fmla="*/ 1 h 6858000"/>
              <a:gd name="connsiteX3278" fmla="*/ 8189888 w 12192000"/>
              <a:gd name="connsiteY3278" fmla="*/ 529949 h 6858000"/>
              <a:gd name="connsiteX3279" fmla="*/ 7689227 w 12192000"/>
              <a:gd name="connsiteY3279" fmla="*/ 611663 h 6858000"/>
              <a:gd name="connsiteX3280" fmla="*/ 7686054 w 12192000"/>
              <a:gd name="connsiteY3280" fmla="*/ 611663 h 6858000"/>
              <a:gd name="connsiteX3281" fmla="*/ 7684466 w 12192000"/>
              <a:gd name="connsiteY3281" fmla="*/ 613249 h 6858000"/>
              <a:gd name="connsiteX3282" fmla="*/ 7682086 w 12192000"/>
              <a:gd name="connsiteY3282" fmla="*/ 615629 h 6858000"/>
              <a:gd name="connsiteX3283" fmla="*/ 7681292 w 12192000"/>
              <a:gd name="connsiteY3283" fmla="*/ 618009 h 6858000"/>
              <a:gd name="connsiteX3284" fmla="*/ 7680500 w 12192000"/>
              <a:gd name="connsiteY3284" fmla="*/ 621183 h 6858000"/>
              <a:gd name="connsiteX3285" fmla="*/ 7678912 w 12192000"/>
              <a:gd name="connsiteY3285" fmla="*/ 623563 h 6858000"/>
              <a:gd name="connsiteX3286" fmla="*/ 7678119 w 12192000"/>
              <a:gd name="connsiteY3286" fmla="*/ 628323 h 6858000"/>
              <a:gd name="connsiteX3287" fmla="*/ 7678119 w 12192000"/>
              <a:gd name="connsiteY3287" fmla="*/ 631496 h 6858000"/>
              <a:gd name="connsiteX3288" fmla="*/ 7678912 w 12192000"/>
              <a:gd name="connsiteY3288" fmla="*/ 637843 h 6858000"/>
              <a:gd name="connsiteX3289" fmla="*/ 7681292 w 12192000"/>
              <a:gd name="connsiteY3289" fmla="*/ 643396 h 6858000"/>
              <a:gd name="connsiteX3290" fmla="*/ 7682086 w 12192000"/>
              <a:gd name="connsiteY3290" fmla="*/ 647363 h 6858000"/>
              <a:gd name="connsiteX3291" fmla="*/ 7684466 w 12192000"/>
              <a:gd name="connsiteY3291" fmla="*/ 648156 h 6858000"/>
              <a:gd name="connsiteX3292" fmla="*/ 7686054 w 12192000"/>
              <a:gd name="connsiteY3292" fmla="*/ 650536 h 6858000"/>
              <a:gd name="connsiteX3293" fmla="*/ 7689227 w 12192000"/>
              <a:gd name="connsiteY3293" fmla="*/ 651329 h 6858000"/>
              <a:gd name="connsiteX3294" fmla="*/ 8189888 w 12192000"/>
              <a:gd name="connsiteY3294" fmla="*/ 732250 h 6858000"/>
              <a:gd name="connsiteX3295" fmla="*/ 8189888 w 12192000"/>
              <a:gd name="connsiteY3295" fmla="*/ 1358985 h 6858000"/>
              <a:gd name="connsiteX3296" fmla="*/ 7693987 w 12192000"/>
              <a:gd name="connsiteY3296" fmla="*/ 1397859 h 6858000"/>
              <a:gd name="connsiteX3297" fmla="*/ 7198087 w 12192000"/>
              <a:gd name="connsiteY3297" fmla="*/ 1438318 h 6858000"/>
              <a:gd name="connsiteX3298" fmla="*/ 6702981 w 12192000"/>
              <a:gd name="connsiteY3298" fmla="*/ 1477191 h 6858000"/>
              <a:gd name="connsiteX3299" fmla="*/ 6207874 w 12192000"/>
              <a:gd name="connsiteY3299" fmla="*/ 1517653 h 6858000"/>
              <a:gd name="connsiteX3300" fmla="*/ 6207874 w 12192000"/>
              <a:gd name="connsiteY3300" fmla="*/ 932963 h 6858000"/>
              <a:gd name="connsiteX3301" fmla="*/ 6678384 w 12192000"/>
              <a:gd name="connsiteY3301" fmla="*/ 930584 h 6858000"/>
              <a:gd name="connsiteX3302" fmla="*/ 7317897 w 12192000"/>
              <a:gd name="connsiteY3302" fmla="*/ 932963 h 6858000"/>
              <a:gd name="connsiteX3303" fmla="*/ 7326625 w 12192000"/>
              <a:gd name="connsiteY3303" fmla="*/ 932963 h 6858000"/>
              <a:gd name="connsiteX3304" fmla="*/ 7329799 w 12192000"/>
              <a:gd name="connsiteY3304" fmla="*/ 931377 h 6858000"/>
              <a:gd name="connsiteX3305" fmla="*/ 7332973 w 12192000"/>
              <a:gd name="connsiteY3305" fmla="*/ 930584 h 6858000"/>
              <a:gd name="connsiteX3306" fmla="*/ 7338526 w 12192000"/>
              <a:gd name="connsiteY3306" fmla="*/ 928203 h 6858000"/>
              <a:gd name="connsiteX3307" fmla="*/ 7344080 w 12192000"/>
              <a:gd name="connsiteY3307" fmla="*/ 925030 h 6858000"/>
              <a:gd name="connsiteX3308" fmla="*/ 7348048 w 12192000"/>
              <a:gd name="connsiteY3308" fmla="*/ 920270 h 6858000"/>
              <a:gd name="connsiteX3309" fmla="*/ 7348841 w 12192000"/>
              <a:gd name="connsiteY3309" fmla="*/ 919477 h 6858000"/>
              <a:gd name="connsiteX3310" fmla="*/ 7349635 w 12192000"/>
              <a:gd name="connsiteY3310" fmla="*/ 916303 h 6858000"/>
              <a:gd name="connsiteX3311" fmla="*/ 7352015 w 12192000"/>
              <a:gd name="connsiteY3311" fmla="*/ 911543 h 6858000"/>
              <a:gd name="connsiteX3312" fmla="*/ 7352015 w 12192000"/>
              <a:gd name="connsiteY3312" fmla="*/ 906783 h 6858000"/>
              <a:gd name="connsiteX3313" fmla="*/ 7352015 w 12192000"/>
              <a:gd name="connsiteY3313" fmla="*/ 901230 h 6858000"/>
              <a:gd name="connsiteX3314" fmla="*/ 7351221 w 12192000"/>
              <a:gd name="connsiteY3314" fmla="*/ 897263 h 6858000"/>
              <a:gd name="connsiteX3315" fmla="*/ 7349635 w 12192000"/>
              <a:gd name="connsiteY3315" fmla="*/ 892503 h 6858000"/>
              <a:gd name="connsiteX3316" fmla="*/ 7348048 w 12192000"/>
              <a:gd name="connsiteY3316" fmla="*/ 887743 h 6858000"/>
              <a:gd name="connsiteX3317" fmla="*/ 7344080 w 12192000"/>
              <a:gd name="connsiteY3317" fmla="*/ 884570 h 6858000"/>
              <a:gd name="connsiteX3318" fmla="*/ 7340906 w 12192000"/>
              <a:gd name="connsiteY3318" fmla="*/ 881397 h 6858000"/>
              <a:gd name="connsiteX3319" fmla="*/ 7338526 w 12192000"/>
              <a:gd name="connsiteY3319" fmla="*/ 880603 h 6858000"/>
              <a:gd name="connsiteX3320" fmla="*/ 7336940 w 12192000"/>
              <a:gd name="connsiteY3320" fmla="*/ 879017 h 6858000"/>
              <a:gd name="connsiteX3321" fmla="*/ 7332179 w 12192000"/>
              <a:gd name="connsiteY3321" fmla="*/ 878223 h 6858000"/>
              <a:gd name="connsiteX3322" fmla="*/ 6725991 w 12192000"/>
              <a:gd name="connsiteY3322" fmla="*/ 806823 h 6858000"/>
              <a:gd name="connsiteX3323" fmla="*/ 6725991 w 12192000"/>
              <a:gd name="connsiteY3323" fmla="*/ 455376 h 6858000"/>
              <a:gd name="connsiteX3324" fmla="*/ 7332179 w 12192000"/>
              <a:gd name="connsiteY3324" fmla="*/ 380802 h 6858000"/>
              <a:gd name="connsiteX3325" fmla="*/ 7336940 w 12192000"/>
              <a:gd name="connsiteY3325" fmla="*/ 379216 h 6858000"/>
              <a:gd name="connsiteX3326" fmla="*/ 7340906 w 12192000"/>
              <a:gd name="connsiteY3326" fmla="*/ 378422 h 6858000"/>
              <a:gd name="connsiteX3327" fmla="*/ 7344080 w 12192000"/>
              <a:gd name="connsiteY3327" fmla="*/ 375249 h 6858000"/>
              <a:gd name="connsiteX3328" fmla="*/ 7348048 w 12192000"/>
              <a:gd name="connsiteY3328" fmla="*/ 371282 h 6858000"/>
              <a:gd name="connsiteX3329" fmla="*/ 7351221 w 12192000"/>
              <a:gd name="connsiteY3329" fmla="*/ 367316 h 6858000"/>
              <a:gd name="connsiteX3330" fmla="*/ 7353601 w 12192000"/>
              <a:gd name="connsiteY3330" fmla="*/ 362556 h 6858000"/>
              <a:gd name="connsiteX3331" fmla="*/ 7354395 w 12192000"/>
              <a:gd name="connsiteY3331" fmla="*/ 357002 h 6858000"/>
              <a:gd name="connsiteX3332" fmla="*/ 7354395 w 12192000"/>
              <a:gd name="connsiteY3332" fmla="*/ 352242 h 6858000"/>
              <a:gd name="connsiteX3333" fmla="*/ 7354395 w 12192000"/>
              <a:gd name="connsiteY3333" fmla="*/ 346689 h 6858000"/>
              <a:gd name="connsiteX3334" fmla="*/ 7352015 w 12192000"/>
              <a:gd name="connsiteY3334" fmla="*/ 342722 h 6858000"/>
              <a:gd name="connsiteX3335" fmla="*/ 7351221 w 12192000"/>
              <a:gd name="connsiteY3335" fmla="*/ 340342 h 6858000"/>
              <a:gd name="connsiteX3336" fmla="*/ 7349635 w 12192000"/>
              <a:gd name="connsiteY3336" fmla="*/ 337962 h 6858000"/>
              <a:gd name="connsiteX3337" fmla="*/ 7346461 w 12192000"/>
              <a:gd name="connsiteY3337" fmla="*/ 334789 h 6858000"/>
              <a:gd name="connsiteX3338" fmla="*/ 7340906 w 12192000"/>
              <a:gd name="connsiteY3338" fmla="*/ 331615 h 6858000"/>
              <a:gd name="connsiteX3339" fmla="*/ 7338526 w 12192000"/>
              <a:gd name="connsiteY3339" fmla="*/ 329235 h 6858000"/>
              <a:gd name="connsiteX3340" fmla="*/ 7335353 w 12192000"/>
              <a:gd name="connsiteY3340" fmla="*/ 327649 h 6858000"/>
              <a:gd name="connsiteX3341" fmla="*/ 7331385 w 12192000"/>
              <a:gd name="connsiteY3341" fmla="*/ 327649 h 6858000"/>
              <a:gd name="connsiteX3342" fmla="*/ 7327419 w 12192000"/>
              <a:gd name="connsiteY3342" fmla="*/ 326855 h 6858000"/>
              <a:gd name="connsiteX3343" fmla="*/ 7317897 w 12192000"/>
              <a:gd name="connsiteY3343" fmla="*/ 326062 h 6858000"/>
              <a:gd name="connsiteX3344" fmla="*/ 6678384 w 12192000"/>
              <a:gd name="connsiteY3344" fmla="*/ 329235 h 6858000"/>
              <a:gd name="connsiteX3345" fmla="*/ 6207874 w 12192000"/>
              <a:gd name="connsiteY3345" fmla="*/ 329235 h 6858000"/>
              <a:gd name="connsiteX3346" fmla="*/ 4124302 w 12192000"/>
              <a:gd name="connsiteY3346" fmla="*/ 1 h 6858000"/>
              <a:gd name="connsiteX3347" fmla="*/ 4622581 w 12192000"/>
              <a:gd name="connsiteY3347" fmla="*/ 1 h 6858000"/>
              <a:gd name="connsiteX3348" fmla="*/ 5120068 w 12192000"/>
              <a:gd name="connsiteY3348" fmla="*/ 1 h 6858000"/>
              <a:gd name="connsiteX3349" fmla="*/ 5617555 w 12192000"/>
              <a:gd name="connsiteY3349" fmla="*/ 1 h 6858000"/>
              <a:gd name="connsiteX3350" fmla="*/ 6115835 w 12192000"/>
              <a:gd name="connsiteY3350" fmla="*/ 1 h 6858000"/>
              <a:gd name="connsiteX3351" fmla="*/ 6115835 w 12192000"/>
              <a:gd name="connsiteY3351" fmla="*/ 554602 h 6858000"/>
              <a:gd name="connsiteX3352" fmla="*/ 6115835 w 12192000"/>
              <a:gd name="connsiteY3352" fmla="*/ 559363 h 6858000"/>
              <a:gd name="connsiteX3353" fmla="*/ 6115835 w 12192000"/>
              <a:gd name="connsiteY3353" fmla="*/ 560950 h 6858000"/>
              <a:gd name="connsiteX3354" fmla="*/ 6115835 w 12192000"/>
              <a:gd name="connsiteY3354" fmla="*/ 564917 h 6858000"/>
              <a:gd name="connsiteX3355" fmla="*/ 6113455 w 12192000"/>
              <a:gd name="connsiteY3355" fmla="*/ 568884 h 6858000"/>
              <a:gd name="connsiteX3356" fmla="*/ 6112661 w 12192000"/>
              <a:gd name="connsiteY3356" fmla="*/ 573644 h 6858000"/>
              <a:gd name="connsiteX3357" fmla="*/ 6110281 w 12192000"/>
              <a:gd name="connsiteY3357" fmla="*/ 577612 h 6858000"/>
              <a:gd name="connsiteX3358" fmla="*/ 6107901 w 12192000"/>
              <a:gd name="connsiteY3358" fmla="*/ 581579 h 6858000"/>
              <a:gd name="connsiteX3359" fmla="*/ 6104727 w 12192000"/>
              <a:gd name="connsiteY3359" fmla="*/ 585546 h 6858000"/>
              <a:gd name="connsiteX3360" fmla="*/ 6102346 w 12192000"/>
              <a:gd name="connsiteY3360" fmla="*/ 589513 h 6858000"/>
              <a:gd name="connsiteX3361" fmla="*/ 6099173 w 12192000"/>
              <a:gd name="connsiteY3361" fmla="*/ 592686 h 6858000"/>
              <a:gd name="connsiteX3362" fmla="*/ 6095207 w 12192000"/>
              <a:gd name="connsiteY3362" fmla="*/ 595067 h 6858000"/>
              <a:gd name="connsiteX3363" fmla="*/ 6091240 w 12192000"/>
              <a:gd name="connsiteY3363" fmla="*/ 596654 h 6858000"/>
              <a:gd name="connsiteX3364" fmla="*/ 6087271 w 12192000"/>
              <a:gd name="connsiteY3364" fmla="*/ 599034 h 6858000"/>
              <a:gd name="connsiteX3365" fmla="*/ 6082512 w 12192000"/>
              <a:gd name="connsiteY3365" fmla="*/ 601414 h 6858000"/>
              <a:gd name="connsiteX3366" fmla="*/ 6078545 w 12192000"/>
              <a:gd name="connsiteY3366" fmla="*/ 602208 h 6858000"/>
              <a:gd name="connsiteX3367" fmla="*/ 6072196 w 12192000"/>
              <a:gd name="connsiteY3367" fmla="*/ 602208 h 6858000"/>
              <a:gd name="connsiteX3368" fmla="*/ 6068230 w 12192000"/>
              <a:gd name="connsiteY3368" fmla="*/ 602208 h 6858000"/>
              <a:gd name="connsiteX3369" fmla="*/ 5546147 w 12192000"/>
              <a:gd name="connsiteY3369" fmla="*/ 602208 h 6858000"/>
              <a:gd name="connsiteX3370" fmla="*/ 5540592 w 12192000"/>
              <a:gd name="connsiteY3370" fmla="*/ 602208 h 6858000"/>
              <a:gd name="connsiteX3371" fmla="*/ 5535037 w 12192000"/>
              <a:gd name="connsiteY3371" fmla="*/ 601414 h 6858000"/>
              <a:gd name="connsiteX3372" fmla="*/ 5529484 w 12192000"/>
              <a:gd name="connsiteY3372" fmla="*/ 600621 h 6858000"/>
              <a:gd name="connsiteX3373" fmla="*/ 5524722 w 12192000"/>
              <a:gd name="connsiteY3373" fmla="*/ 598240 h 6858000"/>
              <a:gd name="connsiteX3374" fmla="*/ 5424749 w 12192000"/>
              <a:gd name="connsiteY3374" fmla="*/ 547461 h 6858000"/>
              <a:gd name="connsiteX3375" fmla="*/ 5293831 w 12192000"/>
              <a:gd name="connsiteY3375" fmla="*/ 485575 h 6858000"/>
              <a:gd name="connsiteX3376" fmla="*/ 5162121 w 12192000"/>
              <a:gd name="connsiteY3376" fmla="*/ 422101 h 6858000"/>
              <a:gd name="connsiteX3377" fmla="*/ 5103407 w 12192000"/>
              <a:gd name="connsiteY3377" fmla="*/ 393538 h 6858000"/>
              <a:gd name="connsiteX3378" fmla="*/ 5054212 w 12192000"/>
              <a:gd name="connsiteY3378" fmla="*/ 372909 h 6858000"/>
              <a:gd name="connsiteX3379" fmla="*/ 5050245 w 12192000"/>
              <a:gd name="connsiteY3379" fmla="*/ 370529 h 6858000"/>
              <a:gd name="connsiteX3380" fmla="*/ 5043898 w 12192000"/>
              <a:gd name="connsiteY3380" fmla="*/ 367355 h 6858000"/>
              <a:gd name="connsiteX3381" fmla="*/ 5038343 w 12192000"/>
              <a:gd name="connsiteY3381" fmla="*/ 365768 h 6858000"/>
              <a:gd name="connsiteX3382" fmla="*/ 5032789 w 12192000"/>
              <a:gd name="connsiteY3382" fmla="*/ 364975 h 6858000"/>
              <a:gd name="connsiteX3383" fmla="*/ 5027237 w 12192000"/>
              <a:gd name="connsiteY3383" fmla="*/ 364975 h 6858000"/>
              <a:gd name="connsiteX3384" fmla="*/ 5020888 w 12192000"/>
              <a:gd name="connsiteY3384" fmla="*/ 365768 h 6858000"/>
              <a:gd name="connsiteX3385" fmla="*/ 5018509 w 12192000"/>
              <a:gd name="connsiteY3385" fmla="*/ 367355 h 6858000"/>
              <a:gd name="connsiteX3386" fmla="*/ 5016127 w 12192000"/>
              <a:gd name="connsiteY3386" fmla="*/ 368942 h 6858000"/>
              <a:gd name="connsiteX3387" fmla="*/ 5013747 w 12192000"/>
              <a:gd name="connsiteY3387" fmla="*/ 371322 h 6858000"/>
              <a:gd name="connsiteX3388" fmla="*/ 5011366 w 12192000"/>
              <a:gd name="connsiteY3388" fmla="*/ 373702 h 6858000"/>
              <a:gd name="connsiteX3389" fmla="*/ 5008986 w 12192000"/>
              <a:gd name="connsiteY3389" fmla="*/ 376876 h 6858000"/>
              <a:gd name="connsiteX3390" fmla="*/ 5008194 w 12192000"/>
              <a:gd name="connsiteY3390" fmla="*/ 380843 h 6858000"/>
              <a:gd name="connsiteX3391" fmla="*/ 5008194 w 12192000"/>
              <a:gd name="connsiteY3391" fmla="*/ 387191 h 6858000"/>
              <a:gd name="connsiteX3392" fmla="*/ 5008986 w 12192000"/>
              <a:gd name="connsiteY3392" fmla="*/ 390364 h 6858000"/>
              <a:gd name="connsiteX3393" fmla="*/ 5010574 w 12192000"/>
              <a:gd name="connsiteY3393" fmla="*/ 393538 h 6858000"/>
              <a:gd name="connsiteX3394" fmla="*/ 5012953 w 12192000"/>
              <a:gd name="connsiteY3394" fmla="*/ 397505 h 6858000"/>
              <a:gd name="connsiteX3395" fmla="*/ 5013747 w 12192000"/>
              <a:gd name="connsiteY3395" fmla="*/ 400679 h 6858000"/>
              <a:gd name="connsiteX3396" fmla="*/ 5018509 w 12192000"/>
              <a:gd name="connsiteY3396" fmla="*/ 404646 h 6858000"/>
              <a:gd name="connsiteX3397" fmla="*/ 5021681 w 12192000"/>
              <a:gd name="connsiteY3397" fmla="*/ 409406 h 6858000"/>
              <a:gd name="connsiteX3398" fmla="*/ 5024855 w 12192000"/>
              <a:gd name="connsiteY3398" fmla="*/ 412580 h 6858000"/>
              <a:gd name="connsiteX3399" fmla="*/ 5366034 w 12192000"/>
              <a:gd name="connsiteY3399" fmla="*/ 725188 h 6858000"/>
              <a:gd name="connsiteX3400" fmla="*/ 6038078 w 12192000"/>
              <a:gd name="connsiteY3400" fmla="*/ 1397215 h 6858000"/>
              <a:gd name="connsiteX3401" fmla="*/ 6041252 w 12192000"/>
              <a:gd name="connsiteY3401" fmla="*/ 1400390 h 6858000"/>
              <a:gd name="connsiteX3402" fmla="*/ 6044427 w 12192000"/>
              <a:gd name="connsiteY3402" fmla="*/ 1404356 h 6858000"/>
              <a:gd name="connsiteX3403" fmla="*/ 6046806 w 12192000"/>
              <a:gd name="connsiteY3403" fmla="*/ 1408323 h 6858000"/>
              <a:gd name="connsiteX3404" fmla="*/ 6049186 w 12192000"/>
              <a:gd name="connsiteY3404" fmla="*/ 1412290 h 6858000"/>
              <a:gd name="connsiteX3405" fmla="*/ 6051567 w 12192000"/>
              <a:gd name="connsiteY3405" fmla="*/ 1421811 h 6858000"/>
              <a:gd name="connsiteX3406" fmla="*/ 6052361 w 12192000"/>
              <a:gd name="connsiteY3406" fmla="*/ 1431332 h 6858000"/>
              <a:gd name="connsiteX3407" fmla="*/ 6051567 w 12192000"/>
              <a:gd name="connsiteY3407" fmla="*/ 1440063 h 6858000"/>
              <a:gd name="connsiteX3408" fmla="*/ 6049980 w 12192000"/>
              <a:gd name="connsiteY3408" fmla="*/ 1444821 h 6858000"/>
              <a:gd name="connsiteX3409" fmla="*/ 6049186 w 12192000"/>
              <a:gd name="connsiteY3409" fmla="*/ 1449584 h 6858000"/>
              <a:gd name="connsiteX3410" fmla="*/ 6046806 w 12192000"/>
              <a:gd name="connsiteY3410" fmla="*/ 1453551 h 6858000"/>
              <a:gd name="connsiteX3411" fmla="*/ 6044427 w 12192000"/>
              <a:gd name="connsiteY3411" fmla="*/ 1458309 h 6858000"/>
              <a:gd name="connsiteX3412" fmla="*/ 6041252 w 12192000"/>
              <a:gd name="connsiteY3412" fmla="*/ 1461484 h 6858000"/>
              <a:gd name="connsiteX3413" fmla="*/ 6038078 w 12192000"/>
              <a:gd name="connsiteY3413" fmla="*/ 1466244 h 6858000"/>
              <a:gd name="connsiteX3414" fmla="*/ 5623108 w 12192000"/>
              <a:gd name="connsiteY3414" fmla="*/ 1880408 h 6858000"/>
              <a:gd name="connsiteX3415" fmla="*/ 5619936 w 12192000"/>
              <a:gd name="connsiteY3415" fmla="*/ 1883585 h 6858000"/>
              <a:gd name="connsiteX3416" fmla="*/ 5615968 w 12192000"/>
              <a:gd name="connsiteY3416" fmla="*/ 1886755 h 6858000"/>
              <a:gd name="connsiteX3417" fmla="*/ 5612001 w 12192000"/>
              <a:gd name="connsiteY3417" fmla="*/ 1889137 h 6858000"/>
              <a:gd name="connsiteX3418" fmla="*/ 5607240 w 12192000"/>
              <a:gd name="connsiteY3418" fmla="*/ 1891519 h 6858000"/>
              <a:gd name="connsiteX3419" fmla="*/ 5598513 w 12192000"/>
              <a:gd name="connsiteY3419" fmla="*/ 1893104 h 6858000"/>
              <a:gd name="connsiteX3420" fmla="*/ 5589786 w 12192000"/>
              <a:gd name="connsiteY3420" fmla="*/ 1894689 h 6858000"/>
              <a:gd name="connsiteX3421" fmla="*/ 5579471 w 12192000"/>
              <a:gd name="connsiteY3421" fmla="*/ 1893104 h 6858000"/>
              <a:gd name="connsiteX3422" fmla="*/ 5574710 w 12192000"/>
              <a:gd name="connsiteY3422" fmla="*/ 1892309 h 6858000"/>
              <a:gd name="connsiteX3423" fmla="*/ 5570742 w 12192000"/>
              <a:gd name="connsiteY3423" fmla="*/ 1891519 h 6858000"/>
              <a:gd name="connsiteX3424" fmla="*/ 5565982 w 12192000"/>
              <a:gd name="connsiteY3424" fmla="*/ 1889137 h 6858000"/>
              <a:gd name="connsiteX3425" fmla="*/ 5562809 w 12192000"/>
              <a:gd name="connsiteY3425" fmla="*/ 1886755 h 6858000"/>
              <a:gd name="connsiteX3426" fmla="*/ 5558048 w 12192000"/>
              <a:gd name="connsiteY3426" fmla="*/ 1883585 h 6858000"/>
              <a:gd name="connsiteX3427" fmla="*/ 5554873 w 12192000"/>
              <a:gd name="connsiteY3427" fmla="*/ 1880408 h 6858000"/>
              <a:gd name="connsiteX3428" fmla="*/ 4981216 w 12192000"/>
              <a:gd name="connsiteY3428" fmla="*/ 1306768 h 6858000"/>
              <a:gd name="connsiteX3429" fmla="*/ 4607505 w 12192000"/>
              <a:gd name="connsiteY3429" fmla="*/ 917196 h 6858000"/>
              <a:gd name="connsiteX3430" fmla="*/ 4604332 w 12192000"/>
              <a:gd name="connsiteY3430" fmla="*/ 914022 h 6858000"/>
              <a:gd name="connsiteX3431" fmla="*/ 4599572 w 12192000"/>
              <a:gd name="connsiteY3431" fmla="*/ 909261 h 6858000"/>
              <a:gd name="connsiteX3432" fmla="*/ 4594017 w 12192000"/>
              <a:gd name="connsiteY3432" fmla="*/ 906087 h 6858000"/>
              <a:gd name="connsiteX3433" fmla="*/ 4588464 w 12192000"/>
              <a:gd name="connsiteY3433" fmla="*/ 902914 h 6858000"/>
              <a:gd name="connsiteX3434" fmla="*/ 4585289 w 12192000"/>
              <a:gd name="connsiteY3434" fmla="*/ 901327 h 6858000"/>
              <a:gd name="connsiteX3435" fmla="*/ 4582115 w 12192000"/>
              <a:gd name="connsiteY3435" fmla="*/ 900534 h 6858000"/>
              <a:gd name="connsiteX3436" fmla="*/ 4574974 w 12192000"/>
              <a:gd name="connsiteY3436" fmla="*/ 900534 h 6858000"/>
              <a:gd name="connsiteX3437" fmla="*/ 4571802 w 12192000"/>
              <a:gd name="connsiteY3437" fmla="*/ 901327 h 6858000"/>
              <a:gd name="connsiteX3438" fmla="*/ 4568626 w 12192000"/>
              <a:gd name="connsiteY3438" fmla="*/ 903707 h 6858000"/>
              <a:gd name="connsiteX3439" fmla="*/ 4566246 w 12192000"/>
              <a:gd name="connsiteY3439" fmla="*/ 906087 h 6858000"/>
              <a:gd name="connsiteX3440" fmla="*/ 4563866 w 12192000"/>
              <a:gd name="connsiteY3440" fmla="*/ 908468 h 6858000"/>
              <a:gd name="connsiteX3441" fmla="*/ 4560694 w 12192000"/>
              <a:gd name="connsiteY3441" fmla="*/ 914022 h 6858000"/>
              <a:gd name="connsiteX3442" fmla="*/ 4559900 w 12192000"/>
              <a:gd name="connsiteY3442" fmla="*/ 919576 h 6858000"/>
              <a:gd name="connsiteX3443" fmla="*/ 4560694 w 12192000"/>
              <a:gd name="connsiteY3443" fmla="*/ 925923 h 6858000"/>
              <a:gd name="connsiteX3444" fmla="*/ 4562280 w 12192000"/>
              <a:gd name="connsiteY3444" fmla="*/ 931477 h 6858000"/>
              <a:gd name="connsiteX3445" fmla="*/ 4563074 w 12192000"/>
              <a:gd name="connsiteY3445" fmla="*/ 936238 h 6858000"/>
              <a:gd name="connsiteX3446" fmla="*/ 4566246 w 12192000"/>
              <a:gd name="connsiteY3446" fmla="*/ 944172 h 6858000"/>
              <a:gd name="connsiteX3447" fmla="*/ 4567835 w 12192000"/>
              <a:gd name="connsiteY3447" fmla="*/ 947345 h 6858000"/>
              <a:gd name="connsiteX3448" fmla="*/ 4590843 w 12192000"/>
              <a:gd name="connsiteY3448" fmla="*/ 994951 h 6858000"/>
              <a:gd name="connsiteX3449" fmla="*/ 4618615 w 12192000"/>
              <a:gd name="connsiteY3449" fmla="*/ 1052078 h 6858000"/>
              <a:gd name="connsiteX3450" fmla="*/ 4684469 w 12192000"/>
              <a:gd name="connsiteY3450" fmla="*/ 1181408 h 6858000"/>
              <a:gd name="connsiteX3451" fmla="*/ 4750326 w 12192000"/>
              <a:gd name="connsiteY3451" fmla="*/ 1309145 h 6858000"/>
              <a:gd name="connsiteX3452" fmla="*/ 4802692 w 12192000"/>
              <a:gd name="connsiteY3452" fmla="*/ 1409117 h 6858000"/>
              <a:gd name="connsiteX3453" fmla="*/ 4805072 w 12192000"/>
              <a:gd name="connsiteY3453" fmla="*/ 1414671 h 6858000"/>
              <a:gd name="connsiteX3454" fmla="*/ 4807453 w 12192000"/>
              <a:gd name="connsiteY3454" fmla="*/ 1420224 h 6858000"/>
              <a:gd name="connsiteX3455" fmla="*/ 4808247 w 12192000"/>
              <a:gd name="connsiteY3455" fmla="*/ 1425778 h 6858000"/>
              <a:gd name="connsiteX3456" fmla="*/ 4808247 w 12192000"/>
              <a:gd name="connsiteY3456" fmla="*/ 1431332 h 6858000"/>
              <a:gd name="connsiteX3457" fmla="*/ 4808247 w 12192000"/>
              <a:gd name="connsiteY3457" fmla="*/ 1862160 h 6858000"/>
              <a:gd name="connsiteX3458" fmla="*/ 4808247 w 12192000"/>
              <a:gd name="connsiteY3458" fmla="*/ 1867714 h 6858000"/>
              <a:gd name="connsiteX3459" fmla="*/ 4807453 w 12192000"/>
              <a:gd name="connsiteY3459" fmla="*/ 1870094 h 6858000"/>
              <a:gd name="connsiteX3460" fmla="*/ 4807453 w 12192000"/>
              <a:gd name="connsiteY3460" fmla="*/ 1872476 h 6858000"/>
              <a:gd name="connsiteX3461" fmla="*/ 4806658 w 12192000"/>
              <a:gd name="connsiteY3461" fmla="*/ 1876443 h 6858000"/>
              <a:gd name="connsiteX3462" fmla="*/ 4805072 w 12192000"/>
              <a:gd name="connsiteY3462" fmla="*/ 1881203 h 6858000"/>
              <a:gd name="connsiteX3463" fmla="*/ 4802692 w 12192000"/>
              <a:gd name="connsiteY3463" fmla="*/ 1885962 h 6858000"/>
              <a:gd name="connsiteX3464" fmla="*/ 4799518 w 12192000"/>
              <a:gd name="connsiteY3464" fmla="*/ 1889932 h 6858000"/>
              <a:gd name="connsiteX3465" fmla="*/ 4797138 w 12192000"/>
              <a:gd name="connsiteY3465" fmla="*/ 1893104 h 6858000"/>
              <a:gd name="connsiteX3466" fmla="*/ 4793964 w 12192000"/>
              <a:gd name="connsiteY3466" fmla="*/ 1897071 h 6858000"/>
              <a:gd name="connsiteX3467" fmla="*/ 4790791 w 12192000"/>
              <a:gd name="connsiteY3467" fmla="*/ 1900243 h 6858000"/>
              <a:gd name="connsiteX3468" fmla="*/ 4787616 w 12192000"/>
              <a:gd name="connsiteY3468" fmla="*/ 1903418 h 6858000"/>
              <a:gd name="connsiteX3469" fmla="*/ 4782856 w 12192000"/>
              <a:gd name="connsiteY3469" fmla="*/ 1905798 h 6858000"/>
              <a:gd name="connsiteX3470" fmla="*/ 4778095 w 12192000"/>
              <a:gd name="connsiteY3470" fmla="*/ 1908180 h 6858000"/>
              <a:gd name="connsiteX3471" fmla="*/ 4774129 w 12192000"/>
              <a:gd name="connsiteY3471" fmla="*/ 1908972 h 6858000"/>
              <a:gd name="connsiteX3472" fmla="*/ 4769368 w 12192000"/>
              <a:gd name="connsiteY3472" fmla="*/ 1910561 h 6858000"/>
              <a:gd name="connsiteX3473" fmla="*/ 4765400 w 12192000"/>
              <a:gd name="connsiteY3473" fmla="*/ 1911352 h 6858000"/>
              <a:gd name="connsiteX3474" fmla="*/ 4759053 w 12192000"/>
              <a:gd name="connsiteY3474" fmla="*/ 1911352 h 6858000"/>
              <a:gd name="connsiteX3475" fmla="*/ 4124302 w 12192000"/>
              <a:gd name="connsiteY3475" fmla="*/ 1911352 h 6858000"/>
              <a:gd name="connsiteX3476" fmla="*/ 4124302 w 12192000"/>
              <a:gd name="connsiteY3476" fmla="*/ 1432919 h 6858000"/>
              <a:gd name="connsiteX3477" fmla="*/ 4124302 w 12192000"/>
              <a:gd name="connsiteY3477" fmla="*/ 955280 h 6858000"/>
              <a:gd name="connsiteX3478" fmla="*/ 4124302 w 12192000"/>
              <a:gd name="connsiteY3478" fmla="*/ 477641 h 6858000"/>
              <a:gd name="connsiteX3479" fmla="*/ 2001057 w 12192000"/>
              <a:gd name="connsiteY3479" fmla="*/ 1 h 6858000"/>
              <a:gd name="connsiteX3480" fmla="*/ 2495965 w 12192000"/>
              <a:gd name="connsiteY3480" fmla="*/ 1 h 6858000"/>
              <a:gd name="connsiteX3481" fmla="*/ 2991667 w 12192000"/>
              <a:gd name="connsiteY3481" fmla="*/ 1 h 6858000"/>
              <a:gd name="connsiteX3482" fmla="*/ 3486574 w 12192000"/>
              <a:gd name="connsiteY3482" fmla="*/ 1 h 6858000"/>
              <a:gd name="connsiteX3483" fmla="*/ 3983069 w 12192000"/>
              <a:gd name="connsiteY3483" fmla="*/ 1 h 6858000"/>
              <a:gd name="connsiteX3484" fmla="*/ 3983069 w 12192000"/>
              <a:gd name="connsiteY3484" fmla="*/ 565151 h 6858000"/>
              <a:gd name="connsiteX3485" fmla="*/ 3481817 w 12192000"/>
              <a:gd name="connsiteY3485" fmla="*/ 646114 h 6858000"/>
              <a:gd name="connsiteX3486" fmla="*/ 3478643 w 12192000"/>
              <a:gd name="connsiteY3486" fmla="*/ 646114 h 6858000"/>
              <a:gd name="connsiteX3487" fmla="*/ 3476265 w 12192000"/>
              <a:gd name="connsiteY3487" fmla="*/ 648495 h 6858000"/>
              <a:gd name="connsiteX3488" fmla="*/ 3475471 w 12192000"/>
              <a:gd name="connsiteY3488" fmla="*/ 650876 h 6858000"/>
              <a:gd name="connsiteX3489" fmla="*/ 3473093 w 12192000"/>
              <a:gd name="connsiteY3489" fmla="*/ 653258 h 6858000"/>
              <a:gd name="connsiteX3490" fmla="*/ 3472300 w 12192000"/>
              <a:gd name="connsiteY3490" fmla="*/ 656433 h 6858000"/>
              <a:gd name="connsiteX3491" fmla="*/ 3472300 w 12192000"/>
              <a:gd name="connsiteY3491" fmla="*/ 658814 h 6858000"/>
              <a:gd name="connsiteX3492" fmla="*/ 3470713 w 12192000"/>
              <a:gd name="connsiteY3492" fmla="*/ 661989 h 6858000"/>
              <a:gd name="connsiteX3493" fmla="*/ 3470713 w 12192000"/>
              <a:gd name="connsiteY3493" fmla="*/ 666751 h 6858000"/>
              <a:gd name="connsiteX3494" fmla="*/ 3472300 w 12192000"/>
              <a:gd name="connsiteY3494" fmla="*/ 673101 h 6858000"/>
              <a:gd name="connsiteX3495" fmla="*/ 3473093 w 12192000"/>
              <a:gd name="connsiteY3495" fmla="*/ 678658 h 6858000"/>
              <a:gd name="connsiteX3496" fmla="*/ 3475471 w 12192000"/>
              <a:gd name="connsiteY3496" fmla="*/ 681833 h 6858000"/>
              <a:gd name="connsiteX3497" fmla="*/ 3476265 w 12192000"/>
              <a:gd name="connsiteY3497" fmla="*/ 683420 h 6858000"/>
              <a:gd name="connsiteX3498" fmla="*/ 3478643 w 12192000"/>
              <a:gd name="connsiteY3498" fmla="*/ 685008 h 6858000"/>
              <a:gd name="connsiteX3499" fmla="*/ 3481817 w 12192000"/>
              <a:gd name="connsiteY3499" fmla="*/ 686595 h 6858000"/>
              <a:gd name="connsiteX3500" fmla="*/ 3983069 w 12192000"/>
              <a:gd name="connsiteY3500" fmla="*/ 766764 h 6858000"/>
              <a:gd name="connsiteX3501" fmla="*/ 3983069 w 12192000"/>
              <a:gd name="connsiteY3501" fmla="*/ 1393826 h 6858000"/>
              <a:gd name="connsiteX3502" fmla="*/ 3486574 w 12192000"/>
              <a:gd name="connsiteY3502" fmla="*/ 1433517 h 6858000"/>
              <a:gd name="connsiteX3503" fmla="*/ 2991667 w 12192000"/>
              <a:gd name="connsiteY3503" fmla="*/ 1473203 h 6858000"/>
              <a:gd name="connsiteX3504" fmla="*/ 2495965 w 12192000"/>
              <a:gd name="connsiteY3504" fmla="*/ 1512098 h 6858000"/>
              <a:gd name="connsiteX3505" fmla="*/ 2001057 w 12192000"/>
              <a:gd name="connsiteY3505" fmla="*/ 1552580 h 6858000"/>
              <a:gd name="connsiteX3506" fmla="*/ 2001057 w 12192000"/>
              <a:gd name="connsiteY3506" fmla="*/ 967583 h 6858000"/>
              <a:gd name="connsiteX3507" fmla="*/ 2470584 w 12192000"/>
              <a:gd name="connsiteY3507" fmla="*/ 965201 h 6858000"/>
              <a:gd name="connsiteX3508" fmla="*/ 3110634 w 12192000"/>
              <a:gd name="connsiteY3508" fmla="*/ 967583 h 6858000"/>
              <a:gd name="connsiteX3509" fmla="*/ 3118567 w 12192000"/>
              <a:gd name="connsiteY3509" fmla="*/ 967583 h 6858000"/>
              <a:gd name="connsiteX3510" fmla="*/ 3123325 w 12192000"/>
              <a:gd name="connsiteY3510" fmla="*/ 966789 h 6858000"/>
              <a:gd name="connsiteX3511" fmla="*/ 3126498 w 12192000"/>
              <a:gd name="connsiteY3511" fmla="*/ 965201 h 6858000"/>
              <a:gd name="connsiteX3512" fmla="*/ 3132049 w 12192000"/>
              <a:gd name="connsiteY3512" fmla="*/ 963614 h 6858000"/>
              <a:gd name="connsiteX3513" fmla="*/ 3136808 w 12192000"/>
              <a:gd name="connsiteY3513" fmla="*/ 959645 h 6858000"/>
              <a:gd name="connsiteX3514" fmla="*/ 3140773 w 12192000"/>
              <a:gd name="connsiteY3514" fmla="*/ 955676 h 6858000"/>
              <a:gd name="connsiteX3515" fmla="*/ 3142361 w 12192000"/>
              <a:gd name="connsiteY3515" fmla="*/ 954089 h 6858000"/>
              <a:gd name="connsiteX3516" fmla="*/ 3143152 w 12192000"/>
              <a:gd name="connsiteY3516" fmla="*/ 950914 h 6858000"/>
              <a:gd name="connsiteX3517" fmla="*/ 3143946 w 12192000"/>
              <a:gd name="connsiteY3517" fmla="*/ 946945 h 6858000"/>
              <a:gd name="connsiteX3518" fmla="*/ 3145531 w 12192000"/>
              <a:gd name="connsiteY3518" fmla="*/ 942183 h 6858000"/>
              <a:gd name="connsiteX3519" fmla="*/ 3145531 w 12192000"/>
              <a:gd name="connsiteY3519" fmla="*/ 936626 h 6858000"/>
              <a:gd name="connsiteX3520" fmla="*/ 3143946 w 12192000"/>
              <a:gd name="connsiteY3520" fmla="*/ 931864 h 6858000"/>
              <a:gd name="connsiteX3521" fmla="*/ 3143152 w 12192000"/>
              <a:gd name="connsiteY3521" fmla="*/ 927895 h 6858000"/>
              <a:gd name="connsiteX3522" fmla="*/ 3139981 w 12192000"/>
              <a:gd name="connsiteY3522" fmla="*/ 923133 h 6858000"/>
              <a:gd name="connsiteX3523" fmla="*/ 3137602 w 12192000"/>
              <a:gd name="connsiteY3523" fmla="*/ 919958 h 6858000"/>
              <a:gd name="connsiteX3524" fmla="*/ 3132842 w 12192000"/>
              <a:gd name="connsiteY3524" fmla="*/ 916783 h 6858000"/>
              <a:gd name="connsiteX3525" fmla="*/ 3132049 w 12192000"/>
              <a:gd name="connsiteY3525" fmla="*/ 915195 h 6858000"/>
              <a:gd name="connsiteX3526" fmla="*/ 3129671 w 12192000"/>
              <a:gd name="connsiteY3526" fmla="*/ 914401 h 6858000"/>
              <a:gd name="connsiteX3527" fmla="*/ 3125704 w 12192000"/>
              <a:gd name="connsiteY3527" fmla="*/ 912814 h 6858000"/>
              <a:gd name="connsiteX3528" fmla="*/ 2518965 w 12192000"/>
              <a:gd name="connsiteY3528" fmla="*/ 841376 h 6858000"/>
              <a:gd name="connsiteX3529" fmla="*/ 2518965 w 12192000"/>
              <a:gd name="connsiteY3529" fmla="*/ 489745 h 6858000"/>
              <a:gd name="connsiteX3530" fmla="*/ 3125704 w 12192000"/>
              <a:gd name="connsiteY3530" fmla="*/ 415133 h 6858000"/>
              <a:gd name="connsiteX3531" fmla="*/ 3129671 w 12192000"/>
              <a:gd name="connsiteY3531" fmla="*/ 414339 h 6858000"/>
              <a:gd name="connsiteX3532" fmla="*/ 3134428 w 12192000"/>
              <a:gd name="connsiteY3532" fmla="*/ 412751 h 6858000"/>
              <a:gd name="connsiteX3533" fmla="*/ 3137602 w 12192000"/>
              <a:gd name="connsiteY3533" fmla="*/ 409576 h 6858000"/>
              <a:gd name="connsiteX3534" fmla="*/ 3140773 w 12192000"/>
              <a:gd name="connsiteY3534" fmla="*/ 406402 h 6858000"/>
              <a:gd name="connsiteX3535" fmla="*/ 3143946 w 12192000"/>
              <a:gd name="connsiteY3535" fmla="*/ 401639 h 6858000"/>
              <a:gd name="connsiteX3536" fmla="*/ 3145531 w 12192000"/>
              <a:gd name="connsiteY3536" fmla="*/ 397670 h 6858000"/>
              <a:gd name="connsiteX3537" fmla="*/ 3147913 w 12192000"/>
              <a:gd name="connsiteY3537" fmla="*/ 392114 h 6858000"/>
              <a:gd name="connsiteX3538" fmla="*/ 3147913 w 12192000"/>
              <a:gd name="connsiteY3538" fmla="*/ 387351 h 6858000"/>
              <a:gd name="connsiteX3539" fmla="*/ 3147913 w 12192000"/>
              <a:gd name="connsiteY3539" fmla="*/ 381795 h 6858000"/>
              <a:gd name="connsiteX3540" fmla="*/ 3145531 w 12192000"/>
              <a:gd name="connsiteY3540" fmla="*/ 377033 h 6858000"/>
              <a:gd name="connsiteX3541" fmla="*/ 3143946 w 12192000"/>
              <a:gd name="connsiteY3541" fmla="*/ 375445 h 6858000"/>
              <a:gd name="connsiteX3542" fmla="*/ 3143152 w 12192000"/>
              <a:gd name="connsiteY3542" fmla="*/ 373064 h 6858000"/>
              <a:gd name="connsiteX3543" fmla="*/ 3139981 w 12192000"/>
              <a:gd name="connsiteY3543" fmla="*/ 369095 h 6858000"/>
              <a:gd name="connsiteX3544" fmla="*/ 3134428 w 12192000"/>
              <a:gd name="connsiteY3544" fmla="*/ 365920 h 6858000"/>
              <a:gd name="connsiteX3545" fmla="*/ 3131257 w 12192000"/>
              <a:gd name="connsiteY3545" fmla="*/ 363539 h 6858000"/>
              <a:gd name="connsiteX3546" fmla="*/ 3127290 w 12192000"/>
              <a:gd name="connsiteY3546" fmla="*/ 362745 h 6858000"/>
              <a:gd name="connsiteX3547" fmla="*/ 3124118 w 12192000"/>
              <a:gd name="connsiteY3547" fmla="*/ 362745 h 6858000"/>
              <a:gd name="connsiteX3548" fmla="*/ 3119358 w 12192000"/>
              <a:gd name="connsiteY3548" fmla="*/ 361951 h 6858000"/>
              <a:gd name="connsiteX3549" fmla="*/ 3110634 w 12192000"/>
              <a:gd name="connsiteY3549" fmla="*/ 360364 h 6858000"/>
              <a:gd name="connsiteX3550" fmla="*/ 2470584 w 12192000"/>
              <a:gd name="connsiteY3550" fmla="*/ 363539 h 6858000"/>
              <a:gd name="connsiteX3551" fmla="*/ 2001057 w 12192000"/>
              <a:gd name="connsiteY3551" fmla="*/ 363539 h 6858000"/>
              <a:gd name="connsiteX3552" fmla="*/ 0 w 12192000"/>
              <a:gd name="connsiteY3552" fmla="*/ 0 h 6858000"/>
              <a:gd name="connsiteX3553" fmla="*/ 472097 w 12192000"/>
              <a:gd name="connsiteY3553" fmla="*/ 0 h 6858000"/>
              <a:gd name="connsiteX3554" fmla="*/ 944987 w 12192000"/>
              <a:gd name="connsiteY3554" fmla="*/ 0 h 6858000"/>
              <a:gd name="connsiteX3555" fmla="*/ 1417085 w 12192000"/>
              <a:gd name="connsiteY3555" fmla="*/ 0 h 6858000"/>
              <a:gd name="connsiteX3556" fmla="*/ 1889975 w 12192000"/>
              <a:gd name="connsiteY3556" fmla="*/ 0 h 6858000"/>
              <a:gd name="connsiteX3557" fmla="*/ 1889975 w 12192000"/>
              <a:gd name="connsiteY3557" fmla="*/ 529947 h 6858000"/>
              <a:gd name="connsiteX3558" fmla="*/ 1389315 w 12192000"/>
              <a:gd name="connsiteY3558" fmla="*/ 611660 h 6858000"/>
              <a:gd name="connsiteX3559" fmla="*/ 1385347 w 12192000"/>
              <a:gd name="connsiteY3559" fmla="*/ 611660 h 6858000"/>
              <a:gd name="connsiteX3560" fmla="*/ 1384553 w 12192000"/>
              <a:gd name="connsiteY3560" fmla="*/ 613247 h 6858000"/>
              <a:gd name="connsiteX3561" fmla="*/ 1382173 w 12192000"/>
              <a:gd name="connsiteY3561" fmla="*/ 615627 h 6858000"/>
              <a:gd name="connsiteX3562" fmla="*/ 1381380 w 12192000"/>
              <a:gd name="connsiteY3562" fmla="*/ 618007 h 6858000"/>
              <a:gd name="connsiteX3563" fmla="*/ 1379793 w 12192000"/>
              <a:gd name="connsiteY3563" fmla="*/ 621180 h 6858000"/>
              <a:gd name="connsiteX3564" fmla="*/ 1379000 w 12192000"/>
              <a:gd name="connsiteY3564" fmla="*/ 623560 h 6858000"/>
              <a:gd name="connsiteX3565" fmla="*/ 1378206 w 12192000"/>
              <a:gd name="connsiteY3565" fmla="*/ 628320 h 6858000"/>
              <a:gd name="connsiteX3566" fmla="*/ 1378206 w 12192000"/>
              <a:gd name="connsiteY3566" fmla="*/ 631493 h 6858000"/>
              <a:gd name="connsiteX3567" fmla="*/ 1379000 w 12192000"/>
              <a:gd name="connsiteY3567" fmla="*/ 637840 h 6858000"/>
              <a:gd name="connsiteX3568" fmla="*/ 1381380 w 12192000"/>
              <a:gd name="connsiteY3568" fmla="*/ 643393 h 6858000"/>
              <a:gd name="connsiteX3569" fmla="*/ 1382173 w 12192000"/>
              <a:gd name="connsiteY3569" fmla="*/ 647360 h 6858000"/>
              <a:gd name="connsiteX3570" fmla="*/ 1384553 w 12192000"/>
              <a:gd name="connsiteY3570" fmla="*/ 648153 h 6858000"/>
              <a:gd name="connsiteX3571" fmla="*/ 1385347 w 12192000"/>
              <a:gd name="connsiteY3571" fmla="*/ 650533 h 6858000"/>
              <a:gd name="connsiteX3572" fmla="*/ 1389315 w 12192000"/>
              <a:gd name="connsiteY3572" fmla="*/ 651327 h 6858000"/>
              <a:gd name="connsiteX3573" fmla="*/ 1889975 w 12192000"/>
              <a:gd name="connsiteY3573" fmla="*/ 732247 h 6858000"/>
              <a:gd name="connsiteX3574" fmla="*/ 1889975 w 12192000"/>
              <a:gd name="connsiteY3574" fmla="*/ 1358980 h 6858000"/>
              <a:gd name="connsiteX3575" fmla="*/ 1417085 w 12192000"/>
              <a:gd name="connsiteY3575" fmla="*/ 1395477 h 6858000"/>
              <a:gd name="connsiteX3576" fmla="*/ 944987 w 12192000"/>
              <a:gd name="connsiteY3576" fmla="*/ 1433553 h 6858000"/>
              <a:gd name="connsiteX3577" fmla="*/ 472097 w 12192000"/>
              <a:gd name="connsiteY3577" fmla="*/ 1471635 h 6858000"/>
              <a:gd name="connsiteX3578" fmla="*/ 0 w 12192000"/>
              <a:gd name="connsiteY3578" fmla="*/ 1509714 h 6858000"/>
              <a:gd name="connsiteX3579" fmla="*/ 0 w 12192000"/>
              <a:gd name="connsiteY3579" fmla="*/ 932960 h 6858000"/>
              <a:gd name="connsiteX3580" fmla="*/ 378471 w 12192000"/>
              <a:gd name="connsiteY3580" fmla="*/ 930580 h 6858000"/>
              <a:gd name="connsiteX3581" fmla="*/ 1017190 w 12192000"/>
              <a:gd name="connsiteY3581" fmla="*/ 932960 h 6858000"/>
              <a:gd name="connsiteX3582" fmla="*/ 1026711 w 12192000"/>
              <a:gd name="connsiteY3582" fmla="*/ 932960 h 6858000"/>
              <a:gd name="connsiteX3583" fmla="*/ 1029885 w 12192000"/>
              <a:gd name="connsiteY3583" fmla="*/ 931373 h 6858000"/>
              <a:gd name="connsiteX3584" fmla="*/ 1033060 w 12192000"/>
              <a:gd name="connsiteY3584" fmla="*/ 930580 h 6858000"/>
              <a:gd name="connsiteX3585" fmla="*/ 1038614 w 12192000"/>
              <a:gd name="connsiteY3585" fmla="*/ 928200 h 6858000"/>
              <a:gd name="connsiteX3586" fmla="*/ 1044167 w 12192000"/>
              <a:gd name="connsiteY3586" fmla="*/ 925026 h 6858000"/>
              <a:gd name="connsiteX3587" fmla="*/ 1047341 w 12192000"/>
              <a:gd name="connsiteY3587" fmla="*/ 920266 h 6858000"/>
              <a:gd name="connsiteX3588" fmla="*/ 1048928 w 12192000"/>
              <a:gd name="connsiteY3588" fmla="*/ 919473 h 6858000"/>
              <a:gd name="connsiteX3589" fmla="*/ 1049721 w 12192000"/>
              <a:gd name="connsiteY3589" fmla="*/ 916300 h 6858000"/>
              <a:gd name="connsiteX3590" fmla="*/ 1052102 w 12192000"/>
              <a:gd name="connsiteY3590" fmla="*/ 911540 h 6858000"/>
              <a:gd name="connsiteX3591" fmla="*/ 1052102 w 12192000"/>
              <a:gd name="connsiteY3591" fmla="*/ 906780 h 6858000"/>
              <a:gd name="connsiteX3592" fmla="*/ 1052102 w 12192000"/>
              <a:gd name="connsiteY3592" fmla="*/ 901227 h 6858000"/>
              <a:gd name="connsiteX3593" fmla="*/ 1051308 w 12192000"/>
              <a:gd name="connsiteY3593" fmla="*/ 897260 h 6858000"/>
              <a:gd name="connsiteX3594" fmla="*/ 1049721 w 12192000"/>
              <a:gd name="connsiteY3594" fmla="*/ 892500 h 6858000"/>
              <a:gd name="connsiteX3595" fmla="*/ 1047341 w 12192000"/>
              <a:gd name="connsiteY3595" fmla="*/ 887740 h 6858000"/>
              <a:gd name="connsiteX3596" fmla="*/ 1044167 w 12192000"/>
              <a:gd name="connsiteY3596" fmla="*/ 884567 h 6858000"/>
              <a:gd name="connsiteX3597" fmla="*/ 1040993 w 12192000"/>
              <a:gd name="connsiteY3597" fmla="*/ 881393 h 6858000"/>
              <a:gd name="connsiteX3598" fmla="*/ 1038614 w 12192000"/>
              <a:gd name="connsiteY3598" fmla="*/ 880600 h 6858000"/>
              <a:gd name="connsiteX3599" fmla="*/ 1036232 w 12192000"/>
              <a:gd name="connsiteY3599" fmla="*/ 879013 h 6858000"/>
              <a:gd name="connsiteX3600" fmla="*/ 1032265 w 12192000"/>
              <a:gd name="connsiteY3600" fmla="*/ 878220 h 6858000"/>
              <a:gd name="connsiteX3601" fmla="*/ 426078 w 12192000"/>
              <a:gd name="connsiteY3601" fmla="*/ 806820 h 6858000"/>
              <a:gd name="connsiteX3602" fmla="*/ 426078 w 12192000"/>
              <a:gd name="connsiteY3602" fmla="*/ 455373 h 6858000"/>
              <a:gd name="connsiteX3603" fmla="*/ 1032265 w 12192000"/>
              <a:gd name="connsiteY3603" fmla="*/ 380800 h 6858000"/>
              <a:gd name="connsiteX3604" fmla="*/ 1036232 w 12192000"/>
              <a:gd name="connsiteY3604" fmla="*/ 379213 h 6858000"/>
              <a:gd name="connsiteX3605" fmla="*/ 1040993 w 12192000"/>
              <a:gd name="connsiteY3605" fmla="*/ 378420 h 6858000"/>
              <a:gd name="connsiteX3606" fmla="*/ 1044167 w 12192000"/>
              <a:gd name="connsiteY3606" fmla="*/ 375248 h 6858000"/>
              <a:gd name="connsiteX3607" fmla="*/ 1047341 w 12192000"/>
              <a:gd name="connsiteY3607" fmla="*/ 371280 h 6858000"/>
              <a:gd name="connsiteX3608" fmla="*/ 1051308 w 12192000"/>
              <a:gd name="connsiteY3608" fmla="*/ 367313 h 6858000"/>
              <a:gd name="connsiteX3609" fmla="*/ 1052896 w 12192000"/>
              <a:gd name="connsiteY3609" fmla="*/ 362554 h 6858000"/>
              <a:gd name="connsiteX3610" fmla="*/ 1054482 w 12192000"/>
              <a:gd name="connsiteY3610" fmla="*/ 357000 h 6858000"/>
              <a:gd name="connsiteX3611" fmla="*/ 1054482 w 12192000"/>
              <a:gd name="connsiteY3611" fmla="*/ 352240 h 6858000"/>
              <a:gd name="connsiteX3612" fmla="*/ 1054482 w 12192000"/>
              <a:gd name="connsiteY3612" fmla="*/ 346687 h 6858000"/>
              <a:gd name="connsiteX3613" fmla="*/ 1052102 w 12192000"/>
              <a:gd name="connsiteY3613" fmla="*/ 342720 h 6858000"/>
              <a:gd name="connsiteX3614" fmla="*/ 1051308 w 12192000"/>
              <a:gd name="connsiteY3614" fmla="*/ 340341 h 6858000"/>
              <a:gd name="connsiteX3615" fmla="*/ 1049721 w 12192000"/>
              <a:gd name="connsiteY3615" fmla="*/ 337960 h 6858000"/>
              <a:gd name="connsiteX3616" fmla="*/ 1046548 w 12192000"/>
              <a:gd name="connsiteY3616" fmla="*/ 334787 h 6858000"/>
              <a:gd name="connsiteX3617" fmla="*/ 1040993 w 12192000"/>
              <a:gd name="connsiteY3617" fmla="*/ 331613 h 6858000"/>
              <a:gd name="connsiteX3618" fmla="*/ 1038614 w 12192000"/>
              <a:gd name="connsiteY3618" fmla="*/ 329233 h 6858000"/>
              <a:gd name="connsiteX3619" fmla="*/ 1035440 w 12192000"/>
              <a:gd name="connsiteY3619" fmla="*/ 327647 h 6858000"/>
              <a:gd name="connsiteX3620" fmla="*/ 1030680 w 12192000"/>
              <a:gd name="connsiteY3620" fmla="*/ 327647 h 6858000"/>
              <a:gd name="connsiteX3621" fmla="*/ 1027505 w 12192000"/>
              <a:gd name="connsiteY3621" fmla="*/ 326853 h 6858000"/>
              <a:gd name="connsiteX3622" fmla="*/ 1017190 w 12192000"/>
              <a:gd name="connsiteY3622" fmla="*/ 326060 h 6858000"/>
              <a:gd name="connsiteX3623" fmla="*/ 378471 w 12192000"/>
              <a:gd name="connsiteY3623" fmla="*/ 329233 h 6858000"/>
              <a:gd name="connsiteX3624" fmla="*/ 0 w 12192000"/>
              <a:gd name="connsiteY3624" fmla="*/ 329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Lst>
            <a:rect l="l" t="t" r="r" b="b"/>
            <a:pathLst>
              <a:path w="12192000" h="6858000">
                <a:moveTo>
                  <a:pt x="11169256" y="5397500"/>
                </a:moveTo>
                <a:lnTo>
                  <a:pt x="11621517" y="5397500"/>
                </a:lnTo>
                <a:lnTo>
                  <a:pt x="11621517" y="5552366"/>
                </a:lnTo>
                <a:lnTo>
                  <a:pt x="12192000" y="5552366"/>
                </a:lnTo>
                <a:lnTo>
                  <a:pt x="12192000" y="6181357"/>
                </a:lnTo>
                <a:lnTo>
                  <a:pt x="12192000" y="6810349"/>
                </a:lnTo>
                <a:lnTo>
                  <a:pt x="12167404" y="6834175"/>
                </a:lnTo>
                <a:lnTo>
                  <a:pt x="12140426" y="6858000"/>
                </a:lnTo>
                <a:lnTo>
                  <a:pt x="11409669" y="6858000"/>
                </a:lnTo>
                <a:lnTo>
                  <a:pt x="10680496" y="6858000"/>
                </a:lnTo>
                <a:lnTo>
                  <a:pt x="10644791" y="6827027"/>
                </a:lnTo>
                <a:lnTo>
                  <a:pt x="10611467" y="6792877"/>
                </a:lnTo>
                <a:lnTo>
                  <a:pt x="10579730" y="6757139"/>
                </a:lnTo>
                <a:lnTo>
                  <a:pt x="10551166" y="6719813"/>
                </a:lnTo>
                <a:lnTo>
                  <a:pt x="10522602" y="6680104"/>
                </a:lnTo>
                <a:lnTo>
                  <a:pt x="10497212" y="6638012"/>
                </a:lnTo>
                <a:lnTo>
                  <a:pt x="10474202" y="6594332"/>
                </a:lnTo>
                <a:lnTo>
                  <a:pt x="10452779" y="6548269"/>
                </a:lnTo>
                <a:lnTo>
                  <a:pt x="10433737" y="6501413"/>
                </a:lnTo>
                <a:lnTo>
                  <a:pt x="10417868" y="6453762"/>
                </a:lnTo>
                <a:lnTo>
                  <a:pt x="10403586" y="6403728"/>
                </a:lnTo>
                <a:lnTo>
                  <a:pt x="10391684" y="6352107"/>
                </a:lnTo>
                <a:lnTo>
                  <a:pt x="10382163" y="6299691"/>
                </a:lnTo>
                <a:lnTo>
                  <a:pt x="10375816" y="6247275"/>
                </a:lnTo>
                <a:lnTo>
                  <a:pt x="10371055" y="6192476"/>
                </a:lnTo>
                <a:lnTo>
                  <a:pt x="10370262" y="6137677"/>
                </a:lnTo>
                <a:lnTo>
                  <a:pt x="10371055" y="6054288"/>
                </a:lnTo>
                <a:lnTo>
                  <a:pt x="10373435" y="6013785"/>
                </a:lnTo>
                <a:lnTo>
                  <a:pt x="10376609" y="5972488"/>
                </a:lnTo>
                <a:lnTo>
                  <a:pt x="10386130" y="5890687"/>
                </a:lnTo>
                <a:lnTo>
                  <a:pt x="10392478" y="5851772"/>
                </a:lnTo>
                <a:lnTo>
                  <a:pt x="10400413" y="5811269"/>
                </a:lnTo>
                <a:lnTo>
                  <a:pt x="10419455" y="5734233"/>
                </a:lnTo>
                <a:lnTo>
                  <a:pt x="10431357" y="5697701"/>
                </a:lnTo>
                <a:lnTo>
                  <a:pt x="10444846" y="5661169"/>
                </a:lnTo>
                <a:lnTo>
                  <a:pt x="10460713" y="5623842"/>
                </a:lnTo>
                <a:lnTo>
                  <a:pt x="10477376" y="5589692"/>
                </a:lnTo>
                <a:lnTo>
                  <a:pt x="10496418" y="5554748"/>
                </a:lnTo>
                <a:lnTo>
                  <a:pt x="10517048" y="5521393"/>
                </a:lnTo>
                <a:lnTo>
                  <a:pt x="10979624" y="5711202"/>
                </a:lnTo>
                <a:lnTo>
                  <a:pt x="10955820" y="5749323"/>
                </a:lnTo>
                <a:lnTo>
                  <a:pt x="10936777" y="5785061"/>
                </a:lnTo>
                <a:lnTo>
                  <a:pt x="10920116" y="5820799"/>
                </a:lnTo>
                <a:lnTo>
                  <a:pt x="10912181" y="5839859"/>
                </a:lnTo>
                <a:lnTo>
                  <a:pt x="10906627" y="5858126"/>
                </a:lnTo>
                <a:lnTo>
                  <a:pt x="10901073" y="5878774"/>
                </a:lnTo>
                <a:lnTo>
                  <a:pt x="10895519" y="5898629"/>
                </a:lnTo>
                <a:lnTo>
                  <a:pt x="10889172" y="5943103"/>
                </a:lnTo>
                <a:lnTo>
                  <a:pt x="10884411" y="5993931"/>
                </a:lnTo>
                <a:lnTo>
                  <a:pt x="10882031" y="6050318"/>
                </a:lnTo>
                <a:lnTo>
                  <a:pt x="10883617" y="6083673"/>
                </a:lnTo>
                <a:lnTo>
                  <a:pt x="10886791" y="6116235"/>
                </a:lnTo>
                <a:lnTo>
                  <a:pt x="10890758" y="6146413"/>
                </a:lnTo>
                <a:lnTo>
                  <a:pt x="10897900" y="6176592"/>
                </a:lnTo>
                <a:lnTo>
                  <a:pt x="10905833" y="6204389"/>
                </a:lnTo>
                <a:lnTo>
                  <a:pt x="10916942" y="6231391"/>
                </a:lnTo>
                <a:lnTo>
                  <a:pt x="10928050" y="6256805"/>
                </a:lnTo>
                <a:lnTo>
                  <a:pt x="10941539" y="6280630"/>
                </a:lnTo>
                <a:lnTo>
                  <a:pt x="10956614" y="6302073"/>
                </a:lnTo>
                <a:lnTo>
                  <a:pt x="10974070" y="6321928"/>
                </a:lnTo>
                <a:lnTo>
                  <a:pt x="10992319" y="6340194"/>
                </a:lnTo>
                <a:lnTo>
                  <a:pt x="11012948" y="6355283"/>
                </a:lnTo>
                <a:lnTo>
                  <a:pt x="11035165" y="6368784"/>
                </a:lnTo>
                <a:lnTo>
                  <a:pt x="11058174" y="6379903"/>
                </a:lnTo>
                <a:lnTo>
                  <a:pt x="11082770" y="6387845"/>
                </a:lnTo>
                <a:lnTo>
                  <a:pt x="11108954" y="6393404"/>
                </a:lnTo>
                <a:lnTo>
                  <a:pt x="11172429" y="6398963"/>
                </a:lnTo>
                <a:lnTo>
                  <a:pt x="11240666" y="6403728"/>
                </a:lnTo>
                <a:lnTo>
                  <a:pt x="11315249" y="6406905"/>
                </a:lnTo>
                <a:lnTo>
                  <a:pt x="11395386" y="6407699"/>
                </a:lnTo>
                <a:lnTo>
                  <a:pt x="11475524" y="6406905"/>
                </a:lnTo>
                <a:lnTo>
                  <a:pt x="11552487" y="6404523"/>
                </a:lnTo>
                <a:lnTo>
                  <a:pt x="11723077" y="6393404"/>
                </a:lnTo>
                <a:lnTo>
                  <a:pt x="11746087" y="6390227"/>
                </a:lnTo>
                <a:lnTo>
                  <a:pt x="11766716" y="6385462"/>
                </a:lnTo>
                <a:lnTo>
                  <a:pt x="11787345" y="6379109"/>
                </a:lnTo>
                <a:lnTo>
                  <a:pt x="11804801" y="6369579"/>
                </a:lnTo>
                <a:lnTo>
                  <a:pt x="11823050" y="6360048"/>
                </a:lnTo>
                <a:lnTo>
                  <a:pt x="11838125" y="6348930"/>
                </a:lnTo>
                <a:lnTo>
                  <a:pt x="11865896" y="6322722"/>
                </a:lnTo>
                <a:lnTo>
                  <a:pt x="11887319" y="6294925"/>
                </a:lnTo>
                <a:lnTo>
                  <a:pt x="11896047" y="6279836"/>
                </a:lnTo>
                <a:lnTo>
                  <a:pt x="11903188" y="6264747"/>
                </a:lnTo>
                <a:lnTo>
                  <a:pt x="11908742" y="6249657"/>
                </a:lnTo>
                <a:lnTo>
                  <a:pt x="11912709" y="6233773"/>
                </a:lnTo>
                <a:lnTo>
                  <a:pt x="11916677" y="6203595"/>
                </a:lnTo>
                <a:lnTo>
                  <a:pt x="11915089" y="6167062"/>
                </a:lnTo>
                <a:lnTo>
                  <a:pt x="11911123" y="6136883"/>
                </a:lnTo>
                <a:lnTo>
                  <a:pt x="11903982" y="6107499"/>
                </a:lnTo>
                <a:lnTo>
                  <a:pt x="11894460" y="6074143"/>
                </a:lnTo>
                <a:lnTo>
                  <a:pt x="11621517" y="6074143"/>
                </a:lnTo>
                <a:lnTo>
                  <a:pt x="11621517" y="6229008"/>
                </a:lnTo>
                <a:lnTo>
                  <a:pt x="11169256" y="6229008"/>
                </a:lnTo>
                <a:close/>
                <a:moveTo>
                  <a:pt x="9065052" y="5397500"/>
                </a:moveTo>
                <a:lnTo>
                  <a:pt x="9518107" y="5397500"/>
                </a:lnTo>
                <a:lnTo>
                  <a:pt x="9518107" y="5552366"/>
                </a:lnTo>
                <a:lnTo>
                  <a:pt x="10154446" y="5552366"/>
                </a:lnTo>
                <a:lnTo>
                  <a:pt x="10169521" y="5573809"/>
                </a:lnTo>
                <a:lnTo>
                  <a:pt x="10183009" y="5598428"/>
                </a:lnTo>
                <a:lnTo>
                  <a:pt x="10195704" y="5625430"/>
                </a:lnTo>
                <a:lnTo>
                  <a:pt x="10208399" y="5656403"/>
                </a:lnTo>
                <a:lnTo>
                  <a:pt x="10220301" y="5689759"/>
                </a:lnTo>
                <a:lnTo>
                  <a:pt x="10232996" y="5726291"/>
                </a:lnTo>
                <a:lnTo>
                  <a:pt x="10255213" y="5808092"/>
                </a:lnTo>
                <a:lnTo>
                  <a:pt x="10272668" y="5898629"/>
                </a:lnTo>
                <a:lnTo>
                  <a:pt x="10288537" y="5997902"/>
                </a:lnTo>
                <a:lnTo>
                  <a:pt x="10299645" y="6105116"/>
                </a:lnTo>
                <a:lnTo>
                  <a:pt x="10302819" y="6161503"/>
                </a:lnTo>
                <a:lnTo>
                  <a:pt x="10305199" y="6217890"/>
                </a:lnTo>
                <a:lnTo>
                  <a:pt x="10305199" y="6266335"/>
                </a:lnTo>
                <a:lnTo>
                  <a:pt x="10302819" y="6313192"/>
                </a:lnTo>
                <a:lnTo>
                  <a:pt x="10297264" y="6360048"/>
                </a:lnTo>
                <a:lnTo>
                  <a:pt x="10290917" y="6405317"/>
                </a:lnTo>
                <a:lnTo>
                  <a:pt x="10280603" y="6450585"/>
                </a:lnTo>
                <a:lnTo>
                  <a:pt x="10269494" y="6494265"/>
                </a:lnTo>
                <a:lnTo>
                  <a:pt x="10255213" y="6537151"/>
                </a:lnTo>
                <a:lnTo>
                  <a:pt x="10238550" y="6578448"/>
                </a:lnTo>
                <a:lnTo>
                  <a:pt x="10220301" y="6618952"/>
                </a:lnTo>
                <a:lnTo>
                  <a:pt x="10199671" y="6657866"/>
                </a:lnTo>
                <a:lnTo>
                  <a:pt x="10177455" y="6695987"/>
                </a:lnTo>
                <a:lnTo>
                  <a:pt x="10152859" y="6731725"/>
                </a:lnTo>
                <a:lnTo>
                  <a:pt x="10126675" y="6766669"/>
                </a:lnTo>
                <a:lnTo>
                  <a:pt x="10098905" y="6798437"/>
                </a:lnTo>
                <a:lnTo>
                  <a:pt x="10068753" y="6828615"/>
                </a:lnTo>
                <a:lnTo>
                  <a:pt x="10036223" y="6858000"/>
                </a:lnTo>
                <a:lnTo>
                  <a:pt x="9305465" y="6858000"/>
                </a:lnTo>
                <a:lnTo>
                  <a:pt x="8576293" y="6858000"/>
                </a:lnTo>
                <a:lnTo>
                  <a:pt x="8541381" y="6827027"/>
                </a:lnTo>
                <a:lnTo>
                  <a:pt x="8508057" y="6792877"/>
                </a:lnTo>
                <a:lnTo>
                  <a:pt x="8477113" y="6757139"/>
                </a:lnTo>
                <a:lnTo>
                  <a:pt x="8446962" y="6719813"/>
                </a:lnTo>
                <a:lnTo>
                  <a:pt x="8419986" y="6680104"/>
                </a:lnTo>
                <a:lnTo>
                  <a:pt x="8394596" y="6638012"/>
                </a:lnTo>
                <a:lnTo>
                  <a:pt x="8370792" y="6594332"/>
                </a:lnTo>
                <a:lnTo>
                  <a:pt x="8349369" y="6548269"/>
                </a:lnTo>
                <a:lnTo>
                  <a:pt x="8330327" y="6501413"/>
                </a:lnTo>
                <a:lnTo>
                  <a:pt x="8313664" y="6453762"/>
                </a:lnTo>
                <a:lnTo>
                  <a:pt x="8299383" y="6403728"/>
                </a:lnTo>
                <a:lnTo>
                  <a:pt x="8288274" y="6352107"/>
                </a:lnTo>
                <a:lnTo>
                  <a:pt x="8277960" y="6299691"/>
                </a:lnTo>
                <a:lnTo>
                  <a:pt x="8271613" y="6247275"/>
                </a:lnTo>
                <a:lnTo>
                  <a:pt x="8268439" y="6192476"/>
                </a:lnTo>
                <a:lnTo>
                  <a:pt x="8266058" y="6137677"/>
                </a:lnTo>
                <a:lnTo>
                  <a:pt x="8268439" y="6054288"/>
                </a:lnTo>
                <a:lnTo>
                  <a:pt x="8270819" y="6013785"/>
                </a:lnTo>
                <a:lnTo>
                  <a:pt x="8272406" y="5972488"/>
                </a:lnTo>
                <a:lnTo>
                  <a:pt x="8282720" y="5890687"/>
                </a:lnTo>
                <a:lnTo>
                  <a:pt x="8288274" y="5851772"/>
                </a:lnTo>
                <a:lnTo>
                  <a:pt x="8296209" y="5811269"/>
                </a:lnTo>
                <a:lnTo>
                  <a:pt x="8316045" y="5734233"/>
                </a:lnTo>
                <a:lnTo>
                  <a:pt x="8328740" y="5697701"/>
                </a:lnTo>
                <a:lnTo>
                  <a:pt x="8342228" y="5661169"/>
                </a:lnTo>
                <a:lnTo>
                  <a:pt x="8357304" y="5623842"/>
                </a:lnTo>
                <a:lnTo>
                  <a:pt x="8373966" y="5589692"/>
                </a:lnTo>
                <a:lnTo>
                  <a:pt x="8393008" y="5554748"/>
                </a:lnTo>
                <a:lnTo>
                  <a:pt x="8412844" y="5521393"/>
                </a:lnTo>
                <a:lnTo>
                  <a:pt x="8875420" y="5711202"/>
                </a:lnTo>
                <a:lnTo>
                  <a:pt x="8853203" y="5749323"/>
                </a:lnTo>
                <a:lnTo>
                  <a:pt x="8832574" y="5785061"/>
                </a:lnTo>
                <a:lnTo>
                  <a:pt x="8815912" y="5820799"/>
                </a:lnTo>
                <a:lnTo>
                  <a:pt x="8809564" y="5839859"/>
                </a:lnTo>
                <a:lnTo>
                  <a:pt x="8802423" y="5858126"/>
                </a:lnTo>
                <a:lnTo>
                  <a:pt x="8796869" y="5878774"/>
                </a:lnTo>
                <a:lnTo>
                  <a:pt x="8792902" y="5898629"/>
                </a:lnTo>
                <a:lnTo>
                  <a:pt x="8784968" y="5943103"/>
                </a:lnTo>
                <a:lnTo>
                  <a:pt x="8780207" y="5993931"/>
                </a:lnTo>
                <a:lnTo>
                  <a:pt x="8779413" y="6050318"/>
                </a:lnTo>
                <a:lnTo>
                  <a:pt x="8780207" y="6083673"/>
                </a:lnTo>
                <a:lnTo>
                  <a:pt x="8782587" y="6116235"/>
                </a:lnTo>
                <a:lnTo>
                  <a:pt x="8787348" y="6146413"/>
                </a:lnTo>
                <a:lnTo>
                  <a:pt x="8793696" y="6176592"/>
                </a:lnTo>
                <a:lnTo>
                  <a:pt x="8802423" y="6204389"/>
                </a:lnTo>
                <a:lnTo>
                  <a:pt x="8812738" y="6231391"/>
                </a:lnTo>
                <a:lnTo>
                  <a:pt x="8824640" y="6256805"/>
                </a:lnTo>
                <a:lnTo>
                  <a:pt x="8838128" y="6280630"/>
                </a:lnTo>
                <a:lnTo>
                  <a:pt x="8853203" y="6302073"/>
                </a:lnTo>
                <a:lnTo>
                  <a:pt x="8870660" y="6321928"/>
                </a:lnTo>
                <a:lnTo>
                  <a:pt x="8888908" y="6340194"/>
                </a:lnTo>
                <a:lnTo>
                  <a:pt x="8909537" y="6355283"/>
                </a:lnTo>
                <a:lnTo>
                  <a:pt x="8930961" y="6368784"/>
                </a:lnTo>
                <a:lnTo>
                  <a:pt x="8953970" y="6379903"/>
                </a:lnTo>
                <a:lnTo>
                  <a:pt x="8978567" y="6387845"/>
                </a:lnTo>
                <a:lnTo>
                  <a:pt x="9005544" y="6393404"/>
                </a:lnTo>
                <a:lnTo>
                  <a:pt x="9068225" y="6398963"/>
                </a:lnTo>
                <a:lnTo>
                  <a:pt x="9137255" y="6403728"/>
                </a:lnTo>
                <a:lnTo>
                  <a:pt x="9211045" y="6406905"/>
                </a:lnTo>
                <a:lnTo>
                  <a:pt x="9291182" y="6407699"/>
                </a:lnTo>
                <a:lnTo>
                  <a:pt x="9371320" y="6406905"/>
                </a:lnTo>
                <a:lnTo>
                  <a:pt x="9449870" y="6404523"/>
                </a:lnTo>
                <a:lnTo>
                  <a:pt x="9620461" y="6393404"/>
                </a:lnTo>
                <a:lnTo>
                  <a:pt x="9642677" y="6390227"/>
                </a:lnTo>
                <a:lnTo>
                  <a:pt x="9662512" y="6385462"/>
                </a:lnTo>
                <a:lnTo>
                  <a:pt x="9683142" y="6379109"/>
                </a:lnTo>
                <a:lnTo>
                  <a:pt x="9702185" y="6369579"/>
                </a:lnTo>
                <a:lnTo>
                  <a:pt x="9718847" y="6360048"/>
                </a:lnTo>
                <a:lnTo>
                  <a:pt x="9733922" y="6348930"/>
                </a:lnTo>
                <a:lnTo>
                  <a:pt x="9761692" y="6322722"/>
                </a:lnTo>
                <a:lnTo>
                  <a:pt x="9783115" y="6294925"/>
                </a:lnTo>
                <a:lnTo>
                  <a:pt x="9791844" y="6279836"/>
                </a:lnTo>
                <a:lnTo>
                  <a:pt x="9799778" y="6264747"/>
                </a:lnTo>
                <a:lnTo>
                  <a:pt x="9805331" y="6249657"/>
                </a:lnTo>
                <a:lnTo>
                  <a:pt x="9809299" y="6233773"/>
                </a:lnTo>
                <a:lnTo>
                  <a:pt x="9812473" y="6203595"/>
                </a:lnTo>
                <a:lnTo>
                  <a:pt x="9810886" y="6167062"/>
                </a:lnTo>
                <a:lnTo>
                  <a:pt x="9807712" y="6136883"/>
                </a:lnTo>
                <a:lnTo>
                  <a:pt x="9801365" y="6107499"/>
                </a:lnTo>
                <a:lnTo>
                  <a:pt x="9790256" y="6074143"/>
                </a:lnTo>
                <a:lnTo>
                  <a:pt x="9518107" y="6074143"/>
                </a:lnTo>
                <a:lnTo>
                  <a:pt x="9518107" y="6229008"/>
                </a:lnTo>
                <a:lnTo>
                  <a:pt x="9065052" y="6229008"/>
                </a:lnTo>
                <a:close/>
                <a:moveTo>
                  <a:pt x="6973234" y="5397500"/>
                </a:moveTo>
                <a:lnTo>
                  <a:pt x="7426112" y="5397500"/>
                </a:lnTo>
                <a:lnTo>
                  <a:pt x="7426112" y="5553954"/>
                </a:lnTo>
                <a:lnTo>
                  <a:pt x="8062996" y="5553954"/>
                </a:lnTo>
                <a:lnTo>
                  <a:pt x="8069342" y="5562690"/>
                </a:lnTo>
                <a:lnTo>
                  <a:pt x="8076480" y="5573809"/>
                </a:lnTo>
                <a:lnTo>
                  <a:pt x="8089963" y="5598428"/>
                </a:lnTo>
                <a:lnTo>
                  <a:pt x="8096308" y="5611929"/>
                </a:lnTo>
                <a:lnTo>
                  <a:pt x="8103447" y="5625430"/>
                </a:lnTo>
                <a:lnTo>
                  <a:pt x="8109791" y="5640520"/>
                </a:lnTo>
                <a:lnTo>
                  <a:pt x="8116137" y="5656403"/>
                </a:lnTo>
                <a:lnTo>
                  <a:pt x="8122481" y="5673081"/>
                </a:lnTo>
                <a:lnTo>
                  <a:pt x="8128827" y="5689759"/>
                </a:lnTo>
                <a:lnTo>
                  <a:pt x="8134378" y="5708025"/>
                </a:lnTo>
                <a:lnTo>
                  <a:pt x="8139930" y="5726291"/>
                </a:lnTo>
                <a:lnTo>
                  <a:pt x="8145482" y="5745352"/>
                </a:lnTo>
                <a:lnTo>
                  <a:pt x="8151034" y="5766001"/>
                </a:lnTo>
                <a:lnTo>
                  <a:pt x="8162138" y="5808092"/>
                </a:lnTo>
                <a:lnTo>
                  <a:pt x="8172449" y="5851772"/>
                </a:lnTo>
                <a:lnTo>
                  <a:pt x="8181173" y="5898629"/>
                </a:lnTo>
                <a:lnTo>
                  <a:pt x="8189105" y="5947868"/>
                </a:lnTo>
                <a:lnTo>
                  <a:pt x="8192277" y="5972488"/>
                </a:lnTo>
                <a:lnTo>
                  <a:pt x="8195450" y="5997902"/>
                </a:lnTo>
                <a:lnTo>
                  <a:pt x="8199415" y="6024904"/>
                </a:lnTo>
                <a:lnTo>
                  <a:pt x="8202588" y="6050318"/>
                </a:lnTo>
                <a:lnTo>
                  <a:pt x="8206553" y="6105116"/>
                </a:lnTo>
                <a:lnTo>
                  <a:pt x="8210519" y="6161503"/>
                </a:lnTo>
                <a:lnTo>
                  <a:pt x="8211312" y="6189299"/>
                </a:lnTo>
                <a:lnTo>
                  <a:pt x="8212105" y="6203595"/>
                </a:lnTo>
                <a:lnTo>
                  <a:pt x="8212105" y="6217890"/>
                </a:lnTo>
                <a:lnTo>
                  <a:pt x="8213691" y="6242509"/>
                </a:lnTo>
                <a:lnTo>
                  <a:pt x="8212105" y="6266335"/>
                </a:lnTo>
                <a:lnTo>
                  <a:pt x="8212105" y="6289366"/>
                </a:lnTo>
                <a:lnTo>
                  <a:pt x="8210519" y="6313192"/>
                </a:lnTo>
                <a:lnTo>
                  <a:pt x="8208140" y="6336223"/>
                </a:lnTo>
                <a:lnTo>
                  <a:pt x="8205761" y="6360048"/>
                </a:lnTo>
                <a:lnTo>
                  <a:pt x="8202588" y="6382285"/>
                </a:lnTo>
                <a:lnTo>
                  <a:pt x="8197829" y="6405317"/>
                </a:lnTo>
                <a:lnTo>
                  <a:pt x="8193070" y="6428348"/>
                </a:lnTo>
                <a:lnTo>
                  <a:pt x="8189105" y="6450585"/>
                </a:lnTo>
                <a:lnTo>
                  <a:pt x="8183552" y="6472822"/>
                </a:lnTo>
                <a:lnTo>
                  <a:pt x="8176414" y="6495059"/>
                </a:lnTo>
                <a:lnTo>
                  <a:pt x="8170069" y="6516502"/>
                </a:lnTo>
                <a:lnTo>
                  <a:pt x="8162138" y="6537151"/>
                </a:lnTo>
                <a:lnTo>
                  <a:pt x="8154207" y="6558594"/>
                </a:lnTo>
                <a:lnTo>
                  <a:pt x="8146276" y="6578448"/>
                </a:lnTo>
                <a:lnTo>
                  <a:pt x="8137551" y="6599891"/>
                </a:lnTo>
                <a:lnTo>
                  <a:pt x="8128034" y="6619746"/>
                </a:lnTo>
                <a:lnTo>
                  <a:pt x="8117723" y="6638806"/>
                </a:lnTo>
                <a:lnTo>
                  <a:pt x="8107412" y="6659455"/>
                </a:lnTo>
                <a:lnTo>
                  <a:pt x="8096308" y="6678515"/>
                </a:lnTo>
                <a:lnTo>
                  <a:pt x="8085205" y="6695987"/>
                </a:lnTo>
                <a:lnTo>
                  <a:pt x="8073307" y="6715047"/>
                </a:lnTo>
                <a:lnTo>
                  <a:pt x="8060617" y="6731725"/>
                </a:lnTo>
                <a:lnTo>
                  <a:pt x="8047134" y="6749991"/>
                </a:lnTo>
                <a:lnTo>
                  <a:pt x="8033651" y="6766669"/>
                </a:lnTo>
                <a:lnTo>
                  <a:pt x="8020961" y="6783347"/>
                </a:lnTo>
                <a:lnTo>
                  <a:pt x="8005892" y="6798437"/>
                </a:lnTo>
                <a:lnTo>
                  <a:pt x="7991615" y="6814320"/>
                </a:lnTo>
                <a:lnTo>
                  <a:pt x="7975752" y="6830204"/>
                </a:lnTo>
                <a:lnTo>
                  <a:pt x="7960682" y="6844499"/>
                </a:lnTo>
                <a:lnTo>
                  <a:pt x="7944820" y="6858000"/>
                </a:lnTo>
                <a:lnTo>
                  <a:pt x="7214346" y="6858000"/>
                </a:lnTo>
                <a:lnTo>
                  <a:pt x="6483871" y="6858000"/>
                </a:lnTo>
                <a:lnTo>
                  <a:pt x="6467216" y="6843705"/>
                </a:lnTo>
                <a:lnTo>
                  <a:pt x="6458491" y="6835763"/>
                </a:lnTo>
                <a:lnTo>
                  <a:pt x="6448974" y="6827027"/>
                </a:lnTo>
                <a:lnTo>
                  <a:pt x="6432318" y="6811143"/>
                </a:lnTo>
                <a:lnTo>
                  <a:pt x="6415662" y="6792877"/>
                </a:lnTo>
                <a:lnTo>
                  <a:pt x="6399800" y="6776199"/>
                </a:lnTo>
                <a:lnTo>
                  <a:pt x="6384730" y="6758727"/>
                </a:lnTo>
                <a:lnTo>
                  <a:pt x="6369661" y="6739667"/>
                </a:lnTo>
                <a:lnTo>
                  <a:pt x="6355384" y="6720607"/>
                </a:lnTo>
                <a:lnTo>
                  <a:pt x="6341108" y="6700752"/>
                </a:lnTo>
                <a:lnTo>
                  <a:pt x="6327624" y="6680104"/>
                </a:lnTo>
                <a:lnTo>
                  <a:pt x="6314142" y="6659455"/>
                </a:lnTo>
                <a:lnTo>
                  <a:pt x="6302244" y="6638012"/>
                </a:lnTo>
                <a:lnTo>
                  <a:pt x="6289554" y="6616569"/>
                </a:lnTo>
                <a:lnTo>
                  <a:pt x="6278450" y="6594332"/>
                </a:lnTo>
                <a:lnTo>
                  <a:pt x="6267347" y="6572095"/>
                </a:lnTo>
                <a:lnTo>
                  <a:pt x="6257036" y="6548269"/>
                </a:lnTo>
                <a:lnTo>
                  <a:pt x="6247519" y="6525238"/>
                </a:lnTo>
                <a:lnTo>
                  <a:pt x="6238794" y="6501413"/>
                </a:lnTo>
                <a:lnTo>
                  <a:pt x="6229277" y="6478381"/>
                </a:lnTo>
                <a:lnTo>
                  <a:pt x="6221345" y="6453762"/>
                </a:lnTo>
                <a:lnTo>
                  <a:pt x="6215000" y="6429142"/>
                </a:lnTo>
                <a:lnTo>
                  <a:pt x="6208655" y="6403728"/>
                </a:lnTo>
                <a:lnTo>
                  <a:pt x="6201517" y="6377520"/>
                </a:lnTo>
                <a:lnTo>
                  <a:pt x="6195965" y="6352107"/>
                </a:lnTo>
                <a:lnTo>
                  <a:pt x="6190413" y="6326693"/>
                </a:lnTo>
                <a:lnTo>
                  <a:pt x="6187240" y="6299691"/>
                </a:lnTo>
                <a:lnTo>
                  <a:pt x="6182482" y="6274277"/>
                </a:lnTo>
                <a:lnTo>
                  <a:pt x="6180102" y="6247275"/>
                </a:lnTo>
                <a:lnTo>
                  <a:pt x="6176930" y="6219478"/>
                </a:lnTo>
                <a:lnTo>
                  <a:pt x="6176136" y="6192476"/>
                </a:lnTo>
                <a:lnTo>
                  <a:pt x="6174550" y="6165474"/>
                </a:lnTo>
                <a:lnTo>
                  <a:pt x="6174550" y="6137677"/>
                </a:lnTo>
                <a:lnTo>
                  <a:pt x="6174550" y="6096380"/>
                </a:lnTo>
                <a:lnTo>
                  <a:pt x="6176136" y="6055083"/>
                </a:lnTo>
                <a:lnTo>
                  <a:pt x="6178516" y="6013785"/>
                </a:lnTo>
                <a:lnTo>
                  <a:pt x="6181688" y="5972488"/>
                </a:lnTo>
                <a:lnTo>
                  <a:pt x="6184861" y="5931984"/>
                </a:lnTo>
                <a:lnTo>
                  <a:pt x="6190413" y="5890687"/>
                </a:lnTo>
                <a:lnTo>
                  <a:pt x="6197551" y="5851772"/>
                </a:lnTo>
                <a:lnTo>
                  <a:pt x="6200724" y="5831918"/>
                </a:lnTo>
                <a:lnTo>
                  <a:pt x="6204689" y="5812857"/>
                </a:lnTo>
                <a:lnTo>
                  <a:pt x="6214207" y="5773942"/>
                </a:lnTo>
                <a:lnTo>
                  <a:pt x="6218173" y="5754882"/>
                </a:lnTo>
                <a:lnTo>
                  <a:pt x="6223725" y="5734233"/>
                </a:lnTo>
                <a:lnTo>
                  <a:pt x="6229277" y="5716761"/>
                </a:lnTo>
                <a:lnTo>
                  <a:pt x="6236415" y="5697701"/>
                </a:lnTo>
                <a:lnTo>
                  <a:pt x="6242759" y="5678641"/>
                </a:lnTo>
                <a:lnTo>
                  <a:pt x="6249898" y="5661169"/>
                </a:lnTo>
                <a:lnTo>
                  <a:pt x="6257036" y="5642902"/>
                </a:lnTo>
                <a:lnTo>
                  <a:pt x="6264968" y="5623842"/>
                </a:lnTo>
                <a:lnTo>
                  <a:pt x="6272899" y="5607164"/>
                </a:lnTo>
                <a:lnTo>
                  <a:pt x="6281623" y="5589692"/>
                </a:lnTo>
                <a:lnTo>
                  <a:pt x="6291141" y="5571426"/>
                </a:lnTo>
                <a:lnTo>
                  <a:pt x="6300658" y="5554748"/>
                </a:lnTo>
                <a:lnTo>
                  <a:pt x="6322072" y="5521393"/>
                </a:lnTo>
                <a:lnTo>
                  <a:pt x="6782882" y="5711202"/>
                </a:lnTo>
                <a:lnTo>
                  <a:pt x="6760674" y="5749323"/>
                </a:lnTo>
                <a:lnTo>
                  <a:pt x="6740053" y="5785061"/>
                </a:lnTo>
                <a:lnTo>
                  <a:pt x="6732122" y="5802533"/>
                </a:lnTo>
                <a:lnTo>
                  <a:pt x="6723398" y="5821593"/>
                </a:lnTo>
                <a:lnTo>
                  <a:pt x="6717052" y="5839859"/>
                </a:lnTo>
                <a:lnTo>
                  <a:pt x="6709914" y="5858126"/>
                </a:lnTo>
                <a:lnTo>
                  <a:pt x="6704362" y="5878774"/>
                </a:lnTo>
                <a:lnTo>
                  <a:pt x="6700397" y="5898629"/>
                </a:lnTo>
                <a:lnTo>
                  <a:pt x="6695637" y="5920866"/>
                </a:lnTo>
                <a:lnTo>
                  <a:pt x="6692466" y="5943103"/>
                </a:lnTo>
                <a:lnTo>
                  <a:pt x="6690879" y="5955810"/>
                </a:lnTo>
                <a:lnTo>
                  <a:pt x="6690086" y="5967723"/>
                </a:lnTo>
                <a:lnTo>
                  <a:pt x="6687707" y="5993931"/>
                </a:lnTo>
                <a:lnTo>
                  <a:pt x="6686913" y="6021727"/>
                </a:lnTo>
                <a:lnTo>
                  <a:pt x="6686913" y="6050318"/>
                </a:lnTo>
                <a:lnTo>
                  <a:pt x="6686913" y="6066995"/>
                </a:lnTo>
                <a:lnTo>
                  <a:pt x="6687707" y="6083673"/>
                </a:lnTo>
                <a:lnTo>
                  <a:pt x="6689293" y="6099557"/>
                </a:lnTo>
                <a:lnTo>
                  <a:pt x="6690879" y="6116235"/>
                </a:lnTo>
                <a:lnTo>
                  <a:pt x="6692466" y="6132118"/>
                </a:lnTo>
                <a:lnTo>
                  <a:pt x="6695637" y="6146413"/>
                </a:lnTo>
                <a:lnTo>
                  <a:pt x="6698810" y="6162297"/>
                </a:lnTo>
                <a:lnTo>
                  <a:pt x="6702776" y="6176592"/>
                </a:lnTo>
                <a:lnTo>
                  <a:pt x="6705948" y="6190888"/>
                </a:lnTo>
                <a:lnTo>
                  <a:pt x="6709914" y="6204389"/>
                </a:lnTo>
                <a:lnTo>
                  <a:pt x="6714673" y="6217890"/>
                </a:lnTo>
                <a:lnTo>
                  <a:pt x="6720225" y="6231391"/>
                </a:lnTo>
                <a:lnTo>
                  <a:pt x="6725777" y="6244892"/>
                </a:lnTo>
                <a:lnTo>
                  <a:pt x="6732122" y="6256805"/>
                </a:lnTo>
                <a:lnTo>
                  <a:pt x="6739260" y="6269512"/>
                </a:lnTo>
                <a:lnTo>
                  <a:pt x="6745605" y="6280630"/>
                </a:lnTo>
                <a:lnTo>
                  <a:pt x="6753536" y="6291749"/>
                </a:lnTo>
                <a:lnTo>
                  <a:pt x="6761468" y="6302867"/>
                </a:lnTo>
                <a:lnTo>
                  <a:pt x="6769399" y="6313192"/>
                </a:lnTo>
                <a:lnTo>
                  <a:pt x="6778123" y="6321928"/>
                </a:lnTo>
                <a:lnTo>
                  <a:pt x="6786848" y="6330664"/>
                </a:lnTo>
                <a:lnTo>
                  <a:pt x="6797159" y="6340194"/>
                </a:lnTo>
                <a:lnTo>
                  <a:pt x="6801917" y="6344165"/>
                </a:lnTo>
                <a:lnTo>
                  <a:pt x="6807470" y="6347341"/>
                </a:lnTo>
                <a:lnTo>
                  <a:pt x="6816987" y="6355283"/>
                </a:lnTo>
                <a:lnTo>
                  <a:pt x="6827298" y="6362431"/>
                </a:lnTo>
                <a:lnTo>
                  <a:pt x="6838402" y="6368784"/>
                </a:lnTo>
                <a:lnTo>
                  <a:pt x="6851092" y="6374344"/>
                </a:lnTo>
                <a:lnTo>
                  <a:pt x="6856644" y="6376726"/>
                </a:lnTo>
                <a:lnTo>
                  <a:pt x="6862195" y="6379903"/>
                </a:lnTo>
                <a:lnTo>
                  <a:pt x="6874093" y="6384668"/>
                </a:lnTo>
                <a:lnTo>
                  <a:pt x="6887576" y="6387845"/>
                </a:lnTo>
                <a:lnTo>
                  <a:pt x="6899473" y="6391021"/>
                </a:lnTo>
                <a:lnTo>
                  <a:pt x="6912956" y="6393404"/>
                </a:lnTo>
                <a:lnTo>
                  <a:pt x="6944681" y="6396581"/>
                </a:lnTo>
                <a:lnTo>
                  <a:pt x="6975613" y="6399757"/>
                </a:lnTo>
                <a:lnTo>
                  <a:pt x="7008925" y="6402140"/>
                </a:lnTo>
                <a:lnTo>
                  <a:pt x="7044616" y="6404523"/>
                </a:lnTo>
                <a:lnTo>
                  <a:pt x="7081893" y="6405317"/>
                </a:lnTo>
                <a:lnTo>
                  <a:pt x="7119170" y="6406905"/>
                </a:lnTo>
                <a:lnTo>
                  <a:pt x="7158827" y="6407699"/>
                </a:lnTo>
                <a:lnTo>
                  <a:pt x="7200069" y="6407699"/>
                </a:lnTo>
                <a:lnTo>
                  <a:pt x="7239726" y="6407699"/>
                </a:lnTo>
                <a:lnTo>
                  <a:pt x="7278590" y="6406905"/>
                </a:lnTo>
                <a:lnTo>
                  <a:pt x="7318246" y="6405317"/>
                </a:lnTo>
                <a:lnTo>
                  <a:pt x="7357109" y="6404523"/>
                </a:lnTo>
                <a:lnTo>
                  <a:pt x="7438802" y="6399757"/>
                </a:lnTo>
                <a:lnTo>
                  <a:pt x="7527632" y="6393404"/>
                </a:lnTo>
                <a:lnTo>
                  <a:pt x="7538737" y="6392610"/>
                </a:lnTo>
                <a:lnTo>
                  <a:pt x="7549841" y="6390227"/>
                </a:lnTo>
                <a:lnTo>
                  <a:pt x="7560944" y="6387845"/>
                </a:lnTo>
                <a:lnTo>
                  <a:pt x="7571255" y="6385462"/>
                </a:lnTo>
                <a:lnTo>
                  <a:pt x="7581565" y="6382285"/>
                </a:lnTo>
                <a:lnTo>
                  <a:pt x="7590290" y="6379109"/>
                </a:lnTo>
                <a:lnTo>
                  <a:pt x="7599807" y="6374344"/>
                </a:lnTo>
                <a:lnTo>
                  <a:pt x="7609326" y="6369579"/>
                </a:lnTo>
                <a:lnTo>
                  <a:pt x="7625981" y="6360048"/>
                </a:lnTo>
                <a:lnTo>
                  <a:pt x="7634706" y="6354489"/>
                </a:lnTo>
                <a:lnTo>
                  <a:pt x="7642637" y="6348930"/>
                </a:lnTo>
                <a:lnTo>
                  <a:pt x="7656913" y="6336223"/>
                </a:lnTo>
                <a:lnTo>
                  <a:pt x="7669603" y="6322722"/>
                </a:lnTo>
                <a:lnTo>
                  <a:pt x="7672776" y="6319545"/>
                </a:lnTo>
                <a:lnTo>
                  <a:pt x="7675949" y="6316368"/>
                </a:lnTo>
                <a:lnTo>
                  <a:pt x="7681500" y="6310015"/>
                </a:lnTo>
                <a:lnTo>
                  <a:pt x="7691811" y="6294925"/>
                </a:lnTo>
                <a:lnTo>
                  <a:pt x="7695777" y="6286984"/>
                </a:lnTo>
                <a:lnTo>
                  <a:pt x="7700536" y="6279836"/>
                </a:lnTo>
                <a:lnTo>
                  <a:pt x="7706880" y="6264747"/>
                </a:lnTo>
                <a:lnTo>
                  <a:pt x="7710846" y="6256805"/>
                </a:lnTo>
                <a:lnTo>
                  <a:pt x="7712432" y="6249657"/>
                </a:lnTo>
                <a:lnTo>
                  <a:pt x="7717191" y="6233773"/>
                </a:lnTo>
                <a:lnTo>
                  <a:pt x="7719570" y="6217890"/>
                </a:lnTo>
                <a:lnTo>
                  <a:pt x="7720364" y="6203595"/>
                </a:lnTo>
                <a:lnTo>
                  <a:pt x="7719570" y="6184534"/>
                </a:lnTo>
                <a:lnTo>
                  <a:pt x="7719570" y="6167856"/>
                </a:lnTo>
                <a:lnTo>
                  <a:pt x="7717984" y="6159120"/>
                </a:lnTo>
                <a:lnTo>
                  <a:pt x="7717191" y="6151179"/>
                </a:lnTo>
                <a:lnTo>
                  <a:pt x="7714812" y="6136883"/>
                </a:lnTo>
                <a:lnTo>
                  <a:pt x="7711640" y="6121794"/>
                </a:lnTo>
                <a:lnTo>
                  <a:pt x="7708467" y="6107499"/>
                </a:lnTo>
                <a:lnTo>
                  <a:pt x="7703708" y="6091615"/>
                </a:lnTo>
                <a:lnTo>
                  <a:pt x="7697363" y="6074143"/>
                </a:lnTo>
                <a:lnTo>
                  <a:pt x="7426112" y="6074143"/>
                </a:lnTo>
                <a:lnTo>
                  <a:pt x="7426112" y="6229008"/>
                </a:lnTo>
                <a:lnTo>
                  <a:pt x="6973234" y="6229008"/>
                </a:lnTo>
                <a:close/>
                <a:moveTo>
                  <a:pt x="4869031" y="5397500"/>
                </a:moveTo>
                <a:lnTo>
                  <a:pt x="5321908" y="5397500"/>
                </a:lnTo>
                <a:lnTo>
                  <a:pt x="5321908" y="5553954"/>
                </a:lnTo>
                <a:lnTo>
                  <a:pt x="5958793" y="5553954"/>
                </a:lnTo>
                <a:lnTo>
                  <a:pt x="5965138" y="5562690"/>
                </a:lnTo>
                <a:lnTo>
                  <a:pt x="5972276" y="5573809"/>
                </a:lnTo>
                <a:lnTo>
                  <a:pt x="5986553" y="5598428"/>
                </a:lnTo>
                <a:lnTo>
                  <a:pt x="5993691" y="5611929"/>
                </a:lnTo>
                <a:lnTo>
                  <a:pt x="5999243" y="5625430"/>
                </a:lnTo>
                <a:lnTo>
                  <a:pt x="6005588" y="5640520"/>
                </a:lnTo>
                <a:lnTo>
                  <a:pt x="6012725" y="5656403"/>
                </a:lnTo>
                <a:lnTo>
                  <a:pt x="6019072" y="5673081"/>
                </a:lnTo>
                <a:lnTo>
                  <a:pt x="6024623" y="5689759"/>
                </a:lnTo>
                <a:lnTo>
                  <a:pt x="6030175" y="5708025"/>
                </a:lnTo>
                <a:lnTo>
                  <a:pt x="6036520" y="5726291"/>
                </a:lnTo>
                <a:lnTo>
                  <a:pt x="6042865" y="5745352"/>
                </a:lnTo>
                <a:lnTo>
                  <a:pt x="6048416" y="5766001"/>
                </a:lnTo>
                <a:lnTo>
                  <a:pt x="6057935" y="5808092"/>
                </a:lnTo>
                <a:lnTo>
                  <a:pt x="6068246" y="5851772"/>
                </a:lnTo>
                <a:lnTo>
                  <a:pt x="6076969" y="5898629"/>
                </a:lnTo>
                <a:lnTo>
                  <a:pt x="6084902" y="5947868"/>
                </a:lnTo>
                <a:lnTo>
                  <a:pt x="6089659" y="5972488"/>
                </a:lnTo>
                <a:lnTo>
                  <a:pt x="6092833" y="5997902"/>
                </a:lnTo>
                <a:lnTo>
                  <a:pt x="6096005" y="6024904"/>
                </a:lnTo>
                <a:lnTo>
                  <a:pt x="6098384" y="6050318"/>
                </a:lnTo>
                <a:lnTo>
                  <a:pt x="6102349" y="6105116"/>
                </a:lnTo>
                <a:lnTo>
                  <a:pt x="6107108" y="6161503"/>
                </a:lnTo>
                <a:lnTo>
                  <a:pt x="6107901" y="6189299"/>
                </a:lnTo>
                <a:lnTo>
                  <a:pt x="6107901" y="6203595"/>
                </a:lnTo>
                <a:lnTo>
                  <a:pt x="6109487" y="6217890"/>
                </a:lnTo>
                <a:lnTo>
                  <a:pt x="6109487" y="6242509"/>
                </a:lnTo>
                <a:lnTo>
                  <a:pt x="6109487" y="6266335"/>
                </a:lnTo>
                <a:lnTo>
                  <a:pt x="6107901" y="6289366"/>
                </a:lnTo>
                <a:lnTo>
                  <a:pt x="6107108" y="6313192"/>
                </a:lnTo>
                <a:lnTo>
                  <a:pt x="6104729" y="6336223"/>
                </a:lnTo>
                <a:lnTo>
                  <a:pt x="6101557" y="6360048"/>
                </a:lnTo>
                <a:lnTo>
                  <a:pt x="6098384" y="6382285"/>
                </a:lnTo>
                <a:lnTo>
                  <a:pt x="6095211" y="6405317"/>
                </a:lnTo>
                <a:lnTo>
                  <a:pt x="6090453" y="6428348"/>
                </a:lnTo>
                <a:lnTo>
                  <a:pt x="6084902" y="6450585"/>
                </a:lnTo>
                <a:lnTo>
                  <a:pt x="6079350" y="6472822"/>
                </a:lnTo>
                <a:lnTo>
                  <a:pt x="6072210" y="6495059"/>
                </a:lnTo>
                <a:lnTo>
                  <a:pt x="6065867" y="6516502"/>
                </a:lnTo>
                <a:lnTo>
                  <a:pt x="6059522" y="6537151"/>
                </a:lnTo>
                <a:lnTo>
                  <a:pt x="6051589" y="6558594"/>
                </a:lnTo>
                <a:lnTo>
                  <a:pt x="6042865" y="6578448"/>
                </a:lnTo>
                <a:lnTo>
                  <a:pt x="6033349" y="6599891"/>
                </a:lnTo>
                <a:lnTo>
                  <a:pt x="6023830" y="6619746"/>
                </a:lnTo>
                <a:lnTo>
                  <a:pt x="6014312" y="6638806"/>
                </a:lnTo>
                <a:lnTo>
                  <a:pt x="6003209" y="6659455"/>
                </a:lnTo>
                <a:lnTo>
                  <a:pt x="5992104" y="6678515"/>
                </a:lnTo>
                <a:lnTo>
                  <a:pt x="5981002" y="6695987"/>
                </a:lnTo>
                <a:lnTo>
                  <a:pt x="5969104" y="6715047"/>
                </a:lnTo>
                <a:lnTo>
                  <a:pt x="5956414" y="6731725"/>
                </a:lnTo>
                <a:lnTo>
                  <a:pt x="5944517" y="6749991"/>
                </a:lnTo>
                <a:lnTo>
                  <a:pt x="5931034" y="6766669"/>
                </a:lnTo>
                <a:lnTo>
                  <a:pt x="5916758" y="6783347"/>
                </a:lnTo>
                <a:lnTo>
                  <a:pt x="5901688" y="6798437"/>
                </a:lnTo>
                <a:lnTo>
                  <a:pt x="5887411" y="6814320"/>
                </a:lnTo>
                <a:lnTo>
                  <a:pt x="5873135" y="6830204"/>
                </a:lnTo>
                <a:lnTo>
                  <a:pt x="5857273" y="6844499"/>
                </a:lnTo>
                <a:lnTo>
                  <a:pt x="5840618" y="6858000"/>
                </a:lnTo>
                <a:lnTo>
                  <a:pt x="5110142" y="6858000"/>
                </a:lnTo>
                <a:lnTo>
                  <a:pt x="4380461" y="6858000"/>
                </a:lnTo>
                <a:lnTo>
                  <a:pt x="4363012" y="6843705"/>
                </a:lnTo>
                <a:lnTo>
                  <a:pt x="4354288" y="6835763"/>
                </a:lnTo>
                <a:lnTo>
                  <a:pt x="4344770" y="6827027"/>
                </a:lnTo>
                <a:lnTo>
                  <a:pt x="4328115" y="6811143"/>
                </a:lnTo>
                <a:lnTo>
                  <a:pt x="4313045" y="6792877"/>
                </a:lnTo>
                <a:lnTo>
                  <a:pt x="4296390" y="6776199"/>
                </a:lnTo>
                <a:lnTo>
                  <a:pt x="4280526" y="6758727"/>
                </a:lnTo>
                <a:lnTo>
                  <a:pt x="4266250" y="6739667"/>
                </a:lnTo>
                <a:lnTo>
                  <a:pt x="4251180" y="6720607"/>
                </a:lnTo>
                <a:lnTo>
                  <a:pt x="4236905" y="6700752"/>
                </a:lnTo>
                <a:lnTo>
                  <a:pt x="4223421" y="6680104"/>
                </a:lnTo>
                <a:lnTo>
                  <a:pt x="4211525" y="6659455"/>
                </a:lnTo>
                <a:lnTo>
                  <a:pt x="4198041" y="6638012"/>
                </a:lnTo>
                <a:lnTo>
                  <a:pt x="4186939" y="6616569"/>
                </a:lnTo>
                <a:lnTo>
                  <a:pt x="4175835" y="6594332"/>
                </a:lnTo>
                <a:lnTo>
                  <a:pt x="4164731" y="6572095"/>
                </a:lnTo>
                <a:lnTo>
                  <a:pt x="4154420" y="6548269"/>
                </a:lnTo>
                <a:lnTo>
                  <a:pt x="4144109" y="6525238"/>
                </a:lnTo>
                <a:lnTo>
                  <a:pt x="4135385" y="6501413"/>
                </a:lnTo>
                <a:lnTo>
                  <a:pt x="4126660" y="6478381"/>
                </a:lnTo>
                <a:lnTo>
                  <a:pt x="4118729" y="6453762"/>
                </a:lnTo>
                <a:lnTo>
                  <a:pt x="4110797" y="6429142"/>
                </a:lnTo>
                <a:lnTo>
                  <a:pt x="4104453" y="6403728"/>
                </a:lnTo>
                <a:lnTo>
                  <a:pt x="4097315" y="6377520"/>
                </a:lnTo>
                <a:lnTo>
                  <a:pt x="4091763" y="6352107"/>
                </a:lnTo>
                <a:lnTo>
                  <a:pt x="4087797" y="6326693"/>
                </a:lnTo>
                <a:lnTo>
                  <a:pt x="4083039" y="6299691"/>
                </a:lnTo>
                <a:lnTo>
                  <a:pt x="4079867" y="6274277"/>
                </a:lnTo>
                <a:lnTo>
                  <a:pt x="4076693" y="6247275"/>
                </a:lnTo>
                <a:lnTo>
                  <a:pt x="4074314" y="6219478"/>
                </a:lnTo>
                <a:lnTo>
                  <a:pt x="4071936" y="6192476"/>
                </a:lnTo>
                <a:lnTo>
                  <a:pt x="4070349" y="6165474"/>
                </a:lnTo>
                <a:lnTo>
                  <a:pt x="4070349" y="6137677"/>
                </a:lnTo>
                <a:lnTo>
                  <a:pt x="4070349" y="6096380"/>
                </a:lnTo>
                <a:lnTo>
                  <a:pt x="4071936" y="6055083"/>
                </a:lnTo>
                <a:lnTo>
                  <a:pt x="4074314" y="6013785"/>
                </a:lnTo>
                <a:lnTo>
                  <a:pt x="4077486" y="5972488"/>
                </a:lnTo>
                <a:lnTo>
                  <a:pt x="4082245" y="5931984"/>
                </a:lnTo>
                <a:lnTo>
                  <a:pt x="4086212" y="5892275"/>
                </a:lnTo>
                <a:lnTo>
                  <a:pt x="4093350" y="5851772"/>
                </a:lnTo>
                <a:lnTo>
                  <a:pt x="4096521" y="5831918"/>
                </a:lnTo>
                <a:lnTo>
                  <a:pt x="4100487" y="5812857"/>
                </a:lnTo>
                <a:lnTo>
                  <a:pt x="4110004" y="5773942"/>
                </a:lnTo>
                <a:lnTo>
                  <a:pt x="4115556" y="5754882"/>
                </a:lnTo>
                <a:lnTo>
                  <a:pt x="4121108" y="5734233"/>
                </a:lnTo>
                <a:lnTo>
                  <a:pt x="4126660" y="5716761"/>
                </a:lnTo>
                <a:lnTo>
                  <a:pt x="4132213" y="5697701"/>
                </a:lnTo>
                <a:lnTo>
                  <a:pt x="4138558" y="5678641"/>
                </a:lnTo>
                <a:lnTo>
                  <a:pt x="4146489" y="5661169"/>
                </a:lnTo>
                <a:lnTo>
                  <a:pt x="4153626" y="5642902"/>
                </a:lnTo>
                <a:lnTo>
                  <a:pt x="4160765" y="5623842"/>
                </a:lnTo>
                <a:lnTo>
                  <a:pt x="4170283" y="5607164"/>
                </a:lnTo>
                <a:lnTo>
                  <a:pt x="4179008" y="5589692"/>
                </a:lnTo>
                <a:lnTo>
                  <a:pt x="4187731" y="5571426"/>
                </a:lnTo>
                <a:lnTo>
                  <a:pt x="4196454" y="5554748"/>
                </a:lnTo>
                <a:lnTo>
                  <a:pt x="4217869" y="5521393"/>
                </a:lnTo>
                <a:lnTo>
                  <a:pt x="4679472" y="5711202"/>
                </a:lnTo>
                <a:lnTo>
                  <a:pt x="4656470" y="5749323"/>
                </a:lnTo>
                <a:lnTo>
                  <a:pt x="4637437" y="5785061"/>
                </a:lnTo>
                <a:lnTo>
                  <a:pt x="4628712" y="5802533"/>
                </a:lnTo>
                <a:lnTo>
                  <a:pt x="4620780" y="5821593"/>
                </a:lnTo>
                <a:lnTo>
                  <a:pt x="4612850" y="5839859"/>
                </a:lnTo>
                <a:lnTo>
                  <a:pt x="4607296" y="5858126"/>
                </a:lnTo>
                <a:lnTo>
                  <a:pt x="4601745" y="5878774"/>
                </a:lnTo>
                <a:lnTo>
                  <a:pt x="4596194" y="5898629"/>
                </a:lnTo>
                <a:lnTo>
                  <a:pt x="4593021" y="5920866"/>
                </a:lnTo>
                <a:lnTo>
                  <a:pt x="4589055" y="5943103"/>
                </a:lnTo>
                <a:lnTo>
                  <a:pt x="4588263" y="5955810"/>
                </a:lnTo>
                <a:lnTo>
                  <a:pt x="4585883" y="5967723"/>
                </a:lnTo>
                <a:lnTo>
                  <a:pt x="4585089" y="5993931"/>
                </a:lnTo>
                <a:lnTo>
                  <a:pt x="4583503" y="6021727"/>
                </a:lnTo>
                <a:lnTo>
                  <a:pt x="4583503" y="6050318"/>
                </a:lnTo>
                <a:lnTo>
                  <a:pt x="4583503" y="6066995"/>
                </a:lnTo>
                <a:lnTo>
                  <a:pt x="4583503" y="6083673"/>
                </a:lnTo>
                <a:lnTo>
                  <a:pt x="4585089" y="6101145"/>
                </a:lnTo>
                <a:lnTo>
                  <a:pt x="4587470" y="6116235"/>
                </a:lnTo>
                <a:lnTo>
                  <a:pt x="4589055" y="6132118"/>
                </a:lnTo>
                <a:lnTo>
                  <a:pt x="4591434" y="6146413"/>
                </a:lnTo>
                <a:lnTo>
                  <a:pt x="4594607" y="6162297"/>
                </a:lnTo>
                <a:lnTo>
                  <a:pt x="4598572" y="6176592"/>
                </a:lnTo>
                <a:lnTo>
                  <a:pt x="4602538" y="6190888"/>
                </a:lnTo>
                <a:lnTo>
                  <a:pt x="4607296" y="6204389"/>
                </a:lnTo>
                <a:lnTo>
                  <a:pt x="4611263" y="6219478"/>
                </a:lnTo>
                <a:lnTo>
                  <a:pt x="4616815" y="6231391"/>
                </a:lnTo>
                <a:lnTo>
                  <a:pt x="4623159" y="6244892"/>
                </a:lnTo>
                <a:lnTo>
                  <a:pt x="4628712" y="6256805"/>
                </a:lnTo>
                <a:lnTo>
                  <a:pt x="4635056" y="6269512"/>
                </a:lnTo>
                <a:lnTo>
                  <a:pt x="4641401" y="6280630"/>
                </a:lnTo>
                <a:lnTo>
                  <a:pt x="4649332" y="6291749"/>
                </a:lnTo>
                <a:lnTo>
                  <a:pt x="4657265" y="6302867"/>
                </a:lnTo>
                <a:lnTo>
                  <a:pt x="4665988" y="6313192"/>
                </a:lnTo>
                <a:lnTo>
                  <a:pt x="4673920" y="6321928"/>
                </a:lnTo>
                <a:lnTo>
                  <a:pt x="4684231" y="6330664"/>
                </a:lnTo>
                <a:lnTo>
                  <a:pt x="4692956" y="6340194"/>
                </a:lnTo>
                <a:lnTo>
                  <a:pt x="4698507" y="6344165"/>
                </a:lnTo>
                <a:lnTo>
                  <a:pt x="4703267" y="6347341"/>
                </a:lnTo>
                <a:lnTo>
                  <a:pt x="4712784" y="6355283"/>
                </a:lnTo>
                <a:lnTo>
                  <a:pt x="4723887" y="6362431"/>
                </a:lnTo>
                <a:lnTo>
                  <a:pt x="4735784" y="6368784"/>
                </a:lnTo>
                <a:lnTo>
                  <a:pt x="4746888" y="6374344"/>
                </a:lnTo>
                <a:lnTo>
                  <a:pt x="4752441" y="6377520"/>
                </a:lnTo>
                <a:lnTo>
                  <a:pt x="4758785" y="6379903"/>
                </a:lnTo>
                <a:lnTo>
                  <a:pt x="4771474" y="6384668"/>
                </a:lnTo>
                <a:lnTo>
                  <a:pt x="4783372" y="6387845"/>
                </a:lnTo>
                <a:lnTo>
                  <a:pt x="4796855" y="6391021"/>
                </a:lnTo>
                <a:lnTo>
                  <a:pt x="4810338" y="6393404"/>
                </a:lnTo>
                <a:lnTo>
                  <a:pt x="4840477" y="6396581"/>
                </a:lnTo>
                <a:lnTo>
                  <a:pt x="4872203" y="6399757"/>
                </a:lnTo>
                <a:lnTo>
                  <a:pt x="4906308" y="6402140"/>
                </a:lnTo>
                <a:lnTo>
                  <a:pt x="4940413" y="6404523"/>
                </a:lnTo>
                <a:lnTo>
                  <a:pt x="4977689" y="6405317"/>
                </a:lnTo>
                <a:lnTo>
                  <a:pt x="5014966" y="6406905"/>
                </a:lnTo>
                <a:lnTo>
                  <a:pt x="5054623" y="6407699"/>
                </a:lnTo>
                <a:lnTo>
                  <a:pt x="5095866" y="6407699"/>
                </a:lnTo>
                <a:lnTo>
                  <a:pt x="5135522" y="6407699"/>
                </a:lnTo>
                <a:lnTo>
                  <a:pt x="5175972" y="6406905"/>
                </a:lnTo>
                <a:lnTo>
                  <a:pt x="5214835" y="6405317"/>
                </a:lnTo>
                <a:lnTo>
                  <a:pt x="5252906" y="6404523"/>
                </a:lnTo>
                <a:lnTo>
                  <a:pt x="5293355" y="6402140"/>
                </a:lnTo>
                <a:lnTo>
                  <a:pt x="5334599" y="6399757"/>
                </a:lnTo>
                <a:lnTo>
                  <a:pt x="5423429" y="6393404"/>
                </a:lnTo>
                <a:lnTo>
                  <a:pt x="5436120" y="6392610"/>
                </a:lnTo>
                <a:lnTo>
                  <a:pt x="5445637" y="6390227"/>
                </a:lnTo>
                <a:lnTo>
                  <a:pt x="5456740" y="6387845"/>
                </a:lnTo>
                <a:lnTo>
                  <a:pt x="5467051" y="6385462"/>
                </a:lnTo>
                <a:lnTo>
                  <a:pt x="5477361" y="6382285"/>
                </a:lnTo>
                <a:lnTo>
                  <a:pt x="5486881" y="6379109"/>
                </a:lnTo>
                <a:lnTo>
                  <a:pt x="5496397" y="6374344"/>
                </a:lnTo>
                <a:lnTo>
                  <a:pt x="5505123" y="6369579"/>
                </a:lnTo>
                <a:lnTo>
                  <a:pt x="5522572" y="6360048"/>
                </a:lnTo>
                <a:lnTo>
                  <a:pt x="5530502" y="6354489"/>
                </a:lnTo>
                <a:lnTo>
                  <a:pt x="5538433" y="6348930"/>
                </a:lnTo>
                <a:lnTo>
                  <a:pt x="5552710" y="6336223"/>
                </a:lnTo>
                <a:lnTo>
                  <a:pt x="5566194" y="6322722"/>
                </a:lnTo>
                <a:lnTo>
                  <a:pt x="5568572" y="6319545"/>
                </a:lnTo>
                <a:lnTo>
                  <a:pt x="5571745" y="6316368"/>
                </a:lnTo>
                <a:lnTo>
                  <a:pt x="5577296" y="6310015"/>
                </a:lnTo>
                <a:lnTo>
                  <a:pt x="5587608" y="6294925"/>
                </a:lnTo>
                <a:lnTo>
                  <a:pt x="5591574" y="6286984"/>
                </a:lnTo>
                <a:lnTo>
                  <a:pt x="5596332" y="6279836"/>
                </a:lnTo>
                <a:lnTo>
                  <a:pt x="5602676" y="6264747"/>
                </a:lnTo>
                <a:lnTo>
                  <a:pt x="5606643" y="6256805"/>
                </a:lnTo>
                <a:lnTo>
                  <a:pt x="5609023" y="6249657"/>
                </a:lnTo>
                <a:lnTo>
                  <a:pt x="5612987" y="6233773"/>
                </a:lnTo>
                <a:lnTo>
                  <a:pt x="5615368" y="6217890"/>
                </a:lnTo>
                <a:lnTo>
                  <a:pt x="5616160" y="6203595"/>
                </a:lnTo>
                <a:lnTo>
                  <a:pt x="5616160" y="6184534"/>
                </a:lnTo>
                <a:lnTo>
                  <a:pt x="5615368" y="6167856"/>
                </a:lnTo>
                <a:lnTo>
                  <a:pt x="5614574" y="6159120"/>
                </a:lnTo>
                <a:lnTo>
                  <a:pt x="5614574" y="6151179"/>
                </a:lnTo>
                <a:lnTo>
                  <a:pt x="5612195" y="6136883"/>
                </a:lnTo>
                <a:lnTo>
                  <a:pt x="5609023" y="6121794"/>
                </a:lnTo>
                <a:lnTo>
                  <a:pt x="5604263" y="6107499"/>
                </a:lnTo>
                <a:lnTo>
                  <a:pt x="5599504" y="6091615"/>
                </a:lnTo>
                <a:lnTo>
                  <a:pt x="5593953" y="6074143"/>
                </a:lnTo>
                <a:lnTo>
                  <a:pt x="5321908" y="6074143"/>
                </a:lnTo>
                <a:lnTo>
                  <a:pt x="5321908" y="6229008"/>
                </a:lnTo>
                <a:lnTo>
                  <a:pt x="4869031" y="6229008"/>
                </a:lnTo>
                <a:close/>
                <a:moveTo>
                  <a:pt x="2764345" y="5397500"/>
                </a:moveTo>
                <a:lnTo>
                  <a:pt x="3217400" y="5397500"/>
                </a:lnTo>
                <a:lnTo>
                  <a:pt x="3217400" y="5553954"/>
                </a:lnTo>
                <a:lnTo>
                  <a:pt x="3856120" y="5553954"/>
                </a:lnTo>
                <a:lnTo>
                  <a:pt x="3862466" y="5562690"/>
                </a:lnTo>
                <a:lnTo>
                  <a:pt x="3868815" y="5573809"/>
                </a:lnTo>
                <a:lnTo>
                  <a:pt x="3882303" y="5598428"/>
                </a:lnTo>
                <a:lnTo>
                  <a:pt x="3889445" y="5611929"/>
                </a:lnTo>
                <a:lnTo>
                  <a:pt x="3895792" y="5625430"/>
                </a:lnTo>
                <a:lnTo>
                  <a:pt x="3902932" y="5640520"/>
                </a:lnTo>
                <a:lnTo>
                  <a:pt x="3908486" y="5656403"/>
                </a:lnTo>
                <a:lnTo>
                  <a:pt x="3914835" y="5673081"/>
                </a:lnTo>
                <a:lnTo>
                  <a:pt x="3920389" y="5689759"/>
                </a:lnTo>
                <a:lnTo>
                  <a:pt x="3927530" y="5708025"/>
                </a:lnTo>
                <a:lnTo>
                  <a:pt x="3933084" y="5726291"/>
                </a:lnTo>
                <a:lnTo>
                  <a:pt x="3938638" y="5745352"/>
                </a:lnTo>
                <a:lnTo>
                  <a:pt x="3944192" y="5766001"/>
                </a:lnTo>
                <a:lnTo>
                  <a:pt x="3955299" y="5808092"/>
                </a:lnTo>
                <a:lnTo>
                  <a:pt x="3964821" y="5851772"/>
                </a:lnTo>
                <a:lnTo>
                  <a:pt x="3974343" y="5898629"/>
                </a:lnTo>
                <a:lnTo>
                  <a:pt x="3981483" y="5947868"/>
                </a:lnTo>
                <a:lnTo>
                  <a:pt x="3985450" y="5972488"/>
                </a:lnTo>
                <a:lnTo>
                  <a:pt x="3988624" y="5997902"/>
                </a:lnTo>
                <a:lnTo>
                  <a:pt x="3991798" y="6024904"/>
                </a:lnTo>
                <a:lnTo>
                  <a:pt x="3994972" y="6050318"/>
                </a:lnTo>
                <a:lnTo>
                  <a:pt x="3999733" y="6105116"/>
                </a:lnTo>
                <a:lnTo>
                  <a:pt x="4002907" y="6161503"/>
                </a:lnTo>
                <a:lnTo>
                  <a:pt x="4004492" y="6189299"/>
                </a:lnTo>
                <a:lnTo>
                  <a:pt x="4005286" y="6203595"/>
                </a:lnTo>
                <a:lnTo>
                  <a:pt x="4005286" y="6217890"/>
                </a:lnTo>
                <a:lnTo>
                  <a:pt x="4005286" y="6242509"/>
                </a:lnTo>
                <a:lnTo>
                  <a:pt x="4005286" y="6266335"/>
                </a:lnTo>
                <a:lnTo>
                  <a:pt x="4004492" y="6289366"/>
                </a:lnTo>
                <a:lnTo>
                  <a:pt x="4002907" y="6313192"/>
                </a:lnTo>
                <a:lnTo>
                  <a:pt x="4000527" y="6336223"/>
                </a:lnTo>
                <a:lnTo>
                  <a:pt x="3998939" y="6360048"/>
                </a:lnTo>
                <a:lnTo>
                  <a:pt x="3994972" y="6382285"/>
                </a:lnTo>
                <a:lnTo>
                  <a:pt x="3991005" y="6405317"/>
                </a:lnTo>
                <a:lnTo>
                  <a:pt x="3986243" y="6428348"/>
                </a:lnTo>
                <a:lnTo>
                  <a:pt x="3980689" y="6450585"/>
                </a:lnTo>
                <a:lnTo>
                  <a:pt x="3975136" y="6472822"/>
                </a:lnTo>
                <a:lnTo>
                  <a:pt x="3969582" y="6495059"/>
                </a:lnTo>
                <a:lnTo>
                  <a:pt x="3963234" y="6516502"/>
                </a:lnTo>
                <a:lnTo>
                  <a:pt x="3955299" y="6537151"/>
                </a:lnTo>
                <a:lnTo>
                  <a:pt x="3947365" y="6558594"/>
                </a:lnTo>
                <a:lnTo>
                  <a:pt x="3938638" y="6578448"/>
                </a:lnTo>
                <a:lnTo>
                  <a:pt x="3929115" y="6599891"/>
                </a:lnTo>
                <a:lnTo>
                  <a:pt x="3920389" y="6619746"/>
                </a:lnTo>
                <a:lnTo>
                  <a:pt x="3910074" y="6638806"/>
                </a:lnTo>
                <a:lnTo>
                  <a:pt x="3900552" y="6659455"/>
                </a:lnTo>
                <a:lnTo>
                  <a:pt x="3889445" y="6678515"/>
                </a:lnTo>
                <a:lnTo>
                  <a:pt x="3876749" y="6695987"/>
                </a:lnTo>
                <a:lnTo>
                  <a:pt x="3865641" y="6715047"/>
                </a:lnTo>
                <a:lnTo>
                  <a:pt x="3852152" y="6731725"/>
                </a:lnTo>
                <a:lnTo>
                  <a:pt x="3840251" y="6749991"/>
                </a:lnTo>
                <a:lnTo>
                  <a:pt x="3826762" y="6766669"/>
                </a:lnTo>
                <a:lnTo>
                  <a:pt x="3813273" y="6783347"/>
                </a:lnTo>
                <a:lnTo>
                  <a:pt x="3798992" y="6798437"/>
                </a:lnTo>
                <a:lnTo>
                  <a:pt x="3784710" y="6814320"/>
                </a:lnTo>
                <a:lnTo>
                  <a:pt x="3768842" y="6830204"/>
                </a:lnTo>
                <a:lnTo>
                  <a:pt x="3752972" y="6844499"/>
                </a:lnTo>
                <a:lnTo>
                  <a:pt x="3737104" y="6858000"/>
                </a:lnTo>
                <a:lnTo>
                  <a:pt x="3006346" y="6858000"/>
                </a:lnTo>
                <a:lnTo>
                  <a:pt x="2275587" y="6858000"/>
                </a:lnTo>
                <a:lnTo>
                  <a:pt x="2258131" y="6843705"/>
                </a:lnTo>
                <a:lnTo>
                  <a:pt x="2249403" y="6835763"/>
                </a:lnTo>
                <a:lnTo>
                  <a:pt x="2241469" y="6827027"/>
                </a:lnTo>
                <a:lnTo>
                  <a:pt x="2224807" y="6811143"/>
                </a:lnTo>
                <a:lnTo>
                  <a:pt x="2208144" y="6792877"/>
                </a:lnTo>
                <a:lnTo>
                  <a:pt x="2192276" y="6776199"/>
                </a:lnTo>
                <a:lnTo>
                  <a:pt x="2176407" y="6758727"/>
                </a:lnTo>
                <a:lnTo>
                  <a:pt x="2161332" y="6739667"/>
                </a:lnTo>
                <a:lnTo>
                  <a:pt x="2146255" y="6720607"/>
                </a:lnTo>
                <a:lnTo>
                  <a:pt x="2132768" y="6700752"/>
                </a:lnTo>
                <a:lnTo>
                  <a:pt x="2120073" y="6680104"/>
                </a:lnTo>
                <a:lnTo>
                  <a:pt x="2106584" y="6659455"/>
                </a:lnTo>
                <a:lnTo>
                  <a:pt x="2093888" y="6638012"/>
                </a:lnTo>
                <a:lnTo>
                  <a:pt x="2081988" y="6616569"/>
                </a:lnTo>
                <a:lnTo>
                  <a:pt x="2070879" y="6594332"/>
                </a:lnTo>
                <a:lnTo>
                  <a:pt x="2059772" y="6572095"/>
                </a:lnTo>
                <a:lnTo>
                  <a:pt x="2049457" y="6548269"/>
                </a:lnTo>
                <a:lnTo>
                  <a:pt x="2039142" y="6525238"/>
                </a:lnTo>
                <a:lnTo>
                  <a:pt x="2030414" y="6501413"/>
                </a:lnTo>
                <a:lnTo>
                  <a:pt x="2021686" y="6478381"/>
                </a:lnTo>
                <a:lnTo>
                  <a:pt x="2013752" y="6453762"/>
                </a:lnTo>
                <a:lnTo>
                  <a:pt x="2005818" y="6429142"/>
                </a:lnTo>
                <a:lnTo>
                  <a:pt x="1999470" y="6403728"/>
                </a:lnTo>
                <a:lnTo>
                  <a:pt x="1993915" y="6377520"/>
                </a:lnTo>
                <a:lnTo>
                  <a:pt x="1988361" y="6352107"/>
                </a:lnTo>
                <a:lnTo>
                  <a:pt x="1982808" y="6326693"/>
                </a:lnTo>
                <a:lnTo>
                  <a:pt x="1978046" y="6299691"/>
                </a:lnTo>
                <a:lnTo>
                  <a:pt x="1974873" y="6274277"/>
                </a:lnTo>
                <a:lnTo>
                  <a:pt x="1971699" y="6247275"/>
                </a:lnTo>
                <a:lnTo>
                  <a:pt x="1969319" y="6219478"/>
                </a:lnTo>
                <a:lnTo>
                  <a:pt x="1967732" y="6192476"/>
                </a:lnTo>
                <a:lnTo>
                  <a:pt x="1966939" y="6165474"/>
                </a:lnTo>
                <a:lnTo>
                  <a:pt x="1966145" y="6137677"/>
                </a:lnTo>
                <a:lnTo>
                  <a:pt x="1966939" y="6096380"/>
                </a:lnTo>
                <a:lnTo>
                  <a:pt x="1967732" y="6055083"/>
                </a:lnTo>
                <a:lnTo>
                  <a:pt x="1970113" y="6013785"/>
                </a:lnTo>
                <a:lnTo>
                  <a:pt x="1972493" y="5972488"/>
                </a:lnTo>
                <a:lnTo>
                  <a:pt x="1977254" y="5931984"/>
                </a:lnTo>
                <a:lnTo>
                  <a:pt x="1982808" y="5890687"/>
                </a:lnTo>
                <a:lnTo>
                  <a:pt x="1989155" y="5851772"/>
                </a:lnTo>
                <a:lnTo>
                  <a:pt x="1992329" y="5831918"/>
                </a:lnTo>
                <a:lnTo>
                  <a:pt x="1996296" y="5812857"/>
                </a:lnTo>
                <a:lnTo>
                  <a:pt x="2005818" y="5773942"/>
                </a:lnTo>
                <a:lnTo>
                  <a:pt x="2010578" y="5754882"/>
                </a:lnTo>
                <a:lnTo>
                  <a:pt x="2016132" y="5734233"/>
                </a:lnTo>
                <a:lnTo>
                  <a:pt x="2021686" y="5716761"/>
                </a:lnTo>
                <a:lnTo>
                  <a:pt x="2028034" y="5697701"/>
                </a:lnTo>
                <a:lnTo>
                  <a:pt x="2035174" y="5678641"/>
                </a:lnTo>
                <a:lnTo>
                  <a:pt x="2041522" y="5661169"/>
                </a:lnTo>
                <a:lnTo>
                  <a:pt x="2049457" y="5642902"/>
                </a:lnTo>
                <a:lnTo>
                  <a:pt x="2057390" y="5623842"/>
                </a:lnTo>
                <a:lnTo>
                  <a:pt x="2065325" y="5607164"/>
                </a:lnTo>
                <a:lnTo>
                  <a:pt x="2074053" y="5589692"/>
                </a:lnTo>
                <a:lnTo>
                  <a:pt x="2082781" y="5571426"/>
                </a:lnTo>
                <a:lnTo>
                  <a:pt x="2093096" y="5554748"/>
                </a:lnTo>
                <a:lnTo>
                  <a:pt x="2112931" y="5521393"/>
                </a:lnTo>
                <a:lnTo>
                  <a:pt x="2574715" y="5711202"/>
                </a:lnTo>
                <a:lnTo>
                  <a:pt x="2552498" y="5749323"/>
                </a:lnTo>
                <a:lnTo>
                  <a:pt x="2532661" y="5785061"/>
                </a:lnTo>
                <a:lnTo>
                  <a:pt x="2523933" y="5802533"/>
                </a:lnTo>
                <a:lnTo>
                  <a:pt x="2515999" y="5821593"/>
                </a:lnTo>
                <a:lnTo>
                  <a:pt x="2508857" y="5839859"/>
                </a:lnTo>
                <a:lnTo>
                  <a:pt x="2502511" y="5858126"/>
                </a:lnTo>
                <a:lnTo>
                  <a:pt x="2496957" y="5878774"/>
                </a:lnTo>
                <a:lnTo>
                  <a:pt x="2492197" y="5898629"/>
                </a:lnTo>
                <a:lnTo>
                  <a:pt x="2488228" y="5920866"/>
                </a:lnTo>
                <a:lnTo>
                  <a:pt x="2484262" y="5943103"/>
                </a:lnTo>
                <a:lnTo>
                  <a:pt x="2483468" y="5955810"/>
                </a:lnTo>
                <a:lnTo>
                  <a:pt x="2482674" y="5967723"/>
                </a:lnTo>
                <a:lnTo>
                  <a:pt x="2480293" y="5993931"/>
                </a:lnTo>
                <a:lnTo>
                  <a:pt x="2478708" y="6021727"/>
                </a:lnTo>
                <a:lnTo>
                  <a:pt x="2478708" y="6050318"/>
                </a:lnTo>
                <a:lnTo>
                  <a:pt x="2478708" y="6066995"/>
                </a:lnTo>
                <a:lnTo>
                  <a:pt x="2480293" y="6083673"/>
                </a:lnTo>
                <a:lnTo>
                  <a:pt x="2481088" y="6101145"/>
                </a:lnTo>
                <a:lnTo>
                  <a:pt x="2482674" y="6116235"/>
                </a:lnTo>
                <a:lnTo>
                  <a:pt x="2484262" y="6132118"/>
                </a:lnTo>
                <a:lnTo>
                  <a:pt x="2488228" y="6146413"/>
                </a:lnTo>
                <a:lnTo>
                  <a:pt x="2489815" y="6162297"/>
                </a:lnTo>
                <a:lnTo>
                  <a:pt x="2493783" y="6176592"/>
                </a:lnTo>
                <a:lnTo>
                  <a:pt x="2497750" y="6190888"/>
                </a:lnTo>
                <a:lnTo>
                  <a:pt x="2502511" y="6204389"/>
                </a:lnTo>
                <a:lnTo>
                  <a:pt x="2507272" y="6219478"/>
                </a:lnTo>
                <a:lnTo>
                  <a:pt x="2512826" y="6231391"/>
                </a:lnTo>
                <a:lnTo>
                  <a:pt x="2518379" y="6244892"/>
                </a:lnTo>
                <a:lnTo>
                  <a:pt x="2524727" y="6256805"/>
                </a:lnTo>
                <a:lnTo>
                  <a:pt x="2531075" y="6269512"/>
                </a:lnTo>
                <a:lnTo>
                  <a:pt x="2538216" y="6280630"/>
                </a:lnTo>
                <a:lnTo>
                  <a:pt x="2546151" y="6291749"/>
                </a:lnTo>
                <a:lnTo>
                  <a:pt x="2554085" y="6302867"/>
                </a:lnTo>
                <a:lnTo>
                  <a:pt x="2561226" y="6313192"/>
                </a:lnTo>
                <a:lnTo>
                  <a:pt x="2570747" y="6321928"/>
                </a:lnTo>
                <a:lnTo>
                  <a:pt x="2579475" y="6330664"/>
                </a:lnTo>
                <a:lnTo>
                  <a:pt x="2589790" y="6340194"/>
                </a:lnTo>
                <a:lnTo>
                  <a:pt x="2593756" y="6344165"/>
                </a:lnTo>
                <a:lnTo>
                  <a:pt x="2598516" y="6347341"/>
                </a:lnTo>
                <a:lnTo>
                  <a:pt x="2609625" y="6355283"/>
                </a:lnTo>
                <a:lnTo>
                  <a:pt x="2619940" y="6362431"/>
                </a:lnTo>
                <a:lnTo>
                  <a:pt x="2631049" y="6368784"/>
                </a:lnTo>
                <a:lnTo>
                  <a:pt x="2642156" y="6374344"/>
                </a:lnTo>
                <a:lnTo>
                  <a:pt x="2648503" y="6377520"/>
                </a:lnTo>
                <a:lnTo>
                  <a:pt x="2654058" y="6379903"/>
                </a:lnTo>
                <a:lnTo>
                  <a:pt x="2666754" y="6384668"/>
                </a:lnTo>
                <a:lnTo>
                  <a:pt x="2678655" y="6387845"/>
                </a:lnTo>
                <a:lnTo>
                  <a:pt x="2692144" y="6391021"/>
                </a:lnTo>
                <a:lnTo>
                  <a:pt x="2705631" y="6393404"/>
                </a:lnTo>
                <a:lnTo>
                  <a:pt x="2735782" y="6396581"/>
                </a:lnTo>
                <a:lnTo>
                  <a:pt x="2768313" y="6399757"/>
                </a:lnTo>
                <a:lnTo>
                  <a:pt x="2801638" y="6402140"/>
                </a:lnTo>
                <a:lnTo>
                  <a:pt x="2837343" y="6404523"/>
                </a:lnTo>
                <a:lnTo>
                  <a:pt x="2873048" y="6405317"/>
                </a:lnTo>
                <a:lnTo>
                  <a:pt x="2911926" y="6406905"/>
                </a:lnTo>
                <a:lnTo>
                  <a:pt x="2950804" y="6407699"/>
                </a:lnTo>
                <a:lnTo>
                  <a:pt x="2991270" y="6407699"/>
                </a:lnTo>
                <a:lnTo>
                  <a:pt x="3032527" y="6407699"/>
                </a:lnTo>
                <a:lnTo>
                  <a:pt x="3071407" y="6406905"/>
                </a:lnTo>
                <a:lnTo>
                  <a:pt x="3110286" y="6405317"/>
                </a:lnTo>
                <a:lnTo>
                  <a:pt x="3149165" y="6404523"/>
                </a:lnTo>
                <a:lnTo>
                  <a:pt x="3230889" y="6399757"/>
                </a:lnTo>
                <a:lnTo>
                  <a:pt x="3320547" y="6393404"/>
                </a:lnTo>
                <a:lnTo>
                  <a:pt x="3331656" y="6392610"/>
                </a:lnTo>
                <a:lnTo>
                  <a:pt x="3342764" y="6390227"/>
                </a:lnTo>
                <a:lnTo>
                  <a:pt x="3352285" y="6387845"/>
                </a:lnTo>
                <a:lnTo>
                  <a:pt x="3363393" y="6385462"/>
                </a:lnTo>
                <a:lnTo>
                  <a:pt x="3373708" y="6382285"/>
                </a:lnTo>
                <a:lnTo>
                  <a:pt x="3382436" y="6379109"/>
                </a:lnTo>
                <a:lnTo>
                  <a:pt x="3392750" y="6374344"/>
                </a:lnTo>
                <a:lnTo>
                  <a:pt x="3401478" y="6369579"/>
                </a:lnTo>
                <a:lnTo>
                  <a:pt x="3418141" y="6360048"/>
                </a:lnTo>
                <a:lnTo>
                  <a:pt x="3426076" y="6354489"/>
                </a:lnTo>
                <a:lnTo>
                  <a:pt x="3434010" y="6348930"/>
                </a:lnTo>
                <a:lnTo>
                  <a:pt x="3448292" y="6336223"/>
                </a:lnTo>
                <a:lnTo>
                  <a:pt x="3461780" y="6322722"/>
                </a:lnTo>
                <a:lnTo>
                  <a:pt x="3464954" y="6319545"/>
                </a:lnTo>
                <a:lnTo>
                  <a:pt x="3467334" y="6316368"/>
                </a:lnTo>
                <a:lnTo>
                  <a:pt x="3472889" y="6310015"/>
                </a:lnTo>
                <a:lnTo>
                  <a:pt x="3483995" y="6294925"/>
                </a:lnTo>
                <a:lnTo>
                  <a:pt x="3488757" y="6286984"/>
                </a:lnTo>
                <a:lnTo>
                  <a:pt x="3491931" y="6279836"/>
                </a:lnTo>
                <a:lnTo>
                  <a:pt x="3499864" y="6264747"/>
                </a:lnTo>
                <a:lnTo>
                  <a:pt x="3502246" y="6256805"/>
                </a:lnTo>
                <a:lnTo>
                  <a:pt x="3505419" y="6249657"/>
                </a:lnTo>
                <a:lnTo>
                  <a:pt x="3508593" y="6233773"/>
                </a:lnTo>
                <a:lnTo>
                  <a:pt x="3511767" y="6217890"/>
                </a:lnTo>
                <a:lnTo>
                  <a:pt x="3511767" y="6203595"/>
                </a:lnTo>
                <a:lnTo>
                  <a:pt x="3511767" y="6184534"/>
                </a:lnTo>
                <a:lnTo>
                  <a:pt x="3510974" y="6167856"/>
                </a:lnTo>
                <a:lnTo>
                  <a:pt x="3510974" y="6159120"/>
                </a:lnTo>
                <a:lnTo>
                  <a:pt x="3510179" y="6151179"/>
                </a:lnTo>
                <a:lnTo>
                  <a:pt x="3507799" y="6136883"/>
                </a:lnTo>
                <a:lnTo>
                  <a:pt x="3504625" y="6121794"/>
                </a:lnTo>
                <a:lnTo>
                  <a:pt x="3500659" y="6107499"/>
                </a:lnTo>
                <a:lnTo>
                  <a:pt x="3495105" y="6091615"/>
                </a:lnTo>
                <a:lnTo>
                  <a:pt x="3489550" y="6074143"/>
                </a:lnTo>
                <a:lnTo>
                  <a:pt x="3217400" y="6074143"/>
                </a:lnTo>
                <a:lnTo>
                  <a:pt x="3217400" y="6229008"/>
                </a:lnTo>
                <a:lnTo>
                  <a:pt x="2764345" y="6229008"/>
                </a:lnTo>
                <a:close/>
                <a:moveTo>
                  <a:pt x="671527" y="5397499"/>
                </a:moveTo>
                <a:lnTo>
                  <a:pt x="1126358" y="5397499"/>
                </a:lnTo>
                <a:lnTo>
                  <a:pt x="1126358" y="5553953"/>
                </a:lnTo>
                <a:lnTo>
                  <a:pt x="1763755" y="5553953"/>
                </a:lnTo>
                <a:lnTo>
                  <a:pt x="1770105" y="5562689"/>
                </a:lnTo>
                <a:lnTo>
                  <a:pt x="1777249" y="5573808"/>
                </a:lnTo>
                <a:lnTo>
                  <a:pt x="1789950" y="5598427"/>
                </a:lnTo>
                <a:lnTo>
                  <a:pt x="1797093" y="5611928"/>
                </a:lnTo>
                <a:lnTo>
                  <a:pt x="1803444" y="5625429"/>
                </a:lnTo>
                <a:lnTo>
                  <a:pt x="1810588" y="5640519"/>
                </a:lnTo>
                <a:lnTo>
                  <a:pt x="1816937" y="5656402"/>
                </a:lnTo>
                <a:lnTo>
                  <a:pt x="1822494" y="5673080"/>
                </a:lnTo>
                <a:lnTo>
                  <a:pt x="1829639" y="5689758"/>
                </a:lnTo>
                <a:lnTo>
                  <a:pt x="1835193" y="5708024"/>
                </a:lnTo>
                <a:lnTo>
                  <a:pt x="1840751" y="5726290"/>
                </a:lnTo>
                <a:lnTo>
                  <a:pt x="1846307" y="5745351"/>
                </a:lnTo>
                <a:lnTo>
                  <a:pt x="1851864" y="5766000"/>
                </a:lnTo>
                <a:lnTo>
                  <a:pt x="1862976" y="5808091"/>
                </a:lnTo>
                <a:lnTo>
                  <a:pt x="1872502" y="5851771"/>
                </a:lnTo>
                <a:lnTo>
                  <a:pt x="1882027" y="5898628"/>
                </a:lnTo>
                <a:lnTo>
                  <a:pt x="1889965" y="5947867"/>
                </a:lnTo>
                <a:lnTo>
                  <a:pt x="1893140" y="5972487"/>
                </a:lnTo>
                <a:lnTo>
                  <a:pt x="1896313" y="5997901"/>
                </a:lnTo>
                <a:lnTo>
                  <a:pt x="1899490" y="6024903"/>
                </a:lnTo>
                <a:lnTo>
                  <a:pt x="1902665" y="6050317"/>
                </a:lnTo>
                <a:lnTo>
                  <a:pt x="1907427" y="6105115"/>
                </a:lnTo>
                <a:lnTo>
                  <a:pt x="1910603" y="6161502"/>
                </a:lnTo>
                <a:lnTo>
                  <a:pt x="1912190" y="6189298"/>
                </a:lnTo>
                <a:lnTo>
                  <a:pt x="1912984" y="6203594"/>
                </a:lnTo>
                <a:lnTo>
                  <a:pt x="1912984" y="6217889"/>
                </a:lnTo>
                <a:lnTo>
                  <a:pt x="1913778" y="6242508"/>
                </a:lnTo>
                <a:lnTo>
                  <a:pt x="1912984" y="6266334"/>
                </a:lnTo>
                <a:lnTo>
                  <a:pt x="1912984" y="6289365"/>
                </a:lnTo>
                <a:lnTo>
                  <a:pt x="1910603" y="6313191"/>
                </a:lnTo>
                <a:lnTo>
                  <a:pt x="1908222" y="6336222"/>
                </a:lnTo>
                <a:lnTo>
                  <a:pt x="1906633" y="6360047"/>
                </a:lnTo>
                <a:lnTo>
                  <a:pt x="1902665" y="6382284"/>
                </a:lnTo>
                <a:lnTo>
                  <a:pt x="1898696" y="6405316"/>
                </a:lnTo>
                <a:lnTo>
                  <a:pt x="1893933" y="6428347"/>
                </a:lnTo>
                <a:lnTo>
                  <a:pt x="1889965" y="6450584"/>
                </a:lnTo>
                <a:lnTo>
                  <a:pt x="1884408" y="6472821"/>
                </a:lnTo>
                <a:lnTo>
                  <a:pt x="1877264" y="6495058"/>
                </a:lnTo>
                <a:lnTo>
                  <a:pt x="1870914" y="6516501"/>
                </a:lnTo>
                <a:lnTo>
                  <a:pt x="1862976" y="6537150"/>
                </a:lnTo>
                <a:lnTo>
                  <a:pt x="1855039" y="6558593"/>
                </a:lnTo>
                <a:lnTo>
                  <a:pt x="1847101" y="6578447"/>
                </a:lnTo>
                <a:lnTo>
                  <a:pt x="1838370" y="6599890"/>
                </a:lnTo>
                <a:lnTo>
                  <a:pt x="1828051" y="6619745"/>
                </a:lnTo>
                <a:lnTo>
                  <a:pt x="1818526" y="6638805"/>
                </a:lnTo>
                <a:lnTo>
                  <a:pt x="1808207" y="6659454"/>
                </a:lnTo>
                <a:lnTo>
                  <a:pt x="1797093" y="6678514"/>
                </a:lnTo>
                <a:lnTo>
                  <a:pt x="1785981" y="6695986"/>
                </a:lnTo>
                <a:lnTo>
                  <a:pt x="1773280" y="6715046"/>
                </a:lnTo>
                <a:lnTo>
                  <a:pt x="1761374" y="6731724"/>
                </a:lnTo>
                <a:lnTo>
                  <a:pt x="1747880" y="6749990"/>
                </a:lnTo>
                <a:lnTo>
                  <a:pt x="1734386" y="6766668"/>
                </a:lnTo>
                <a:lnTo>
                  <a:pt x="1720892" y="6783346"/>
                </a:lnTo>
                <a:lnTo>
                  <a:pt x="1706604" y="6798436"/>
                </a:lnTo>
                <a:lnTo>
                  <a:pt x="1692316" y="6814319"/>
                </a:lnTo>
                <a:lnTo>
                  <a:pt x="1676440" y="6830203"/>
                </a:lnTo>
                <a:lnTo>
                  <a:pt x="1660565" y="6844498"/>
                </a:lnTo>
                <a:lnTo>
                  <a:pt x="1645483" y="6857999"/>
                </a:lnTo>
                <a:lnTo>
                  <a:pt x="914421" y="6857999"/>
                </a:lnTo>
                <a:lnTo>
                  <a:pt x="183360" y="6857999"/>
                </a:lnTo>
                <a:lnTo>
                  <a:pt x="157167" y="6834174"/>
                </a:lnTo>
                <a:lnTo>
                  <a:pt x="131765" y="6810348"/>
                </a:lnTo>
                <a:lnTo>
                  <a:pt x="118272" y="6797641"/>
                </a:lnTo>
                <a:lnTo>
                  <a:pt x="107158" y="6784140"/>
                </a:lnTo>
                <a:lnTo>
                  <a:pt x="95252" y="6770639"/>
                </a:lnTo>
                <a:lnTo>
                  <a:pt x="82551" y="6757138"/>
                </a:lnTo>
                <a:lnTo>
                  <a:pt x="71438" y="6742843"/>
                </a:lnTo>
                <a:lnTo>
                  <a:pt x="60326" y="6728548"/>
                </a:lnTo>
                <a:lnTo>
                  <a:pt x="50007" y="6714252"/>
                </a:lnTo>
                <a:lnTo>
                  <a:pt x="38895" y="6699163"/>
                </a:lnTo>
                <a:lnTo>
                  <a:pt x="29369" y="6684073"/>
                </a:lnTo>
                <a:lnTo>
                  <a:pt x="19050" y="6668190"/>
                </a:lnTo>
                <a:lnTo>
                  <a:pt x="0" y="6637219"/>
                </a:lnTo>
                <a:lnTo>
                  <a:pt x="0" y="5554746"/>
                </a:lnTo>
                <a:lnTo>
                  <a:pt x="10318" y="5538069"/>
                </a:lnTo>
                <a:lnTo>
                  <a:pt x="21431" y="5521392"/>
                </a:lnTo>
                <a:lnTo>
                  <a:pt x="481818" y="5711201"/>
                </a:lnTo>
                <a:lnTo>
                  <a:pt x="459593" y="5749322"/>
                </a:lnTo>
                <a:lnTo>
                  <a:pt x="439747" y="5785060"/>
                </a:lnTo>
                <a:lnTo>
                  <a:pt x="431811" y="5802532"/>
                </a:lnTo>
                <a:lnTo>
                  <a:pt x="423078" y="5821592"/>
                </a:lnTo>
                <a:lnTo>
                  <a:pt x="415936" y="5839858"/>
                </a:lnTo>
                <a:lnTo>
                  <a:pt x="409584" y="5858125"/>
                </a:lnTo>
                <a:lnTo>
                  <a:pt x="404027" y="5878773"/>
                </a:lnTo>
                <a:lnTo>
                  <a:pt x="399265" y="5898628"/>
                </a:lnTo>
                <a:lnTo>
                  <a:pt x="395298" y="5920865"/>
                </a:lnTo>
                <a:lnTo>
                  <a:pt x="392122" y="5943102"/>
                </a:lnTo>
                <a:lnTo>
                  <a:pt x="390535" y="5955809"/>
                </a:lnTo>
                <a:lnTo>
                  <a:pt x="389741" y="5967722"/>
                </a:lnTo>
                <a:lnTo>
                  <a:pt x="387359" y="5993930"/>
                </a:lnTo>
                <a:lnTo>
                  <a:pt x="386566" y="6021726"/>
                </a:lnTo>
                <a:lnTo>
                  <a:pt x="386566" y="6050317"/>
                </a:lnTo>
                <a:lnTo>
                  <a:pt x="386566" y="6066994"/>
                </a:lnTo>
                <a:lnTo>
                  <a:pt x="387359" y="6083672"/>
                </a:lnTo>
                <a:lnTo>
                  <a:pt x="388153" y="6099556"/>
                </a:lnTo>
                <a:lnTo>
                  <a:pt x="390535" y="6116234"/>
                </a:lnTo>
                <a:lnTo>
                  <a:pt x="392122" y="6132117"/>
                </a:lnTo>
                <a:lnTo>
                  <a:pt x="395298" y="6146412"/>
                </a:lnTo>
                <a:lnTo>
                  <a:pt x="397678" y="6162296"/>
                </a:lnTo>
                <a:lnTo>
                  <a:pt x="401647" y="6176591"/>
                </a:lnTo>
                <a:lnTo>
                  <a:pt x="404822" y="6190887"/>
                </a:lnTo>
                <a:lnTo>
                  <a:pt x="409584" y="6204388"/>
                </a:lnTo>
                <a:lnTo>
                  <a:pt x="414347" y="6217889"/>
                </a:lnTo>
                <a:lnTo>
                  <a:pt x="419903" y="6231390"/>
                </a:lnTo>
                <a:lnTo>
                  <a:pt x="425461" y="6244891"/>
                </a:lnTo>
                <a:lnTo>
                  <a:pt x="431811" y="6256804"/>
                </a:lnTo>
                <a:lnTo>
                  <a:pt x="438954" y="6269511"/>
                </a:lnTo>
                <a:lnTo>
                  <a:pt x="445304" y="6280629"/>
                </a:lnTo>
                <a:lnTo>
                  <a:pt x="453242" y="6291748"/>
                </a:lnTo>
                <a:lnTo>
                  <a:pt x="461179" y="6302866"/>
                </a:lnTo>
                <a:lnTo>
                  <a:pt x="469118" y="6313191"/>
                </a:lnTo>
                <a:lnTo>
                  <a:pt x="477850" y="6321927"/>
                </a:lnTo>
                <a:lnTo>
                  <a:pt x="486580" y="6330663"/>
                </a:lnTo>
                <a:lnTo>
                  <a:pt x="496900" y="6340193"/>
                </a:lnTo>
                <a:lnTo>
                  <a:pt x="500868" y="6344164"/>
                </a:lnTo>
                <a:lnTo>
                  <a:pt x="506424" y="6347340"/>
                </a:lnTo>
                <a:lnTo>
                  <a:pt x="516744" y="6355282"/>
                </a:lnTo>
                <a:lnTo>
                  <a:pt x="527062" y="6362430"/>
                </a:lnTo>
                <a:lnTo>
                  <a:pt x="538176" y="6368783"/>
                </a:lnTo>
                <a:lnTo>
                  <a:pt x="550082" y="6374343"/>
                </a:lnTo>
                <a:lnTo>
                  <a:pt x="555637" y="6376725"/>
                </a:lnTo>
                <a:lnTo>
                  <a:pt x="561195" y="6379902"/>
                </a:lnTo>
                <a:lnTo>
                  <a:pt x="573894" y="6384667"/>
                </a:lnTo>
                <a:lnTo>
                  <a:pt x="587390" y="6387844"/>
                </a:lnTo>
                <a:lnTo>
                  <a:pt x="599295" y="6391020"/>
                </a:lnTo>
                <a:lnTo>
                  <a:pt x="612790" y="6393403"/>
                </a:lnTo>
                <a:lnTo>
                  <a:pt x="643747" y="6396580"/>
                </a:lnTo>
                <a:lnTo>
                  <a:pt x="675497" y="6399756"/>
                </a:lnTo>
                <a:lnTo>
                  <a:pt x="708835" y="6402139"/>
                </a:lnTo>
                <a:lnTo>
                  <a:pt x="744554" y="6404522"/>
                </a:lnTo>
                <a:lnTo>
                  <a:pt x="781069" y="6405316"/>
                </a:lnTo>
                <a:lnTo>
                  <a:pt x="819169" y="6406904"/>
                </a:lnTo>
                <a:lnTo>
                  <a:pt x="858064" y="6407698"/>
                </a:lnTo>
                <a:lnTo>
                  <a:pt x="899340" y="6407698"/>
                </a:lnTo>
                <a:lnTo>
                  <a:pt x="939822" y="6407698"/>
                </a:lnTo>
                <a:lnTo>
                  <a:pt x="978718" y="6406904"/>
                </a:lnTo>
                <a:lnTo>
                  <a:pt x="1017613" y="6405316"/>
                </a:lnTo>
                <a:lnTo>
                  <a:pt x="1057301" y="6404522"/>
                </a:lnTo>
                <a:lnTo>
                  <a:pt x="1138266" y="6399756"/>
                </a:lnTo>
                <a:lnTo>
                  <a:pt x="1227962" y="6393403"/>
                </a:lnTo>
                <a:lnTo>
                  <a:pt x="1239074" y="6392609"/>
                </a:lnTo>
                <a:lnTo>
                  <a:pt x="1250187" y="6390226"/>
                </a:lnTo>
                <a:lnTo>
                  <a:pt x="1260506" y="6387844"/>
                </a:lnTo>
                <a:lnTo>
                  <a:pt x="1271618" y="6385461"/>
                </a:lnTo>
                <a:lnTo>
                  <a:pt x="1281144" y="6382284"/>
                </a:lnTo>
                <a:lnTo>
                  <a:pt x="1289875" y="6379108"/>
                </a:lnTo>
                <a:lnTo>
                  <a:pt x="1300194" y="6374343"/>
                </a:lnTo>
                <a:lnTo>
                  <a:pt x="1308926" y="6369578"/>
                </a:lnTo>
                <a:lnTo>
                  <a:pt x="1325594" y="6360047"/>
                </a:lnTo>
                <a:lnTo>
                  <a:pt x="1335120" y="6354488"/>
                </a:lnTo>
                <a:lnTo>
                  <a:pt x="1343058" y="6348929"/>
                </a:lnTo>
                <a:lnTo>
                  <a:pt x="1357346" y="6336222"/>
                </a:lnTo>
                <a:lnTo>
                  <a:pt x="1369252" y="6322721"/>
                </a:lnTo>
                <a:lnTo>
                  <a:pt x="1373221" y="6319544"/>
                </a:lnTo>
                <a:lnTo>
                  <a:pt x="1376395" y="6316367"/>
                </a:lnTo>
                <a:lnTo>
                  <a:pt x="1381952" y="6310014"/>
                </a:lnTo>
                <a:lnTo>
                  <a:pt x="1391478" y="6294924"/>
                </a:lnTo>
                <a:lnTo>
                  <a:pt x="1396240" y="6286983"/>
                </a:lnTo>
                <a:lnTo>
                  <a:pt x="1401003" y="6279835"/>
                </a:lnTo>
                <a:lnTo>
                  <a:pt x="1407353" y="6264746"/>
                </a:lnTo>
                <a:lnTo>
                  <a:pt x="1410528" y="6256804"/>
                </a:lnTo>
                <a:lnTo>
                  <a:pt x="1412908" y="6249656"/>
                </a:lnTo>
                <a:lnTo>
                  <a:pt x="1417672" y="6233772"/>
                </a:lnTo>
                <a:lnTo>
                  <a:pt x="1420054" y="6217889"/>
                </a:lnTo>
                <a:lnTo>
                  <a:pt x="1420847" y="6203594"/>
                </a:lnTo>
                <a:lnTo>
                  <a:pt x="1420054" y="6184533"/>
                </a:lnTo>
                <a:lnTo>
                  <a:pt x="1420054" y="6167855"/>
                </a:lnTo>
                <a:lnTo>
                  <a:pt x="1418466" y="6159119"/>
                </a:lnTo>
                <a:lnTo>
                  <a:pt x="1417672" y="6151178"/>
                </a:lnTo>
                <a:lnTo>
                  <a:pt x="1415290" y="6136882"/>
                </a:lnTo>
                <a:lnTo>
                  <a:pt x="1412116" y="6121793"/>
                </a:lnTo>
                <a:lnTo>
                  <a:pt x="1408941" y="6107498"/>
                </a:lnTo>
                <a:lnTo>
                  <a:pt x="1404178" y="6091614"/>
                </a:lnTo>
                <a:lnTo>
                  <a:pt x="1397034" y="6074142"/>
                </a:lnTo>
                <a:lnTo>
                  <a:pt x="1126358" y="6074142"/>
                </a:lnTo>
                <a:lnTo>
                  <a:pt x="1126358" y="6229007"/>
                </a:lnTo>
                <a:lnTo>
                  <a:pt x="671527" y="6229007"/>
                </a:lnTo>
                <a:close/>
                <a:moveTo>
                  <a:pt x="6876745" y="4259264"/>
                </a:moveTo>
                <a:lnTo>
                  <a:pt x="6867223" y="4260852"/>
                </a:lnTo>
                <a:lnTo>
                  <a:pt x="6857702" y="4261646"/>
                </a:lnTo>
                <a:lnTo>
                  <a:pt x="6848181" y="4262439"/>
                </a:lnTo>
                <a:lnTo>
                  <a:pt x="6838660" y="4264821"/>
                </a:lnTo>
                <a:lnTo>
                  <a:pt x="6831518" y="4267202"/>
                </a:lnTo>
                <a:lnTo>
                  <a:pt x="6821997" y="4269583"/>
                </a:lnTo>
                <a:lnTo>
                  <a:pt x="6814857" y="4272758"/>
                </a:lnTo>
                <a:lnTo>
                  <a:pt x="6806922" y="4275933"/>
                </a:lnTo>
                <a:lnTo>
                  <a:pt x="6798988" y="4279902"/>
                </a:lnTo>
                <a:lnTo>
                  <a:pt x="6785499" y="4288633"/>
                </a:lnTo>
                <a:lnTo>
                  <a:pt x="6779152" y="4294189"/>
                </a:lnTo>
                <a:lnTo>
                  <a:pt x="6772011" y="4298158"/>
                </a:lnTo>
                <a:lnTo>
                  <a:pt x="6766457" y="4304508"/>
                </a:lnTo>
                <a:lnTo>
                  <a:pt x="6760903" y="4310064"/>
                </a:lnTo>
                <a:lnTo>
                  <a:pt x="6755348" y="4316414"/>
                </a:lnTo>
                <a:lnTo>
                  <a:pt x="6750588" y="4322764"/>
                </a:lnTo>
                <a:lnTo>
                  <a:pt x="6741860" y="4336258"/>
                </a:lnTo>
                <a:lnTo>
                  <a:pt x="6738687" y="4344196"/>
                </a:lnTo>
                <a:lnTo>
                  <a:pt x="6733926" y="4351339"/>
                </a:lnTo>
                <a:lnTo>
                  <a:pt x="6728372" y="4368008"/>
                </a:lnTo>
                <a:lnTo>
                  <a:pt x="6725992" y="4375946"/>
                </a:lnTo>
                <a:lnTo>
                  <a:pt x="6724404" y="4384677"/>
                </a:lnTo>
                <a:lnTo>
                  <a:pt x="6722024" y="4393408"/>
                </a:lnTo>
                <a:lnTo>
                  <a:pt x="6720437" y="4402139"/>
                </a:lnTo>
                <a:lnTo>
                  <a:pt x="6718850" y="4411664"/>
                </a:lnTo>
                <a:lnTo>
                  <a:pt x="6718850" y="4421189"/>
                </a:lnTo>
                <a:lnTo>
                  <a:pt x="6717263" y="4429921"/>
                </a:lnTo>
                <a:lnTo>
                  <a:pt x="6717263" y="4440239"/>
                </a:lnTo>
                <a:lnTo>
                  <a:pt x="6717263" y="4711702"/>
                </a:lnTo>
                <a:lnTo>
                  <a:pt x="7048921" y="4711702"/>
                </a:lnTo>
                <a:lnTo>
                  <a:pt x="7048921" y="4440239"/>
                </a:lnTo>
                <a:lnTo>
                  <a:pt x="7047335" y="4421189"/>
                </a:lnTo>
                <a:lnTo>
                  <a:pt x="7046541" y="4402139"/>
                </a:lnTo>
                <a:lnTo>
                  <a:pt x="7045748" y="4398171"/>
                </a:lnTo>
                <a:lnTo>
                  <a:pt x="7044161" y="4393408"/>
                </a:lnTo>
                <a:lnTo>
                  <a:pt x="7043368" y="4384677"/>
                </a:lnTo>
                <a:lnTo>
                  <a:pt x="7037814" y="4368008"/>
                </a:lnTo>
                <a:lnTo>
                  <a:pt x="7035433" y="4358483"/>
                </a:lnTo>
                <a:lnTo>
                  <a:pt x="7032259" y="4351339"/>
                </a:lnTo>
                <a:lnTo>
                  <a:pt x="7024325" y="4336258"/>
                </a:lnTo>
                <a:lnTo>
                  <a:pt x="7021151" y="4329908"/>
                </a:lnTo>
                <a:lnTo>
                  <a:pt x="7016390" y="4322764"/>
                </a:lnTo>
                <a:lnTo>
                  <a:pt x="7010836" y="4316414"/>
                </a:lnTo>
                <a:lnTo>
                  <a:pt x="7006076" y="4310064"/>
                </a:lnTo>
                <a:lnTo>
                  <a:pt x="7000521" y="4304508"/>
                </a:lnTo>
                <a:lnTo>
                  <a:pt x="6994968" y="4298158"/>
                </a:lnTo>
                <a:lnTo>
                  <a:pt x="6989414" y="4294189"/>
                </a:lnTo>
                <a:lnTo>
                  <a:pt x="6983066" y="4288633"/>
                </a:lnTo>
                <a:lnTo>
                  <a:pt x="6975925" y="4283871"/>
                </a:lnTo>
                <a:lnTo>
                  <a:pt x="6969577" y="4279902"/>
                </a:lnTo>
                <a:lnTo>
                  <a:pt x="6963230" y="4275933"/>
                </a:lnTo>
                <a:lnTo>
                  <a:pt x="6956089" y="4272758"/>
                </a:lnTo>
                <a:lnTo>
                  <a:pt x="6948155" y="4269583"/>
                </a:lnTo>
                <a:lnTo>
                  <a:pt x="6940220" y="4267202"/>
                </a:lnTo>
                <a:lnTo>
                  <a:pt x="6931492" y="4264821"/>
                </a:lnTo>
                <a:lnTo>
                  <a:pt x="6923558" y="4262439"/>
                </a:lnTo>
                <a:lnTo>
                  <a:pt x="6914830" y="4261646"/>
                </a:lnTo>
                <a:lnTo>
                  <a:pt x="6906102" y="4260852"/>
                </a:lnTo>
                <a:lnTo>
                  <a:pt x="6887060" y="4259264"/>
                </a:lnTo>
                <a:close/>
                <a:moveTo>
                  <a:pt x="576831" y="4259263"/>
                </a:moveTo>
                <a:lnTo>
                  <a:pt x="566516" y="4260851"/>
                </a:lnTo>
                <a:lnTo>
                  <a:pt x="557789" y="4261645"/>
                </a:lnTo>
                <a:lnTo>
                  <a:pt x="547474" y="4262438"/>
                </a:lnTo>
                <a:lnTo>
                  <a:pt x="538747" y="4264820"/>
                </a:lnTo>
                <a:lnTo>
                  <a:pt x="530813" y="4267201"/>
                </a:lnTo>
                <a:lnTo>
                  <a:pt x="522084" y="4269582"/>
                </a:lnTo>
                <a:lnTo>
                  <a:pt x="514149" y="4272757"/>
                </a:lnTo>
                <a:lnTo>
                  <a:pt x="506216" y="4275932"/>
                </a:lnTo>
                <a:lnTo>
                  <a:pt x="499073" y="4279901"/>
                </a:lnTo>
                <a:lnTo>
                  <a:pt x="485587" y="4288632"/>
                </a:lnTo>
                <a:lnTo>
                  <a:pt x="478444" y="4294188"/>
                </a:lnTo>
                <a:lnTo>
                  <a:pt x="472098" y="4298157"/>
                </a:lnTo>
                <a:lnTo>
                  <a:pt x="466543" y="4304507"/>
                </a:lnTo>
                <a:lnTo>
                  <a:pt x="460988" y="4310063"/>
                </a:lnTo>
                <a:lnTo>
                  <a:pt x="455434" y="4316413"/>
                </a:lnTo>
                <a:lnTo>
                  <a:pt x="450674" y="4322763"/>
                </a:lnTo>
                <a:lnTo>
                  <a:pt x="441945" y="4336257"/>
                </a:lnTo>
                <a:lnTo>
                  <a:pt x="438773" y="4344195"/>
                </a:lnTo>
                <a:lnTo>
                  <a:pt x="434012" y="4351338"/>
                </a:lnTo>
                <a:lnTo>
                  <a:pt x="428459" y="4368007"/>
                </a:lnTo>
                <a:lnTo>
                  <a:pt x="426078" y="4375945"/>
                </a:lnTo>
                <a:lnTo>
                  <a:pt x="423698" y="4384676"/>
                </a:lnTo>
                <a:lnTo>
                  <a:pt x="422110" y="4393407"/>
                </a:lnTo>
                <a:lnTo>
                  <a:pt x="420524" y="4402138"/>
                </a:lnTo>
                <a:lnTo>
                  <a:pt x="418144" y="4411663"/>
                </a:lnTo>
                <a:lnTo>
                  <a:pt x="418144" y="4421188"/>
                </a:lnTo>
                <a:lnTo>
                  <a:pt x="417350" y="4429920"/>
                </a:lnTo>
                <a:lnTo>
                  <a:pt x="417350" y="4440238"/>
                </a:lnTo>
                <a:lnTo>
                  <a:pt x="417350" y="4711701"/>
                </a:lnTo>
                <a:lnTo>
                  <a:pt x="749009" y="4711701"/>
                </a:lnTo>
                <a:lnTo>
                  <a:pt x="749009" y="4440238"/>
                </a:lnTo>
                <a:lnTo>
                  <a:pt x="747421" y="4421188"/>
                </a:lnTo>
                <a:lnTo>
                  <a:pt x="746627" y="4402138"/>
                </a:lnTo>
                <a:lnTo>
                  <a:pt x="745040" y="4398170"/>
                </a:lnTo>
                <a:lnTo>
                  <a:pt x="744248" y="4393407"/>
                </a:lnTo>
                <a:lnTo>
                  <a:pt x="742660" y="4384676"/>
                </a:lnTo>
                <a:lnTo>
                  <a:pt x="737107" y="4368007"/>
                </a:lnTo>
                <a:lnTo>
                  <a:pt x="735520" y="4358482"/>
                </a:lnTo>
                <a:lnTo>
                  <a:pt x="731553" y="4351338"/>
                </a:lnTo>
                <a:lnTo>
                  <a:pt x="724411" y="4336257"/>
                </a:lnTo>
                <a:lnTo>
                  <a:pt x="720444" y="4329907"/>
                </a:lnTo>
                <a:lnTo>
                  <a:pt x="716477" y="4322763"/>
                </a:lnTo>
                <a:lnTo>
                  <a:pt x="710923" y="4316413"/>
                </a:lnTo>
                <a:lnTo>
                  <a:pt x="706162" y="4310063"/>
                </a:lnTo>
                <a:lnTo>
                  <a:pt x="700608" y="4304507"/>
                </a:lnTo>
                <a:lnTo>
                  <a:pt x="695054" y="4298157"/>
                </a:lnTo>
                <a:lnTo>
                  <a:pt x="689501" y="4294188"/>
                </a:lnTo>
                <a:lnTo>
                  <a:pt x="683153" y="4288632"/>
                </a:lnTo>
                <a:lnTo>
                  <a:pt x="676011" y="4283870"/>
                </a:lnTo>
                <a:lnTo>
                  <a:pt x="669664" y="4279901"/>
                </a:lnTo>
                <a:lnTo>
                  <a:pt x="662522" y="4275932"/>
                </a:lnTo>
                <a:lnTo>
                  <a:pt x="656176" y="4272757"/>
                </a:lnTo>
                <a:lnTo>
                  <a:pt x="648242" y="4269582"/>
                </a:lnTo>
                <a:lnTo>
                  <a:pt x="640306" y="4267201"/>
                </a:lnTo>
                <a:lnTo>
                  <a:pt x="631579" y="4264820"/>
                </a:lnTo>
                <a:lnTo>
                  <a:pt x="623644" y="4262438"/>
                </a:lnTo>
                <a:lnTo>
                  <a:pt x="614916" y="4261645"/>
                </a:lnTo>
                <a:lnTo>
                  <a:pt x="606189" y="4260851"/>
                </a:lnTo>
                <a:lnTo>
                  <a:pt x="587146" y="4259263"/>
                </a:lnTo>
                <a:close/>
                <a:moveTo>
                  <a:pt x="11083974" y="4224339"/>
                </a:moveTo>
                <a:lnTo>
                  <a:pt x="11045002" y="4227514"/>
                </a:lnTo>
                <a:lnTo>
                  <a:pt x="11026709" y="4232277"/>
                </a:lnTo>
                <a:lnTo>
                  <a:pt x="11010007" y="4237833"/>
                </a:lnTo>
                <a:lnTo>
                  <a:pt x="10980579" y="4252914"/>
                </a:lnTo>
                <a:lnTo>
                  <a:pt x="10955923" y="4274345"/>
                </a:lnTo>
                <a:lnTo>
                  <a:pt x="10946379" y="4287839"/>
                </a:lnTo>
                <a:lnTo>
                  <a:pt x="10937630" y="4301333"/>
                </a:lnTo>
                <a:lnTo>
                  <a:pt x="10930472" y="4315620"/>
                </a:lnTo>
                <a:lnTo>
                  <a:pt x="10924109" y="4332289"/>
                </a:lnTo>
                <a:lnTo>
                  <a:pt x="10919337" y="4348958"/>
                </a:lnTo>
                <a:lnTo>
                  <a:pt x="10916156" y="4367214"/>
                </a:lnTo>
                <a:lnTo>
                  <a:pt x="10913770" y="4386264"/>
                </a:lnTo>
                <a:lnTo>
                  <a:pt x="10912975" y="4404520"/>
                </a:lnTo>
                <a:lnTo>
                  <a:pt x="10912975" y="4675189"/>
                </a:lnTo>
                <a:lnTo>
                  <a:pt x="11244633" y="4675189"/>
                </a:lnTo>
                <a:lnTo>
                  <a:pt x="11244633" y="4404520"/>
                </a:lnTo>
                <a:lnTo>
                  <a:pt x="11242247" y="4367214"/>
                </a:lnTo>
                <a:lnTo>
                  <a:pt x="11235089" y="4332289"/>
                </a:lnTo>
                <a:lnTo>
                  <a:pt x="11227931" y="4315620"/>
                </a:lnTo>
                <a:lnTo>
                  <a:pt x="11221568" y="4301333"/>
                </a:lnTo>
                <a:lnTo>
                  <a:pt x="11202480" y="4274345"/>
                </a:lnTo>
                <a:lnTo>
                  <a:pt x="11191345" y="4263233"/>
                </a:lnTo>
                <a:lnTo>
                  <a:pt x="11180210" y="4252914"/>
                </a:lnTo>
                <a:lnTo>
                  <a:pt x="11166690" y="4244183"/>
                </a:lnTo>
                <a:lnTo>
                  <a:pt x="11158736" y="4241008"/>
                </a:lnTo>
                <a:lnTo>
                  <a:pt x="11152373" y="4237833"/>
                </a:lnTo>
                <a:lnTo>
                  <a:pt x="11136466" y="4232277"/>
                </a:lnTo>
                <a:lnTo>
                  <a:pt x="11119764" y="4227514"/>
                </a:lnTo>
                <a:close/>
                <a:moveTo>
                  <a:pt x="4774129" y="4224339"/>
                </a:moveTo>
                <a:lnTo>
                  <a:pt x="4763813" y="4225134"/>
                </a:lnTo>
                <a:lnTo>
                  <a:pt x="4753499" y="4225930"/>
                </a:lnTo>
                <a:lnTo>
                  <a:pt x="4744771" y="4227520"/>
                </a:lnTo>
                <a:lnTo>
                  <a:pt x="4736043" y="4229905"/>
                </a:lnTo>
                <a:lnTo>
                  <a:pt x="4727314" y="4232291"/>
                </a:lnTo>
                <a:lnTo>
                  <a:pt x="4717794" y="4233881"/>
                </a:lnTo>
                <a:lnTo>
                  <a:pt x="4710653" y="4237857"/>
                </a:lnTo>
                <a:lnTo>
                  <a:pt x="4702719" y="4241037"/>
                </a:lnTo>
                <a:lnTo>
                  <a:pt x="4695577" y="4244218"/>
                </a:lnTo>
                <a:lnTo>
                  <a:pt x="4681295" y="4252965"/>
                </a:lnTo>
                <a:lnTo>
                  <a:pt x="4674948" y="4257735"/>
                </a:lnTo>
                <a:lnTo>
                  <a:pt x="4669395" y="4263301"/>
                </a:lnTo>
                <a:lnTo>
                  <a:pt x="4662254" y="4268867"/>
                </a:lnTo>
                <a:lnTo>
                  <a:pt x="4656699" y="4274433"/>
                </a:lnTo>
                <a:lnTo>
                  <a:pt x="4651939" y="4280795"/>
                </a:lnTo>
                <a:lnTo>
                  <a:pt x="4646384" y="4287951"/>
                </a:lnTo>
                <a:lnTo>
                  <a:pt x="4639244" y="4301468"/>
                </a:lnTo>
                <a:lnTo>
                  <a:pt x="4634483" y="4309420"/>
                </a:lnTo>
                <a:lnTo>
                  <a:pt x="4631309" y="4315781"/>
                </a:lnTo>
                <a:lnTo>
                  <a:pt x="4624168" y="4332479"/>
                </a:lnTo>
                <a:lnTo>
                  <a:pt x="4622581" y="4340431"/>
                </a:lnTo>
                <a:lnTo>
                  <a:pt x="4620201" y="4349177"/>
                </a:lnTo>
                <a:lnTo>
                  <a:pt x="4617821" y="4357924"/>
                </a:lnTo>
                <a:lnTo>
                  <a:pt x="4616233" y="4367465"/>
                </a:lnTo>
                <a:lnTo>
                  <a:pt x="4615441" y="4376212"/>
                </a:lnTo>
                <a:lnTo>
                  <a:pt x="4614646" y="4386549"/>
                </a:lnTo>
                <a:lnTo>
                  <a:pt x="4614646" y="4395296"/>
                </a:lnTo>
                <a:lnTo>
                  <a:pt x="4613060" y="4404837"/>
                </a:lnTo>
                <a:lnTo>
                  <a:pt x="4613060" y="4676777"/>
                </a:lnTo>
                <a:lnTo>
                  <a:pt x="4944719" y="4676777"/>
                </a:lnTo>
                <a:lnTo>
                  <a:pt x="4944719" y="4404837"/>
                </a:lnTo>
                <a:lnTo>
                  <a:pt x="4944719" y="4386549"/>
                </a:lnTo>
                <a:lnTo>
                  <a:pt x="4942337" y="4367465"/>
                </a:lnTo>
                <a:lnTo>
                  <a:pt x="4941544" y="4362695"/>
                </a:lnTo>
                <a:lnTo>
                  <a:pt x="4941544" y="4357924"/>
                </a:lnTo>
                <a:lnTo>
                  <a:pt x="4939165" y="4349177"/>
                </a:lnTo>
                <a:lnTo>
                  <a:pt x="4934403" y="4332479"/>
                </a:lnTo>
                <a:lnTo>
                  <a:pt x="4931229" y="4323732"/>
                </a:lnTo>
                <a:lnTo>
                  <a:pt x="4928057" y="4315781"/>
                </a:lnTo>
                <a:lnTo>
                  <a:pt x="4920915" y="4301468"/>
                </a:lnTo>
                <a:lnTo>
                  <a:pt x="4916947" y="4294312"/>
                </a:lnTo>
                <a:lnTo>
                  <a:pt x="4912187" y="4287951"/>
                </a:lnTo>
                <a:lnTo>
                  <a:pt x="4907427" y="4280795"/>
                </a:lnTo>
                <a:lnTo>
                  <a:pt x="4901872" y="4274433"/>
                </a:lnTo>
                <a:lnTo>
                  <a:pt x="4897905" y="4268867"/>
                </a:lnTo>
                <a:lnTo>
                  <a:pt x="4892352" y="4263301"/>
                </a:lnTo>
                <a:lnTo>
                  <a:pt x="4885211" y="4257735"/>
                </a:lnTo>
                <a:lnTo>
                  <a:pt x="4879656" y="4252965"/>
                </a:lnTo>
                <a:lnTo>
                  <a:pt x="4873308" y="4248989"/>
                </a:lnTo>
                <a:lnTo>
                  <a:pt x="4866167" y="4244218"/>
                </a:lnTo>
                <a:lnTo>
                  <a:pt x="4859026" y="4241037"/>
                </a:lnTo>
                <a:lnTo>
                  <a:pt x="4851885" y="4237857"/>
                </a:lnTo>
                <a:lnTo>
                  <a:pt x="4843951" y="4233881"/>
                </a:lnTo>
                <a:lnTo>
                  <a:pt x="4836016" y="4232291"/>
                </a:lnTo>
                <a:lnTo>
                  <a:pt x="4828876" y="4229905"/>
                </a:lnTo>
                <a:lnTo>
                  <a:pt x="4819355" y="4227520"/>
                </a:lnTo>
                <a:lnTo>
                  <a:pt x="4810627" y="4225930"/>
                </a:lnTo>
                <a:lnTo>
                  <a:pt x="4801898" y="4225134"/>
                </a:lnTo>
                <a:lnTo>
                  <a:pt x="4783649" y="4224339"/>
                </a:lnTo>
                <a:close/>
                <a:moveTo>
                  <a:pt x="8189888" y="3724276"/>
                </a:moveTo>
                <a:lnTo>
                  <a:pt x="8189888" y="4342607"/>
                </a:lnTo>
                <a:lnTo>
                  <a:pt x="7513083" y="4592639"/>
                </a:lnTo>
                <a:lnTo>
                  <a:pt x="7513083" y="4710907"/>
                </a:lnTo>
                <a:lnTo>
                  <a:pt x="8189888" y="4710907"/>
                </a:lnTo>
                <a:lnTo>
                  <a:pt x="8189888" y="5314950"/>
                </a:lnTo>
                <a:lnTo>
                  <a:pt x="7693987" y="5314950"/>
                </a:lnTo>
                <a:lnTo>
                  <a:pt x="7198087" y="5314950"/>
                </a:lnTo>
                <a:lnTo>
                  <a:pt x="6702981" y="5314950"/>
                </a:lnTo>
                <a:lnTo>
                  <a:pt x="6207874" y="5314950"/>
                </a:lnTo>
                <a:lnTo>
                  <a:pt x="6207874" y="4422776"/>
                </a:lnTo>
                <a:lnTo>
                  <a:pt x="6208668" y="4384676"/>
                </a:lnTo>
                <a:lnTo>
                  <a:pt x="6211048" y="4346576"/>
                </a:lnTo>
                <a:lnTo>
                  <a:pt x="6211841" y="4329114"/>
                </a:lnTo>
                <a:lnTo>
                  <a:pt x="6214222" y="4310857"/>
                </a:lnTo>
                <a:lnTo>
                  <a:pt x="6218982" y="4275139"/>
                </a:lnTo>
                <a:lnTo>
                  <a:pt x="6225329" y="4241007"/>
                </a:lnTo>
                <a:lnTo>
                  <a:pt x="6228503" y="4224338"/>
                </a:lnTo>
                <a:lnTo>
                  <a:pt x="6232470" y="4207670"/>
                </a:lnTo>
                <a:lnTo>
                  <a:pt x="6236438" y="4190207"/>
                </a:lnTo>
                <a:lnTo>
                  <a:pt x="6241198" y="4175126"/>
                </a:lnTo>
                <a:lnTo>
                  <a:pt x="6246753" y="4159251"/>
                </a:lnTo>
                <a:lnTo>
                  <a:pt x="6250719" y="4143376"/>
                </a:lnTo>
                <a:lnTo>
                  <a:pt x="6263414" y="4112420"/>
                </a:lnTo>
                <a:lnTo>
                  <a:pt x="6268969" y="4098132"/>
                </a:lnTo>
                <a:lnTo>
                  <a:pt x="6275317" y="4083051"/>
                </a:lnTo>
                <a:lnTo>
                  <a:pt x="6288804" y="4055270"/>
                </a:lnTo>
                <a:lnTo>
                  <a:pt x="6296739" y="4040982"/>
                </a:lnTo>
                <a:lnTo>
                  <a:pt x="6304673" y="4027488"/>
                </a:lnTo>
                <a:lnTo>
                  <a:pt x="6321336" y="4002088"/>
                </a:lnTo>
                <a:lnTo>
                  <a:pt x="6339585" y="3975895"/>
                </a:lnTo>
                <a:lnTo>
                  <a:pt x="6357834" y="3952876"/>
                </a:lnTo>
                <a:lnTo>
                  <a:pt x="6368148" y="3941763"/>
                </a:lnTo>
                <a:lnTo>
                  <a:pt x="6378463" y="3930651"/>
                </a:lnTo>
                <a:lnTo>
                  <a:pt x="6399093" y="3909220"/>
                </a:lnTo>
                <a:lnTo>
                  <a:pt x="6410995" y="3898107"/>
                </a:lnTo>
                <a:lnTo>
                  <a:pt x="6422896" y="3887788"/>
                </a:lnTo>
                <a:lnTo>
                  <a:pt x="6446700" y="3868738"/>
                </a:lnTo>
                <a:lnTo>
                  <a:pt x="6458601" y="3860007"/>
                </a:lnTo>
                <a:lnTo>
                  <a:pt x="6470502" y="3852070"/>
                </a:lnTo>
                <a:lnTo>
                  <a:pt x="6497480" y="3835401"/>
                </a:lnTo>
                <a:lnTo>
                  <a:pt x="6510968" y="3827463"/>
                </a:lnTo>
                <a:lnTo>
                  <a:pt x="6524456" y="3820320"/>
                </a:lnTo>
                <a:lnTo>
                  <a:pt x="6538739" y="3813176"/>
                </a:lnTo>
                <a:lnTo>
                  <a:pt x="6553814" y="3806826"/>
                </a:lnTo>
                <a:lnTo>
                  <a:pt x="6568095" y="3799682"/>
                </a:lnTo>
                <a:lnTo>
                  <a:pt x="6582378" y="3794126"/>
                </a:lnTo>
                <a:lnTo>
                  <a:pt x="6613322" y="3783013"/>
                </a:lnTo>
                <a:lnTo>
                  <a:pt x="6629190" y="3779045"/>
                </a:lnTo>
                <a:lnTo>
                  <a:pt x="6645059" y="3773488"/>
                </a:lnTo>
                <a:lnTo>
                  <a:pt x="6661722" y="3769520"/>
                </a:lnTo>
                <a:lnTo>
                  <a:pt x="6678384" y="3765551"/>
                </a:lnTo>
                <a:lnTo>
                  <a:pt x="6695046" y="3761582"/>
                </a:lnTo>
                <a:lnTo>
                  <a:pt x="6711708" y="3758407"/>
                </a:lnTo>
                <a:lnTo>
                  <a:pt x="6729958" y="3755232"/>
                </a:lnTo>
                <a:lnTo>
                  <a:pt x="6747413" y="3752851"/>
                </a:lnTo>
                <a:lnTo>
                  <a:pt x="6783118" y="3749676"/>
                </a:lnTo>
                <a:lnTo>
                  <a:pt x="6802161" y="3748882"/>
                </a:lnTo>
                <a:lnTo>
                  <a:pt x="6821203" y="3747295"/>
                </a:lnTo>
                <a:lnTo>
                  <a:pt x="6859289" y="3746501"/>
                </a:lnTo>
                <a:lnTo>
                  <a:pt x="6881505" y="3746501"/>
                </a:lnTo>
                <a:lnTo>
                  <a:pt x="6903721" y="3748882"/>
                </a:lnTo>
                <a:lnTo>
                  <a:pt x="6925938" y="3749676"/>
                </a:lnTo>
                <a:lnTo>
                  <a:pt x="6947360" y="3752851"/>
                </a:lnTo>
                <a:lnTo>
                  <a:pt x="6968784" y="3756026"/>
                </a:lnTo>
                <a:lnTo>
                  <a:pt x="6988619" y="3760788"/>
                </a:lnTo>
                <a:lnTo>
                  <a:pt x="7010043" y="3765551"/>
                </a:lnTo>
                <a:lnTo>
                  <a:pt x="7029085" y="3771107"/>
                </a:lnTo>
                <a:lnTo>
                  <a:pt x="7048920" y="3777457"/>
                </a:lnTo>
                <a:lnTo>
                  <a:pt x="7067963" y="3784601"/>
                </a:lnTo>
                <a:lnTo>
                  <a:pt x="7087006" y="3791745"/>
                </a:lnTo>
                <a:lnTo>
                  <a:pt x="7104462" y="3801270"/>
                </a:lnTo>
                <a:lnTo>
                  <a:pt x="7122711" y="3810001"/>
                </a:lnTo>
                <a:lnTo>
                  <a:pt x="7140167" y="3818732"/>
                </a:lnTo>
                <a:lnTo>
                  <a:pt x="7156828" y="3829051"/>
                </a:lnTo>
                <a:lnTo>
                  <a:pt x="7173491" y="3840163"/>
                </a:lnTo>
                <a:lnTo>
                  <a:pt x="7190153" y="3851276"/>
                </a:lnTo>
                <a:lnTo>
                  <a:pt x="7206022" y="3862388"/>
                </a:lnTo>
                <a:lnTo>
                  <a:pt x="7221891" y="3875088"/>
                </a:lnTo>
                <a:lnTo>
                  <a:pt x="7236966" y="3886995"/>
                </a:lnTo>
                <a:lnTo>
                  <a:pt x="7252041" y="3900488"/>
                </a:lnTo>
                <a:lnTo>
                  <a:pt x="7266324" y="3913982"/>
                </a:lnTo>
                <a:lnTo>
                  <a:pt x="7279812" y="3927476"/>
                </a:lnTo>
                <a:lnTo>
                  <a:pt x="7293300" y="3941763"/>
                </a:lnTo>
                <a:lnTo>
                  <a:pt x="7306789" y="3956051"/>
                </a:lnTo>
                <a:lnTo>
                  <a:pt x="7320277" y="3971926"/>
                </a:lnTo>
                <a:lnTo>
                  <a:pt x="7332179" y="3987801"/>
                </a:lnTo>
                <a:lnTo>
                  <a:pt x="7344080" y="4002882"/>
                </a:lnTo>
                <a:lnTo>
                  <a:pt x="7355983" y="4018757"/>
                </a:lnTo>
                <a:lnTo>
                  <a:pt x="7367090" y="4035426"/>
                </a:lnTo>
                <a:lnTo>
                  <a:pt x="7378199" y="4052095"/>
                </a:lnTo>
                <a:lnTo>
                  <a:pt x="7389306" y="4068763"/>
                </a:lnTo>
                <a:lnTo>
                  <a:pt x="7392480" y="4073526"/>
                </a:lnTo>
                <a:lnTo>
                  <a:pt x="7395654" y="4079082"/>
                </a:lnTo>
                <a:lnTo>
                  <a:pt x="7398828" y="4082257"/>
                </a:lnTo>
                <a:lnTo>
                  <a:pt x="7403589" y="4087020"/>
                </a:lnTo>
                <a:lnTo>
                  <a:pt x="7411523" y="4092576"/>
                </a:lnTo>
                <a:lnTo>
                  <a:pt x="7415490" y="4094957"/>
                </a:lnTo>
                <a:lnTo>
                  <a:pt x="7421044" y="4095751"/>
                </a:lnTo>
                <a:lnTo>
                  <a:pt x="7425805" y="4096545"/>
                </a:lnTo>
                <a:lnTo>
                  <a:pt x="7430565" y="4096545"/>
                </a:lnTo>
                <a:lnTo>
                  <a:pt x="7434533" y="4096545"/>
                </a:lnTo>
                <a:lnTo>
                  <a:pt x="7440087" y="4095751"/>
                </a:lnTo>
                <a:lnTo>
                  <a:pt x="7444848" y="4094957"/>
                </a:lnTo>
                <a:lnTo>
                  <a:pt x="7449608" y="4092576"/>
                </a:lnTo>
                <a:lnTo>
                  <a:pt x="7455163" y="4089401"/>
                </a:lnTo>
                <a:lnTo>
                  <a:pt x="7459129" y="4085432"/>
                </a:lnTo>
                <a:lnTo>
                  <a:pt x="7597982" y="3968751"/>
                </a:lnTo>
                <a:close/>
                <a:moveTo>
                  <a:pt x="1889975" y="3724275"/>
                </a:moveTo>
                <a:lnTo>
                  <a:pt x="1889975" y="4342606"/>
                </a:lnTo>
                <a:lnTo>
                  <a:pt x="1212377" y="4592638"/>
                </a:lnTo>
                <a:lnTo>
                  <a:pt x="1212377" y="4710906"/>
                </a:lnTo>
                <a:lnTo>
                  <a:pt x="1889975" y="4710906"/>
                </a:lnTo>
                <a:lnTo>
                  <a:pt x="1889975" y="5314949"/>
                </a:lnTo>
                <a:lnTo>
                  <a:pt x="1417085" y="5314949"/>
                </a:lnTo>
                <a:lnTo>
                  <a:pt x="944987" y="5314949"/>
                </a:lnTo>
                <a:lnTo>
                  <a:pt x="472097" y="5314949"/>
                </a:lnTo>
                <a:lnTo>
                  <a:pt x="0" y="5314949"/>
                </a:lnTo>
                <a:lnTo>
                  <a:pt x="0" y="4035423"/>
                </a:lnTo>
                <a:lnTo>
                  <a:pt x="10314" y="4018756"/>
                </a:lnTo>
                <a:lnTo>
                  <a:pt x="21423" y="4002088"/>
                </a:lnTo>
                <a:lnTo>
                  <a:pt x="32531" y="3986213"/>
                </a:lnTo>
                <a:lnTo>
                  <a:pt x="43638" y="3970338"/>
                </a:lnTo>
                <a:lnTo>
                  <a:pt x="55540" y="3955256"/>
                </a:lnTo>
                <a:lnTo>
                  <a:pt x="68237" y="3940175"/>
                </a:lnTo>
                <a:lnTo>
                  <a:pt x="81724" y="3927475"/>
                </a:lnTo>
                <a:lnTo>
                  <a:pt x="95212" y="3913981"/>
                </a:lnTo>
                <a:lnTo>
                  <a:pt x="109494" y="3900488"/>
                </a:lnTo>
                <a:lnTo>
                  <a:pt x="123776" y="3886994"/>
                </a:lnTo>
                <a:lnTo>
                  <a:pt x="138059" y="3875881"/>
                </a:lnTo>
                <a:lnTo>
                  <a:pt x="153927" y="3863181"/>
                </a:lnTo>
                <a:lnTo>
                  <a:pt x="169797" y="3852069"/>
                </a:lnTo>
                <a:lnTo>
                  <a:pt x="186457" y="3842544"/>
                </a:lnTo>
                <a:lnTo>
                  <a:pt x="203120" y="3832225"/>
                </a:lnTo>
                <a:lnTo>
                  <a:pt x="220576" y="3821906"/>
                </a:lnTo>
                <a:lnTo>
                  <a:pt x="238826" y="3813175"/>
                </a:lnTo>
                <a:lnTo>
                  <a:pt x="247553" y="3809206"/>
                </a:lnTo>
                <a:lnTo>
                  <a:pt x="256280" y="3805238"/>
                </a:lnTo>
                <a:lnTo>
                  <a:pt x="275323" y="3796506"/>
                </a:lnTo>
                <a:lnTo>
                  <a:pt x="294365" y="3790156"/>
                </a:lnTo>
                <a:lnTo>
                  <a:pt x="314995" y="3783013"/>
                </a:lnTo>
                <a:lnTo>
                  <a:pt x="334832" y="3776663"/>
                </a:lnTo>
                <a:lnTo>
                  <a:pt x="354667" y="3771106"/>
                </a:lnTo>
                <a:lnTo>
                  <a:pt x="376091" y="3766344"/>
                </a:lnTo>
                <a:lnTo>
                  <a:pt x="397513" y="3760788"/>
                </a:lnTo>
                <a:lnTo>
                  <a:pt x="419729" y="3757613"/>
                </a:lnTo>
                <a:lnTo>
                  <a:pt x="441945" y="3754438"/>
                </a:lnTo>
                <a:lnTo>
                  <a:pt x="464162" y="3752056"/>
                </a:lnTo>
                <a:lnTo>
                  <a:pt x="487172" y="3749675"/>
                </a:lnTo>
                <a:lnTo>
                  <a:pt x="510976" y="3747294"/>
                </a:lnTo>
                <a:lnTo>
                  <a:pt x="534779" y="3746500"/>
                </a:lnTo>
                <a:lnTo>
                  <a:pt x="558581" y="3746500"/>
                </a:lnTo>
                <a:lnTo>
                  <a:pt x="581592" y="3746500"/>
                </a:lnTo>
                <a:lnTo>
                  <a:pt x="603808" y="3748881"/>
                </a:lnTo>
                <a:lnTo>
                  <a:pt x="626025" y="3749675"/>
                </a:lnTo>
                <a:lnTo>
                  <a:pt x="647447" y="3752850"/>
                </a:lnTo>
                <a:lnTo>
                  <a:pt x="668077" y="3756025"/>
                </a:lnTo>
                <a:lnTo>
                  <a:pt x="688706" y="3760788"/>
                </a:lnTo>
                <a:lnTo>
                  <a:pt x="709335" y="3765550"/>
                </a:lnTo>
                <a:lnTo>
                  <a:pt x="728379" y="3771106"/>
                </a:lnTo>
                <a:lnTo>
                  <a:pt x="749007" y="3777456"/>
                </a:lnTo>
                <a:lnTo>
                  <a:pt x="767256" y="3784600"/>
                </a:lnTo>
                <a:lnTo>
                  <a:pt x="786300" y="3791744"/>
                </a:lnTo>
                <a:lnTo>
                  <a:pt x="804548" y="3801269"/>
                </a:lnTo>
                <a:lnTo>
                  <a:pt x="822004" y="3810000"/>
                </a:lnTo>
                <a:lnTo>
                  <a:pt x="840253" y="3818731"/>
                </a:lnTo>
                <a:lnTo>
                  <a:pt x="856915" y="3829050"/>
                </a:lnTo>
                <a:lnTo>
                  <a:pt x="873577" y="3840163"/>
                </a:lnTo>
                <a:lnTo>
                  <a:pt x="890239" y="3851275"/>
                </a:lnTo>
                <a:lnTo>
                  <a:pt x="906108" y="3862388"/>
                </a:lnTo>
                <a:lnTo>
                  <a:pt x="921184" y="3875088"/>
                </a:lnTo>
                <a:lnTo>
                  <a:pt x="937052" y="3886994"/>
                </a:lnTo>
                <a:lnTo>
                  <a:pt x="951336" y="3900488"/>
                </a:lnTo>
                <a:lnTo>
                  <a:pt x="966410" y="3913981"/>
                </a:lnTo>
                <a:lnTo>
                  <a:pt x="979899" y="3927475"/>
                </a:lnTo>
                <a:lnTo>
                  <a:pt x="992593" y="3941763"/>
                </a:lnTo>
                <a:lnTo>
                  <a:pt x="1006082" y="3956050"/>
                </a:lnTo>
                <a:lnTo>
                  <a:pt x="1019570" y="3971925"/>
                </a:lnTo>
                <a:lnTo>
                  <a:pt x="1032265" y="3987800"/>
                </a:lnTo>
                <a:lnTo>
                  <a:pt x="1044167" y="4002881"/>
                </a:lnTo>
                <a:lnTo>
                  <a:pt x="1055276" y="4018756"/>
                </a:lnTo>
                <a:lnTo>
                  <a:pt x="1066384" y="4035425"/>
                </a:lnTo>
                <a:lnTo>
                  <a:pt x="1077492" y="4052094"/>
                </a:lnTo>
                <a:lnTo>
                  <a:pt x="1088600" y="4068763"/>
                </a:lnTo>
                <a:lnTo>
                  <a:pt x="1092567" y="4073525"/>
                </a:lnTo>
                <a:lnTo>
                  <a:pt x="1095741" y="4079081"/>
                </a:lnTo>
                <a:lnTo>
                  <a:pt x="1098915" y="4082256"/>
                </a:lnTo>
                <a:lnTo>
                  <a:pt x="1103676" y="4087019"/>
                </a:lnTo>
                <a:lnTo>
                  <a:pt x="1110816" y="4092575"/>
                </a:lnTo>
                <a:lnTo>
                  <a:pt x="1115577" y="4094956"/>
                </a:lnTo>
                <a:lnTo>
                  <a:pt x="1121131" y="4095750"/>
                </a:lnTo>
                <a:lnTo>
                  <a:pt x="1125892" y="4096544"/>
                </a:lnTo>
                <a:lnTo>
                  <a:pt x="1129859" y="4096544"/>
                </a:lnTo>
                <a:lnTo>
                  <a:pt x="1134619" y="4096544"/>
                </a:lnTo>
                <a:lnTo>
                  <a:pt x="1140174" y="4095750"/>
                </a:lnTo>
                <a:lnTo>
                  <a:pt x="1144934" y="4094956"/>
                </a:lnTo>
                <a:lnTo>
                  <a:pt x="1148901" y="4092575"/>
                </a:lnTo>
                <a:lnTo>
                  <a:pt x="1154456" y="4089400"/>
                </a:lnTo>
                <a:lnTo>
                  <a:pt x="1159216" y="4085431"/>
                </a:lnTo>
                <a:lnTo>
                  <a:pt x="1297275" y="3968750"/>
                </a:lnTo>
                <a:close/>
                <a:moveTo>
                  <a:pt x="11055000" y="3713164"/>
                </a:moveTo>
                <a:lnTo>
                  <a:pt x="11099433" y="3714750"/>
                </a:lnTo>
                <a:lnTo>
                  <a:pt x="11143072" y="3720300"/>
                </a:lnTo>
                <a:lnTo>
                  <a:pt x="11185918" y="3727437"/>
                </a:lnTo>
                <a:lnTo>
                  <a:pt x="11225590" y="3737745"/>
                </a:lnTo>
                <a:lnTo>
                  <a:pt x="11263675" y="3751225"/>
                </a:lnTo>
                <a:lnTo>
                  <a:pt x="11300967" y="3767084"/>
                </a:lnTo>
                <a:lnTo>
                  <a:pt x="11336671" y="3786115"/>
                </a:lnTo>
                <a:lnTo>
                  <a:pt x="11369996" y="3805939"/>
                </a:lnTo>
                <a:lnTo>
                  <a:pt x="11401734" y="3828934"/>
                </a:lnTo>
                <a:lnTo>
                  <a:pt x="11433471" y="3853515"/>
                </a:lnTo>
                <a:lnTo>
                  <a:pt x="11462035" y="3880476"/>
                </a:lnTo>
                <a:lnTo>
                  <a:pt x="11490599" y="3908229"/>
                </a:lnTo>
                <a:lnTo>
                  <a:pt x="11515989" y="3938361"/>
                </a:lnTo>
                <a:lnTo>
                  <a:pt x="11540585" y="3970079"/>
                </a:lnTo>
                <a:lnTo>
                  <a:pt x="11585018" y="4035893"/>
                </a:lnTo>
                <a:lnTo>
                  <a:pt x="11592159" y="4044616"/>
                </a:lnTo>
                <a:lnTo>
                  <a:pt x="11599301" y="4052545"/>
                </a:lnTo>
                <a:lnTo>
                  <a:pt x="11608822" y="4058889"/>
                </a:lnTo>
                <a:lnTo>
                  <a:pt x="11617549" y="4062060"/>
                </a:lnTo>
                <a:lnTo>
                  <a:pt x="11626277" y="4063646"/>
                </a:lnTo>
                <a:lnTo>
                  <a:pt x="11636592" y="4062060"/>
                </a:lnTo>
                <a:lnTo>
                  <a:pt x="11646113" y="4058889"/>
                </a:lnTo>
                <a:lnTo>
                  <a:pt x="11655635" y="4052545"/>
                </a:lnTo>
                <a:lnTo>
                  <a:pt x="11794486" y="3934396"/>
                </a:lnTo>
                <a:lnTo>
                  <a:pt x="12192000" y="3770256"/>
                </a:lnTo>
                <a:lnTo>
                  <a:pt x="12192000" y="4380033"/>
                </a:lnTo>
                <a:lnTo>
                  <a:pt x="11710382" y="4558446"/>
                </a:lnTo>
                <a:lnTo>
                  <a:pt x="11710382" y="4676595"/>
                </a:lnTo>
                <a:lnTo>
                  <a:pt x="12192000" y="4676595"/>
                </a:lnTo>
                <a:lnTo>
                  <a:pt x="12192000" y="5280026"/>
                </a:lnTo>
                <a:lnTo>
                  <a:pt x="11744500" y="5280026"/>
                </a:lnTo>
                <a:lnTo>
                  <a:pt x="11297000" y="5280026"/>
                </a:lnTo>
                <a:lnTo>
                  <a:pt x="10849499" y="5280026"/>
                </a:lnTo>
                <a:lnTo>
                  <a:pt x="10403586" y="5280026"/>
                </a:lnTo>
                <a:lnTo>
                  <a:pt x="10403586" y="4388755"/>
                </a:lnTo>
                <a:lnTo>
                  <a:pt x="10406759" y="4313425"/>
                </a:lnTo>
                <a:lnTo>
                  <a:pt x="10414694" y="4242060"/>
                </a:lnTo>
                <a:lnTo>
                  <a:pt x="10421042" y="4207170"/>
                </a:lnTo>
                <a:lnTo>
                  <a:pt x="10428976" y="4173866"/>
                </a:lnTo>
                <a:lnTo>
                  <a:pt x="10448018" y="4110430"/>
                </a:lnTo>
                <a:lnTo>
                  <a:pt x="10459127" y="4078712"/>
                </a:lnTo>
                <a:lnTo>
                  <a:pt x="10471822" y="4050166"/>
                </a:lnTo>
                <a:lnTo>
                  <a:pt x="10500386" y="3994660"/>
                </a:lnTo>
                <a:lnTo>
                  <a:pt x="10535297" y="3943118"/>
                </a:lnTo>
                <a:lnTo>
                  <a:pt x="10554340" y="3919330"/>
                </a:lnTo>
                <a:lnTo>
                  <a:pt x="10574175" y="3897128"/>
                </a:lnTo>
                <a:lnTo>
                  <a:pt x="10596391" y="3874925"/>
                </a:lnTo>
                <a:lnTo>
                  <a:pt x="10618608" y="3855101"/>
                </a:lnTo>
                <a:lnTo>
                  <a:pt x="10642411" y="3836071"/>
                </a:lnTo>
                <a:lnTo>
                  <a:pt x="10667801" y="3817833"/>
                </a:lnTo>
                <a:lnTo>
                  <a:pt x="10693985" y="3802767"/>
                </a:lnTo>
                <a:lnTo>
                  <a:pt x="10721755" y="3786908"/>
                </a:lnTo>
                <a:lnTo>
                  <a:pt x="10749526" y="3773428"/>
                </a:lnTo>
                <a:lnTo>
                  <a:pt x="10779677" y="3761534"/>
                </a:lnTo>
                <a:lnTo>
                  <a:pt x="10809827" y="3750432"/>
                </a:lnTo>
                <a:lnTo>
                  <a:pt x="10842358" y="3740124"/>
                </a:lnTo>
                <a:lnTo>
                  <a:pt x="10874096" y="3732195"/>
                </a:lnTo>
                <a:lnTo>
                  <a:pt x="10909007" y="3725851"/>
                </a:lnTo>
                <a:lnTo>
                  <a:pt x="10943919" y="3720300"/>
                </a:lnTo>
                <a:lnTo>
                  <a:pt x="10980416" y="3716336"/>
                </a:lnTo>
                <a:lnTo>
                  <a:pt x="11016915" y="3714750"/>
                </a:lnTo>
                <a:close/>
                <a:moveTo>
                  <a:pt x="6085684" y="3689351"/>
                </a:moveTo>
                <a:lnTo>
                  <a:pt x="6085684" y="4308167"/>
                </a:lnTo>
                <a:lnTo>
                  <a:pt x="5409944" y="4558074"/>
                </a:lnTo>
                <a:lnTo>
                  <a:pt x="5409944" y="4676284"/>
                </a:lnTo>
                <a:lnTo>
                  <a:pt x="6085684" y="4676284"/>
                </a:lnTo>
                <a:lnTo>
                  <a:pt x="6085684" y="5280025"/>
                </a:lnTo>
                <a:lnTo>
                  <a:pt x="5590776" y="5280025"/>
                </a:lnTo>
                <a:lnTo>
                  <a:pt x="5095868" y="5280025"/>
                </a:lnTo>
                <a:lnTo>
                  <a:pt x="4600166" y="5280025"/>
                </a:lnTo>
                <a:lnTo>
                  <a:pt x="4105260" y="5280025"/>
                </a:lnTo>
                <a:lnTo>
                  <a:pt x="4105260" y="4388296"/>
                </a:lnTo>
                <a:lnTo>
                  <a:pt x="4105260" y="4351009"/>
                </a:lnTo>
                <a:lnTo>
                  <a:pt x="4107639" y="4312928"/>
                </a:lnTo>
                <a:lnTo>
                  <a:pt x="4108432" y="4294680"/>
                </a:lnTo>
                <a:lnTo>
                  <a:pt x="4110811" y="4277227"/>
                </a:lnTo>
                <a:lnTo>
                  <a:pt x="4115570" y="4241526"/>
                </a:lnTo>
                <a:lnTo>
                  <a:pt x="4121915" y="4206618"/>
                </a:lnTo>
                <a:lnTo>
                  <a:pt x="4125088" y="4189957"/>
                </a:lnTo>
                <a:lnTo>
                  <a:pt x="4129846" y="4173297"/>
                </a:lnTo>
                <a:lnTo>
                  <a:pt x="4133019" y="4156636"/>
                </a:lnTo>
                <a:lnTo>
                  <a:pt x="4138571" y="4140769"/>
                </a:lnTo>
                <a:lnTo>
                  <a:pt x="4143330" y="4125696"/>
                </a:lnTo>
                <a:lnTo>
                  <a:pt x="4148881" y="4109829"/>
                </a:lnTo>
                <a:lnTo>
                  <a:pt x="4159985" y="4078094"/>
                </a:lnTo>
                <a:lnTo>
                  <a:pt x="4165537" y="4063814"/>
                </a:lnTo>
                <a:lnTo>
                  <a:pt x="4171882" y="4049534"/>
                </a:lnTo>
                <a:lnTo>
                  <a:pt x="4186951" y="4021766"/>
                </a:lnTo>
                <a:lnTo>
                  <a:pt x="4194881" y="4006693"/>
                </a:lnTo>
                <a:lnTo>
                  <a:pt x="4202018" y="3993999"/>
                </a:lnTo>
                <a:lnTo>
                  <a:pt x="4217880" y="3967818"/>
                </a:lnTo>
                <a:lnTo>
                  <a:pt x="4236122" y="3942431"/>
                </a:lnTo>
                <a:lnTo>
                  <a:pt x="4255157" y="3918630"/>
                </a:lnTo>
                <a:lnTo>
                  <a:pt x="4264675" y="3907523"/>
                </a:lnTo>
                <a:lnTo>
                  <a:pt x="4274985" y="3896416"/>
                </a:lnTo>
                <a:lnTo>
                  <a:pt x="4297193" y="3874202"/>
                </a:lnTo>
                <a:lnTo>
                  <a:pt x="4308297" y="3863889"/>
                </a:lnTo>
                <a:lnTo>
                  <a:pt x="4319400" y="3854369"/>
                </a:lnTo>
                <a:lnTo>
                  <a:pt x="4343194" y="3835328"/>
                </a:lnTo>
                <a:lnTo>
                  <a:pt x="4355091" y="3826601"/>
                </a:lnTo>
                <a:lnTo>
                  <a:pt x="4368574" y="3818668"/>
                </a:lnTo>
                <a:lnTo>
                  <a:pt x="4393954" y="3802007"/>
                </a:lnTo>
                <a:lnTo>
                  <a:pt x="4407436" y="3794074"/>
                </a:lnTo>
                <a:lnTo>
                  <a:pt x="4421713" y="3786140"/>
                </a:lnTo>
                <a:lnTo>
                  <a:pt x="4435197" y="3779793"/>
                </a:lnTo>
                <a:lnTo>
                  <a:pt x="4450267" y="3772653"/>
                </a:lnTo>
                <a:lnTo>
                  <a:pt x="4464542" y="3766306"/>
                </a:lnTo>
                <a:lnTo>
                  <a:pt x="4480404" y="3760753"/>
                </a:lnTo>
                <a:lnTo>
                  <a:pt x="4510543" y="3749646"/>
                </a:lnTo>
                <a:lnTo>
                  <a:pt x="4525613" y="3744092"/>
                </a:lnTo>
                <a:lnTo>
                  <a:pt x="4542268" y="3739332"/>
                </a:lnTo>
                <a:lnTo>
                  <a:pt x="4558131" y="3736159"/>
                </a:lnTo>
                <a:lnTo>
                  <a:pt x="4574788" y="3731399"/>
                </a:lnTo>
                <a:lnTo>
                  <a:pt x="4591442" y="3728225"/>
                </a:lnTo>
                <a:lnTo>
                  <a:pt x="4609683" y="3725052"/>
                </a:lnTo>
                <a:lnTo>
                  <a:pt x="4626340" y="3721085"/>
                </a:lnTo>
                <a:lnTo>
                  <a:pt x="4643789" y="3719498"/>
                </a:lnTo>
                <a:lnTo>
                  <a:pt x="4681066" y="3715532"/>
                </a:lnTo>
                <a:lnTo>
                  <a:pt x="4698513" y="3714738"/>
                </a:lnTo>
                <a:lnTo>
                  <a:pt x="4717548" y="3713945"/>
                </a:lnTo>
                <a:lnTo>
                  <a:pt x="4755620" y="3712358"/>
                </a:lnTo>
                <a:lnTo>
                  <a:pt x="4778619" y="3712358"/>
                </a:lnTo>
                <a:lnTo>
                  <a:pt x="4801620" y="3713945"/>
                </a:lnTo>
                <a:lnTo>
                  <a:pt x="4822240" y="3715532"/>
                </a:lnTo>
                <a:lnTo>
                  <a:pt x="4843656" y="3719498"/>
                </a:lnTo>
                <a:lnTo>
                  <a:pt x="4865070" y="3722672"/>
                </a:lnTo>
                <a:lnTo>
                  <a:pt x="4885691" y="3726639"/>
                </a:lnTo>
                <a:lnTo>
                  <a:pt x="4906312" y="3731399"/>
                </a:lnTo>
                <a:lnTo>
                  <a:pt x="4926140" y="3736952"/>
                </a:lnTo>
                <a:lnTo>
                  <a:pt x="4945175" y="3744092"/>
                </a:lnTo>
                <a:lnTo>
                  <a:pt x="4964209" y="3750439"/>
                </a:lnTo>
                <a:lnTo>
                  <a:pt x="4983244" y="3758373"/>
                </a:lnTo>
                <a:lnTo>
                  <a:pt x="5000694" y="3767100"/>
                </a:lnTo>
                <a:lnTo>
                  <a:pt x="5018935" y="3775826"/>
                </a:lnTo>
                <a:lnTo>
                  <a:pt x="5036385" y="3785347"/>
                </a:lnTo>
                <a:lnTo>
                  <a:pt x="5053040" y="3794867"/>
                </a:lnTo>
                <a:lnTo>
                  <a:pt x="5069695" y="3805974"/>
                </a:lnTo>
                <a:lnTo>
                  <a:pt x="5086350" y="3816288"/>
                </a:lnTo>
                <a:lnTo>
                  <a:pt x="5102213" y="3828188"/>
                </a:lnTo>
                <a:lnTo>
                  <a:pt x="5118075" y="3840882"/>
                </a:lnTo>
                <a:lnTo>
                  <a:pt x="5133938" y="3852782"/>
                </a:lnTo>
                <a:lnTo>
                  <a:pt x="5148214" y="3866269"/>
                </a:lnTo>
                <a:lnTo>
                  <a:pt x="5162490" y="3879756"/>
                </a:lnTo>
                <a:lnTo>
                  <a:pt x="5176767" y="3893243"/>
                </a:lnTo>
                <a:lnTo>
                  <a:pt x="5190250" y="3907523"/>
                </a:lnTo>
                <a:lnTo>
                  <a:pt x="5203732" y="3922597"/>
                </a:lnTo>
                <a:lnTo>
                  <a:pt x="5216422" y="3937671"/>
                </a:lnTo>
                <a:lnTo>
                  <a:pt x="5228319" y="3953538"/>
                </a:lnTo>
                <a:lnTo>
                  <a:pt x="5241009" y="3969405"/>
                </a:lnTo>
                <a:lnTo>
                  <a:pt x="5252906" y="3984479"/>
                </a:lnTo>
                <a:lnTo>
                  <a:pt x="5264010" y="4001139"/>
                </a:lnTo>
                <a:lnTo>
                  <a:pt x="5275113" y="4018593"/>
                </a:lnTo>
                <a:lnTo>
                  <a:pt x="5285424" y="4035253"/>
                </a:lnTo>
                <a:lnTo>
                  <a:pt x="5288597" y="4039220"/>
                </a:lnTo>
                <a:lnTo>
                  <a:pt x="5291769" y="4044774"/>
                </a:lnTo>
                <a:lnTo>
                  <a:pt x="5296527" y="4047947"/>
                </a:lnTo>
                <a:lnTo>
                  <a:pt x="5299700" y="4052707"/>
                </a:lnTo>
                <a:lnTo>
                  <a:pt x="5308424" y="4058261"/>
                </a:lnTo>
                <a:lnTo>
                  <a:pt x="5313183" y="4060641"/>
                </a:lnTo>
                <a:lnTo>
                  <a:pt x="5317942" y="4061434"/>
                </a:lnTo>
                <a:lnTo>
                  <a:pt x="5321907" y="4063021"/>
                </a:lnTo>
                <a:lnTo>
                  <a:pt x="5326666" y="4063021"/>
                </a:lnTo>
                <a:lnTo>
                  <a:pt x="5332218" y="4063021"/>
                </a:lnTo>
                <a:lnTo>
                  <a:pt x="5336185" y="4061434"/>
                </a:lnTo>
                <a:lnTo>
                  <a:pt x="5340943" y="4060641"/>
                </a:lnTo>
                <a:lnTo>
                  <a:pt x="5346495" y="4058261"/>
                </a:lnTo>
                <a:lnTo>
                  <a:pt x="5351254" y="4055087"/>
                </a:lnTo>
                <a:lnTo>
                  <a:pt x="5355219" y="4051914"/>
                </a:lnTo>
                <a:lnTo>
                  <a:pt x="5494808" y="3934497"/>
                </a:lnTo>
                <a:close/>
                <a:moveTo>
                  <a:pt x="8305729" y="3330577"/>
                </a:moveTo>
                <a:lnTo>
                  <a:pt x="8803414" y="3330577"/>
                </a:lnTo>
                <a:lnTo>
                  <a:pt x="9301893" y="3330577"/>
                </a:lnTo>
                <a:lnTo>
                  <a:pt x="9799578" y="3330577"/>
                </a:lnTo>
                <a:lnTo>
                  <a:pt x="10298851" y="3330577"/>
                </a:lnTo>
                <a:lnTo>
                  <a:pt x="10298851" y="3965576"/>
                </a:lnTo>
                <a:lnTo>
                  <a:pt x="10297263" y="3975895"/>
                </a:lnTo>
                <a:lnTo>
                  <a:pt x="10294088" y="3984626"/>
                </a:lnTo>
                <a:lnTo>
                  <a:pt x="10290119" y="3992564"/>
                </a:lnTo>
                <a:lnTo>
                  <a:pt x="10284563" y="4000501"/>
                </a:lnTo>
                <a:lnTo>
                  <a:pt x="10277419" y="4006058"/>
                </a:lnTo>
                <a:lnTo>
                  <a:pt x="10268687" y="4010820"/>
                </a:lnTo>
                <a:lnTo>
                  <a:pt x="10249638" y="4014789"/>
                </a:lnTo>
                <a:lnTo>
                  <a:pt x="9727346" y="4014789"/>
                </a:lnTo>
                <a:lnTo>
                  <a:pt x="9717027" y="4012408"/>
                </a:lnTo>
                <a:lnTo>
                  <a:pt x="9705915" y="4009233"/>
                </a:lnTo>
                <a:lnTo>
                  <a:pt x="9474931" y="3896520"/>
                </a:lnTo>
                <a:lnTo>
                  <a:pt x="9236011" y="3783808"/>
                </a:lnTo>
                <a:lnTo>
                  <a:pt x="9232836" y="3781426"/>
                </a:lnTo>
                <a:lnTo>
                  <a:pt x="9224899" y="3778251"/>
                </a:lnTo>
                <a:lnTo>
                  <a:pt x="9213786" y="3775870"/>
                </a:lnTo>
                <a:lnTo>
                  <a:pt x="9202674" y="3777458"/>
                </a:lnTo>
                <a:lnTo>
                  <a:pt x="9197117" y="3780633"/>
                </a:lnTo>
                <a:lnTo>
                  <a:pt x="9192355" y="3785395"/>
                </a:lnTo>
                <a:lnTo>
                  <a:pt x="9190767" y="3791745"/>
                </a:lnTo>
                <a:lnTo>
                  <a:pt x="9190767" y="3798095"/>
                </a:lnTo>
                <a:lnTo>
                  <a:pt x="9194736" y="3811589"/>
                </a:lnTo>
                <a:lnTo>
                  <a:pt x="9202674" y="3821114"/>
                </a:lnTo>
                <a:lnTo>
                  <a:pt x="9207436" y="3824289"/>
                </a:lnTo>
                <a:lnTo>
                  <a:pt x="9548751" y="4137026"/>
                </a:lnTo>
                <a:lnTo>
                  <a:pt x="10219475" y="4808539"/>
                </a:lnTo>
                <a:lnTo>
                  <a:pt x="10225825" y="4816477"/>
                </a:lnTo>
                <a:lnTo>
                  <a:pt x="10230587" y="4824414"/>
                </a:lnTo>
                <a:lnTo>
                  <a:pt x="10232969" y="4833939"/>
                </a:lnTo>
                <a:lnTo>
                  <a:pt x="10233763" y="4843464"/>
                </a:lnTo>
                <a:lnTo>
                  <a:pt x="10230587" y="4860927"/>
                </a:lnTo>
                <a:lnTo>
                  <a:pt x="10219475" y="4877595"/>
                </a:lnTo>
                <a:lnTo>
                  <a:pt x="9805134" y="5291932"/>
                </a:lnTo>
                <a:lnTo>
                  <a:pt x="9797197" y="5298282"/>
                </a:lnTo>
                <a:lnTo>
                  <a:pt x="9788465" y="5303044"/>
                </a:lnTo>
                <a:lnTo>
                  <a:pt x="9771003" y="5306219"/>
                </a:lnTo>
                <a:lnTo>
                  <a:pt x="9752747" y="5303044"/>
                </a:lnTo>
                <a:lnTo>
                  <a:pt x="9736077" y="5291932"/>
                </a:lnTo>
                <a:lnTo>
                  <a:pt x="9162192" y="4718052"/>
                </a:lnTo>
                <a:lnTo>
                  <a:pt x="8789920" y="4328320"/>
                </a:lnTo>
                <a:lnTo>
                  <a:pt x="8785158" y="4325145"/>
                </a:lnTo>
                <a:lnTo>
                  <a:pt x="8776426" y="4317208"/>
                </a:lnTo>
                <a:lnTo>
                  <a:pt x="8762933" y="4311651"/>
                </a:lnTo>
                <a:lnTo>
                  <a:pt x="8756583" y="4311651"/>
                </a:lnTo>
                <a:lnTo>
                  <a:pt x="8749439" y="4315620"/>
                </a:lnTo>
                <a:lnTo>
                  <a:pt x="8745470" y="4319589"/>
                </a:lnTo>
                <a:lnTo>
                  <a:pt x="8743088" y="4325145"/>
                </a:lnTo>
                <a:lnTo>
                  <a:pt x="8741501" y="4337845"/>
                </a:lnTo>
                <a:lnTo>
                  <a:pt x="8743883" y="4347370"/>
                </a:lnTo>
                <a:lnTo>
                  <a:pt x="8747058" y="4355308"/>
                </a:lnTo>
                <a:lnTo>
                  <a:pt x="8749439" y="4358483"/>
                </a:lnTo>
                <a:lnTo>
                  <a:pt x="8801033" y="4464051"/>
                </a:lnTo>
                <a:lnTo>
                  <a:pt x="8865328" y="4593433"/>
                </a:lnTo>
                <a:lnTo>
                  <a:pt x="8983596" y="4821239"/>
                </a:lnTo>
                <a:lnTo>
                  <a:pt x="8988360" y="4832352"/>
                </a:lnTo>
                <a:lnTo>
                  <a:pt x="8989153" y="4843464"/>
                </a:lnTo>
                <a:lnTo>
                  <a:pt x="8989153" y="5274469"/>
                </a:lnTo>
                <a:lnTo>
                  <a:pt x="8988360" y="5283994"/>
                </a:lnTo>
                <a:lnTo>
                  <a:pt x="8985978" y="5292726"/>
                </a:lnTo>
                <a:lnTo>
                  <a:pt x="8982009" y="5302251"/>
                </a:lnTo>
                <a:lnTo>
                  <a:pt x="8974866" y="5308601"/>
                </a:lnTo>
                <a:lnTo>
                  <a:pt x="8968515" y="5315744"/>
                </a:lnTo>
                <a:lnTo>
                  <a:pt x="8960578" y="5319713"/>
                </a:lnTo>
                <a:lnTo>
                  <a:pt x="8941528" y="5322888"/>
                </a:lnTo>
                <a:lnTo>
                  <a:pt x="8305729" y="5322888"/>
                </a:lnTo>
                <a:lnTo>
                  <a:pt x="8305729" y="4824414"/>
                </a:lnTo>
                <a:lnTo>
                  <a:pt x="8305729" y="4326733"/>
                </a:lnTo>
                <a:lnTo>
                  <a:pt x="8305729" y="3828258"/>
                </a:lnTo>
                <a:close/>
                <a:moveTo>
                  <a:pt x="2007404" y="3330577"/>
                </a:moveTo>
                <a:lnTo>
                  <a:pt x="2504890" y="3330577"/>
                </a:lnTo>
                <a:lnTo>
                  <a:pt x="3002377" y="3330577"/>
                </a:lnTo>
                <a:lnTo>
                  <a:pt x="3499864" y="3330577"/>
                </a:lnTo>
                <a:lnTo>
                  <a:pt x="3998937" y="3330577"/>
                </a:lnTo>
                <a:lnTo>
                  <a:pt x="3998937" y="3965576"/>
                </a:lnTo>
                <a:lnTo>
                  <a:pt x="3998937" y="3970339"/>
                </a:lnTo>
                <a:lnTo>
                  <a:pt x="3997351" y="3975895"/>
                </a:lnTo>
                <a:lnTo>
                  <a:pt x="3996558" y="3980658"/>
                </a:lnTo>
                <a:lnTo>
                  <a:pt x="3994178" y="3984626"/>
                </a:lnTo>
                <a:lnTo>
                  <a:pt x="3992591" y="3989389"/>
                </a:lnTo>
                <a:lnTo>
                  <a:pt x="3989417" y="3992564"/>
                </a:lnTo>
                <a:lnTo>
                  <a:pt x="3987037" y="3997326"/>
                </a:lnTo>
                <a:lnTo>
                  <a:pt x="3983862" y="4000501"/>
                </a:lnTo>
                <a:lnTo>
                  <a:pt x="3980688" y="4003676"/>
                </a:lnTo>
                <a:lnTo>
                  <a:pt x="3977515" y="4006058"/>
                </a:lnTo>
                <a:lnTo>
                  <a:pt x="3972753" y="4008439"/>
                </a:lnTo>
                <a:lnTo>
                  <a:pt x="3968788" y="4010820"/>
                </a:lnTo>
                <a:lnTo>
                  <a:pt x="3964027" y="4012408"/>
                </a:lnTo>
                <a:lnTo>
                  <a:pt x="3959267" y="4013995"/>
                </a:lnTo>
                <a:lnTo>
                  <a:pt x="3955298" y="4013995"/>
                </a:lnTo>
                <a:lnTo>
                  <a:pt x="3949744" y="4014789"/>
                </a:lnTo>
                <a:lnTo>
                  <a:pt x="3428455" y="4014789"/>
                </a:lnTo>
                <a:lnTo>
                  <a:pt x="3422901" y="4013995"/>
                </a:lnTo>
                <a:lnTo>
                  <a:pt x="3417346" y="4013995"/>
                </a:lnTo>
                <a:lnTo>
                  <a:pt x="3411793" y="4011614"/>
                </a:lnTo>
                <a:lnTo>
                  <a:pt x="3406239" y="4009233"/>
                </a:lnTo>
                <a:lnTo>
                  <a:pt x="3305471" y="3960020"/>
                </a:lnTo>
                <a:lnTo>
                  <a:pt x="3176141" y="3896520"/>
                </a:lnTo>
                <a:lnTo>
                  <a:pt x="3043635" y="3833020"/>
                </a:lnTo>
                <a:lnTo>
                  <a:pt x="2985715" y="3806033"/>
                </a:lnTo>
                <a:lnTo>
                  <a:pt x="2936522" y="3783808"/>
                </a:lnTo>
                <a:lnTo>
                  <a:pt x="2933348" y="3781426"/>
                </a:lnTo>
                <a:lnTo>
                  <a:pt x="2925414" y="3778251"/>
                </a:lnTo>
                <a:lnTo>
                  <a:pt x="2920653" y="3777458"/>
                </a:lnTo>
                <a:lnTo>
                  <a:pt x="2914305" y="3775870"/>
                </a:lnTo>
                <a:lnTo>
                  <a:pt x="2908752" y="3775870"/>
                </a:lnTo>
                <a:lnTo>
                  <a:pt x="2905578" y="3777458"/>
                </a:lnTo>
                <a:lnTo>
                  <a:pt x="2903197" y="3778251"/>
                </a:lnTo>
                <a:lnTo>
                  <a:pt x="2899230" y="3779839"/>
                </a:lnTo>
                <a:lnTo>
                  <a:pt x="2897643" y="3780633"/>
                </a:lnTo>
                <a:lnTo>
                  <a:pt x="2895263" y="3783014"/>
                </a:lnTo>
                <a:lnTo>
                  <a:pt x="2892883" y="3785395"/>
                </a:lnTo>
                <a:lnTo>
                  <a:pt x="2892090" y="3788570"/>
                </a:lnTo>
                <a:lnTo>
                  <a:pt x="2890501" y="3791745"/>
                </a:lnTo>
                <a:lnTo>
                  <a:pt x="2889709" y="3794920"/>
                </a:lnTo>
                <a:lnTo>
                  <a:pt x="2890501" y="3798095"/>
                </a:lnTo>
                <a:lnTo>
                  <a:pt x="2890501" y="3802064"/>
                </a:lnTo>
                <a:lnTo>
                  <a:pt x="2892883" y="3805239"/>
                </a:lnTo>
                <a:lnTo>
                  <a:pt x="2893675" y="3808414"/>
                </a:lnTo>
                <a:lnTo>
                  <a:pt x="2896056" y="3811589"/>
                </a:lnTo>
                <a:lnTo>
                  <a:pt x="2899230" y="3816351"/>
                </a:lnTo>
                <a:lnTo>
                  <a:pt x="2903197" y="3821114"/>
                </a:lnTo>
                <a:lnTo>
                  <a:pt x="2907164" y="3824289"/>
                </a:lnTo>
                <a:lnTo>
                  <a:pt x="3249137" y="4137026"/>
                </a:lnTo>
                <a:lnTo>
                  <a:pt x="3920388" y="4808539"/>
                </a:lnTo>
                <a:lnTo>
                  <a:pt x="3923561" y="4811714"/>
                </a:lnTo>
                <a:lnTo>
                  <a:pt x="3925940" y="4816477"/>
                </a:lnTo>
                <a:lnTo>
                  <a:pt x="3928322" y="4821239"/>
                </a:lnTo>
                <a:lnTo>
                  <a:pt x="3930703" y="4825208"/>
                </a:lnTo>
                <a:lnTo>
                  <a:pt x="3933083" y="4829970"/>
                </a:lnTo>
                <a:lnTo>
                  <a:pt x="3933877" y="4833939"/>
                </a:lnTo>
                <a:lnTo>
                  <a:pt x="3933877" y="4843464"/>
                </a:lnTo>
                <a:lnTo>
                  <a:pt x="3933877" y="4852195"/>
                </a:lnTo>
                <a:lnTo>
                  <a:pt x="3930703" y="4860927"/>
                </a:lnTo>
                <a:lnTo>
                  <a:pt x="3928322" y="4865689"/>
                </a:lnTo>
                <a:lnTo>
                  <a:pt x="3925940" y="4869658"/>
                </a:lnTo>
                <a:lnTo>
                  <a:pt x="3923561" y="4874420"/>
                </a:lnTo>
                <a:lnTo>
                  <a:pt x="3920388" y="4877595"/>
                </a:lnTo>
                <a:lnTo>
                  <a:pt x="3505419" y="5291932"/>
                </a:lnTo>
                <a:lnTo>
                  <a:pt x="3502245" y="5295107"/>
                </a:lnTo>
                <a:lnTo>
                  <a:pt x="3497484" y="5298282"/>
                </a:lnTo>
                <a:lnTo>
                  <a:pt x="3493517" y="5300663"/>
                </a:lnTo>
                <a:lnTo>
                  <a:pt x="3488756" y="5303044"/>
                </a:lnTo>
                <a:lnTo>
                  <a:pt x="3483995" y="5304632"/>
                </a:lnTo>
                <a:lnTo>
                  <a:pt x="3480029" y="5305426"/>
                </a:lnTo>
                <a:lnTo>
                  <a:pt x="3470507" y="5306219"/>
                </a:lnTo>
                <a:lnTo>
                  <a:pt x="3461779" y="5305426"/>
                </a:lnTo>
                <a:lnTo>
                  <a:pt x="3453050" y="5303044"/>
                </a:lnTo>
                <a:lnTo>
                  <a:pt x="3448290" y="5300663"/>
                </a:lnTo>
                <a:lnTo>
                  <a:pt x="3444324" y="5298282"/>
                </a:lnTo>
                <a:lnTo>
                  <a:pt x="3440356" y="5295107"/>
                </a:lnTo>
                <a:lnTo>
                  <a:pt x="3436388" y="5291932"/>
                </a:lnTo>
                <a:lnTo>
                  <a:pt x="2862731" y="4718052"/>
                </a:lnTo>
                <a:lnTo>
                  <a:pt x="2489815" y="4328320"/>
                </a:lnTo>
                <a:lnTo>
                  <a:pt x="2485847" y="4325145"/>
                </a:lnTo>
                <a:lnTo>
                  <a:pt x="2482673" y="4321970"/>
                </a:lnTo>
                <a:lnTo>
                  <a:pt x="2477121" y="4317208"/>
                </a:lnTo>
                <a:lnTo>
                  <a:pt x="2473153" y="4316414"/>
                </a:lnTo>
                <a:lnTo>
                  <a:pt x="2469979" y="4314033"/>
                </a:lnTo>
                <a:lnTo>
                  <a:pt x="2466806" y="4313239"/>
                </a:lnTo>
                <a:lnTo>
                  <a:pt x="2463631" y="4311651"/>
                </a:lnTo>
                <a:lnTo>
                  <a:pt x="2459664" y="4311651"/>
                </a:lnTo>
                <a:lnTo>
                  <a:pt x="2456491" y="4313239"/>
                </a:lnTo>
                <a:lnTo>
                  <a:pt x="2453316" y="4313239"/>
                </a:lnTo>
                <a:lnTo>
                  <a:pt x="2450143" y="4315620"/>
                </a:lnTo>
                <a:lnTo>
                  <a:pt x="2447763" y="4317208"/>
                </a:lnTo>
                <a:lnTo>
                  <a:pt x="2445383" y="4319589"/>
                </a:lnTo>
                <a:lnTo>
                  <a:pt x="2444589" y="4322764"/>
                </a:lnTo>
                <a:lnTo>
                  <a:pt x="2443001" y="4325145"/>
                </a:lnTo>
                <a:lnTo>
                  <a:pt x="2442209" y="4328320"/>
                </a:lnTo>
                <a:lnTo>
                  <a:pt x="2442209" y="4330701"/>
                </a:lnTo>
                <a:lnTo>
                  <a:pt x="2442209" y="4337845"/>
                </a:lnTo>
                <a:lnTo>
                  <a:pt x="2443001" y="4343401"/>
                </a:lnTo>
                <a:lnTo>
                  <a:pt x="2444589" y="4348958"/>
                </a:lnTo>
                <a:lnTo>
                  <a:pt x="2447763" y="4355308"/>
                </a:lnTo>
                <a:lnTo>
                  <a:pt x="2450143" y="4358483"/>
                </a:lnTo>
                <a:lnTo>
                  <a:pt x="2461252" y="4381501"/>
                </a:lnTo>
                <a:lnTo>
                  <a:pt x="2473153" y="4406901"/>
                </a:lnTo>
                <a:lnTo>
                  <a:pt x="2501717" y="4464051"/>
                </a:lnTo>
                <a:lnTo>
                  <a:pt x="2566779" y="4593433"/>
                </a:lnTo>
                <a:lnTo>
                  <a:pt x="2632634" y="4720433"/>
                </a:lnTo>
                <a:lnTo>
                  <a:pt x="2684207" y="4821239"/>
                </a:lnTo>
                <a:lnTo>
                  <a:pt x="2686589" y="4824414"/>
                </a:lnTo>
                <a:lnTo>
                  <a:pt x="2687382" y="4826795"/>
                </a:lnTo>
                <a:lnTo>
                  <a:pt x="2688968" y="4832352"/>
                </a:lnTo>
                <a:lnTo>
                  <a:pt x="2689763" y="4837908"/>
                </a:lnTo>
                <a:lnTo>
                  <a:pt x="2689763" y="4843464"/>
                </a:lnTo>
                <a:lnTo>
                  <a:pt x="2689763" y="5275263"/>
                </a:lnTo>
                <a:lnTo>
                  <a:pt x="2689763" y="5280026"/>
                </a:lnTo>
                <a:lnTo>
                  <a:pt x="2689763" y="5283994"/>
                </a:lnTo>
                <a:lnTo>
                  <a:pt x="2687382" y="5288757"/>
                </a:lnTo>
                <a:lnTo>
                  <a:pt x="2686589" y="5294313"/>
                </a:lnTo>
                <a:lnTo>
                  <a:pt x="2684207" y="5297488"/>
                </a:lnTo>
                <a:lnTo>
                  <a:pt x="2681828" y="5302251"/>
                </a:lnTo>
                <a:lnTo>
                  <a:pt x="2678653" y="5305426"/>
                </a:lnTo>
                <a:lnTo>
                  <a:pt x="2676274" y="5308601"/>
                </a:lnTo>
                <a:lnTo>
                  <a:pt x="2673100" y="5311776"/>
                </a:lnTo>
                <a:lnTo>
                  <a:pt x="2668338" y="5315744"/>
                </a:lnTo>
                <a:lnTo>
                  <a:pt x="2665164" y="5317332"/>
                </a:lnTo>
                <a:lnTo>
                  <a:pt x="2661199" y="5319713"/>
                </a:lnTo>
                <a:lnTo>
                  <a:pt x="2656438" y="5321301"/>
                </a:lnTo>
                <a:lnTo>
                  <a:pt x="2651677" y="5322094"/>
                </a:lnTo>
                <a:lnTo>
                  <a:pt x="2646123" y="5322888"/>
                </a:lnTo>
                <a:lnTo>
                  <a:pt x="2642156" y="5322888"/>
                </a:lnTo>
                <a:lnTo>
                  <a:pt x="2005817" y="5322888"/>
                </a:lnTo>
                <a:lnTo>
                  <a:pt x="2005817" y="4824414"/>
                </a:lnTo>
                <a:lnTo>
                  <a:pt x="2005817" y="4326733"/>
                </a:lnTo>
                <a:lnTo>
                  <a:pt x="2005817" y="3828258"/>
                </a:lnTo>
                <a:close/>
                <a:moveTo>
                  <a:pt x="11279543" y="2633665"/>
                </a:moveTo>
                <a:lnTo>
                  <a:pt x="11230350" y="2636045"/>
                </a:lnTo>
                <a:lnTo>
                  <a:pt x="11187504" y="2636839"/>
                </a:lnTo>
                <a:lnTo>
                  <a:pt x="11115301" y="2641603"/>
                </a:lnTo>
                <a:lnTo>
                  <a:pt x="11060554" y="2647953"/>
                </a:lnTo>
                <a:lnTo>
                  <a:pt x="11020882" y="2656683"/>
                </a:lnTo>
                <a:lnTo>
                  <a:pt x="10989144" y="2667002"/>
                </a:lnTo>
                <a:lnTo>
                  <a:pt x="10966928" y="2678908"/>
                </a:lnTo>
                <a:lnTo>
                  <a:pt x="10947885" y="2693990"/>
                </a:lnTo>
                <a:lnTo>
                  <a:pt x="10933604" y="2705896"/>
                </a:lnTo>
                <a:lnTo>
                  <a:pt x="10920909" y="2719389"/>
                </a:lnTo>
                <a:lnTo>
                  <a:pt x="10911387" y="2735264"/>
                </a:lnTo>
                <a:lnTo>
                  <a:pt x="10903452" y="2750347"/>
                </a:lnTo>
                <a:lnTo>
                  <a:pt x="10897105" y="2766221"/>
                </a:lnTo>
                <a:lnTo>
                  <a:pt x="10892345" y="2784478"/>
                </a:lnTo>
                <a:lnTo>
                  <a:pt x="10889171" y="2801939"/>
                </a:lnTo>
                <a:lnTo>
                  <a:pt x="10887584" y="2820196"/>
                </a:lnTo>
                <a:lnTo>
                  <a:pt x="10889171" y="2839246"/>
                </a:lnTo>
                <a:lnTo>
                  <a:pt x="10892345" y="2857503"/>
                </a:lnTo>
                <a:lnTo>
                  <a:pt x="10897105" y="2875758"/>
                </a:lnTo>
                <a:lnTo>
                  <a:pt x="10903452" y="2892428"/>
                </a:lnTo>
                <a:lnTo>
                  <a:pt x="10911387" y="2908303"/>
                </a:lnTo>
                <a:lnTo>
                  <a:pt x="10920909" y="2923384"/>
                </a:lnTo>
                <a:lnTo>
                  <a:pt x="10933604" y="2936877"/>
                </a:lnTo>
                <a:lnTo>
                  <a:pt x="10947885" y="2949578"/>
                </a:lnTo>
                <a:lnTo>
                  <a:pt x="10966928" y="2963866"/>
                </a:lnTo>
                <a:lnTo>
                  <a:pt x="10989144" y="2975772"/>
                </a:lnTo>
                <a:lnTo>
                  <a:pt x="11020882" y="2986091"/>
                </a:lnTo>
                <a:lnTo>
                  <a:pt x="11060554" y="2994822"/>
                </a:lnTo>
                <a:lnTo>
                  <a:pt x="11115301" y="3001966"/>
                </a:lnTo>
                <a:lnTo>
                  <a:pt x="11187504" y="3005933"/>
                </a:lnTo>
                <a:lnTo>
                  <a:pt x="11279543" y="3008315"/>
                </a:lnTo>
                <a:lnTo>
                  <a:pt x="11395385" y="3009902"/>
                </a:lnTo>
                <a:lnTo>
                  <a:pt x="11510434" y="3008315"/>
                </a:lnTo>
                <a:lnTo>
                  <a:pt x="11559628" y="3007521"/>
                </a:lnTo>
                <a:lnTo>
                  <a:pt x="11603267" y="3005933"/>
                </a:lnTo>
                <a:lnTo>
                  <a:pt x="11674676" y="3001966"/>
                </a:lnTo>
                <a:lnTo>
                  <a:pt x="11728630" y="2994822"/>
                </a:lnTo>
                <a:lnTo>
                  <a:pt x="11769889" y="2986091"/>
                </a:lnTo>
                <a:lnTo>
                  <a:pt x="11800040" y="2975772"/>
                </a:lnTo>
                <a:lnTo>
                  <a:pt x="11823843" y="2963866"/>
                </a:lnTo>
                <a:lnTo>
                  <a:pt x="11842886" y="2949578"/>
                </a:lnTo>
                <a:lnTo>
                  <a:pt x="11856374" y="2936877"/>
                </a:lnTo>
                <a:lnTo>
                  <a:pt x="11868276" y="2923384"/>
                </a:lnTo>
                <a:lnTo>
                  <a:pt x="11878590" y="2908303"/>
                </a:lnTo>
                <a:lnTo>
                  <a:pt x="11887319" y="2892428"/>
                </a:lnTo>
                <a:lnTo>
                  <a:pt x="11894459" y="2875758"/>
                </a:lnTo>
                <a:lnTo>
                  <a:pt x="11898427" y="2859090"/>
                </a:lnTo>
                <a:lnTo>
                  <a:pt x="11900807" y="2840833"/>
                </a:lnTo>
                <a:lnTo>
                  <a:pt x="11901600" y="2823372"/>
                </a:lnTo>
                <a:lnTo>
                  <a:pt x="11900807" y="2804321"/>
                </a:lnTo>
                <a:lnTo>
                  <a:pt x="11898427" y="2785272"/>
                </a:lnTo>
                <a:lnTo>
                  <a:pt x="11894459" y="2767808"/>
                </a:lnTo>
                <a:lnTo>
                  <a:pt x="11887319" y="2750347"/>
                </a:lnTo>
                <a:lnTo>
                  <a:pt x="11878590" y="2735264"/>
                </a:lnTo>
                <a:lnTo>
                  <a:pt x="11868276" y="2719389"/>
                </a:lnTo>
                <a:lnTo>
                  <a:pt x="11856374" y="2705896"/>
                </a:lnTo>
                <a:lnTo>
                  <a:pt x="11842886" y="2693990"/>
                </a:lnTo>
                <a:lnTo>
                  <a:pt x="11823843" y="2678908"/>
                </a:lnTo>
                <a:lnTo>
                  <a:pt x="11800040" y="2667002"/>
                </a:lnTo>
                <a:lnTo>
                  <a:pt x="11769889" y="2656683"/>
                </a:lnTo>
                <a:lnTo>
                  <a:pt x="11728630" y="2647953"/>
                </a:lnTo>
                <a:lnTo>
                  <a:pt x="11674676" y="2641603"/>
                </a:lnTo>
                <a:lnTo>
                  <a:pt x="11603267" y="2636839"/>
                </a:lnTo>
                <a:lnTo>
                  <a:pt x="11510434" y="2633665"/>
                </a:lnTo>
                <a:lnTo>
                  <a:pt x="11395385" y="2633665"/>
                </a:lnTo>
                <a:close/>
                <a:moveTo>
                  <a:pt x="5006277" y="2633665"/>
                </a:moveTo>
                <a:lnTo>
                  <a:pt x="4979321" y="2634458"/>
                </a:lnTo>
                <a:lnTo>
                  <a:pt x="4931753" y="2636047"/>
                </a:lnTo>
                <a:lnTo>
                  <a:pt x="4888148" y="2636839"/>
                </a:lnTo>
                <a:lnTo>
                  <a:pt x="4850091" y="2639224"/>
                </a:lnTo>
                <a:lnTo>
                  <a:pt x="4816002" y="2641604"/>
                </a:lnTo>
                <a:lnTo>
                  <a:pt x="4786667" y="2644778"/>
                </a:lnTo>
                <a:lnTo>
                  <a:pt x="4761297" y="2647953"/>
                </a:lnTo>
                <a:lnTo>
                  <a:pt x="4739891" y="2652715"/>
                </a:lnTo>
                <a:lnTo>
                  <a:pt x="4720863" y="2656684"/>
                </a:lnTo>
                <a:lnTo>
                  <a:pt x="4704213" y="2661447"/>
                </a:lnTo>
                <a:lnTo>
                  <a:pt x="4690736" y="2667003"/>
                </a:lnTo>
                <a:lnTo>
                  <a:pt x="4678843" y="2672558"/>
                </a:lnTo>
                <a:lnTo>
                  <a:pt x="4667745" y="2678909"/>
                </a:lnTo>
                <a:lnTo>
                  <a:pt x="4657438" y="2686053"/>
                </a:lnTo>
                <a:lnTo>
                  <a:pt x="4648717" y="2693992"/>
                </a:lnTo>
                <a:lnTo>
                  <a:pt x="4640789" y="2699546"/>
                </a:lnTo>
                <a:lnTo>
                  <a:pt x="4634447" y="2705896"/>
                </a:lnTo>
                <a:lnTo>
                  <a:pt x="4628896" y="2713039"/>
                </a:lnTo>
                <a:lnTo>
                  <a:pt x="4623347" y="2719389"/>
                </a:lnTo>
                <a:lnTo>
                  <a:pt x="4617005" y="2727327"/>
                </a:lnTo>
                <a:lnTo>
                  <a:pt x="4611454" y="2735264"/>
                </a:lnTo>
                <a:lnTo>
                  <a:pt x="4607489" y="2743202"/>
                </a:lnTo>
                <a:lnTo>
                  <a:pt x="4604318" y="2750349"/>
                </a:lnTo>
                <a:lnTo>
                  <a:pt x="4600355" y="2758284"/>
                </a:lnTo>
                <a:lnTo>
                  <a:pt x="4597184" y="2767809"/>
                </a:lnTo>
                <a:lnTo>
                  <a:pt x="4594804" y="2774952"/>
                </a:lnTo>
                <a:lnTo>
                  <a:pt x="4593220" y="2784478"/>
                </a:lnTo>
                <a:lnTo>
                  <a:pt x="4590841" y="2793209"/>
                </a:lnTo>
                <a:lnTo>
                  <a:pt x="4589254" y="2801939"/>
                </a:lnTo>
                <a:lnTo>
                  <a:pt x="4589254" y="2820197"/>
                </a:lnTo>
                <a:lnTo>
                  <a:pt x="4589254" y="2839248"/>
                </a:lnTo>
                <a:lnTo>
                  <a:pt x="4590841" y="2848771"/>
                </a:lnTo>
                <a:lnTo>
                  <a:pt x="4593220" y="2857503"/>
                </a:lnTo>
                <a:lnTo>
                  <a:pt x="4594804" y="2867027"/>
                </a:lnTo>
                <a:lnTo>
                  <a:pt x="4597184" y="2875758"/>
                </a:lnTo>
                <a:lnTo>
                  <a:pt x="4600355" y="2884489"/>
                </a:lnTo>
                <a:lnTo>
                  <a:pt x="4604318" y="2892428"/>
                </a:lnTo>
                <a:lnTo>
                  <a:pt x="4607489" y="2900364"/>
                </a:lnTo>
                <a:lnTo>
                  <a:pt x="4611454" y="2908303"/>
                </a:lnTo>
                <a:lnTo>
                  <a:pt x="4617005" y="2916240"/>
                </a:lnTo>
                <a:lnTo>
                  <a:pt x="4623347" y="2923384"/>
                </a:lnTo>
                <a:lnTo>
                  <a:pt x="4628896" y="2930528"/>
                </a:lnTo>
                <a:lnTo>
                  <a:pt x="4634447" y="2936877"/>
                </a:lnTo>
                <a:lnTo>
                  <a:pt x="4640789" y="2944024"/>
                </a:lnTo>
                <a:lnTo>
                  <a:pt x="4648717" y="2949578"/>
                </a:lnTo>
                <a:lnTo>
                  <a:pt x="4657438" y="2957515"/>
                </a:lnTo>
                <a:lnTo>
                  <a:pt x="4667745" y="2963866"/>
                </a:lnTo>
                <a:lnTo>
                  <a:pt x="4678843" y="2970216"/>
                </a:lnTo>
                <a:lnTo>
                  <a:pt x="4690736" y="2975772"/>
                </a:lnTo>
                <a:lnTo>
                  <a:pt x="4704213" y="2982121"/>
                </a:lnTo>
                <a:lnTo>
                  <a:pt x="4720863" y="2986091"/>
                </a:lnTo>
                <a:lnTo>
                  <a:pt x="4739891" y="2990855"/>
                </a:lnTo>
                <a:lnTo>
                  <a:pt x="4761297" y="2994822"/>
                </a:lnTo>
                <a:lnTo>
                  <a:pt x="4786667" y="2998793"/>
                </a:lnTo>
                <a:lnTo>
                  <a:pt x="4816002" y="3001966"/>
                </a:lnTo>
                <a:lnTo>
                  <a:pt x="4850091" y="3004346"/>
                </a:lnTo>
                <a:lnTo>
                  <a:pt x="4888148" y="3005933"/>
                </a:lnTo>
                <a:lnTo>
                  <a:pt x="4931753" y="3008315"/>
                </a:lnTo>
                <a:lnTo>
                  <a:pt x="4979321" y="3009902"/>
                </a:lnTo>
                <a:lnTo>
                  <a:pt x="5034026" y="3009902"/>
                </a:lnTo>
                <a:lnTo>
                  <a:pt x="5095866" y="3009902"/>
                </a:lnTo>
                <a:lnTo>
                  <a:pt x="5156914" y="3009902"/>
                </a:lnTo>
                <a:lnTo>
                  <a:pt x="5184662" y="3009902"/>
                </a:lnTo>
                <a:lnTo>
                  <a:pt x="5211617" y="3009902"/>
                </a:lnTo>
                <a:lnTo>
                  <a:pt x="5259187" y="3008315"/>
                </a:lnTo>
                <a:lnTo>
                  <a:pt x="5302793" y="3005933"/>
                </a:lnTo>
                <a:lnTo>
                  <a:pt x="5340847" y="3004346"/>
                </a:lnTo>
                <a:lnTo>
                  <a:pt x="5374146" y="3001966"/>
                </a:lnTo>
                <a:lnTo>
                  <a:pt x="5404273" y="2998793"/>
                </a:lnTo>
                <a:lnTo>
                  <a:pt x="5428849" y="2994822"/>
                </a:lnTo>
                <a:lnTo>
                  <a:pt x="5451049" y="2990855"/>
                </a:lnTo>
                <a:lnTo>
                  <a:pt x="5470077" y="2986091"/>
                </a:lnTo>
                <a:lnTo>
                  <a:pt x="5486726" y="2982121"/>
                </a:lnTo>
                <a:lnTo>
                  <a:pt x="5500204" y="2975772"/>
                </a:lnTo>
                <a:lnTo>
                  <a:pt x="5512890" y="2970216"/>
                </a:lnTo>
                <a:lnTo>
                  <a:pt x="5523988" y="2963866"/>
                </a:lnTo>
                <a:lnTo>
                  <a:pt x="5533503" y="2957515"/>
                </a:lnTo>
                <a:lnTo>
                  <a:pt x="5543016" y="2949578"/>
                </a:lnTo>
                <a:lnTo>
                  <a:pt x="5549359" y="2944024"/>
                </a:lnTo>
                <a:lnTo>
                  <a:pt x="5557287" y="2936877"/>
                </a:lnTo>
                <a:lnTo>
                  <a:pt x="5562837" y="2930528"/>
                </a:lnTo>
                <a:lnTo>
                  <a:pt x="5568386" y="2923384"/>
                </a:lnTo>
                <a:lnTo>
                  <a:pt x="5573937" y="2916240"/>
                </a:lnTo>
                <a:lnTo>
                  <a:pt x="5579487" y="2909096"/>
                </a:lnTo>
                <a:lnTo>
                  <a:pt x="5582657" y="2901158"/>
                </a:lnTo>
                <a:lnTo>
                  <a:pt x="5587413" y="2892428"/>
                </a:lnTo>
                <a:lnTo>
                  <a:pt x="5590584" y="2884489"/>
                </a:lnTo>
                <a:lnTo>
                  <a:pt x="5593756" y="2876552"/>
                </a:lnTo>
                <a:lnTo>
                  <a:pt x="5596136" y="2867821"/>
                </a:lnTo>
                <a:lnTo>
                  <a:pt x="5598513" y="2859090"/>
                </a:lnTo>
                <a:lnTo>
                  <a:pt x="5599306" y="2850358"/>
                </a:lnTo>
                <a:lnTo>
                  <a:pt x="5601685" y="2840833"/>
                </a:lnTo>
                <a:lnTo>
                  <a:pt x="5601685" y="2823372"/>
                </a:lnTo>
                <a:lnTo>
                  <a:pt x="5601685" y="2804322"/>
                </a:lnTo>
                <a:lnTo>
                  <a:pt x="5599306" y="2794003"/>
                </a:lnTo>
                <a:lnTo>
                  <a:pt x="5598513" y="2785272"/>
                </a:lnTo>
                <a:lnTo>
                  <a:pt x="5596136" y="2776543"/>
                </a:lnTo>
                <a:lnTo>
                  <a:pt x="5593756" y="2767809"/>
                </a:lnTo>
                <a:lnTo>
                  <a:pt x="5590584" y="2759871"/>
                </a:lnTo>
                <a:lnTo>
                  <a:pt x="5587413" y="2750349"/>
                </a:lnTo>
                <a:lnTo>
                  <a:pt x="5582657" y="2743202"/>
                </a:lnTo>
                <a:lnTo>
                  <a:pt x="5579487" y="2735264"/>
                </a:lnTo>
                <a:lnTo>
                  <a:pt x="5573937" y="2727327"/>
                </a:lnTo>
                <a:lnTo>
                  <a:pt x="5568386" y="2719389"/>
                </a:lnTo>
                <a:lnTo>
                  <a:pt x="5562837" y="2713039"/>
                </a:lnTo>
                <a:lnTo>
                  <a:pt x="5557287" y="2705896"/>
                </a:lnTo>
                <a:lnTo>
                  <a:pt x="5549359" y="2699546"/>
                </a:lnTo>
                <a:lnTo>
                  <a:pt x="5543016" y="2693992"/>
                </a:lnTo>
                <a:lnTo>
                  <a:pt x="5533503" y="2686053"/>
                </a:lnTo>
                <a:lnTo>
                  <a:pt x="5523988" y="2678909"/>
                </a:lnTo>
                <a:lnTo>
                  <a:pt x="5512890" y="2672558"/>
                </a:lnTo>
                <a:lnTo>
                  <a:pt x="5500204" y="2667003"/>
                </a:lnTo>
                <a:lnTo>
                  <a:pt x="5486726" y="2661447"/>
                </a:lnTo>
                <a:lnTo>
                  <a:pt x="5470077" y="2656684"/>
                </a:lnTo>
                <a:lnTo>
                  <a:pt x="5451049" y="2652715"/>
                </a:lnTo>
                <a:lnTo>
                  <a:pt x="5428849" y="2647953"/>
                </a:lnTo>
                <a:lnTo>
                  <a:pt x="5404273" y="2644778"/>
                </a:lnTo>
                <a:lnTo>
                  <a:pt x="5374146" y="2641604"/>
                </a:lnTo>
                <a:lnTo>
                  <a:pt x="5340847" y="2639224"/>
                </a:lnTo>
                <a:lnTo>
                  <a:pt x="5302793" y="2636839"/>
                </a:lnTo>
                <a:lnTo>
                  <a:pt x="5259187" y="2636047"/>
                </a:lnTo>
                <a:lnTo>
                  <a:pt x="5211617" y="2634458"/>
                </a:lnTo>
                <a:lnTo>
                  <a:pt x="5156914" y="2633665"/>
                </a:lnTo>
                <a:lnTo>
                  <a:pt x="5095866" y="2633665"/>
                </a:lnTo>
                <a:lnTo>
                  <a:pt x="5034026" y="2633665"/>
                </a:lnTo>
                <a:close/>
                <a:moveTo>
                  <a:pt x="9291181" y="2206625"/>
                </a:moveTo>
                <a:lnTo>
                  <a:pt x="9176132" y="2208216"/>
                </a:lnTo>
                <a:lnTo>
                  <a:pt x="9126938" y="2209012"/>
                </a:lnTo>
                <a:lnTo>
                  <a:pt x="9084093" y="2209807"/>
                </a:lnTo>
                <a:lnTo>
                  <a:pt x="9012683" y="2215376"/>
                </a:lnTo>
                <a:lnTo>
                  <a:pt x="8957936" y="2222535"/>
                </a:lnTo>
                <a:lnTo>
                  <a:pt x="8916678" y="2230488"/>
                </a:lnTo>
                <a:lnTo>
                  <a:pt x="8886526" y="2241625"/>
                </a:lnTo>
                <a:lnTo>
                  <a:pt x="8862724" y="2252760"/>
                </a:lnTo>
                <a:lnTo>
                  <a:pt x="8843681" y="2267078"/>
                </a:lnTo>
                <a:lnTo>
                  <a:pt x="8830192" y="2279804"/>
                </a:lnTo>
                <a:lnTo>
                  <a:pt x="8818291" y="2294121"/>
                </a:lnTo>
                <a:lnTo>
                  <a:pt x="8807976" y="2308439"/>
                </a:lnTo>
                <a:lnTo>
                  <a:pt x="8799248" y="2324348"/>
                </a:lnTo>
                <a:lnTo>
                  <a:pt x="8792901" y="2341051"/>
                </a:lnTo>
                <a:lnTo>
                  <a:pt x="8788140" y="2357755"/>
                </a:lnTo>
                <a:lnTo>
                  <a:pt x="8785760" y="2376050"/>
                </a:lnTo>
                <a:lnTo>
                  <a:pt x="8784966" y="2394346"/>
                </a:lnTo>
                <a:lnTo>
                  <a:pt x="8785760" y="2413436"/>
                </a:lnTo>
                <a:lnTo>
                  <a:pt x="8788140" y="2431729"/>
                </a:lnTo>
                <a:lnTo>
                  <a:pt x="8792901" y="2449229"/>
                </a:lnTo>
                <a:lnTo>
                  <a:pt x="8799248" y="2465933"/>
                </a:lnTo>
                <a:lnTo>
                  <a:pt x="8807976" y="2483433"/>
                </a:lnTo>
                <a:lnTo>
                  <a:pt x="8818291" y="2497749"/>
                </a:lnTo>
                <a:lnTo>
                  <a:pt x="8830192" y="2511272"/>
                </a:lnTo>
                <a:lnTo>
                  <a:pt x="8843681" y="2524794"/>
                </a:lnTo>
                <a:lnTo>
                  <a:pt x="8862724" y="2537521"/>
                </a:lnTo>
                <a:lnTo>
                  <a:pt x="8886526" y="2550249"/>
                </a:lnTo>
                <a:lnTo>
                  <a:pt x="8916678" y="2561385"/>
                </a:lnTo>
                <a:lnTo>
                  <a:pt x="8957936" y="2569337"/>
                </a:lnTo>
                <a:lnTo>
                  <a:pt x="9012683" y="2575701"/>
                </a:lnTo>
                <a:lnTo>
                  <a:pt x="9084093" y="2580473"/>
                </a:lnTo>
                <a:lnTo>
                  <a:pt x="9176132" y="2583655"/>
                </a:lnTo>
                <a:lnTo>
                  <a:pt x="9291181" y="2584450"/>
                </a:lnTo>
                <a:lnTo>
                  <a:pt x="9407023" y="2583655"/>
                </a:lnTo>
                <a:lnTo>
                  <a:pt x="9456217" y="2582859"/>
                </a:lnTo>
                <a:lnTo>
                  <a:pt x="9499062" y="2580473"/>
                </a:lnTo>
                <a:lnTo>
                  <a:pt x="9571266" y="2575701"/>
                </a:lnTo>
                <a:lnTo>
                  <a:pt x="9626012" y="2569337"/>
                </a:lnTo>
                <a:lnTo>
                  <a:pt x="9666479" y="2561385"/>
                </a:lnTo>
                <a:lnTo>
                  <a:pt x="9697423" y="2550249"/>
                </a:lnTo>
                <a:lnTo>
                  <a:pt x="9719639" y="2537521"/>
                </a:lnTo>
                <a:lnTo>
                  <a:pt x="9738681" y="2524794"/>
                </a:lnTo>
                <a:lnTo>
                  <a:pt x="9752964" y="2511272"/>
                </a:lnTo>
                <a:lnTo>
                  <a:pt x="9765659" y="2497749"/>
                </a:lnTo>
                <a:lnTo>
                  <a:pt x="9775179" y="2483433"/>
                </a:lnTo>
                <a:lnTo>
                  <a:pt x="9783114" y="2467523"/>
                </a:lnTo>
                <a:lnTo>
                  <a:pt x="9790255" y="2450820"/>
                </a:lnTo>
                <a:lnTo>
                  <a:pt x="9794222" y="2432526"/>
                </a:lnTo>
                <a:lnTo>
                  <a:pt x="9797396" y="2415822"/>
                </a:lnTo>
                <a:lnTo>
                  <a:pt x="9798983" y="2396731"/>
                </a:lnTo>
                <a:lnTo>
                  <a:pt x="9797396" y="2377641"/>
                </a:lnTo>
                <a:lnTo>
                  <a:pt x="9794222" y="2360141"/>
                </a:lnTo>
                <a:lnTo>
                  <a:pt x="9790255" y="2341848"/>
                </a:lnTo>
                <a:lnTo>
                  <a:pt x="9783114" y="2324348"/>
                </a:lnTo>
                <a:lnTo>
                  <a:pt x="9775179" y="2308439"/>
                </a:lnTo>
                <a:lnTo>
                  <a:pt x="9765659" y="2294121"/>
                </a:lnTo>
                <a:lnTo>
                  <a:pt x="9752964" y="2279804"/>
                </a:lnTo>
                <a:lnTo>
                  <a:pt x="9738681" y="2267078"/>
                </a:lnTo>
                <a:lnTo>
                  <a:pt x="9719639" y="2253555"/>
                </a:lnTo>
                <a:lnTo>
                  <a:pt x="9697423" y="2241625"/>
                </a:lnTo>
                <a:lnTo>
                  <a:pt x="9666479" y="2230488"/>
                </a:lnTo>
                <a:lnTo>
                  <a:pt x="9626012" y="2222535"/>
                </a:lnTo>
                <a:lnTo>
                  <a:pt x="9571266" y="2215376"/>
                </a:lnTo>
                <a:lnTo>
                  <a:pt x="9499062" y="2209807"/>
                </a:lnTo>
                <a:lnTo>
                  <a:pt x="9407023" y="2208216"/>
                </a:lnTo>
                <a:close/>
                <a:moveTo>
                  <a:pt x="2931411" y="2206625"/>
                </a:moveTo>
                <a:lnTo>
                  <a:pt x="2903663" y="2208216"/>
                </a:lnTo>
                <a:lnTo>
                  <a:pt x="2876706" y="2208216"/>
                </a:lnTo>
                <a:lnTo>
                  <a:pt x="2827552" y="2209014"/>
                </a:lnTo>
                <a:lnTo>
                  <a:pt x="2783947" y="2211400"/>
                </a:lnTo>
                <a:lnTo>
                  <a:pt x="2745892" y="2212193"/>
                </a:lnTo>
                <a:lnTo>
                  <a:pt x="2712591" y="2215376"/>
                </a:lnTo>
                <a:lnTo>
                  <a:pt x="2684051" y="2219353"/>
                </a:lnTo>
                <a:lnTo>
                  <a:pt x="2657887" y="2222537"/>
                </a:lnTo>
                <a:lnTo>
                  <a:pt x="2635690" y="2225716"/>
                </a:lnTo>
                <a:lnTo>
                  <a:pt x="2616662" y="2230488"/>
                </a:lnTo>
                <a:lnTo>
                  <a:pt x="2601598" y="2236056"/>
                </a:lnTo>
                <a:lnTo>
                  <a:pt x="2586534" y="2241627"/>
                </a:lnTo>
                <a:lnTo>
                  <a:pt x="2574642" y="2247193"/>
                </a:lnTo>
                <a:lnTo>
                  <a:pt x="2563543" y="2253556"/>
                </a:lnTo>
                <a:lnTo>
                  <a:pt x="2554822" y="2260716"/>
                </a:lnTo>
                <a:lnTo>
                  <a:pt x="2544515" y="2267079"/>
                </a:lnTo>
                <a:lnTo>
                  <a:pt x="2538172" y="2274236"/>
                </a:lnTo>
                <a:lnTo>
                  <a:pt x="2531038" y="2280599"/>
                </a:lnTo>
                <a:lnTo>
                  <a:pt x="2524695" y="2286966"/>
                </a:lnTo>
                <a:lnTo>
                  <a:pt x="2519145" y="2294122"/>
                </a:lnTo>
                <a:lnTo>
                  <a:pt x="2513595" y="2300485"/>
                </a:lnTo>
                <a:lnTo>
                  <a:pt x="2508838" y="2308439"/>
                </a:lnTo>
                <a:lnTo>
                  <a:pt x="2504081" y="2316395"/>
                </a:lnTo>
                <a:lnTo>
                  <a:pt x="2500118" y="2324348"/>
                </a:lnTo>
                <a:lnTo>
                  <a:pt x="2496153" y="2333098"/>
                </a:lnTo>
                <a:lnTo>
                  <a:pt x="2492981" y="2341051"/>
                </a:lnTo>
                <a:lnTo>
                  <a:pt x="2490603" y="2349801"/>
                </a:lnTo>
                <a:lnTo>
                  <a:pt x="2489018" y="2358551"/>
                </a:lnTo>
                <a:lnTo>
                  <a:pt x="2487433" y="2366505"/>
                </a:lnTo>
                <a:lnTo>
                  <a:pt x="2486638" y="2376050"/>
                </a:lnTo>
                <a:lnTo>
                  <a:pt x="2485054" y="2394346"/>
                </a:lnTo>
                <a:lnTo>
                  <a:pt x="2486638" y="2413438"/>
                </a:lnTo>
                <a:lnTo>
                  <a:pt x="2487433" y="2422981"/>
                </a:lnTo>
                <a:lnTo>
                  <a:pt x="2489018" y="2431729"/>
                </a:lnTo>
                <a:lnTo>
                  <a:pt x="2490603" y="2440479"/>
                </a:lnTo>
                <a:lnTo>
                  <a:pt x="2492981" y="2449229"/>
                </a:lnTo>
                <a:lnTo>
                  <a:pt x="2496153" y="2458775"/>
                </a:lnTo>
                <a:lnTo>
                  <a:pt x="2500118" y="2465933"/>
                </a:lnTo>
                <a:lnTo>
                  <a:pt x="2504081" y="2475478"/>
                </a:lnTo>
                <a:lnTo>
                  <a:pt x="2508838" y="2483433"/>
                </a:lnTo>
                <a:lnTo>
                  <a:pt x="2513595" y="2490591"/>
                </a:lnTo>
                <a:lnTo>
                  <a:pt x="2519145" y="2497753"/>
                </a:lnTo>
                <a:lnTo>
                  <a:pt x="2524695" y="2504113"/>
                </a:lnTo>
                <a:lnTo>
                  <a:pt x="2531038" y="2512069"/>
                </a:lnTo>
                <a:lnTo>
                  <a:pt x="2538172" y="2517636"/>
                </a:lnTo>
                <a:lnTo>
                  <a:pt x="2544515" y="2524794"/>
                </a:lnTo>
                <a:lnTo>
                  <a:pt x="2554822" y="2531157"/>
                </a:lnTo>
                <a:lnTo>
                  <a:pt x="2563543" y="2537521"/>
                </a:lnTo>
                <a:lnTo>
                  <a:pt x="2574642" y="2544679"/>
                </a:lnTo>
                <a:lnTo>
                  <a:pt x="2586534" y="2550249"/>
                </a:lnTo>
                <a:lnTo>
                  <a:pt x="2601598" y="2555815"/>
                </a:lnTo>
                <a:lnTo>
                  <a:pt x="2616662" y="2561385"/>
                </a:lnTo>
                <a:lnTo>
                  <a:pt x="2635690" y="2566157"/>
                </a:lnTo>
                <a:lnTo>
                  <a:pt x="2657887" y="2569338"/>
                </a:lnTo>
                <a:lnTo>
                  <a:pt x="2684051" y="2573315"/>
                </a:lnTo>
                <a:lnTo>
                  <a:pt x="2712591" y="2575701"/>
                </a:lnTo>
                <a:lnTo>
                  <a:pt x="2745892" y="2578884"/>
                </a:lnTo>
                <a:lnTo>
                  <a:pt x="2783947" y="2580473"/>
                </a:lnTo>
                <a:lnTo>
                  <a:pt x="2827552" y="2582859"/>
                </a:lnTo>
                <a:lnTo>
                  <a:pt x="2876706" y="2583657"/>
                </a:lnTo>
                <a:lnTo>
                  <a:pt x="2931411" y="2584451"/>
                </a:lnTo>
                <a:lnTo>
                  <a:pt x="2991666" y="2584451"/>
                </a:lnTo>
                <a:lnTo>
                  <a:pt x="3052713" y="2584451"/>
                </a:lnTo>
                <a:lnTo>
                  <a:pt x="3080462" y="2583657"/>
                </a:lnTo>
                <a:lnTo>
                  <a:pt x="3107417" y="2583657"/>
                </a:lnTo>
                <a:lnTo>
                  <a:pt x="3156572" y="2582859"/>
                </a:lnTo>
                <a:lnTo>
                  <a:pt x="3200177" y="2581270"/>
                </a:lnTo>
                <a:lnTo>
                  <a:pt x="3238231" y="2578884"/>
                </a:lnTo>
                <a:lnTo>
                  <a:pt x="3271531" y="2575701"/>
                </a:lnTo>
                <a:lnTo>
                  <a:pt x="3300073" y="2573315"/>
                </a:lnTo>
                <a:lnTo>
                  <a:pt x="3326236" y="2569338"/>
                </a:lnTo>
                <a:lnTo>
                  <a:pt x="3348433" y="2566157"/>
                </a:lnTo>
                <a:lnTo>
                  <a:pt x="3367463" y="2561385"/>
                </a:lnTo>
                <a:lnTo>
                  <a:pt x="3382526" y="2555815"/>
                </a:lnTo>
                <a:lnTo>
                  <a:pt x="3397590" y="2550249"/>
                </a:lnTo>
                <a:lnTo>
                  <a:pt x="3409481" y="2544679"/>
                </a:lnTo>
                <a:lnTo>
                  <a:pt x="3419788" y="2537521"/>
                </a:lnTo>
                <a:lnTo>
                  <a:pt x="3429303" y="2531157"/>
                </a:lnTo>
                <a:lnTo>
                  <a:pt x="3438816" y="2524794"/>
                </a:lnTo>
                <a:lnTo>
                  <a:pt x="3445950" y="2517636"/>
                </a:lnTo>
                <a:lnTo>
                  <a:pt x="3453087" y="2512069"/>
                </a:lnTo>
                <a:lnTo>
                  <a:pt x="3459430" y="2505705"/>
                </a:lnTo>
                <a:lnTo>
                  <a:pt x="3464979" y="2497753"/>
                </a:lnTo>
                <a:lnTo>
                  <a:pt x="3470529" y="2490591"/>
                </a:lnTo>
                <a:lnTo>
                  <a:pt x="3475286" y="2483433"/>
                </a:lnTo>
                <a:lnTo>
                  <a:pt x="3480042" y="2475478"/>
                </a:lnTo>
                <a:lnTo>
                  <a:pt x="3483215" y="2467523"/>
                </a:lnTo>
                <a:lnTo>
                  <a:pt x="3487970" y="2459570"/>
                </a:lnTo>
                <a:lnTo>
                  <a:pt x="3489556" y="2450820"/>
                </a:lnTo>
                <a:lnTo>
                  <a:pt x="3493521" y="2441276"/>
                </a:lnTo>
                <a:lnTo>
                  <a:pt x="3494313" y="2434117"/>
                </a:lnTo>
                <a:lnTo>
                  <a:pt x="3496692" y="2424574"/>
                </a:lnTo>
                <a:lnTo>
                  <a:pt x="3497485" y="2415824"/>
                </a:lnTo>
                <a:lnTo>
                  <a:pt x="3499069" y="2396731"/>
                </a:lnTo>
                <a:lnTo>
                  <a:pt x="3497485" y="2377641"/>
                </a:lnTo>
                <a:lnTo>
                  <a:pt x="3496692" y="2368891"/>
                </a:lnTo>
                <a:lnTo>
                  <a:pt x="3494313" y="2360141"/>
                </a:lnTo>
                <a:lnTo>
                  <a:pt x="3493521" y="2351395"/>
                </a:lnTo>
                <a:lnTo>
                  <a:pt x="3489556" y="2341848"/>
                </a:lnTo>
                <a:lnTo>
                  <a:pt x="3487970" y="2333098"/>
                </a:lnTo>
                <a:lnTo>
                  <a:pt x="3483215" y="2325145"/>
                </a:lnTo>
                <a:lnTo>
                  <a:pt x="3480042" y="2316395"/>
                </a:lnTo>
                <a:lnTo>
                  <a:pt x="3475286" y="2308439"/>
                </a:lnTo>
                <a:lnTo>
                  <a:pt x="3470529" y="2300485"/>
                </a:lnTo>
                <a:lnTo>
                  <a:pt x="3464979" y="2294122"/>
                </a:lnTo>
                <a:lnTo>
                  <a:pt x="3459430" y="2286966"/>
                </a:lnTo>
                <a:lnTo>
                  <a:pt x="3453087" y="2280599"/>
                </a:lnTo>
                <a:lnTo>
                  <a:pt x="3445950" y="2274236"/>
                </a:lnTo>
                <a:lnTo>
                  <a:pt x="3438816" y="2267079"/>
                </a:lnTo>
                <a:lnTo>
                  <a:pt x="3429303" y="2260716"/>
                </a:lnTo>
                <a:lnTo>
                  <a:pt x="3419788" y="2253556"/>
                </a:lnTo>
                <a:lnTo>
                  <a:pt x="3409481" y="2247193"/>
                </a:lnTo>
                <a:lnTo>
                  <a:pt x="3397590" y="2241627"/>
                </a:lnTo>
                <a:lnTo>
                  <a:pt x="3382526" y="2236056"/>
                </a:lnTo>
                <a:lnTo>
                  <a:pt x="3367463" y="2230488"/>
                </a:lnTo>
                <a:lnTo>
                  <a:pt x="3348433" y="2225716"/>
                </a:lnTo>
                <a:lnTo>
                  <a:pt x="3326236" y="2222537"/>
                </a:lnTo>
                <a:lnTo>
                  <a:pt x="3300073" y="2219353"/>
                </a:lnTo>
                <a:lnTo>
                  <a:pt x="3271531" y="2215376"/>
                </a:lnTo>
                <a:lnTo>
                  <a:pt x="3238231" y="2212193"/>
                </a:lnTo>
                <a:lnTo>
                  <a:pt x="3200177" y="2211400"/>
                </a:lnTo>
                <a:lnTo>
                  <a:pt x="3156572" y="2209014"/>
                </a:lnTo>
                <a:lnTo>
                  <a:pt x="3107417" y="2208216"/>
                </a:lnTo>
                <a:lnTo>
                  <a:pt x="3052713" y="2206625"/>
                </a:lnTo>
                <a:lnTo>
                  <a:pt x="2991666" y="2206625"/>
                </a:lnTo>
                <a:close/>
                <a:moveTo>
                  <a:pt x="5049072" y="2017715"/>
                </a:moveTo>
                <a:lnTo>
                  <a:pt x="5095867" y="2017715"/>
                </a:lnTo>
                <a:lnTo>
                  <a:pt x="5142662" y="2017715"/>
                </a:lnTo>
                <a:lnTo>
                  <a:pt x="5187077" y="2018508"/>
                </a:lnTo>
                <a:lnTo>
                  <a:pt x="5230700" y="2019304"/>
                </a:lnTo>
                <a:lnTo>
                  <a:pt x="5271943" y="2021686"/>
                </a:lnTo>
                <a:lnTo>
                  <a:pt x="5291771" y="2023272"/>
                </a:lnTo>
                <a:lnTo>
                  <a:pt x="5310806" y="2024067"/>
                </a:lnTo>
                <a:lnTo>
                  <a:pt x="5348876" y="2027239"/>
                </a:lnTo>
                <a:lnTo>
                  <a:pt x="5384567" y="2030416"/>
                </a:lnTo>
                <a:lnTo>
                  <a:pt x="5418672" y="2034383"/>
                </a:lnTo>
                <a:lnTo>
                  <a:pt x="5451191" y="2038354"/>
                </a:lnTo>
                <a:lnTo>
                  <a:pt x="5482915" y="2043909"/>
                </a:lnTo>
                <a:lnTo>
                  <a:pt x="5513054" y="2048671"/>
                </a:lnTo>
                <a:lnTo>
                  <a:pt x="5541607" y="2055020"/>
                </a:lnTo>
                <a:lnTo>
                  <a:pt x="5568574" y="2060577"/>
                </a:lnTo>
                <a:lnTo>
                  <a:pt x="5593955" y="2067721"/>
                </a:lnTo>
                <a:lnTo>
                  <a:pt x="5618542" y="2075660"/>
                </a:lnTo>
                <a:lnTo>
                  <a:pt x="5642336" y="2082009"/>
                </a:lnTo>
                <a:lnTo>
                  <a:pt x="5664543" y="2090742"/>
                </a:lnTo>
                <a:lnTo>
                  <a:pt x="5685957" y="2098677"/>
                </a:lnTo>
                <a:lnTo>
                  <a:pt x="5705786" y="2107408"/>
                </a:lnTo>
                <a:lnTo>
                  <a:pt x="5724821" y="2116936"/>
                </a:lnTo>
                <a:lnTo>
                  <a:pt x="5743857" y="2126458"/>
                </a:lnTo>
                <a:lnTo>
                  <a:pt x="5761306" y="2136777"/>
                </a:lnTo>
                <a:lnTo>
                  <a:pt x="5777962" y="2147097"/>
                </a:lnTo>
                <a:lnTo>
                  <a:pt x="5794617" y="2156621"/>
                </a:lnTo>
                <a:lnTo>
                  <a:pt x="5810479" y="2167734"/>
                </a:lnTo>
                <a:lnTo>
                  <a:pt x="5824756" y="2178846"/>
                </a:lnTo>
                <a:lnTo>
                  <a:pt x="5840620" y="2189958"/>
                </a:lnTo>
                <a:lnTo>
                  <a:pt x="5854102" y="2202659"/>
                </a:lnTo>
                <a:lnTo>
                  <a:pt x="5868378" y="2214566"/>
                </a:lnTo>
                <a:lnTo>
                  <a:pt x="5881861" y="2227265"/>
                </a:lnTo>
                <a:lnTo>
                  <a:pt x="5907242" y="2254251"/>
                </a:lnTo>
                <a:lnTo>
                  <a:pt x="5922311" y="2268539"/>
                </a:lnTo>
                <a:lnTo>
                  <a:pt x="5936588" y="2284416"/>
                </a:lnTo>
                <a:lnTo>
                  <a:pt x="5948484" y="2299495"/>
                </a:lnTo>
                <a:lnTo>
                  <a:pt x="5961968" y="2315370"/>
                </a:lnTo>
                <a:lnTo>
                  <a:pt x="5974658" y="2332039"/>
                </a:lnTo>
                <a:lnTo>
                  <a:pt x="5985762" y="2347914"/>
                </a:lnTo>
                <a:lnTo>
                  <a:pt x="5996865" y="2365376"/>
                </a:lnTo>
                <a:lnTo>
                  <a:pt x="6007176" y="2382045"/>
                </a:lnTo>
                <a:lnTo>
                  <a:pt x="6016695" y="2398714"/>
                </a:lnTo>
                <a:lnTo>
                  <a:pt x="6027005" y="2416970"/>
                </a:lnTo>
                <a:lnTo>
                  <a:pt x="6035730" y="2434434"/>
                </a:lnTo>
                <a:lnTo>
                  <a:pt x="6043661" y="2452689"/>
                </a:lnTo>
                <a:lnTo>
                  <a:pt x="6051592" y="2470152"/>
                </a:lnTo>
                <a:lnTo>
                  <a:pt x="6059524" y="2488411"/>
                </a:lnTo>
                <a:lnTo>
                  <a:pt x="6072214" y="2524922"/>
                </a:lnTo>
                <a:lnTo>
                  <a:pt x="6084904" y="2562227"/>
                </a:lnTo>
                <a:lnTo>
                  <a:pt x="6093629" y="2600327"/>
                </a:lnTo>
                <a:lnTo>
                  <a:pt x="6102352" y="2637636"/>
                </a:lnTo>
                <a:lnTo>
                  <a:pt x="6109490" y="2674939"/>
                </a:lnTo>
                <a:lnTo>
                  <a:pt x="6113456" y="2713039"/>
                </a:lnTo>
                <a:lnTo>
                  <a:pt x="6117421" y="2749552"/>
                </a:lnTo>
                <a:lnTo>
                  <a:pt x="6118215" y="2768602"/>
                </a:lnTo>
                <a:lnTo>
                  <a:pt x="6119801" y="2786064"/>
                </a:lnTo>
                <a:lnTo>
                  <a:pt x="6120594" y="2805117"/>
                </a:lnTo>
                <a:lnTo>
                  <a:pt x="6120594" y="2823372"/>
                </a:lnTo>
                <a:lnTo>
                  <a:pt x="6119801" y="2859090"/>
                </a:lnTo>
                <a:lnTo>
                  <a:pt x="6117421" y="2895603"/>
                </a:lnTo>
                <a:lnTo>
                  <a:pt x="6115836" y="2913858"/>
                </a:lnTo>
                <a:lnTo>
                  <a:pt x="6113456" y="2932908"/>
                </a:lnTo>
                <a:lnTo>
                  <a:pt x="6109490" y="2969421"/>
                </a:lnTo>
                <a:lnTo>
                  <a:pt x="6102352" y="3007521"/>
                </a:lnTo>
                <a:lnTo>
                  <a:pt x="6093629" y="3044033"/>
                </a:lnTo>
                <a:lnTo>
                  <a:pt x="6089662" y="3063083"/>
                </a:lnTo>
                <a:lnTo>
                  <a:pt x="6084904" y="3081341"/>
                </a:lnTo>
                <a:lnTo>
                  <a:pt x="6072214" y="3117853"/>
                </a:lnTo>
                <a:lnTo>
                  <a:pt x="6065869" y="3136903"/>
                </a:lnTo>
                <a:lnTo>
                  <a:pt x="6059524" y="3154366"/>
                </a:lnTo>
                <a:lnTo>
                  <a:pt x="6051592" y="3173415"/>
                </a:lnTo>
                <a:lnTo>
                  <a:pt x="6043661" y="3191671"/>
                </a:lnTo>
                <a:lnTo>
                  <a:pt x="6035730" y="3209133"/>
                </a:lnTo>
                <a:lnTo>
                  <a:pt x="6025418" y="3225803"/>
                </a:lnTo>
                <a:lnTo>
                  <a:pt x="6016695" y="3244059"/>
                </a:lnTo>
                <a:lnTo>
                  <a:pt x="6007176" y="3261524"/>
                </a:lnTo>
                <a:lnTo>
                  <a:pt x="5996865" y="3278984"/>
                </a:lnTo>
                <a:lnTo>
                  <a:pt x="5985762" y="3295652"/>
                </a:lnTo>
                <a:lnTo>
                  <a:pt x="5974658" y="3312322"/>
                </a:lnTo>
                <a:lnTo>
                  <a:pt x="5961968" y="3327402"/>
                </a:lnTo>
                <a:lnTo>
                  <a:pt x="5948484" y="3344865"/>
                </a:lnTo>
                <a:lnTo>
                  <a:pt x="5936588" y="3359946"/>
                </a:lnTo>
                <a:lnTo>
                  <a:pt x="5922311" y="3375028"/>
                </a:lnTo>
                <a:lnTo>
                  <a:pt x="5907242" y="3390109"/>
                </a:lnTo>
                <a:lnTo>
                  <a:pt x="5895345" y="3402808"/>
                </a:lnTo>
                <a:lnTo>
                  <a:pt x="5881861" y="3416303"/>
                </a:lnTo>
                <a:lnTo>
                  <a:pt x="5854102" y="3440115"/>
                </a:lnTo>
                <a:lnTo>
                  <a:pt x="5840620" y="3452815"/>
                </a:lnTo>
                <a:lnTo>
                  <a:pt x="5824756" y="3463927"/>
                </a:lnTo>
                <a:lnTo>
                  <a:pt x="5810479" y="3475040"/>
                </a:lnTo>
                <a:lnTo>
                  <a:pt x="5794617" y="3486152"/>
                </a:lnTo>
                <a:lnTo>
                  <a:pt x="5777962" y="3497265"/>
                </a:lnTo>
                <a:lnTo>
                  <a:pt x="5761306" y="3507583"/>
                </a:lnTo>
                <a:lnTo>
                  <a:pt x="5743857" y="3517902"/>
                </a:lnTo>
                <a:lnTo>
                  <a:pt x="5724821" y="3526633"/>
                </a:lnTo>
                <a:lnTo>
                  <a:pt x="5705786" y="3535365"/>
                </a:lnTo>
                <a:lnTo>
                  <a:pt x="5685957" y="3544096"/>
                </a:lnTo>
                <a:lnTo>
                  <a:pt x="5664543" y="3553621"/>
                </a:lnTo>
                <a:lnTo>
                  <a:pt x="5642336" y="3560765"/>
                </a:lnTo>
                <a:lnTo>
                  <a:pt x="5618542" y="3568702"/>
                </a:lnTo>
                <a:lnTo>
                  <a:pt x="5593955" y="3575846"/>
                </a:lnTo>
                <a:lnTo>
                  <a:pt x="5568574" y="3582196"/>
                </a:lnTo>
                <a:lnTo>
                  <a:pt x="5541607" y="3589340"/>
                </a:lnTo>
                <a:lnTo>
                  <a:pt x="5513054" y="3594896"/>
                </a:lnTo>
                <a:lnTo>
                  <a:pt x="5482915" y="3600452"/>
                </a:lnTo>
                <a:lnTo>
                  <a:pt x="5451191" y="3604421"/>
                </a:lnTo>
                <a:lnTo>
                  <a:pt x="5418672" y="3609183"/>
                </a:lnTo>
                <a:lnTo>
                  <a:pt x="5384567" y="3612358"/>
                </a:lnTo>
                <a:lnTo>
                  <a:pt x="5348876" y="3615533"/>
                </a:lnTo>
                <a:lnTo>
                  <a:pt x="5310806" y="3618708"/>
                </a:lnTo>
                <a:lnTo>
                  <a:pt x="5271943" y="3621090"/>
                </a:lnTo>
                <a:lnTo>
                  <a:pt x="5230700" y="3623471"/>
                </a:lnTo>
                <a:lnTo>
                  <a:pt x="5187077" y="3625058"/>
                </a:lnTo>
                <a:lnTo>
                  <a:pt x="5142662" y="3625852"/>
                </a:lnTo>
                <a:lnTo>
                  <a:pt x="5095867" y="3625852"/>
                </a:lnTo>
                <a:lnTo>
                  <a:pt x="5049072" y="3625852"/>
                </a:lnTo>
                <a:lnTo>
                  <a:pt x="5003070" y="3625058"/>
                </a:lnTo>
                <a:lnTo>
                  <a:pt x="4961035" y="3623471"/>
                </a:lnTo>
                <a:lnTo>
                  <a:pt x="4919792" y="3621090"/>
                </a:lnTo>
                <a:lnTo>
                  <a:pt x="4899170" y="3620296"/>
                </a:lnTo>
                <a:lnTo>
                  <a:pt x="4880134" y="3618708"/>
                </a:lnTo>
                <a:lnTo>
                  <a:pt x="4842857" y="3615533"/>
                </a:lnTo>
                <a:lnTo>
                  <a:pt x="4807166" y="3612358"/>
                </a:lnTo>
                <a:lnTo>
                  <a:pt x="4772269" y="3609183"/>
                </a:lnTo>
                <a:lnTo>
                  <a:pt x="4738957" y="3604421"/>
                </a:lnTo>
                <a:lnTo>
                  <a:pt x="4707231" y="3598865"/>
                </a:lnTo>
                <a:lnTo>
                  <a:pt x="4678679" y="3594896"/>
                </a:lnTo>
                <a:lnTo>
                  <a:pt x="4649334" y="3587752"/>
                </a:lnTo>
                <a:lnTo>
                  <a:pt x="4623159" y="3582196"/>
                </a:lnTo>
                <a:lnTo>
                  <a:pt x="4596985" y="3575846"/>
                </a:lnTo>
                <a:lnTo>
                  <a:pt x="4572399" y="3568702"/>
                </a:lnTo>
                <a:lnTo>
                  <a:pt x="4549398" y="3560765"/>
                </a:lnTo>
                <a:lnTo>
                  <a:pt x="4527190" y="3553621"/>
                </a:lnTo>
                <a:lnTo>
                  <a:pt x="4505775" y="3544096"/>
                </a:lnTo>
                <a:lnTo>
                  <a:pt x="4485948" y="3535365"/>
                </a:lnTo>
                <a:lnTo>
                  <a:pt x="4465326" y="3526633"/>
                </a:lnTo>
                <a:lnTo>
                  <a:pt x="4447878" y="3517902"/>
                </a:lnTo>
                <a:lnTo>
                  <a:pt x="4429634" y="3507583"/>
                </a:lnTo>
                <a:lnTo>
                  <a:pt x="4412979" y="3496471"/>
                </a:lnTo>
                <a:lnTo>
                  <a:pt x="4396324" y="3486152"/>
                </a:lnTo>
                <a:lnTo>
                  <a:pt x="4380460" y="3475040"/>
                </a:lnTo>
                <a:lnTo>
                  <a:pt x="4365392" y="3463927"/>
                </a:lnTo>
                <a:lnTo>
                  <a:pt x="4350322" y="3452815"/>
                </a:lnTo>
                <a:lnTo>
                  <a:pt x="4337631" y="3440115"/>
                </a:lnTo>
                <a:lnTo>
                  <a:pt x="4322563" y="3428209"/>
                </a:lnTo>
                <a:lnTo>
                  <a:pt x="4309079" y="3416303"/>
                </a:lnTo>
                <a:lnTo>
                  <a:pt x="4282905" y="3390109"/>
                </a:lnTo>
                <a:lnTo>
                  <a:pt x="4269422" y="3375028"/>
                </a:lnTo>
                <a:lnTo>
                  <a:pt x="4255145" y="3359153"/>
                </a:lnTo>
                <a:lnTo>
                  <a:pt x="4241661" y="3343278"/>
                </a:lnTo>
                <a:lnTo>
                  <a:pt x="4228971" y="3327402"/>
                </a:lnTo>
                <a:lnTo>
                  <a:pt x="4217076" y="3312322"/>
                </a:lnTo>
                <a:lnTo>
                  <a:pt x="4205972" y="3295652"/>
                </a:lnTo>
                <a:lnTo>
                  <a:pt x="4194867" y="3278984"/>
                </a:lnTo>
                <a:lnTo>
                  <a:pt x="4184559" y="3260727"/>
                </a:lnTo>
                <a:lnTo>
                  <a:pt x="4174247" y="3244059"/>
                </a:lnTo>
                <a:lnTo>
                  <a:pt x="4164730" y="3225803"/>
                </a:lnTo>
                <a:lnTo>
                  <a:pt x="4155212" y="3208341"/>
                </a:lnTo>
                <a:lnTo>
                  <a:pt x="4148074" y="3190083"/>
                </a:lnTo>
                <a:lnTo>
                  <a:pt x="4140143" y="3172621"/>
                </a:lnTo>
                <a:lnTo>
                  <a:pt x="4132211" y="3154366"/>
                </a:lnTo>
                <a:lnTo>
                  <a:pt x="4118728" y="3117853"/>
                </a:lnTo>
                <a:lnTo>
                  <a:pt x="4106038" y="3081341"/>
                </a:lnTo>
                <a:lnTo>
                  <a:pt x="4096520" y="3043242"/>
                </a:lnTo>
                <a:lnTo>
                  <a:pt x="4088589" y="3005933"/>
                </a:lnTo>
                <a:lnTo>
                  <a:pt x="4082245" y="2968628"/>
                </a:lnTo>
                <a:lnTo>
                  <a:pt x="4077485" y="2930528"/>
                </a:lnTo>
                <a:lnTo>
                  <a:pt x="4074313" y="2893221"/>
                </a:lnTo>
                <a:lnTo>
                  <a:pt x="4071935" y="2874965"/>
                </a:lnTo>
                <a:lnTo>
                  <a:pt x="4071935" y="2856708"/>
                </a:lnTo>
                <a:lnTo>
                  <a:pt x="4070348" y="2839248"/>
                </a:lnTo>
                <a:lnTo>
                  <a:pt x="4070348" y="2820197"/>
                </a:lnTo>
                <a:lnTo>
                  <a:pt x="4071935" y="2784478"/>
                </a:lnTo>
                <a:lnTo>
                  <a:pt x="4074313" y="2747172"/>
                </a:lnTo>
                <a:lnTo>
                  <a:pt x="4075107" y="2729709"/>
                </a:lnTo>
                <a:lnTo>
                  <a:pt x="4077485" y="2710658"/>
                </a:lnTo>
                <a:lnTo>
                  <a:pt x="4082245" y="2673353"/>
                </a:lnTo>
                <a:lnTo>
                  <a:pt x="4088589" y="2636839"/>
                </a:lnTo>
                <a:lnTo>
                  <a:pt x="4096520" y="2598739"/>
                </a:lnTo>
                <a:lnTo>
                  <a:pt x="4102073" y="2581277"/>
                </a:lnTo>
                <a:lnTo>
                  <a:pt x="4106038" y="2562227"/>
                </a:lnTo>
                <a:lnTo>
                  <a:pt x="4118728" y="2524922"/>
                </a:lnTo>
                <a:lnTo>
                  <a:pt x="4125073" y="2505870"/>
                </a:lnTo>
                <a:lnTo>
                  <a:pt x="4132211" y="2488411"/>
                </a:lnTo>
                <a:lnTo>
                  <a:pt x="4140143" y="2470152"/>
                </a:lnTo>
                <a:lnTo>
                  <a:pt x="4148074" y="2452689"/>
                </a:lnTo>
                <a:lnTo>
                  <a:pt x="4155212" y="2434434"/>
                </a:lnTo>
                <a:lnTo>
                  <a:pt x="4164730" y="2416970"/>
                </a:lnTo>
                <a:lnTo>
                  <a:pt x="4174247" y="2398714"/>
                </a:lnTo>
                <a:lnTo>
                  <a:pt x="4184559" y="2382045"/>
                </a:lnTo>
                <a:lnTo>
                  <a:pt x="4194867" y="2364583"/>
                </a:lnTo>
                <a:lnTo>
                  <a:pt x="4205972" y="2347914"/>
                </a:lnTo>
                <a:lnTo>
                  <a:pt x="4217076" y="2332039"/>
                </a:lnTo>
                <a:lnTo>
                  <a:pt x="4228971" y="2315370"/>
                </a:lnTo>
                <a:lnTo>
                  <a:pt x="4241661" y="2299495"/>
                </a:lnTo>
                <a:lnTo>
                  <a:pt x="4255145" y="2284416"/>
                </a:lnTo>
                <a:lnTo>
                  <a:pt x="4269422" y="2268539"/>
                </a:lnTo>
                <a:lnTo>
                  <a:pt x="4282905" y="2252666"/>
                </a:lnTo>
                <a:lnTo>
                  <a:pt x="4296388" y="2240760"/>
                </a:lnTo>
                <a:lnTo>
                  <a:pt x="4309079" y="2227265"/>
                </a:lnTo>
                <a:lnTo>
                  <a:pt x="4337631" y="2202659"/>
                </a:lnTo>
                <a:lnTo>
                  <a:pt x="4350322" y="2189958"/>
                </a:lnTo>
                <a:lnTo>
                  <a:pt x="4365392" y="2178846"/>
                </a:lnTo>
                <a:lnTo>
                  <a:pt x="4380460" y="2167734"/>
                </a:lnTo>
                <a:lnTo>
                  <a:pt x="4396324" y="2156621"/>
                </a:lnTo>
                <a:lnTo>
                  <a:pt x="4412979" y="2147097"/>
                </a:lnTo>
                <a:lnTo>
                  <a:pt x="4429634" y="2135984"/>
                </a:lnTo>
                <a:lnTo>
                  <a:pt x="4447878" y="2126458"/>
                </a:lnTo>
                <a:lnTo>
                  <a:pt x="4465326" y="2116936"/>
                </a:lnTo>
                <a:lnTo>
                  <a:pt x="4485948" y="2107408"/>
                </a:lnTo>
                <a:lnTo>
                  <a:pt x="4505775" y="2098677"/>
                </a:lnTo>
                <a:lnTo>
                  <a:pt x="4527190" y="2090742"/>
                </a:lnTo>
                <a:lnTo>
                  <a:pt x="4549398" y="2082009"/>
                </a:lnTo>
                <a:lnTo>
                  <a:pt x="4572399" y="2075660"/>
                </a:lnTo>
                <a:lnTo>
                  <a:pt x="4596985" y="2067721"/>
                </a:lnTo>
                <a:lnTo>
                  <a:pt x="4623159" y="2060577"/>
                </a:lnTo>
                <a:lnTo>
                  <a:pt x="4649334" y="2055020"/>
                </a:lnTo>
                <a:lnTo>
                  <a:pt x="4678679" y="2048671"/>
                </a:lnTo>
                <a:lnTo>
                  <a:pt x="4707231" y="2043909"/>
                </a:lnTo>
                <a:lnTo>
                  <a:pt x="4738957" y="2038354"/>
                </a:lnTo>
                <a:lnTo>
                  <a:pt x="4772269" y="2034383"/>
                </a:lnTo>
                <a:lnTo>
                  <a:pt x="4807166" y="2030416"/>
                </a:lnTo>
                <a:lnTo>
                  <a:pt x="4842857" y="2027239"/>
                </a:lnTo>
                <a:lnTo>
                  <a:pt x="4880134" y="2024067"/>
                </a:lnTo>
                <a:lnTo>
                  <a:pt x="4919792" y="2021686"/>
                </a:lnTo>
                <a:lnTo>
                  <a:pt x="4961035" y="2019304"/>
                </a:lnTo>
                <a:lnTo>
                  <a:pt x="5003070" y="2018508"/>
                </a:lnTo>
                <a:close/>
                <a:moveTo>
                  <a:pt x="11395385" y="2017714"/>
                </a:moveTo>
                <a:lnTo>
                  <a:pt x="11483457" y="2018508"/>
                </a:lnTo>
                <a:lnTo>
                  <a:pt x="11565181" y="2021683"/>
                </a:lnTo>
                <a:lnTo>
                  <a:pt x="11639765" y="2026445"/>
                </a:lnTo>
                <a:lnTo>
                  <a:pt x="11708794" y="2032795"/>
                </a:lnTo>
                <a:lnTo>
                  <a:pt x="11771476" y="2041526"/>
                </a:lnTo>
                <a:lnTo>
                  <a:pt x="11828604" y="2051845"/>
                </a:lnTo>
                <a:lnTo>
                  <a:pt x="11880971" y="2064545"/>
                </a:lnTo>
                <a:lnTo>
                  <a:pt x="11927783" y="2077245"/>
                </a:lnTo>
                <a:lnTo>
                  <a:pt x="11971422" y="2093120"/>
                </a:lnTo>
                <a:lnTo>
                  <a:pt x="12010301" y="2109789"/>
                </a:lnTo>
                <a:lnTo>
                  <a:pt x="12046800" y="2128045"/>
                </a:lnTo>
                <a:lnTo>
                  <a:pt x="12079330" y="2147096"/>
                </a:lnTo>
                <a:lnTo>
                  <a:pt x="12110275" y="2167734"/>
                </a:lnTo>
                <a:lnTo>
                  <a:pt x="12139632" y="2189958"/>
                </a:lnTo>
                <a:lnTo>
                  <a:pt x="12166609" y="2212976"/>
                </a:lnTo>
                <a:lnTo>
                  <a:pt x="12191999" y="2237584"/>
                </a:lnTo>
                <a:lnTo>
                  <a:pt x="12191999" y="2820990"/>
                </a:lnTo>
                <a:lnTo>
                  <a:pt x="12191999" y="3405984"/>
                </a:lnTo>
                <a:lnTo>
                  <a:pt x="12166609" y="3430590"/>
                </a:lnTo>
                <a:lnTo>
                  <a:pt x="12139632" y="3452815"/>
                </a:lnTo>
                <a:lnTo>
                  <a:pt x="12110275" y="3475040"/>
                </a:lnTo>
                <a:lnTo>
                  <a:pt x="12079330" y="3496471"/>
                </a:lnTo>
                <a:lnTo>
                  <a:pt x="12046800" y="3515521"/>
                </a:lnTo>
                <a:lnTo>
                  <a:pt x="12010301" y="3532983"/>
                </a:lnTo>
                <a:lnTo>
                  <a:pt x="11971422" y="3549652"/>
                </a:lnTo>
                <a:lnTo>
                  <a:pt x="11927783" y="3565527"/>
                </a:lnTo>
                <a:lnTo>
                  <a:pt x="11880971" y="3579021"/>
                </a:lnTo>
                <a:lnTo>
                  <a:pt x="11828604" y="3590927"/>
                </a:lnTo>
                <a:lnTo>
                  <a:pt x="11771476" y="3601246"/>
                </a:lnTo>
                <a:lnTo>
                  <a:pt x="11708794" y="3609977"/>
                </a:lnTo>
                <a:lnTo>
                  <a:pt x="11639765" y="3617121"/>
                </a:lnTo>
                <a:lnTo>
                  <a:pt x="11565181" y="3621090"/>
                </a:lnTo>
                <a:lnTo>
                  <a:pt x="11483457" y="3625058"/>
                </a:lnTo>
                <a:lnTo>
                  <a:pt x="11395385" y="3625852"/>
                </a:lnTo>
                <a:lnTo>
                  <a:pt x="11302552" y="3625058"/>
                </a:lnTo>
                <a:lnTo>
                  <a:pt x="11219242" y="3621090"/>
                </a:lnTo>
                <a:lnTo>
                  <a:pt x="11142278" y="3615533"/>
                </a:lnTo>
                <a:lnTo>
                  <a:pt x="11071662" y="3609183"/>
                </a:lnTo>
                <a:lnTo>
                  <a:pt x="11007393" y="3598865"/>
                </a:lnTo>
                <a:lnTo>
                  <a:pt x="10949471" y="3587752"/>
                </a:lnTo>
                <a:lnTo>
                  <a:pt x="10922495" y="3582196"/>
                </a:lnTo>
                <a:lnTo>
                  <a:pt x="10897105" y="3575846"/>
                </a:lnTo>
                <a:lnTo>
                  <a:pt x="10848705" y="3560765"/>
                </a:lnTo>
                <a:lnTo>
                  <a:pt x="10805066" y="3544096"/>
                </a:lnTo>
                <a:lnTo>
                  <a:pt x="10765393" y="3526633"/>
                </a:lnTo>
                <a:lnTo>
                  <a:pt x="10729689" y="3507583"/>
                </a:lnTo>
                <a:lnTo>
                  <a:pt x="10695571" y="3486152"/>
                </a:lnTo>
                <a:lnTo>
                  <a:pt x="10664627" y="3463927"/>
                </a:lnTo>
                <a:lnTo>
                  <a:pt x="10636857" y="3440115"/>
                </a:lnTo>
                <a:lnTo>
                  <a:pt x="10609086" y="3416303"/>
                </a:lnTo>
                <a:lnTo>
                  <a:pt x="10582109" y="3390109"/>
                </a:lnTo>
                <a:lnTo>
                  <a:pt x="10554339" y="3359153"/>
                </a:lnTo>
                <a:lnTo>
                  <a:pt x="10528155" y="3327402"/>
                </a:lnTo>
                <a:lnTo>
                  <a:pt x="10505145" y="3295652"/>
                </a:lnTo>
                <a:lnTo>
                  <a:pt x="10483722" y="3260727"/>
                </a:lnTo>
                <a:lnTo>
                  <a:pt x="10447225" y="3190083"/>
                </a:lnTo>
                <a:lnTo>
                  <a:pt x="10431356" y="3154365"/>
                </a:lnTo>
                <a:lnTo>
                  <a:pt x="10417867" y="3117853"/>
                </a:lnTo>
                <a:lnTo>
                  <a:pt x="10405966" y="3081340"/>
                </a:lnTo>
                <a:lnTo>
                  <a:pt x="10395651" y="3043240"/>
                </a:lnTo>
                <a:lnTo>
                  <a:pt x="10387717" y="3005140"/>
                </a:lnTo>
                <a:lnTo>
                  <a:pt x="10381369" y="2968628"/>
                </a:lnTo>
                <a:lnTo>
                  <a:pt x="10372641" y="2893221"/>
                </a:lnTo>
                <a:lnTo>
                  <a:pt x="10371054" y="2856708"/>
                </a:lnTo>
                <a:lnTo>
                  <a:pt x="10370261" y="2820196"/>
                </a:lnTo>
                <a:lnTo>
                  <a:pt x="10372641" y="2747172"/>
                </a:lnTo>
                <a:lnTo>
                  <a:pt x="10376608" y="2710658"/>
                </a:lnTo>
                <a:lnTo>
                  <a:pt x="10381369" y="2673353"/>
                </a:lnTo>
                <a:lnTo>
                  <a:pt x="10387717" y="2636839"/>
                </a:lnTo>
                <a:lnTo>
                  <a:pt x="10395651" y="2598739"/>
                </a:lnTo>
                <a:lnTo>
                  <a:pt x="10405966" y="2562227"/>
                </a:lnTo>
                <a:lnTo>
                  <a:pt x="10417867" y="2524921"/>
                </a:lnTo>
                <a:lnTo>
                  <a:pt x="10431356" y="2488408"/>
                </a:lnTo>
                <a:lnTo>
                  <a:pt x="10447225" y="2451896"/>
                </a:lnTo>
                <a:lnTo>
                  <a:pt x="10483722" y="2382045"/>
                </a:lnTo>
                <a:lnTo>
                  <a:pt x="10528155" y="2315370"/>
                </a:lnTo>
                <a:lnTo>
                  <a:pt x="10554339" y="2284415"/>
                </a:lnTo>
                <a:lnTo>
                  <a:pt x="10582109" y="2252665"/>
                </a:lnTo>
                <a:lnTo>
                  <a:pt x="10609086" y="2227264"/>
                </a:lnTo>
                <a:lnTo>
                  <a:pt x="10636857" y="2202659"/>
                </a:lnTo>
                <a:lnTo>
                  <a:pt x="10664627" y="2178845"/>
                </a:lnTo>
                <a:lnTo>
                  <a:pt x="10695571" y="2156621"/>
                </a:lnTo>
                <a:lnTo>
                  <a:pt x="10729689" y="2135983"/>
                </a:lnTo>
                <a:lnTo>
                  <a:pt x="10765393" y="2116933"/>
                </a:lnTo>
                <a:lnTo>
                  <a:pt x="10805066" y="2098676"/>
                </a:lnTo>
                <a:lnTo>
                  <a:pt x="10848705" y="2082008"/>
                </a:lnTo>
                <a:lnTo>
                  <a:pt x="10897105" y="2067720"/>
                </a:lnTo>
                <a:lnTo>
                  <a:pt x="10949471" y="2055020"/>
                </a:lnTo>
                <a:lnTo>
                  <a:pt x="11007393" y="2043908"/>
                </a:lnTo>
                <a:lnTo>
                  <a:pt x="11071662" y="2034383"/>
                </a:lnTo>
                <a:lnTo>
                  <a:pt x="11142278" y="2027239"/>
                </a:lnTo>
                <a:lnTo>
                  <a:pt x="11219242" y="2021683"/>
                </a:lnTo>
                <a:lnTo>
                  <a:pt x="11302552" y="2018508"/>
                </a:lnTo>
                <a:close/>
                <a:moveTo>
                  <a:pt x="6199940" y="1668465"/>
                </a:moveTo>
                <a:lnTo>
                  <a:pt x="6697428" y="1668465"/>
                </a:lnTo>
                <a:lnTo>
                  <a:pt x="7194914" y="1668465"/>
                </a:lnTo>
                <a:lnTo>
                  <a:pt x="7692401" y="1668465"/>
                </a:lnTo>
                <a:lnTo>
                  <a:pt x="8191475" y="1668465"/>
                </a:lnTo>
                <a:lnTo>
                  <a:pt x="8191475" y="2304005"/>
                </a:lnTo>
                <a:lnTo>
                  <a:pt x="8191475" y="2307972"/>
                </a:lnTo>
                <a:lnTo>
                  <a:pt x="8189889" y="2313528"/>
                </a:lnTo>
                <a:lnTo>
                  <a:pt x="8189095" y="2318287"/>
                </a:lnTo>
                <a:lnTo>
                  <a:pt x="8187508" y="2322255"/>
                </a:lnTo>
                <a:lnTo>
                  <a:pt x="8185921" y="2327015"/>
                </a:lnTo>
                <a:lnTo>
                  <a:pt x="8183541" y="2330189"/>
                </a:lnTo>
                <a:lnTo>
                  <a:pt x="8180367" y="2334949"/>
                </a:lnTo>
                <a:lnTo>
                  <a:pt x="8176400" y="2338124"/>
                </a:lnTo>
                <a:lnTo>
                  <a:pt x="8173226" y="2341298"/>
                </a:lnTo>
                <a:lnTo>
                  <a:pt x="8170052" y="2343679"/>
                </a:lnTo>
                <a:lnTo>
                  <a:pt x="8165291" y="2346058"/>
                </a:lnTo>
                <a:lnTo>
                  <a:pt x="8162118" y="2348438"/>
                </a:lnTo>
                <a:lnTo>
                  <a:pt x="8157357" y="2350818"/>
                </a:lnTo>
                <a:lnTo>
                  <a:pt x="8151804" y="2351611"/>
                </a:lnTo>
                <a:lnTo>
                  <a:pt x="8147836" y="2351611"/>
                </a:lnTo>
                <a:lnTo>
                  <a:pt x="8143075" y="2352405"/>
                </a:lnTo>
                <a:lnTo>
                  <a:pt x="7620992" y="2352405"/>
                </a:lnTo>
                <a:lnTo>
                  <a:pt x="7615438" y="2351611"/>
                </a:lnTo>
                <a:lnTo>
                  <a:pt x="7609883" y="2350818"/>
                </a:lnTo>
                <a:lnTo>
                  <a:pt x="7604329" y="2349232"/>
                </a:lnTo>
                <a:lnTo>
                  <a:pt x="7599569" y="2346850"/>
                </a:lnTo>
                <a:lnTo>
                  <a:pt x="7498009" y="2296864"/>
                </a:lnTo>
                <a:lnTo>
                  <a:pt x="7368678" y="2234183"/>
                </a:lnTo>
                <a:lnTo>
                  <a:pt x="7236967" y="2170709"/>
                </a:lnTo>
                <a:lnTo>
                  <a:pt x="7178252" y="2142939"/>
                </a:lnTo>
                <a:lnTo>
                  <a:pt x="7129059" y="2121515"/>
                </a:lnTo>
                <a:lnTo>
                  <a:pt x="7125885" y="2119136"/>
                </a:lnTo>
                <a:lnTo>
                  <a:pt x="7118744" y="2115961"/>
                </a:lnTo>
                <a:lnTo>
                  <a:pt x="7113190" y="2115169"/>
                </a:lnTo>
                <a:lnTo>
                  <a:pt x="7107636" y="2113581"/>
                </a:lnTo>
                <a:lnTo>
                  <a:pt x="7101288" y="2113581"/>
                </a:lnTo>
                <a:lnTo>
                  <a:pt x="7098908" y="2115169"/>
                </a:lnTo>
                <a:lnTo>
                  <a:pt x="7095734" y="2115169"/>
                </a:lnTo>
                <a:lnTo>
                  <a:pt x="7093354" y="2117548"/>
                </a:lnTo>
                <a:lnTo>
                  <a:pt x="7090180" y="2118342"/>
                </a:lnTo>
                <a:lnTo>
                  <a:pt x="7087800" y="2120722"/>
                </a:lnTo>
                <a:lnTo>
                  <a:pt x="7085419" y="2123103"/>
                </a:lnTo>
                <a:lnTo>
                  <a:pt x="7084627" y="2126278"/>
                </a:lnTo>
                <a:lnTo>
                  <a:pt x="7083039" y="2129452"/>
                </a:lnTo>
                <a:lnTo>
                  <a:pt x="7083039" y="2132623"/>
                </a:lnTo>
                <a:lnTo>
                  <a:pt x="7083039" y="2136590"/>
                </a:lnTo>
                <a:lnTo>
                  <a:pt x="7084627" y="2139764"/>
                </a:lnTo>
                <a:lnTo>
                  <a:pt x="7085419" y="2142939"/>
                </a:lnTo>
                <a:lnTo>
                  <a:pt x="7087007" y="2146114"/>
                </a:lnTo>
                <a:lnTo>
                  <a:pt x="7088593" y="2149287"/>
                </a:lnTo>
                <a:lnTo>
                  <a:pt x="7092560" y="2154047"/>
                </a:lnTo>
                <a:lnTo>
                  <a:pt x="7096528" y="2158807"/>
                </a:lnTo>
                <a:lnTo>
                  <a:pt x="7100495" y="2161980"/>
                </a:lnTo>
                <a:lnTo>
                  <a:pt x="7441674" y="2474593"/>
                </a:lnTo>
                <a:lnTo>
                  <a:pt x="8112925" y="3145839"/>
                </a:lnTo>
                <a:lnTo>
                  <a:pt x="8116099" y="3149012"/>
                </a:lnTo>
                <a:lnTo>
                  <a:pt x="8118479" y="3153775"/>
                </a:lnTo>
                <a:lnTo>
                  <a:pt x="8122446" y="3158533"/>
                </a:lnTo>
                <a:lnTo>
                  <a:pt x="8123240" y="3161708"/>
                </a:lnTo>
                <a:lnTo>
                  <a:pt x="8125620" y="3166468"/>
                </a:lnTo>
                <a:lnTo>
                  <a:pt x="8126414" y="3172022"/>
                </a:lnTo>
                <a:lnTo>
                  <a:pt x="8128000" y="3180751"/>
                </a:lnTo>
                <a:lnTo>
                  <a:pt x="8126414" y="3189477"/>
                </a:lnTo>
                <a:lnTo>
                  <a:pt x="8123240" y="3198206"/>
                </a:lnTo>
                <a:lnTo>
                  <a:pt x="8122446" y="3202966"/>
                </a:lnTo>
                <a:lnTo>
                  <a:pt x="8118479" y="3207726"/>
                </a:lnTo>
                <a:lnTo>
                  <a:pt x="8116099" y="3210900"/>
                </a:lnTo>
                <a:lnTo>
                  <a:pt x="8112925" y="3214867"/>
                </a:lnTo>
                <a:lnTo>
                  <a:pt x="7697956" y="3629040"/>
                </a:lnTo>
                <a:lnTo>
                  <a:pt x="7694782" y="3632214"/>
                </a:lnTo>
                <a:lnTo>
                  <a:pt x="7690021" y="3636181"/>
                </a:lnTo>
                <a:lnTo>
                  <a:pt x="7686847" y="3637768"/>
                </a:lnTo>
                <a:lnTo>
                  <a:pt x="7682087" y="3640148"/>
                </a:lnTo>
                <a:lnTo>
                  <a:pt x="7678120" y="3641735"/>
                </a:lnTo>
                <a:lnTo>
                  <a:pt x="7673359" y="3642528"/>
                </a:lnTo>
                <a:lnTo>
                  <a:pt x="7663837" y="3643322"/>
                </a:lnTo>
                <a:lnTo>
                  <a:pt x="7654316" y="3642528"/>
                </a:lnTo>
                <a:lnTo>
                  <a:pt x="7645588" y="3640148"/>
                </a:lnTo>
                <a:lnTo>
                  <a:pt x="7640828" y="3637768"/>
                </a:lnTo>
                <a:lnTo>
                  <a:pt x="7636861" y="3636181"/>
                </a:lnTo>
                <a:lnTo>
                  <a:pt x="7633687" y="3632214"/>
                </a:lnTo>
                <a:lnTo>
                  <a:pt x="7629720" y="3629040"/>
                </a:lnTo>
                <a:lnTo>
                  <a:pt x="7055269" y="3055387"/>
                </a:lnTo>
                <a:lnTo>
                  <a:pt x="6683145" y="2666604"/>
                </a:lnTo>
                <a:lnTo>
                  <a:pt x="6679178" y="2662637"/>
                </a:lnTo>
                <a:lnTo>
                  <a:pt x="6675211" y="2658670"/>
                </a:lnTo>
                <a:lnTo>
                  <a:pt x="6669657" y="2654703"/>
                </a:lnTo>
                <a:lnTo>
                  <a:pt x="6666483" y="2653116"/>
                </a:lnTo>
                <a:lnTo>
                  <a:pt x="6664103" y="2651529"/>
                </a:lnTo>
                <a:lnTo>
                  <a:pt x="6660135" y="2650736"/>
                </a:lnTo>
                <a:lnTo>
                  <a:pt x="6656962" y="2649149"/>
                </a:lnTo>
                <a:lnTo>
                  <a:pt x="6653788" y="2649149"/>
                </a:lnTo>
                <a:lnTo>
                  <a:pt x="6650614" y="2649149"/>
                </a:lnTo>
                <a:lnTo>
                  <a:pt x="6647440" y="2650736"/>
                </a:lnTo>
                <a:lnTo>
                  <a:pt x="6643474" y="2653116"/>
                </a:lnTo>
                <a:lnTo>
                  <a:pt x="6640300" y="2654703"/>
                </a:lnTo>
                <a:lnTo>
                  <a:pt x="6637919" y="2657083"/>
                </a:lnTo>
                <a:lnTo>
                  <a:pt x="6637126" y="2659465"/>
                </a:lnTo>
                <a:lnTo>
                  <a:pt x="6636333" y="2662637"/>
                </a:lnTo>
                <a:lnTo>
                  <a:pt x="6634745" y="2666604"/>
                </a:lnTo>
                <a:lnTo>
                  <a:pt x="6634745" y="2668191"/>
                </a:lnTo>
                <a:lnTo>
                  <a:pt x="6634745" y="2675334"/>
                </a:lnTo>
                <a:lnTo>
                  <a:pt x="6636333" y="2680889"/>
                </a:lnTo>
                <a:lnTo>
                  <a:pt x="6637919" y="2684855"/>
                </a:lnTo>
                <a:lnTo>
                  <a:pt x="6641886" y="2692789"/>
                </a:lnTo>
                <a:lnTo>
                  <a:pt x="6642680" y="2696756"/>
                </a:lnTo>
                <a:lnTo>
                  <a:pt x="6653788" y="2718972"/>
                </a:lnTo>
                <a:lnTo>
                  <a:pt x="6666483" y="2744361"/>
                </a:lnTo>
                <a:lnTo>
                  <a:pt x="6694254" y="2801488"/>
                </a:lnTo>
                <a:lnTo>
                  <a:pt x="6760109" y="2930820"/>
                </a:lnTo>
                <a:lnTo>
                  <a:pt x="6825965" y="3057767"/>
                </a:lnTo>
                <a:lnTo>
                  <a:pt x="6878332" y="3158533"/>
                </a:lnTo>
                <a:lnTo>
                  <a:pt x="6879125" y="3160915"/>
                </a:lnTo>
                <a:lnTo>
                  <a:pt x="6879918" y="3164087"/>
                </a:lnTo>
                <a:lnTo>
                  <a:pt x="6881506" y="3169642"/>
                </a:lnTo>
                <a:lnTo>
                  <a:pt x="6882299" y="3175196"/>
                </a:lnTo>
                <a:lnTo>
                  <a:pt x="6883886" y="3180751"/>
                </a:lnTo>
                <a:lnTo>
                  <a:pt x="6883886" y="3611584"/>
                </a:lnTo>
                <a:lnTo>
                  <a:pt x="6882299" y="3617138"/>
                </a:lnTo>
                <a:lnTo>
                  <a:pt x="6882299" y="3621105"/>
                </a:lnTo>
                <a:lnTo>
                  <a:pt x="6881506" y="3625866"/>
                </a:lnTo>
                <a:lnTo>
                  <a:pt x="6879125" y="3630627"/>
                </a:lnTo>
                <a:lnTo>
                  <a:pt x="6876745" y="3634594"/>
                </a:lnTo>
                <a:lnTo>
                  <a:pt x="6874365" y="3639354"/>
                </a:lnTo>
                <a:lnTo>
                  <a:pt x="6872777" y="3642528"/>
                </a:lnTo>
                <a:lnTo>
                  <a:pt x="6868811" y="3645702"/>
                </a:lnTo>
                <a:lnTo>
                  <a:pt x="6865637" y="3648876"/>
                </a:lnTo>
                <a:lnTo>
                  <a:pt x="6861670" y="3652843"/>
                </a:lnTo>
                <a:lnTo>
                  <a:pt x="6857702" y="3654430"/>
                </a:lnTo>
                <a:lnTo>
                  <a:pt x="6853735" y="3656810"/>
                </a:lnTo>
                <a:lnTo>
                  <a:pt x="6848975" y="3658397"/>
                </a:lnTo>
                <a:lnTo>
                  <a:pt x="6845007" y="3659190"/>
                </a:lnTo>
                <a:lnTo>
                  <a:pt x="6840247" y="3660777"/>
                </a:lnTo>
                <a:lnTo>
                  <a:pt x="6834692" y="3660777"/>
                </a:lnTo>
                <a:lnTo>
                  <a:pt x="6199940" y="3660777"/>
                </a:lnTo>
                <a:lnTo>
                  <a:pt x="6199940" y="3161708"/>
                </a:lnTo>
                <a:lnTo>
                  <a:pt x="6199940" y="2664226"/>
                </a:lnTo>
                <a:lnTo>
                  <a:pt x="6199940" y="2166741"/>
                </a:lnTo>
                <a:close/>
                <a:moveTo>
                  <a:pt x="0" y="1668465"/>
                </a:moveTo>
                <a:lnTo>
                  <a:pt x="472296" y="1668465"/>
                </a:lnTo>
                <a:lnTo>
                  <a:pt x="945383" y="1668465"/>
                </a:lnTo>
                <a:lnTo>
                  <a:pt x="1418473" y="1668465"/>
                </a:lnTo>
                <a:lnTo>
                  <a:pt x="1891561" y="1668465"/>
                </a:lnTo>
                <a:lnTo>
                  <a:pt x="1891561" y="2304005"/>
                </a:lnTo>
                <a:lnTo>
                  <a:pt x="1891561" y="2307972"/>
                </a:lnTo>
                <a:lnTo>
                  <a:pt x="1891561" y="2311146"/>
                </a:lnTo>
                <a:lnTo>
                  <a:pt x="1890768" y="2313525"/>
                </a:lnTo>
                <a:lnTo>
                  <a:pt x="1889974" y="2318286"/>
                </a:lnTo>
                <a:lnTo>
                  <a:pt x="1888386" y="2322255"/>
                </a:lnTo>
                <a:lnTo>
                  <a:pt x="1886004" y="2327015"/>
                </a:lnTo>
                <a:lnTo>
                  <a:pt x="1884417" y="2330189"/>
                </a:lnTo>
                <a:lnTo>
                  <a:pt x="1880449" y="2334949"/>
                </a:lnTo>
                <a:lnTo>
                  <a:pt x="1877274" y="2338124"/>
                </a:lnTo>
                <a:lnTo>
                  <a:pt x="1874098" y="2341298"/>
                </a:lnTo>
                <a:lnTo>
                  <a:pt x="1870923" y="2343676"/>
                </a:lnTo>
                <a:lnTo>
                  <a:pt x="1866160" y="2346058"/>
                </a:lnTo>
                <a:lnTo>
                  <a:pt x="1862986" y="2348436"/>
                </a:lnTo>
                <a:lnTo>
                  <a:pt x="1858223" y="2350817"/>
                </a:lnTo>
                <a:lnTo>
                  <a:pt x="1852667" y="2351610"/>
                </a:lnTo>
                <a:lnTo>
                  <a:pt x="1848697" y="2351610"/>
                </a:lnTo>
                <a:lnTo>
                  <a:pt x="1843935" y="2352403"/>
                </a:lnTo>
                <a:lnTo>
                  <a:pt x="1321631" y="2352403"/>
                </a:lnTo>
                <a:lnTo>
                  <a:pt x="1316076" y="2351610"/>
                </a:lnTo>
                <a:lnTo>
                  <a:pt x="1310519" y="2350817"/>
                </a:lnTo>
                <a:lnTo>
                  <a:pt x="1304962" y="2349232"/>
                </a:lnTo>
                <a:lnTo>
                  <a:pt x="1300200" y="2346850"/>
                </a:lnTo>
                <a:lnTo>
                  <a:pt x="1198598" y="2296863"/>
                </a:lnTo>
                <a:lnTo>
                  <a:pt x="1069211" y="2234182"/>
                </a:lnTo>
                <a:lnTo>
                  <a:pt x="937445" y="2170709"/>
                </a:lnTo>
                <a:lnTo>
                  <a:pt x="878706" y="2142939"/>
                </a:lnTo>
                <a:lnTo>
                  <a:pt x="829493" y="2121514"/>
                </a:lnTo>
                <a:lnTo>
                  <a:pt x="826318" y="2119136"/>
                </a:lnTo>
                <a:lnTo>
                  <a:pt x="819173" y="2115961"/>
                </a:lnTo>
                <a:lnTo>
                  <a:pt x="813617" y="2115169"/>
                </a:lnTo>
                <a:lnTo>
                  <a:pt x="808061" y="2113580"/>
                </a:lnTo>
                <a:lnTo>
                  <a:pt x="801711" y="2113580"/>
                </a:lnTo>
                <a:lnTo>
                  <a:pt x="796154" y="2115169"/>
                </a:lnTo>
                <a:lnTo>
                  <a:pt x="793772" y="2117547"/>
                </a:lnTo>
                <a:lnTo>
                  <a:pt x="790597" y="2118340"/>
                </a:lnTo>
                <a:lnTo>
                  <a:pt x="788217" y="2120721"/>
                </a:lnTo>
                <a:lnTo>
                  <a:pt x="785835" y="2123103"/>
                </a:lnTo>
                <a:lnTo>
                  <a:pt x="784247" y="2126278"/>
                </a:lnTo>
                <a:lnTo>
                  <a:pt x="783454" y="2129448"/>
                </a:lnTo>
                <a:lnTo>
                  <a:pt x="783454" y="2136590"/>
                </a:lnTo>
                <a:lnTo>
                  <a:pt x="784247" y="2139764"/>
                </a:lnTo>
                <a:lnTo>
                  <a:pt x="785835" y="2142939"/>
                </a:lnTo>
                <a:lnTo>
                  <a:pt x="786629" y="2146110"/>
                </a:lnTo>
                <a:lnTo>
                  <a:pt x="789010" y="2149284"/>
                </a:lnTo>
                <a:lnTo>
                  <a:pt x="792185" y="2154047"/>
                </a:lnTo>
                <a:lnTo>
                  <a:pt x="796946" y="2158807"/>
                </a:lnTo>
                <a:lnTo>
                  <a:pt x="800123" y="2161980"/>
                </a:lnTo>
                <a:lnTo>
                  <a:pt x="1141446" y="2474593"/>
                </a:lnTo>
                <a:lnTo>
                  <a:pt x="1813772" y="3145837"/>
                </a:lnTo>
                <a:lnTo>
                  <a:pt x="1816946" y="3149012"/>
                </a:lnTo>
                <a:lnTo>
                  <a:pt x="1819328" y="3153775"/>
                </a:lnTo>
                <a:lnTo>
                  <a:pt x="1822503" y="3158533"/>
                </a:lnTo>
                <a:lnTo>
                  <a:pt x="1824091" y="3161706"/>
                </a:lnTo>
                <a:lnTo>
                  <a:pt x="1827265" y="3172022"/>
                </a:lnTo>
                <a:lnTo>
                  <a:pt x="1828059" y="3180749"/>
                </a:lnTo>
                <a:lnTo>
                  <a:pt x="1827265" y="3189477"/>
                </a:lnTo>
                <a:lnTo>
                  <a:pt x="1825678" y="3194237"/>
                </a:lnTo>
                <a:lnTo>
                  <a:pt x="1824091" y="3198204"/>
                </a:lnTo>
                <a:lnTo>
                  <a:pt x="1822503" y="3202966"/>
                </a:lnTo>
                <a:lnTo>
                  <a:pt x="1819328" y="3207726"/>
                </a:lnTo>
                <a:lnTo>
                  <a:pt x="1816946" y="3210900"/>
                </a:lnTo>
                <a:lnTo>
                  <a:pt x="1813772" y="3214867"/>
                </a:lnTo>
                <a:lnTo>
                  <a:pt x="1398628" y="3629039"/>
                </a:lnTo>
                <a:lnTo>
                  <a:pt x="1395453" y="3632213"/>
                </a:lnTo>
                <a:lnTo>
                  <a:pt x="1390691" y="3636180"/>
                </a:lnTo>
                <a:lnTo>
                  <a:pt x="1387515" y="3637767"/>
                </a:lnTo>
                <a:lnTo>
                  <a:pt x="1382753" y="3640147"/>
                </a:lnTo>
                <a:lnTo>
                  <a:pt x="1374022" y="3642527"/>
                </a:lnTo>
                <a:lnTo>
                  <a:pt x="1363703" y="3643321"/>
                </a:lnTo>
                <a:lnTo>
                  <a:pt x="1354971" y="3642527"/>
                </a:lnTo>
                <a:lnTo>
                  <a:pt x="1350208" y="3641734"/>
                </a:lnTo>
                <a:lnTo>
                  <a:pt x="1346239" y="3640147"/>
                </a:lnTo>
                <a:lnTo>
                  <a:pt x="1341476" y="3637767"/>
                </a:lnTo>
                <a:lnTo>
                  <a:pt x="1337508" y="3636180"/>
                </a:lnTo>
                <a:lnTo>
                  <a:pt x="1333539" y="3632213"/>
                </a:lnTo>
                <a:lnTo>
                  <a:pt x="1330364" y="3629039"/>
                </a:lnTo>
                <a:lnTo>
                  <a:pt x="755671" y="3055386"/>
                </a:lnTo>
                <a:lnTo>
                  <a:pt x="382598" y="2666604"/>
                </a:lnTo>
                <a:lnTo>
                  <a:pt x="379424" y="2662637"/>
                </a:lnTo>
                <a:lnTo>
                  <a:pt x="374661" y="2658670"/>
                </a:lnTo>
                <a:lnTo>
                  <a:pt x="369105" y="2654703"/>
                </a:lnTo>
                <a:lnTo>
                  <a:pt x="363547" y="2651528"/>
                </a:lnTo>
                <a:lnTo>
                  <a:pt x="360372" y="2650736"/>
                </a:lnTo>
                <a:lnTo>
                  <a:pt x="357197" y="2649148"/>
                </a:lnTo>
                <a:lnTo>
                  <a:pt x="350848" y="2649148"/>
                </a:lnTo>
                <a:lnTo>
                  <a:pt x="346879" y="2650736"/>
                </a:lnTo>
                <a:lnTo>
                  <a:pt x="343704" y="2653116"/>
                </a:lnTo>
                <a:lnTo>
                  <a:pt x="340528" y="2654703"/>
                </a:lnTo>
                <a:lnTo>
                  <a:pt x="338146" y="2657083"/>
                </a:lnTo>
                <a:lnTo>
                  <a:pt x="335765" y="2662637"/>
                </a:lnTo>
                <a:lnTo>
                  <a:pt x="334972" y="2668190"/>
                </a:lnTo>
                <a:lnTo>
                  <a:pt x="334972" y="2675331"/>
                </a:lnTo>
                <a:lnTo>
                  <a:pt x="335765" y="2680888"/>
                </a:lnTo>
                <a:lnTo>
                  <a:pt x="338146" y="2684855"/>
                </a:lnTo>
                <a:lnTo>
                  <a:pt x="341322" y="2692787"/>
                </a:lnTo>
                <a:lnTo>
                  <a:pt x="342910" y="2696754"/>
                </a:lnTo>
                <a:lnTo>
                  <a:pt x="365929" y="2744361"/>
                </a:lnTo>
                <a:lnTo>
                  <a:pt x="393710" y="2801488"/>
                </a:lnTo>
                <a:lnTo>
                  <a:pt x="459595" y="2930821"/>
                </a:lnTo>
                <a:lnTo>
                  <a:pt x="525477" y="3057766"/>
                </a:lnTo>
                <a:lnTo>
                  <a:pt x="577867" y="3158533"/>
                </a:lnTo>
                <a:lnTo>
                  <a:pt x="580248" y="3164086"/>
                </a:lnTo>
                <a:lnTo>
                  <a:pt x="581835" y="3169642"/>
                </a:lnTo>
                <a:lnTo>
                  <a:pt x="582630" y="3175196"/>
                </a:lnTo>
                <a:lnTo>
                  <a:pt x="583422" y="3180749"/>
                </a:lnTo>
                <a:lnTo>
                  <a:pt x="583422" y="3611583"/>
                </a:lnTo>
                <a:lnTo>
                  <a:pt x="582630" y="3617137"/>
                </a:lnTo>
                <a:lnTo>
                  <a:pt x="582630" y="3618724"/>
                </a:lnTo>
                <a:lnTo>
                  <a:pt x="582630" y="3621104"/>
                </a:lnTo>
                <a:lnTo>
                  <a:pt x="581835" y="3625865"/>
                </a:lnTo>
                <a:lnTo>
                  <a:pt x="579454" y="3630626"/>
                </a:lnTo>
                <a:lnTo>
                  <a:pt x="577072" y="3634593"/>
                </a:lnTo>
                <a:lnTo>
                  <a:pt x="574692" y="3639353"/>
                </a:lnTo>
                <a:lnTo>
                  <a:pt x="572310" y="3642527"/>
                </a:lnTo>
                <a:lnTo>
                  <a:pt x="569136" y="3645701"/>
                </a:lnTo>
                <a:lnTo>
                  <a:pt x="565959" y="3648875"/>
                </a:lnTo>
                <a:lnTo>
                  <a:pt x="561198" y="3652842"/>
                </a:lnTo>
                <a:lnTo>
                  <a:pt x="558022" y="3654429"/>
                </a:lnTo>
                <a:lnTo>
                  <a:pt x="553259" y="3656809"/>
                </a:lnTo>
                <a:lnTo>
                  <a:pt x="549292" y="3658396"/>
                </a:lnTo>
                <a:lnTo>
                  <a:pt x="544528" y="3659189"/>
                </a:lnTo>
                <a:lnTo>
                  <a:pt x="540559" y="3660776"/>
                </a:lnTo>
                <a:lnTo>
                  <a:pt x="535003" y="3660776"/>
                </a:lnTo>
                <a:lnTo>
                  <a:pt x="0" y="3660776"/>
                </a:lnTo>
                <a:close/>
                <a:moveTo>
                  <a:pt x="2944456" y="1592263"/>
                </a:moveTo>
                <a:lnTo>
                  <a:pt x="2991269" y="1592263"/>
                </a:lnTo>
                <a:lnTo>
                  <a:pt x="3038874" y="1592263"/>
                </a:lnTo>
                <a:lnTo>
                  <a:pt x="3083308" y="1593850"/>
                </a:lnTo>
                <a:lnTo>
                  <a:pt x="3126947" y="1594645"/>
                </a:lnTo>
                <a:lnTo>
                  <a:pt x="3167413" y="1596230"/>
                </a:lnTo>
                <a:lnTo>
                  <a:pt x="3187248" y="1597024"/>
                </a:lnTo>
                <a:lnTo>
                  <a:pt x="3207878" y="1599404"/>
                </a:lnTo>
                <a:lnTo>
                  <a:pt x="3245169" y="1601784"/>
                </a:lnTo>
                <a:lnTo>
                  <a:pt x="3280874" y="1604957"/>
                </a:lnTo>
                <a:lnTo>
                  <a:pt x="3315786" y="1608924"/>
                </a:lnTo>
                <a:lnTo>
                  <a:pt x="3348317" y="1613685"/>
                </a:lnTo>
                <a:lnTo>
                  <a:pt x="3379261" y="1618445"/>
                </a:lnTo>
                <a:lnTo>
                  <a:pt x="3409411" y="1623997"/>
                </a:lnTo>
                <a:lnTo>
                  <a:pt x="3437183" y="1629551"/>
                </a:lnTo>
                <a:lnTo>
                  <a:pt x="3464159" y="1635898"/>
                </a:lnTo>
                <a:lnTo>
                  <a:pt x="3489549" y="1643038"/>
                </a:lnTo>
                <a:lnTo>
                  <a:pt x="3514145" y="1649388"/>
                </a:lnTo>
                <a:lnTo>
                  <a:pt x="3537949" y="1657321"/>
                </a:lnTo>
                <a:lnTo>
                  <a:pt x="3560166" y="1665253"/>
                </a:lnTo>
                <a:lnTo>
                  <a:pt x="3581587" y="1673979"/>
                </a:lnTo>
                <a:lnTo>
                  <a:pt x="3601424" y="1681912"/>
                </a:lnTo>
                <a:lnTo>
                  <a:pt x="3621260" y="1691433"/>
                </a:lnTo>
                <a:lnTo>
                  <a:pt x="3639508" y="1700954"/>
                </a:lnTo>
                <a:lnTo>
                  <a:pt x="3656965" y="1710474"/>
                </a:lnTo>
                <a:lnTo>
                  <a:pt x="3675214" y="1720787"/>
                </a:lnTo>
                <a:lnTo>
                  <a:pt x="3690289" y="1731894"/>
                </a:lnTo>
                <a:lnTo>
                  <a:pt x="3706158" y="1742208"/>
                </a:lnTo>
                <a:lnTo>
                  <a:pt x="3722026" y="1754109"/>
                </a:lnTo>
                <a:lnTo>
                  <a:pt x="3736309" y="1765216"/>
                </a:lnTo>
                <a:lnTo>
                  <a:pt x="3750590" y="1777909"/>
                </a:lnTo>
                <a:lnTo>
                  <a:pt x="3764080" y="1789811"/>
                </a:lnTo>
                <a:lnTo>
                  <a:pt x="3777568" y="1802504"/>
                </a:lnTo>
                <a:lnTo>
                  <a:pt x="3804545" y="1827892"/>
                </a:lnTo>
                <a:lnTo>
                  <a:pt x="3818826" y="1842173"/>
                </a:lnTo>
                <a:lnTo>
                  <a:pt x="3832314" y="1858039"/>
                </a:lnTo>
                <a:lnTo>
                  <a:pt x="3845803" y="1873905"/>
                </a:lnTo>
                <a:lnTo>
                  <a:pt x="3857704" y="1890568"/>
                </a:lnTo>
                <a:lnTo>
                  <a:pt x="3870400" y="1905643"/>
                </a:lnTo>
                <a:lnTo>
                  <a:pt x="3881509" y="1923095"/>
                </a:lnTo>
                <a:lnTo>
                  <a:pt x="3892615" y="1939757"/>
                </a:lnTo>
                <a:lnTo>
                  <a:pt x="3903724" y="1956418"/>
                </a:lnTo>
                <a:lnTo>
                  <a:pt x="3912452" y="1973870"/>
                </a:lnTo>
                <a:lnTo>
                  <a:pt x="3922768" y="1990532"/>
                </a:lnTo>
                <a:lnTo>
                  <a:pt x="3931495" y="2008779"/>
                </a:lnTo>
                <a:lnTo>
                  <a:pt x="3939428" y="2026230"/>
                </a:lnTo>
                <a:lnTo>
                  <a:pt x="3948158" y="2044478"/>
                </a:lnTo>
                <a:lnTo>
                  <a:pt x="3955298" y="2063521"/>
                </a:lnTo>
                <a:lnTo>
                  <a:pt x="3968787" y="2100014"/>
                </a:lnTo>
                <a:lnTo>
                  <a:pt x="3980688" y="2137301"/>
                </a:lnTo>
                <a:lnTo>
                  <a:pt x="3991002" y="2173795"/>
                </a:lnTo>
                <a:lnTo>
                  <a:pt x="3998937" y="2211876"/>
                </a:lnTo>
                <a:lnTo>
                  <a:pt x="4005286" y="2249957"/>
                </a:lnTo>
                <a:lnTo>
                  <a:pt x="4010838" y="2286453"/>
                </a:lnTo>
                <a:lnTo>
                  <a:pt x="4014013" y="2324535"/>
                </a:lnTo>
                <a:lnTo>
                  <a:pt x="4015600" y="2341987"/>
                </a:lnTo>
                <a:lnTo>
                  <a:pt x="4016392" y="2361029"/>
                </a:lnTo>
                <a:lnTo>
                  <a:pt x="4016392" y="2379275"/>
                </a:lnTo>
                <a:lnTo>
                  <a:pt x="4016392" y="2396729"/>
                </a:lnTo>
                <a:lnTo>
                  <a:pt x="4016392" y="2434017"/>
                </a:lnTo>
                <a:lnTo>
                  <a:pt x="4014013" y="2469719"/>
                </a:lnTo>
                <a:lnTo>
                  <a:pt x="4011633" y="2488759"/>
                </a:lnTo>
                <a:lnTo>
                  <a:pt x="4010838" y="2506214"/>
                </a:lnTo>
                <a:lnTo>
                  <a:pt x="4005286" y="2544296"/>
                </a:lnTo>
                <a:lnTo>
                  <a:pt x="3998937" y="2580790"/>
                </a:lnTo>
                <a:lnTo>
                  <a:pt x="3991002" y="2618076"/>
                </a:lnTo>
                <a:lnTo>
                  <a:pt x="3986243" y="2637117"/>
                </a:lnTo>
                <a:lnTo>
                  <a:pt x="3980688" y="2655365"/>
                </a:lnTo>
                <a:lnTo>
                  <a:pt x="3968787" y="2692654"/>
                </a:lnTo>
                <a:lnTo>
                  <a:pt x="3963233" y="2710107"/>
                </a:lnTo>
                <a:lnTo>
                  <a:pt x="3955298" y="2729146"/>
                </a:lnTo>
                <a:lnTo>
                  <a:pt x="3948158" y="2747394"/>
                </a:lnTo>
                <a:lnTo>
                  <a:pt x="3939428" y="2764847"/>
                </a:lnTo>
                <a:lnTo>
                  <a:pt x="3931495" y="2783095"/>
                </a:lnTo>
                <a:lnTo>
                  <a:pt x="3922768" y="2800548"/>
                </a:lnTo>
                <a:lnTo>
                  <a:pt x="3912452" y="2817209"/>
                </a:lnTo>
                <a:lnTo>
                  <a:pt x="3903724" y="2835458"/>
                </a:lnTo>
                <a:lnTo>
                  <a:pt x="3892615" y="2852119"/>
                </a:lnTo>
                <a:lnTo>
                  <a:pt x="3881509" y="2868777"/>
                </a:lnTo>
                <a:lnTo>
                  <a:pt x="3870400" y="2885438"/>
                </a:lnTo>
                <a:lnTo>
                  <a:pt x="3857704" y="2902098"/>
                </a:lnTo>
                <a:lnTo>
                  <a:pt x="3845803" y="2917967"/>
                </a:lnTo>
                <a:lnTo>
                  <a:pt x="3832314" y="2933835"/>
                </a:lnTo>
                <a:lnTo>
                  <a:pt x="3818826" y="2948906"/>
                </a:lnTo>
                <a:lnTo>
                  <a:pt x="3804545" y="2963980"/>
                </a:lnTo>
                <a:lnTo>
                  <a:pt x="3791055" y="2976678"/>
                </a:lnTo>
                <a:lnTo>
                  <a:pt x="3777568" y="2989370"/>
                </a:lnTo>
                <a:lnTo>
                  <a:pt x="3750590" y="3014755"/>
                </a:lnTo>
                <a:lnTo>
                  <a:pt x="3736309" y="3025862"/>
                </a:lnTo>
                <a:lnTo>
                  <a:pt x="3722026" y="3038558"/>
                </a:lnTo>
                <a:lnTo>
                  <a:pt x="3706158" y="3049664"/>
                </a:lnTo>
                <a:lnTo>
                  <a:pt x="3690289" y="3059978"/>
                </a:lnTo>
                <a:lnTo>
                  <a:pt x="3675214" y="3071085"/>
                </a:lnTo>
                <a:lnTo>
                  <a:pt x="3656965" y="3080604"/>
                </a:lnTo>
                <a:lnTo>
                  <a:pt x="3639508" y="3090918"/>
                </a:lnTo>
                <a:lnTo>
                  <a:pt x="3621260" y="3101231"/>
                </a:lnTo>
                <a:lnTo>
                  <a:pt x="3601424" y="3109959"/>
                </a:lnTo>
                <a:lnTo>
                  <a:pt x="3581587" y="3118685"/>
                </a:lnTo>
                <a:lnTo>
                  <a:pt x="3560166" y="3126619"/>
                </a:lnTo>
                <a:lnTo>
                  <a:pt x="3537949" y="3134554"/>
                </a:lnTo>
                <a:lnTo>
                  <a:pt x="3514145" y="3142488"/>
                </a:lnTo>
                <a:lnTo>
                  <a:pt x="3489549" y="3148833"/>
                </a:lnTo>
                <a:lnTo>
                  <a:pt x="3464159" y="3155181"/>
                </a:lnTo>
                <a:lnTo>
                  <a:pt x="3437183" y="3162321"/>
                </a:lnTo>
                <a:lnTo>
                  <a:pt x="3409411" y="3167873"/>
                </a:lnTo>
                <a:lnTo>
                  <a:pt x="3379261" y="3173427"/>
                </a:lnTo>
                <a:lnTo>
                  <a:pt x="3348317" y="3178187"/>
                </a:lnTo>
                <a:lnTo>
                  <a:pt x="3315786" y="3182154"/>
                </a:lnTo>
                <a:lnTo>
                  <a:pt x="3280874" y="3186914"/>
                </a:lnTo>
                <a:lnTo>
                  <a:pt x="3245169" y="3190088"/>
                </a:lnTo>
                <a:lnTo>
                  <a:pt x="3207878" y="3192468"/>
                </a:lnTo>
                <a:lnTo>
                  <a:pt x="3167413" y="3195642"/>
                </a:lnTo>
                <a:lnTo>
                  <a:pt x="3126947" y="3197228"/>
                </a:lnTo>
                <a:lnTo>
                  <a:pt x="3083308" y="3198815"/>
                </a:lnTo>
                <a:lnTo>
                  <a:pt x="3038874" y="3198815"/>
                </a:lnTo>
                <a:lnTo>
                  <a:pt x="2991269" y="3200402"/>
                </a:lnTo>
                <a:lnTo>
                  <a:pt x="2944456" y="3198815"/>
                </a:lnTo>
                <a:lnTo>
                  <a:pt x="2899229" y="3198815"/>
                </a:lnTo>
                <a:lnTo>
                  <a:pt x="2856384" y="3197228"/>
                </a:lnTo>
                <a:lnTo>
                  <a:pt x="2815124" y="3195642"/>
                </a:lnTo>
                <a:lnTo>
                  <a:pt x="2794495" y="3194848"/>
                </a:lnTo>
                <a:lnTo>
                  <a:pt x="2775453" y="3192468"/>
                </a:lnTo>
                <a:lnTo>
                  <a:pt x="2738161" y="3190088"/>
                </a:lnTo>
                <a:lnTo>
                  <a:pt x="2702455" y="3186914"/>
                </a:lnTo>
                <a:lnTo>
                  <a:pt x="2667545" y="3182154"/>
                </a:lnTo>
                <a:lnTo>
                  <a:pt x="2635014" y="3178187"/>
                </a:lnTo>
                <a:lnTo>
                  <a:pt x="2604069" y="3173427"/>
                </a:lnTo>
                <a:lnTo>
                  <a:pt x="2573920" y="3167873"/>
                </a:lnTo>
                <a:lnTo>
                  <a:pt x="2546149" y="3162321"/>
                </a:lnTo>
                <a:lnTo>
                  <a:pt x="2519172" y="3155181"/>
                </a:lnTo>
                <a:lnTo>
                  <a:pt x="2492195" y="3148833"/>
                </a:lnTo>
                <a:lnTo>
                  <a:pt x="2467598" y="3142488"/>
                </a:lnTo>
                <a:lnTo>
                  <a:pt x="2444588" y="3134554"/>
                </a:lnTo>
                <a:lnTo>
                  <a:pt x="2422371" y="3126619"/>
                </a:lnTo>
                <a:lnTo>
                  <a:pt x="2400949" y="3118685"/>
                </a:lnTo>
                <a:lnTo>
                  <a:pt x="2381113" y="3109959"/>
                </a:lnTo>
                <a:lnTo>
                  <a:pt x="2362071" y="3101231"/>
                </a:lnTo>
                <a:lnTo>
                  <a:pt x="2343028" y="3090918"/>
                </a:lnTo>
                <a:lnTo>
                  <a:pt x="2324779" y="3080604"/>
                </a:lnTo>
                <a:lnTo>
                  <a:pt x="2308116" y="3071085"/>
                </a:lnTo>
                <a:lnTo>
                  <a:pt x="2293041" y="3059978"/>
                </a:lnTo>
                <a:lnTo>
                  <a:pt x="2275585" y="3049664"/>
                </a:lnTo>
                <a:lnTo>
                  <a:pt x="2261304" y="3038558"/>
                </a:lnTo>
                <a:lnTo>
                  <a:pt x="2247022" y="3025862"/>
                </a:lnTo>
                <a:lnTo>
                  <a:pt x="2232739" y="3013963"/>
                </a:lnTo>
                <a:lnTo>
                  <a:pt x="2219251" y="3002859"/>
                </a:lnTo>
                <a:lnTo>
                  <a:pt x="2204175" y="2989370"/>
                </a:lnTo>
                <a:lnTo>
                  <a:pt x="2178785" y="2963980"/>
                </a:lnTo>
                <a:lnTo>
                  <a:pt x="2164504" y="2948906"/>
                </a:lnTo>
                <a:lnTo>
                  <a:pt x="2151016" y="2933835"/>
                </a:lnTo>
                <a:lnTo>
                  <a:pt x="2137526" y="2917967"/>
                </a:lnTo>
                <a:lnTo>
                  <a:pt x="2125626" y="2902098"/>
                </a:lnTo>
                <a:lnTo>
                  <a:pt x="2112931" y="2885438"/>
                </a:lnTo>
                <a:lnTo>
                  <a:pt x="2101028" y="2868777"/>
                </a:lnTo>
                <a:lnTo>
                  <a:pt x="2090715" y="2852119"/>
                </a:lnTo>
                <a:lnTo>
                  <a:pt x="2079606" y="2835458"/>
                </a:lnTo>
                <a:lnTo>
                  <a:pt x="2069291" y="2817209"/>
                </a:lnTo>
                <a:lnTo>
                  <a:pt x="2060563" y="2800548"/>
                </a:lnTo>
                <a:lnTo>
                  <a:pt x="2051836" y="2783095"/>
                </a:lnTo>
                <a:lnTo>
                  <a:pt x="2043108" y="2764847"/>
                </a:lnTo>
                <a:lnTo>
                  <a:pt x="2035173" y="2747394"/>
                </a:lnTo>
                <a:lnTo>
                  <a:pt x="2027239" y="2728353"/>
                </a:lnTo>
                <a:lnTo>
                  <a:pt x="2013750" y="2692654"/>
                </a:lnTo>
                <a:lnTo>
                  <a:pt x="2002642" y="2654571"/>
                </a:lnTo>
                <a:lnTo>
                  <a:pt x="1992328" y="2618076"/>
                </a:lnTo>
                <a:lnTo>
                  <a:pt x="1983599" y="2579995"/>
                </a:lnTo>
                <a:lnTo>
                  <a:pt x="1978046" y="2541914"/>
                </a:lnTo>
                <a:lnTo>
                  <a:pt x="1972492" y="2505420"/>
                </a:lnTo>
                <a:lnTo>
                  <a:pt x="1969318" y="2467341"/>
                </a:lnTo>
                <a:lnTo>
                  <a:pt x="1967730" y="2449093"/>
                </a:lnTo>
                <a:lnTo>
                  <a:pt x="1966937" y="2430050"/>
                </a:lnTo>
                <a:lnTo>
                  <a:pt x="1966937" y="2412599"/>
                </a:lnTo>
                <a:lnTo>
                  <a:pt x="1966144" y="2394349"/>
                </a:lnTo>
                <a:lnTo>
                  <a:pt x="1966937" y="2358648"/>
                </a:lnTo>
                <a:lnTo>
                  <a:pt x="1969318" y="2322153"/>
                </a:lnTo>
                <a:lnTo>
                  <a:pt x="1970112" y="2303114"/>
                </a:lnTo>
                <a:lnTo>
                  <a:pt x="1972492" y="2285659"/>
                </a:lnTo>
                <a:lnTo>
                  <a:pt x="1978046" y="2248372"/>
                </a:lnTo>
                <a:lnTo>
                  <a:pt x="1983599" y="2210291"/>
                </a:lnTo>
                <a:lnTo>
                  <a:pt x="1992328" y="2173795"/>
                </a:lnTo>
                <a:lnTo>
                  <a:pt x="1997088" y="2154756"/>
                </a:lnTo>
                <a:lnTo>
                  <a:pt x="2002642" y="2135714"/>
                </a:lnTo>
                <a:lnTo>
                  <a:pt x="2013750" y="2099221"/>
                </a:lnTo>
                <a:lnTo>
                  <a:pt x="2020098" y="2080972"/>
                </a:lnTo>
                <a:lnTo>
                  <a:pt x="2027239" y="2061931"/>
                </a:lnTo>
                <a:lnTo>
                  <a:pt x="2035173" y="2044478"/>
                </a:lnTo>
                <a:lnTo>
                  <a:pt x="2043108" y="2026230"/>
                </a:lnTo>
                <a:lnTo>
                  <a:pt x="2051836" y="2008779"/>
                </a:lnTo>
                <a:lnTo>
                  <a:pt x="2060563" y="1990532"/>
                </a:lnTo>
                <a:lnTo>
                  <a:pt x="2069291" y="1973870"/>
                </a:lnTo>
                <a:lnTo>
                  <a:pt x="2079606" y="1956418"/>
                </a:lnTo>
                <a:lnTo>
                  <a:pt x="2090715" y="1939757"/>
                </a:lnTo>
                <a:lnTo>
                  <a:pt x="2101028" y="1923095"/>
                </a:lnTo>
                <a:lnTo>
                  <a:pt x="2112931" y="1905643"/>
                </a:lnTo>
                <a:lnTo>
                  <a:pt x="2125626" y="1888982"/>
                </a:lnTo>
                <a:lnTo>
                  <a:pt x="2137526" y="1873905"/>
                </a:lnTo>
                <a:lnTo>
                  <a:pt x="2151016" y="1858039"/>
                </a:lnTo>
                <a:lnTo>
                  <a:pt x="2164504" y="1842173"/>
                </a:lnTo>
                <a:lnTo>
                  <a:pt x="2178785" y="1827892"/>
                </a:lnTo>
                <a:lnTo>
                  <a:pt x="2192274" y="1814403"/>
                </a:lnTo>
                <a:lnTo>
                  <a:pt x="2204175" y="1802504"/>
                </a:lnTo>
                <a:lnTo>
                  <a:pt x="2232739" y="1777909"/>
                </a:lnTo>
                <a:lnTo>
                  <a:pt x="2247022" y="1765216"/>
                </a:lnTo>
                <a:lnTo>
                  <a:pt x="2261304" y="1753318"/>
                </a:lnTo>
                <a:lnTo>
                  <a:pt x="2275585" y="1742208"/>
                </a:lnTo>
                <a:lnTo>
                  <a:pt x="2293041" y="1731894"/>
                </a:lnTo>
                <a:lnTo>
                  <a:pt x="2308116" y="1720787"/>
                </a:lnTo>
                <a:lnTo>
                  <a:pt x="2324779" y="1710474"/>
                </a:lnTo>
                <a:lnTo>
                  <a:pt x="2343028" y="1700954"/>
                </a:lnTo>
                <a:lnTo>
                  <a:pt x="2362071" y="1691433"/>
                </a:lnTo>
                <a:lnTo>
                  <a:pt x="2381113" y="1681912"/>
                </a:lnTo>
                <a:lnTo>
                  <a:pt x="2400949" y="1673187"/>
                </a:lnTo>
                <a:lnTo>
                  <a:pt x="2422371" y="1665253"/>
                </a:lnTo>
                <a:lnTo>
                  <a:pt x="2444588" y="1657321"/>
                </a:lnTo>
                <a:lnTo>
                  <a:pt x="2467598" y="1649388"/>
                </a:lnTo>
                <a:lnTo>
                  <a:pt x="2492195" y="1643038"/>
                </a:lnTo>
                <a:lnTo>
                  <a:pt x="2519172" y="1635898"/>
                </a:lnTo>
                <a:lnTo>
                  <a:pt x="2546149" y="1629551"/>
                </a:lnTo>
                <a:lnTo>
                  <a:pt x="2573920" y="1623997"/>
                </a:lnTo>
                <a:lnTo>
                  <a:pt x="2604069" y="1618445"/>
                </a:lnTo>
                <a:lnTo>
                  <a:pt x="2635014" y="1613685"/>
                </a:lnTo>
                <a:lnTo>
                  <a:pt x="2667545" y="1608924"/>
                </a:lnTo>
                <a:lnTo>
                  <a:pt x="2702455" y="1604957"/>
                </a:lnTo>
                <a:lnTo>
                  <a:pt x="2738161" y="1601784"/>
                </a:lnTo>
                <a:lnTo>
                  <a:pt x="2775453" y="1599404"/>
                </a:lnTo>
                <a:lnTo>
                  <a:pt x="2815124" y="1596230"/>
                </a:lnTo>
                <a:lnTo>
                  <a:pt x="2856384" y="1594645"/>
                </a:lnTo>
                <a:lnTo>
                  <a:pt x="2899229" y="1593850"/>
                </a:lnTo>
                <a:close/>
                <a:moveTo>
                  <a:pt x="9291181" y="1590675"/>
                </a:moveTo>
                <a:lnTo>
                  <a:pt x="9384014" y="1591470"/>
                </a:lnTo>
                <a:lnTo>
                  <a:pt x="9467325" y="1595437"/>
                </a:lnTo>
                <a:lnTo>
                  <a:pt x="9544288" y="1600994"/>
                </a:lnTo>
                <a:lnTo>
                  <a:pt x="9614905" y="1608138"/>
                </a:lnTo>
                <a:lnTo>
                  <a:pt x="9679174" y="1617662"/>
                </a:lnTo>
                <a:lnTo>
                  <a:pt x="9737888" y="1628775"/>
                </a:lnTo>
                <a:lnTo>
                  <a:pt x="9764072" y="1635126"/>
                </a:lnTo>
                <a:lnTo>
                  <a:pt x="9790255" y="1642269"/>
                </a:lnTo>
                <a:lnTo>
                  <a:pt x="9837862" y="1656557"/>
                </a:lnTo>
                <a:lnTo>
                  <a:pt x="9881501" y="1672432"/>
                </a:lnTo>
                <a:lnTo>
                  <a:pt x="9921966" y="1689894"/>
                </a:lnTo>
                <a:lnTo>
                  <a:pt x="9957671" y="1709737"/>
                </a:lnTo>
                <a:lnTo>
                  <a:pt x="9990995" y="1731169"/>
                </a:lnTo>
                <a:lnTo>
                  <a:pt x="10021940" y="1752601"/>
                </a:lnTo>
                <a:lnTo>
                  <a:pt x="10051297" y="1775620"/>
                </a:lnTo>
                <a:lnTo>
                  <a:pt x="10077480" y="1801812"/>
                </a:lnTo>
                <a:lnTo>
                  <a:pt x="10104458" y="1827214"/>
                </a:lnTo>
                <a:lnTo>
                  <a:pt x="10132228" y="1857376"/>
                </a:lnTo>
                <a:lnTo>
                  <a:pt x="10158411" y="1888332"/>
                </a:lnTo>
                <a:lnTo>
                  <a:pt x="10181420" y="1922463"/>
                </a:lnTo>
                <a:lnTo>
                  <a:pt x="10202844" y="1955801"/>
                </a:lnTo>
                <a:lnTo>
                  <a:pt x="10239342" y="2025651"/>
                </a:lnTo>
                <a:lnTo>
                  <a:pt x="10255211" y="2062957"/>
                </a:lnTo>
                <a:lnTo>
                  <a:pt x="10268699" y="2098676"/>
                </a:lnTo>
                <a:lnTo>
                  <a:pt x="10280601" y="2136776"/>
                </a:lnTo>
                <a:lnTo>
                  <a:pt x="10290916" y="2173289"/>
                </a:lnTo>
                <a:lnTo>
                  <a:pt x="10298851" y="2211389"/>
                </a:lnTo>
                <a:lnTo>
                  <a:pt x="10305198" y="2249489"/>
                </a:lnTo>
                <a:lnTo>
                  <a:pt x="10314718" y="2324101"/>
                </a:lnTo>
                <a:lnTo>
                  <a:pt x="10316306" y="2360614"/>
                </a:lnTo>
                <a:lnTo>
                  <a:pt x="10316306" y="2396332"/>
                </a:lnTo>
                <a:lnTo>
                  <a:pt x="10314718" y="2469357"/>
                </a:lnTo>
                <a:lnTo>
                  <a:pt x="10310752" y="2505869"/>
                </a:lnTo>
                <a:lnTo>
                  <a:pt x="10305198" y="2542384"/>
                </a:lnTo>
                <a:lnTo>
                  <a:pt x="10298851" y="2580483"/>
                </a:lnTo>
                <a:lnTo>
                  <a:pt x="10290916" y="2617788"/>
                </a:lnTo>
                <a:lnTo>
                  <a:pt x="10280601" y="2655096"/>
                </a:lnTo>
                <a:lnTo>
                  <a:pt x="10268699" y="2692402"/>
                </a:lnTo>
                <a:lnTo>
                  <a:pt x="10255211" y="2728913"/>
                </a:lnTo>
                <a:lnTo>
                  <a:pt x="10239342" y="2764634"/>
                </a:lnTo>
                <a:lnTo>
                  <a:pt x="10202844" y="2835276"/>
                </a:lnTo>
                <a:lnTo>
                  <a:pt x="10158411" y="2901952"/>
                </a:lnTo>
                <a:lnTo>
                  <a:pt x="10132228" y="2933702"/>
                </a:lnTo>
                <a:lnTo>
                  <a:pt x="10104458" y="2963864"/>
                </a:lnTo>
                <a:lnTo>
                  <a:pt x="10077480" y="2989263"/>
                </a:lnTo>
                <a:lnTo>
                  <a:pt x="10051297" y="3013869"/>
                </a:lnTo>
                <a:lnTo>
                  <a:pt x="10021940" y="3036889"/>
                </a:lnTo>
                <a:lnTo>
                  <a:pt x="9990995" y="3059908"/>
                </a:lnTo>
                <a:lnTo>
                  <a:pt x="9957671" y="3080544"/>
                </a:lnTo>
                <a:lnTo>
                  <a:pt x="9921966" y="3099596"/>
                </a:lnTo>
                <a:lnTo>
                  <a:pt x="9881501" y="3117851"/>
                </a:lnTo>
                <a:lnTo>
                  <a:pt x="9837862" y="3134519"/>
                </a:lnTo>
                <a:lnTo>
                  <a:pt x="9790255" y="3148807"/>
                </a:lnTo>
                <a:lnTo>
                  <a:pt x="9737888" y="3162302"/>
                </a:lnTo>
                <a:lnTo>
                  <a:pt x="9679174" y="3173413"/>
                </a:lnTo>
                <a:lnTo>
                  <a:pt x="9614905" y="3182145"/>
                </a:lnTo>
                <a:lnTo>
                  <a:pt x="9544288" y="3190083"/>
                </a:lnTo>
                <a:lnTo>
                  <a:pt x="9467325" y="3195638"/>
                </a:lnTo>
                <a:lnTo>
                  <a:pt x="9384014" y="3198020"/>
                </a:lnTo>
                <a:lnTo>
                  <a:pt x="9291181" y="3198813"/>
                </a:lnTo>
                <a:lnTo>
                  <a:pt x="9199936" y="3198020"/>
                </a:lnTo>
                <a:lnTo>
                  <a:pt x="9115037" y="3195638"/>
                </a:lnTo>
                <a:lnTo>
                  <a:pt x="9038074" y="3190083"/>
                </a:lnTo>
                <a:lnTo>
                  <a:pt x="8967458" y="3182145"/>
                </a:lnTo>
                <a:lnTo>
                  <a:pt x="8903983" y="3173413"/>
                </a:lnTo>
                <a:lnTo>
                  <a:pt x="8846061" y="3162302"/>
                </a:lnTo>
                <a:lnTo>
                  <a:pt x="8818291" y="3155158"/>
                </a:lnTo>
                <a:lnTo>
                  <a:pt x="8792901" y="3148807"/>
                </a:lnTo>
                <a:lnTo>
                  <a:pt x="8744501" y="3134519"/>
                </a:lnTo>
                <a:lnTo>
                  <a:pt x="8700862" y="3117851"/>
                </a:lnTo>
                <a:lnTo>
                  <a:pt x="8661983" y="3099596"/>
                </a:lnTo>
                <a:lnTo>
                  <a:pt x="8625485" y="3080544"/>
                </a:lnTo>
                <a:lnTo>
                  <a:pt x="8591368" y="3059908"/>
                </a:lnTo>
                <a:lnTo>
                  <a:pt x="8562010" y="3036889"/>
                </a:lnTo>
                <a:lnTo>
                  <a:pt x="8532653" y="3013869"/>
                </a:lnTo>
                <a:lnTo>
                  <a:pt x="8504882" y="2989263"/>
                </a:lnTo>
                <a:lnTo>
                  <a:pt x="8478699" y="2963864"/>
                </a:lnTo>
                <a:lnTo>
                  <a:pt x="8450929" y="2933702"/>
                </a:lnTo>
                <a:lnTo>
                  <a:pt x="8424745" y="2901157"/>
                </a:lnTo>
                <a:lnTo>
                  <a:pt x="8400942" y="2868614"/>
                </a:lnTo>
                <a:lnTo>
                  <a:pt x="8379519" y="2835276"/>
                </a:lnTo>
                <a:lnTo>
                  <a:pt x="8343021" y="2764634"/>
                </a:lnTo>
                <a:lnTo>
                  <a:pt x="8327152" y="2728120"/>
                </a:lnTo>
                <a:lnTo>
                  <a:pt x="8313663" y="2690813"/>
                </a:lnTo>
                <a:lnTo>
                  <a:pt x="8302555" y="2654301"/>
                </a:lnTo>
                <a:lnTo>
                  <a:pt x="8293033" y="2617788"/>
                </a:lnTo>
                <a:lnTo>
                  <a:pt x="8283512" y="2579688"/>
                </a:lnTo>
                <a:lnTo>
                  <a:pt x="8277165" y="2541588"/>
                </a:lnTo>
                <a:lnTo>
                  <a:pt x="8269231" y="2466975"/>
                </a:lnTo>
                <a:lnTo>
                  <a:pt x="8266851" y="2429670"/>
                </a:lnTo>
                <a:lnTo>
                  <a:pt x="8266057" y="2393950"/>
                </a:lnTo>
                <a:lnTo>
                  <a:pt x="8269231" y="2321719"/>
                </a:lnTo>
                <a:lnTo>
                  <a:pt x="8272405" y="2285208"/>
                </a:lnTo>
                <a:lnTo>
                  <a:pt x="8277165" y="2247107"/>
                </a:lnTo>
                <a:lnTo>
                  <a:pt x="8283512" y="2209801"/>
                </a:lnTo>
                <a:lnTo>
                  <a:pt x="8293033" y="2173289"/>
                </a:lnTo>
                <a:lnTo>
                  <a:pt x="8302555" y="2135189"/>
                </a:lnTo>
                <a:lnTo>
                  <a:pt x="8313663" y="2098676"/>
                </a:lnTo>
                <a:lnTo>
                  <a:pt x="8327152" y="2061370"/>
                </a:lnTo>
                <a:lnTo>
                  <a:pt x="8343021" y="2025651"/>
                </a:lnTo>
                <a:lnTo>
                  <a:pt x="8379519" y="1955801"/>
                </a:lnTo>
                <a:lnTo>
                  <a:pt x="8424745" y="1888332"/>
                </a:lnTo>
                <a:lnTo>
                  <a:pt x="8450929" y="1857376"/>
                </a:lnTo>
                <a:lnTo>
                  <a:pt x="8478699" y="1827214"/>
                </a:lnTo>
                <a:lnTo>
                  <a:pt x="8504882" y="1801812"/>
                </a:lnTo>
                <a:lnTo>
                  <a:pt x="8532653" y="1775620"/>
                </a:lnTo>
                <a:lnTo>
                  <a:pt x="8562010" y="1752601"/>
                </a:lnTo>
                <a:lnTo>
                  <a:pt x="8591368" y="1730376"/>
                </a:lnTo>
                <a:lnTo>
                  <a:pt x="8625485" y="1709737"/>
                </a:lnTo>
                <a:lnTo>
                  <a:pt x="8661983" y="1689894"/>
                </a:lnTo>
                <a:lnTo>
                  <a:pt x="8700862" y="1672432"/>
                </a:lnTo>
                <a:lnTo>
                  <a:pt x="8744501" y="1656557"/>
                </a:lnTo>
                <a:lnTo>
                  <a:pt x="8792901" y="1642269"/>
                </a:lnTo>
                <a:lnTo>
                  <a:pt x="8846061" y="1628775"/>
                </a:lnTo>
                <a:lnTo>
                  <a:pt x="8903983" y="1617662"/>
                </a:lnTo>
                <a:lnTo>
                  <a:pt x="8967458" y="1608138"/>
                </a:lnTo>
                <a:lnTo>
                  <a:pt x="9038074" y="1600994"/>
                </a:lnTo>
                <a:lnTo>
                  <a:pt x="9115037" y="1595437"/>
                </a:lnTo>
                <a:lnTo>
                  <a:pt x="9199936" y="1591470"/>
                </a:lnTo>
                <a:close/>
                <a:moveTo>
                  <a:pt x="10424216" y="1"/>
                </a:moveTo>
                <a:lnTo>
                  <a:pt x="11307710" y="1"/>
                </a:lnTo>
                <a:lnTo>
                  <a:pt x="12192000" y="1"/>
                </a:lnTo>
                <a:lnTo>
                  <a:pt x="12192000" y="602208"/>
                </a:lnTo>
                <a:lnTo>
                  <a:pt x="11845905" y="602208"/>
                </a:lnTo>
                <a:lnTo>
                  <a:pt x="11834792" y="601414"/>
                </a:lnTo>
                <a:lnTo>
                  <a:pt x="11824473" y="598240"/>
                </a:lnTo>
                <a:lnTo>
                  <a:pt x="11593478" y="483988"/>
                </a:lnTo>
                <a:lnTo>
                  <a:pt x="11461707" y="422101"/>
                </a:lnTo>
                <a:lnTo>
                  <a:pt x="11353751" y="371322"/>
                </a:lnTo>
                <a:lnTo>
                  <a:pt x="11350576" y="370529"/>
                </a:lnTo>
                <a:lnTo>
                  <a:pt x="11332319" y="364975"/>
                </a:lnTo>
                <a:lnTo>
                  <a:pt x="11320411" y="365768"/>
                </a:lnTo>
                <a:lnTo>
                  <a:pt x="11315649" y="368942"/>
                </a:lnTo>
                <a:lnTo>
                  <a:pt x="11311680" y="373702"/>
                </a:lnTo>
                <a:lnTo>
                  <a:pt x="11307710" y="380843"/>
                </a:lnTo>
                <a:lnTo>
                  <a:pt x="11307710" y="387191"/>
                </a:lnTo>
                <a:lnTo>
                  <a:pt x="11313267" y="399092"/>
                </a:lnTo>
                <a:lnTo>
                  <a:pt x="11321205" y="409406"/>
                </a:lnTo>
                <a:lnTo>
                  <a:pt x="11324381" y="412580"/>
                </a:lnTo>
                <a:lnTo>
                  <a:pt x="11666506" y="725188"/>
                </a:lnTo>
                <a:lnTo>
                  <a:pt x="12192000" y="1250432"/>
                </a:lnTo>
                <a:lnTo>
                  <a:pt x="12192000" y="1612232"/>
                </a:lnTo>
                <a:lnTo>
                  <a:pt x="11922903" y="1880408"/>
                </a:lnTo>
                <a:lnTo>
                  <a:pt x="11907027" y="1891516"/>
                </a:lnTo>
                <a:lnTo>
                  <a:pt x="11888769" y="1894690"/>
                </a:lnTo>
                <a:lnTo>
                  <a:pt x="11870513" y="1891516"/>
                </a:lnTo>
                <a:lnTo>
                  <a:pt x="11861781" y="1886755"/>
                </a:lnTo>
                <a:lnTo>
                  <a:pt x="11854637" y="1880408"/>
                </a:lnTo>
                <a:lnTo>
                  <a:pt x="11279928" y="1306765"/>
                </a:lnTo>
                <a:lnTo>
                  <a:pt x="10907638" y="917196"/>
                </a:lnTo>
                <a:lnTo>
                  <a:pt x="10903668" y="914022"/>
                </a:lnTo>
                <a:lnTo>
                  <a:pt x="10894143" y="906088"/>
                </a:lnTo>
                <a:lnTo>
                  <a:pt x="10881442" y="900534"/>
                </a:lnTo>
                <a:lnTo>
                  <a:pt x="10875091" y="900534"/>
                </a:lnTo>
                <a:lnTo>
                  <a:pt x="10867948" y="903707"/>
                </a:lnTo>
                <a:lnTo>
                  <a:pt x="10863979" y="908468"/>
                </a:lnTo>
                <a:lnTo>
                  <a:pt x="10860804" y="914022"/>
                </a:lnTo>
                <a:lnTo>
                  <a:pt x="10859216" y="925130"/>
                </a:lnTo>
                <a:lnTo>
                  <a:pt x="10862391" y="936238"/>
                </a:lnTo>
                <a:lnTo>
                  <a:pt x="10866360" y="944172"/>
                </a:lnTo>
                <a:lnTo>
                  <a:pt x="10867154" y="947345"/>
                </a:lnTo>
                <a:lnTo>
                  <a:pt x="10918750" y="1052077"/>
                </a:lnTo>
                <a:lnTo>
                  <a:pt x="10984636" y="1181405"/>
                </a:lnTo>
                <a:lnTo>
                  <a:pt x="11102911" y="1409116"/>
                </a:lnTo>
                <a:lnTo>
                  <a:pt x="11106881" y="1420224"/>
                </a:lnTo>
                <a:lnTo>
                  <a:pt x="11108468" y="1431332"/>
                </a:lnTo>
                <a:lnTo>
                  <a:pt x="11108468" y="1862159"/>
                </a:lnTo>
                <a:lnTo>
                  <a:pt x="11106881" y="1872474"/>
                </a:lnTo>
                <a:lnTo>
                  <a:pt x="11106086" y="1876441"/>
                </a:lnTo>
                <a:lnTo>
                  <a:pt x="11103705" y="1881202"/>
                </a:lnTo>
                <a:lnTo>
                  <a:pt x="11098942" y="1889929"/>
                </a:lnTo>
                <a:lnTo>
                  <a:pt x="11093386" y="1897070"/>
                </a:lnTo>
                <a:lnTo>
                  <a:pt x="11087036" y="1902624"/>
                </a:lnTo>
                <a:lnTo>
                  <a:pt x="11078304" y="1906591"/>
                </a:lnTo>
                <a:lnTo>
                  <a:pt x="11059253" y="1911352"/>
                </a:lnTo>
                <a:lnTo>
                  <a:pt x="10424216" y="1911352"/>
                </a:lnTo>
                <a:lnTo>
                  <a:pt x="10424216" y="1432919"/>
                </a:lnTo>
                <a:lnTo>
                  <a:pt x="10424216" y="955280"/>
                </a:lnTo>
                <a:lnTo>
                  <a:pt x="10424216" y="477641"/>
                </a:lnTo>
                <a:close/>
                <a:moveTo>
                  <a:pt x="8300969" y="1"/>
                </a:moveTo>
                <a:lnTo>
                  <a:pt x="8796670" y="1"/>
                </a:lnTo>
                <a:lnTo>
                  <a:pt x="9291579" y="1"/>
                </a:lnTo>
                <a:lnTo>
                  <a:pt x="9786488" y="1"/>
                </a:lnTo>
                <a:lnTo>
                  <a:pt x="10282983" y="1"/>
                </a:lnTo>
                <a:lnTo>
                  <a:pt x="10282983" y="564863"/>
                </a:lnTo>
                <a:lnTo>
                  <a:pt x="9780936" y="644990"/>
                </a:lnTo>
                <a:lnTo>
                  <a:pt x="9776970" y="648164"/>
                </a:lnTo>
                <a:lnTo>
                  <a:pt x="9773798" y="652924"/>
                </a:lnTo>
                <a:lnTo>
                  <a:pt x="9771419" y="658477"/>
                </a:lnTo>
                <a:lnTo>
                  <a:pt x="9771419" y="664824"/>
                </a:lnTo>
                <a:lnTo>
                  <a:pt x="9773798" y="678311"/>
                </a:lnTo>
                <a:lnTo>
                  <a:pt x="9776970" y="683071"/>
                </a:lnTo>
                <a:lnTo>
                  <a:pt x="9780936" y="686244"/>
                </a:lnTo>
                <a:lnTo>
                  <a:pt x="10282983" y="766372"/>
                </a:lnTo>
                <a:lnTo>
                  <a:pt x="10282983" y="1393115"/>
                </a:lnTo>
                <a:lnTo>
                  <a:pt x="9786488" y="1432782"/>
                </a:lnTo>
                <a:lnTo>
                  <a:pt x="9291579" y="1471656"/>
                </a:lnTo>
                <a:lnTo>
                  <a:pt x="8796670" y="1510530"/>
                </a:lnTo>
                <a:lnTo>
                  <a:pt x="8300969" y="1550990"/>
                </a:lnTo>
                <a:lnTo>
                  <a:pt x="8300969" y="967088"/>
                </a:lnTo>
                <a:lnTo>
                  <a:pt x="8770498" y="964708"/>
                </a:lnTo>
                <a:lnTo>
                  <a:pt x="9411341" y="967088"/>
                </a:lnTo>
                <a:lnTo>
                  <a:pt x="9426410" y="964708"/>
                </a:lnTo>
                <a:lnTo>
                  <a:pt x="9436720" y="959155"/>
                </a:lnTo>
                <a:lnTo>
                  <a:pt x="9443066" y="950428"/>
                </a:lnTo>
                <a:lnTo>
                  <a:pt x="9445445" y="941701"/>
                </a:lnTo>
                <a:lnTo>
                  <a:pt x="9444652" y="931388"/>
                </a:lnTo>
                <a:lnTo>
                  <a:pt x="9439893" y="922661"/>
                </a:lnTo>
                <a:lnTo>
                  <a:pt x="9433549" y="916314"/>
                </a:lnTo>
                <a:lnTo>
                  <a:pt x="9425617" y="912347"/>
                </a:lnTo>
                <a:lnTo>
                  <a:pt x="8818878" y="840946"/>
                </a:lnTo>
                <a:lnTo>
                  <a:pt x="8818878" y="489495"/>
                </a:lnTo>
                <a:lnTo>
                  <a:pt x="9425617" y="414920"/>
                </a:lnTo>
                <a:lnTo>
                  <a:pt x="9434341" y="411747"/>
                </a:lnTo>
                <a:lnTo>
                  <a:pt x="9441480" y="404607"/>
                </a:lnTo>
                <a:lnTo>
                  <a:pt x="9445445" y="397467"/>
                </a:lnTo>
                <a:lnTo>
                  <a:pt x="9447824" y="387153"/>
                </a:lnTo>
                <a:lnTo>
                  <a:pt x="9445445" y="376840"/>
                </a:lnTo>
                <a:lnTo>
                  <a:pt x="9439100" y="368906"/>
                </a:lnTo>
                <a:lnTo>
                  <a:pt x="9427997" y="362560"/>
                </a:lnTo>
                <a:lnTo>
                  <a:pt x="9411341" y="360180"/>
                </a:lnTo>
                <a:lnTo>
                  <a:pt x="8770498" y="363353"/>
                </a:lnTo>
                <a:lnTo>
                  <a:pt x="8300969" y="363353"/>
                </a:lnTo>
                <a:close/>
                <a:moveTo>
                  <a:pt x="6207874" y="1"/>
                </a:moveTo>
                <a:lnTo>
                  <a:pt x="6702981" y="1"/>
                </a:lnTo>
                <a:lnTo>
                  <a:pt x="7198087" y="1"/>
                </a:lnTo>
                <a:lnTo>
                  <a:pt x="7693987" y="1"/>
                </a:lnTo>
                <a:lnTo>
                  <a:pt x="8189888" y="1"/>
                </a:lnTo>
                <a:lnTo>
                  <a:pt x="8189888" y="529949"/>
                </a:lnTo>
                <a:lnTo>
                  <a:pt x="7689227" y="611663"/>
                </a:lnTo>
                <a:lnTo>
                  <a:pt x="7686054" y="611663"/>
                </a:lnTo>
                <a:lnTo>
                  <a:pt x="7684466" y="613249"/>
                </a:lnTo>
                <a:lnTo>
                  <a:pt x="7682086" y="615629"/>
                </a:lnTo>
                <a:lnTo>
                  <a:pt x="7681292" y="618009"/>
                </a:lnTo>
                <a:lnTo>
                  <a:pt x="7680500" y="621183"/>
                </a:lnTo>
                <a:lnTo>
                  <a:pt x="7678912" y="623563"/>
                </a:lnTo>
                <a:lnTo>
                  <a:pt x="7678119" y="628323"/>
                </a:lnTo>
                <a:lnTo>
                  <a:pt x="7678119" y="631496"/>
                </a:lnTo>
                <a:lnTo>
                  <a:pt x="7678912" y="637843"/>
                </a:lnTo>
                <a:lnTo>
                  <a:pt x="7681292" y="643396"/>
                </a:lnTo>
                <a:lnTo>
                  <a:pt x="7682086" y="647363"/>
                </a:lnTo>
                <a:lnTo>
                  <a:pt x="7684466" y="648156"/>
                </a:lnTo>
                <a:lnTo>
                  <a:pt x="7686054" y="650536"/>
                </a:lnTo>
                <a:lnTo>
                  <a:pt x="7689227" y="651329"/>
                </a:lnTo>
                <a:lnTo>
                  <a:pt x="8189888" y="732250"/>
                </a:lnTo>
                <a:lnTo>
                  <a:pt x="8189888" y="1358985"/>
                </a:lnTo>
                <a:lnTo>
                  <a:pt x="7693987" y="1397859"/>
                </a:lnTo>
                <a:lnTo>
                  <a:pt x="7198087" y="1438318"/>
                </a:lnTo>
                <a:lnTo>
                  <a:pt x="6702981" y="1477191"/>
                </a:lnTo>
                <a:lnTo>
                  <a:pt x="6207874" y="1517653"/>
                </a:lnTo>
                <a:lnTo>
                  <a:pt x="6207874" y="932963"/>
                </a:lnTo>
                <a:lnTo>
                  <a:pt x="6678384" y="930584"/>
                </a:lnTo>
                <a:lnTo>
                  <a:pt x="7317897" y="932963"/>
                </a:lnTo>
                <a:lnTo>
                  <a:pt x="7326625" y="932963"/>
                </a:lnTo>
                <a:lnTo>
                  <a:pt x="7329799" y="931377"/>
                </a:lnTo>
                <a:lnTo>
                  <a:pt x="7332973" y="930584"/>
                </a:lnTo>
                <a:lnTo>
                  <a:pt x="7338526" y="928203"/>
                </a:lnTo>
                <a:lnTo>
                  <a:pt x="7344080" y="925030"/>
                </a:lnTo>
                <a:lnTo>
                  <a:pt x="7348048" y="920270"/>
                </a:lnTo>
                <a:lnTo>
                  <a:pt x="7348841" y="919477"/>
                </a:lnTo>
                <a:lnTo>
                  <a:pt x="7349635" y="916303"/>
                </a:lnTo>
                <a:lnTo>
                  <a:pt x="7352015" y="911543"/>
                </a:lnTo>
                <a:lnTo>
                  <a:pt x="7352015" y="906783"/>
                </a:lnTo>
                <a:lnTo>
                  <a:pt x="7352015" y="901230"/>
                </a:lnTo>
                <a:lnTo>
                  <a:pt x="7351221" y="897263"/>
                </a:lnTo>
                <a:lnTo>
                  <a:pt x="7349635" y="892503"/>
                </a:lnTo>
                <a:lnTo>
                  <a:pt x="7348048" y="887743"/>
                </a:lnTo>
                <a:lnTo>
                  <a:pt x="7344080" y="884570"/>
                </a:lnTo>
                <a:lnTo>
                  <a:pt x="7340906" y="881397"/>
                </a:lnTo>
                <a:lnTo>
                  <a:pt x="7338526" y="880603"/>
                </a:lnTo>
                <a:lnTo>
                  <a:pt x="7336940" y="879017"/>
                </a:lnTo>
                <a:lnTo>
                  <a:pt x="7332179" y="878223"/>
                </a:lnTo>
                <a:lnTo>
                  <a:pt x="6725991" y="806823"/>
                </a:lnTo>
                <a:lnTo>
                  <a:pt x="6725991" y="455376"/>
                </a:lnTo>
                <a:lnTo>
                  <a:pt x="7332179" y="380802"/>
                </a:lnTo>
                <a:lnTo>
                  <a:pt x="7336940" y="379216"/>
                </a:lnTo>
                <a:lnTo>
                  <a:pt x="7340906" y="378422"/>
                </a:lnTo>
                <a:lnTo>
                  <a:pt x="7344080" y="375249"/>
                </a:lnTo>
                <a:lnTo>
                  <a:pt x="7348048" y="371282"/>
                </a:lnTo>
                <a:lnTo>
                  <a:pt x="7351221" y="367316"/>
                </a:lnTo>
                <a:lnTo>
                  <a:pt x="7353601" y="362556"/>
                </a:lnTo>
                <a:lnTo>
                  <a:pt x="7354395" y="357002"/>
                </a:lnTo>
                <a:lnTo>
                  <a:pt x="7354395" y="352242"/>
                </a:lnTo>
                <a:lnTo>
                  <a:pt x="7354395" y="346689"/>
                </a:lnTo>
                <a:lnTo>
                  <a:pt x="7352015" y="342722"/>
                </a:lnTo>
                <a:lnTo>
                  <a:pt x="7351221" y="340342"/>
                </a:lnTo>
                <a:lnTo>
                  <a:pt x="7349635" y="337962"/>
                </a:lnTo>
                <a:lnTo>
                  <a:pt x="7346461" y="334789"/>
                </a:lnTo>
                <a:lnTo>
                  <a:pt x="7340906" y="331615"/>
                </a:lnTo>
                <a:lnTo>
                  <a:pt x="7338526" y="329235"/>
                </a:lnTo>
                <a:lnTo>
                  <a:pt x="7335353" y="327649"/>
                </a:lnTo>
                <a:lnTo>
                  <a:pt x="7331385" y="327649"/>
                </a:lnTo>
                <a:lnTo>
                  <a:pt x="7327419" y="326855"/>
                </a:lnTo>
                <a:lnTo>
                  <a:pt x="7317897" y="326062"/>
                </a:lnTo>
                <a:lnTo>
                  <a:pt x="6678384" y="329235"/>
                </a:lnTo>
                <a:lnTo>
                  <a:pt x="6207874" y="329235"/>
                </a:lnTo>
                <a:close/>
                <a:moveTo>
                  <a:pt x="4124302" y="1"/>
                </a:moveTo>
                <a:lnTo>
                  <a:pt x="4622581" y="1"/>
                </a:lnTo>
                <a:lnTo>
                  <a:pt x="5120068" y="1"/>
                </a:lnTo>
                <a:lnTo>
                  <a:pt x="5617555" y="1"/>
                </a:lnTo>
                <a:lnTo>
                  <a:pt x="6115835" y="1"/>
                </a:lnTo>
                <a:lnTo>
                  <a:pt x="6115835" y="554602"/>
                </a:lnTo>
                <a:lnTo>
                  <a:pt x="6115835" y="559363"/>
                </a:lnTo>
                <a:lnTo>
                  <a:pt x="6115835" y="560950"/>
                </a:lnTo>
                <a:lnTo>
                  <a:pt x="6115835" y="564917"/>
                </a:lnTo>
                <a:lnTo>
                  <a:pt x="6113455" y="568884"/>
                </a:lnTo>
                <a:lnTo>
                  <a:pt x="6112661" y="573644"/>
                </a:lnTo>
                <a:lnTo>
                  <a:pt x="6110281" y="577612"/>
                </a:lnTo>
                <a:lnTo>
                  <a:pt x="6107901" y="581579"/>
                </a:lnTo>
                <a:lnTo>
                  <a:pt x="6104727" y="585546"/>
                </a:lnTo>
                <a:lnTo>
                  <a:pt x="6102346" y="589513"/>
                </a:lnTo>
                <a:lnTo>
                  <a:pt x="6099173" y="592686"/>
                </a:lnTo>
                <a:lnTo>
                  <a:pt x="6095207" y="595067"/>
                </a:lnTo>
                <a:lnTo>
                  <a:pt x="6091240" y="596654"/>
                </a:lnTo>
                <a:lnTo>
                  <a:pt x="6087271" y="599034"/>
                </a:lnTo>
                <a:lnTo>
                  <a:pt x="6082512" y="601414"/>
                </a:lnTo>
                <a:lnTo>
                  <a:pt x="6078545" y="602208"/>
                </a:lnTo>
                <a:lnTo>
                  <a:pt x="6072196" y="602208"/>
                </a:lnTo>
                <a:lnTo>
                  <a:pt x="6068230" y="602208"/>
                </a:lnTo>
                <a:lnTo>
                  <a:pt x="5546147" y="602208"/>
                </a:lnTo>
                <a:lnTo>
                  <a:pt x="5540592" y="602208"/>
                </a:lnTo>
                <a:lnTo>
                  <a:pt x="5535037" y="601414"/>
                </a:lnTo>
                <a:lnTo>
                  <a:pt x="5529484" y="600621"/>
                </a:lnTo>
                <a:lnTo>
                  <a:pt x="5524722" y="598240"/>
                </a:lnTo>
                <a:lnTo>
                  <a:pt x="5424749" y="547461"/>
                </a:lnTo>
                <a:lnTo>
                  <a:pt x="5293831" y="485575"/>
                </a:lnTo>
                <a:lnTo>
                  <a:pt x="5162121" y="422101"/>
                </a:lnTo>
                <a:lnTo>
                  <a:pt x="5103407" y="393538"/>
                </a:lnTo>
                <a:lnTo>
                  <a:pt x="5054212" y="372909"/>
                </a:lnTo>
                <a:lnTo>
                  <a:pt x="5050245" y="370529"/>
                </a:lnTo>
                <a:lnTo>
                  <a:pt x="5043898" y="367355"/>
                </a:lnTo>
                <a:lnTo>
                  <a:pt x="5038343" y="365768"/>
                </a:lnTo>
                <a:lnTo>
                  <a:pt x="5032789" y="364975"/>
                </a:lnTo>
                <a:lnTo>
                  <a:pt x="5027237" y="364975"/>
                </a:lnTo>
                <a:lnTo>
                  <a:pt x="5020888" y="365768"/>
                </a:lnTo>
                <a:lnTo>
                  <a:pt x="5018509" y="367355"/>
                </a:lnTo>
                <a:lnTo>
                  <a:pt x="5016127" y="368942"/>
                </a:lnTo>
                <a:lnTo>
                  <a:pt x="5013747" y="371322"/>
                </a:lnTo>
                <a:lnTo>
                  <a:pt x="5011366" y="373702"/>
                </a:lnTo>
                <a:lnTo>
                  <a:pt x="5008986" y="376876"/>
                </a:lnTo>
                <a:lnTo>
                  <a:pt x="5008194" y="380843"/>
                </a:lnTo>
                <a:lnTo>
                  <a:pt x="5008194" y="387191"/>
                </a:lnTo>
                <a:lnTo>
                  <a:pt x="5008986" y="390364"/>
                </a:lnTo>
                <a:lnTo>
                  <a:pt x="5010574" y="393538"/>
                </a:lnTo>
                <a:lnTo>
                  <a:pt x="5012953" y="397505"/>
                </a:lnTo>
                <a:lnTo>
                  <a:pt x="5013747" y="400679"/>
                </a:lnTo>
                <a:lnTo>
                  <a:pt x="5018509" y="404646"/>
                </a:lnTo>
                <a:lnTo>
                  <a:pt x="5021681" y="409406"/>
                </a:lnTo>
                <a:lnTo>
                  <a:pt x="5024855" y="412580"/>
                </a:lnTo>
                <a:lnTo>
                  <a:pt x="5366034" y="725188"/>
                </a:lnTo>
                <a:lnTo>
                  <a:pt x="6038078" y="1397215"/>
                </a:lnTo>
                <a:lnTo>
                  <a:pt x="6041252" y="1400390"/>
                </a:lnTo>
                <a:lnTo>
                  <a:pt x="6044427" y="1404356"/>
                </a:lnTo>
                <a:lnTo>
                  <a:pt x="6046806" y="1408323"/>
                </a:lnTo>
                <a:lnTo>
                  <a:pt x="6049186" y="1412290"/>
                </a:lnTo>
                <a:lnTo>
                  <a:pt x="6051567" y="1421811"/>
                </a:lnTo>
                <a:lnTo>
                  <a:pt x="6052361" y="1431332"/>
                </a:lnTo>
                <a:lnTo>
                  <a:pt x="6051567" y="1440063"/>
                </a:lnTo>
                <a:lnTo>
                  <a:pt x="6049980" y="1444821"/>
                </a:lnTo>
                <a:lnTo>
                  <a:pt x="6049186" y="1449584"/>
                </a:lnTo>
                <a:lnTo>
                  <a:pt x="6046806" y="1453551"/>
                </a:lnTo>
                <a:lnTo>
                  <a:pt x="6044427" y="1458309"/>
                </a:lnTo>
                <a:lnTo>
                  <a:pt x="6041252" y="1461484"/>
                </a:lnTo>
                <a:lnTo>
                  <a:pt x="6038078" y="1466244"/>
                </a:lnTo>
                <a:lnTo>
                  <a:pt x="5623108" y="1880408"/>
                </a:lnTo>
                <a:lnTo>
                  <a:pt x="5619936" y="1883585"/>
                </a:lnTo>
                <a:lnTo>
                  <a:pt x="5615968" y="1886755"/>
                </a:lnTo>
                <a:lnTo>
                  <a:pt x="5612001" y="1889137"/>
                </a:lnTo>
                <a:lnTo>
                  <a:pt x="5607240" y="1891519"/>
                </a:lnTo>
                <a:lnTo>
                  <a:pt x="5598513" y="1893104"/>
                </a:lnTo>
                <a:lnTo>
                  <a:pt x="5589786" y="1894689"/>
                </a:lnTo>
                <a:lnTo>
                  <a:pt x="5579471" y="1893104"/>
                </a:lnTo>
                <a:lnTo>
                  <a:pt x="5574710" y="1892309"/>
                </a:lnTo>
                <a:lnTo>
                  <a:pt x="5570742" y="1891519"/>
                </a:lnTo>
                <a:lnTo>
                  <a:pt x="5565982" y="1889137"/>
                </a:lnTo>
                <a:lnTo>
                  <a:pt x="5562809" y="1886755"/>
                </a:lnTo>
                <a:lnTo>
                  <a:pt x="5558048" y="1883585"/>
                </a:lnTo>
                <a:lnTo>
                  <a:pt x="5554873" y="1880408"/>
                </a:lnTo>
                <a:lnTo>
                  <a:pt x="4981216" y="1306768"/>
                </a:lnTo>
                <a:lnTo>
                  <a:pt x="4607505" y="917196"/>
                </a:lnTo>
                <a:lnTo>
                  <a:pt x="4604332" y="914022"/>
                </a:lnTo>
                <a:lnTo>
                  <a:pt x="4599572" y="909261"/>
                </a:lnTo>
                <a:lnTo>
                  <a:pt x="4594017" y="906087"/>
                </a:lnTo>
                <a:lnTo>
                  <a:pt x="4588464" y="902914"/>
                </a:lnTo>
                <a:lnTo>
                  <a:pt x="4585289" y="901327"/>
                </a:lnTo>
                <a:lnTo>
                  <a:pt x="4582115" y="900534"/>
                </a:lnTo>
                <a:lnTo>
                  <a:pt x="4574974" y="900534"/>
                </a:lnTo>
                <a:lnTo>
                  <a:pt x="4571802" y="901327"/>
                </a:lnTo>
                <a:lnTo>
                  <a:pt x="4568626" y="903707"/>
                </a:lnTo>
                <a:lnTo>
                  <a:pt x="4566246" y="906087"/>
                </a:lnTo>
                <a:lnTo>
                  <a:pt x="4563866" y="908468"/>
                </a:lnTo>
                <a:lnTo>
                  <a:pt x="4560694" y="914022"/>
                </a:lnTo>
                <a:lnTo>
                  <a:pt x="4559900" y="919576"/>
                </a:lnTo>
                <a:lnTo>
                  <a:pt x="4560694" y="925923"/>
                </a:lnTo>
                <a:lnTo>
                  <a:pt x="4562280" y="931477"/>
                </a:lnTo>
                <a:lnTo>
                  <a:pt x="4563074" y="936238"/>
                </a:lnTo>
                <a:lnTo>
                  <a:pt x="4566246" y="944172"/>
                </a:lnTo>
                <a:lnTo>
                  <a:pt x="4567835" y="947345"/>
                </a:lnTo>
                <a:lnTo>
                  <a:pt x="4590843" y="994951"/>
                </a:lnTo>
                <a:lnTo>
                  <a:pt x="4618615" y="1052078"/>
                </a:lnTo>
                <a:lnTo>
                  <a:pt x="4684469" y="1181408"/>
                </a:lnTo>
                <a:lnTo>
                  <a:pt x="4750326" y="1309145"/>
                </a:lnTo>
                <a:lnTo>
                  <a:pt x="4802692" y="1409117"/>
                </a:lnTo>
                <a:lnTo>
                  <a:pt x="4805072" y="1414671"/>
                </a:lnTo>
                <a:lnTo>
                  <a:pt x="4807453" y="1420224"/>
                </a:lnTo>
                <a:lnTo>
                  <a:pt x="4808247" y="1425778"/>
                </a:lnTo>
                <a:lnTo>
                  <a:pt x="4808247" y="1431332"/>
                </a:lnTo>
                <a:lnTo>
                  <a:pt x="4808247" y="1862160"/>
                </a:lnTo>
                <a:lnTo>
                  <a:pt x="4808247" y="1867714"/>
                </a:lnTo>
                <a:lnTo>
                  <a:pt x="4807453" y="1870094"/>
                </a:lnTo>
                <a:lnTo>
                  <a:pt x="4807453" y="1872476"/>
                </a:lnTo>
                <a:lnTo>
                  <a:pt x="4806658" y="1876443"/>
                </a:lnTo>
                <a:lnTo>
                  <a:pt x="4805072" y="1881203"/>
                </a:lnTo>
                <a:lnTo>
                  <a:pt x="4802692" y="1885962"/>
                </a:lnTo>
                <a:lnTo>
                  <a:pt x="4799518" y="1889932"/>
                </a:lnTo>
                <a:lnTo>
                  <a:pt x="4797138" y="1893104"/>
                </a:lnTo>
                <a:lnTo>
                  <a:pt x="4793964" y="1897071"/>
                </a:lnTo>
                <a:lnTo>
                  <a:pt x="4790791" y="1900243"/>
                </a:lnTo>
                <a:lnTo>
                  <a:pt x="4787616" y="1903418"/>
                </a:lnTo>
                <a:lnTo>
                  <a:pt x="4782856" y="1905798"/>
                </a:lnTo>
                <a:lnTo>
                  <a:pt x="4778095" y="1908180"/>
                </a:lnTo>
                <a:lnTo>
                  <a:pt x="4774129" y="1908972"/>
                </a:lnTo>
                <a:lnTo>
                  <a:pt x="4769368" y="1910561"/>
                </a:lnTo>
                <a:lnTo>
                  <a:pt x="4765400" y="1911352"/>
                </a:lnTo>
                <a:lnTo>
                  <a:pt x="4759053" y="1911352"/>
                </a:lnTo>
                <a:lnTo>
                  <a:pt x="4124302" y="1911352"/>
                </a:lnTo>
                <a:lnTo>
                  <a:pt x="4124302" y="1432919"/>
                </a:lnTo>
                <a:lnTo>
                  <a:pt x="4124302" y="955280"/>
                </a:lnTo>
                <a:lnTo>
                  <a:pt x="4124302" y="477641"/>
                </a:lnTo>
                <a:close/>
                <a:moveTo>
                  <a:pt x="2001057" y="1"/>
                </a:moveTo>
                <a:lnTo>
                  <a:pt x="2495965" y="1"/>
                </a:lnTo>
                <a:lnTo>
                  <a:pt x="2991667" y="1"/>
                </a:lnTo>
                <a:lnTo>
                  <a:pt x="3486574" y="1"/>
                </a:lnTo>
                <a:lnTo>
                  <a:pt x="3983069" y="1"/>
                </a:lnTo>
                <a:lnTo>
                  <a:pt x="3983069" y="565151"/>
                </a:lnTo>
                <a:lnTo>
                  <a:pt x="3481817" y="646114"/>
                </a:lnTo>
                <a:lnTo>
                  <a:pt x="3478643" y="646114"/>
                </a:lnTo>
                <a:lnTo>
                  <a:pt x="3476265" y="648495"/>
                </a:lnTo>
                <a:lnTo>
                  <a:pt x="3475471" y="650876"/>
                </a:lnTo>
                <a:lnTo>
                  <a:pt x="3473093" y="653258"/>
                </a:lnTo>
                <a:lnTo>
                  <a:pt x="3472300" y="656433"/>
                </a:lnTo>
                <a:lnTo>
                  <a:pt x="3472300" y="658814"/>
                </a:lnTo>
                <a:lnTo>
                  <a:pt x="3470713" y="661989"/>
                </a:lnTo>
                <a:lnTo>
                  <a:pt x="3470713" y="666751"/>
                </a:lnTo>
                <a:lnTo>
                  <a:pt x="3472300" y="673101"/>
                </a:lnTo>
                <a:lnTo>
                  <a:pt x="3473093" y="678658"/>
                </a:lnTo>
                <a:lnTo>
                  <a:pt x="3475471" y="681833"/>
                </a:lnTo>
                <a:lnTo>
                  <a:pt x="3476265" y="683420"/>
                </a:lnTo>
                <a:lnTo>
                  <a:pt x="3478643" y="685008"/>
                </a:lnTo>
                <a:lnTo>
                  <a:pt x="3481817" y="686595"/>
                </a:lnTo>
                <a:lnTo>
                  <a:pt x="3983069" y="766764"/>
                </a:lnTo>
                <a:lnTo>
                  <a:pt x="3983069" y="1393826"/>
                </a:lnTo>
                <a:lnTo>
                  <a:pt x="3486574" y="1433517"/>
                </a:lnTo>
                <a:lnTo>
                  <a:pt x="2991667" y="1473203"/>
                </a:lnTo>
                <a:lnTo>
                  <a:pt x="2495965" y="1512098"/>
                </a:lnTo>
                <a:lnTo>
                  <a:pt x="2001057" y="1552580"/>
                </a:lnTo>
                <a:lnTo>
                  <a:pt x="2001057" y="967583"/>
                </a:lnTo>
                <a:lnTo>
                  <a:pt x="2470584" y="965201"/>
                </a:lnTo>
                <a:lnTo>
                  <a:pt x="3110634" y="967583"/>
                </a:lnTo>
                <a:lnTo>
                  <a:pt x="3118567" y="967583"/>
                </a:lnTo>
                <a:lnTo>
                  <a:pt x="3123325" y="966789"/>
                </a:lnTo>
                <a:lnTo>
                  <a:pt x="3126498" y="965201"/>
                </a:lnTo>
                <a:lnTo>
                  <a:pt x="3132049" y="963614"/>
                </a:lnTo>
                <a:lnTo>
                  <a:pt x="3136808" y="959645"/>
                </a:lnTo>
                <a:lnTo>
                  <a:pt x="3140773" y="955676"/>
                </a:lnTo>
                <a:lnTo>
                  <a:pt x="3142361" y="954089"/>
                </a:lnTo>
                <a:lnTo>
                  <a:pt x="3143152" y="950914"/>
                </a:lnTo>
                <a:lnTo>
                  <a:pt x="3143946" y="946945"/>
                </a:lnTo>
                <a:lnTo>
                  <a:pt x="3145531" y="942183"/>
                </a:lnTo>
                <a:lnTo>
                  <a:pt x="3145531" y="936626"/>
                </a:lnTo>
                <a:lnTo>
                  <a:pt x="3143946" y="931864"/>
                </a:lnTo>
                <a:lnTo>
                  <a:pt x="3143152" y="927895"/>
                </a:lnTo>
                <a:lnTo>
                  <a:pt x="3139981" y="923133"/>
                </a:lnTo>
                <a:lnTo>
                  <a:pt x="3137602" y="919958"/>
                </a:lnTo>
                <a:lnTo>
                  <a:pt x="3132842" y="916783"/>
                </a:lnTo>
                <a:lnTo>
                  <a:pt x="3132049" y="915195"/>
                </a:lnTo>
                <a:lnTo>
                  <a:pt x="3129671" y="914401"/>
                </a:lnTo>
                <a:lnTo>
                  <a:pt x="3125704" y="912814"/>
                </a:lnTo>
                <a:lnTo>
                  <a:pt x="2518965" y="841376"/>
                </a:lnTo>
                <a:lnTo>
                  <a:pt x="2518965" y="489745"/>
                </a:lnTo>
                <a:lnTo>
                  <a:pt x="3125704" y="415133"/>
                </a:lnTo>
                <a:lnTo>
                  <a:pt x="3129671" y="414339"/>
                </a:lnTo>
                <a:lnTo>
                  <a:pt x="3134428" y="412751"/>
                </a:lnTo>
                <a:lnTo>
                  <a:pt x="3137602" y="409576"/>
                </a:lnTo>
                <a:lnTo>
                  <a:pt x="3140773" y="406402"/>
                </a:lnTo>
                <a:lnTo>
                  <a:pt x="3143946" y="401639"/>
                </a:lnTo>
                <a:lnTo>
                  <a:pt x="3145531" y="397670"/>
                </a:lnTo>
                <a:lnTo>
                  <a:pt x="3147913" y="392114"/>
                </a:lnTo>
                <a:lnTo>
                  <a:pt x="3147913" y="387351"/>
                </a:lnTo>
                <a:lnTo>
                  <a:pt x="3147913" y="381795"/>
                </a:lnTo>
                <a:lnTo>
                  <a:pt x="3145531" y="377033"/>
                </a:lnTo>
                <a:lnTo>
                  <a:pt x="3143946" y="375445"/>
                </a:lnTo>
                <a:lnTo>
                  <a:pt x="3143152" y="373064"/>
                </a:lnTo>
                <a:lnTo>
                  <a:pt x="3139981" y="369095"/>
                </a:lnTo>
                <a:lnTo>
                  <a:pt x="3134428" y="365920"/>
                </a:lnTo>
                <a:lnTo>
                  <a:pt x="3131257" y="363539"/>
                </a:lnTo>
                <a:lnTo>
                  <a:pt x="3127290" y="362745"/>
                </a:lnTo>
                <a:lnTo>
                  <a:pt x="3124118" y="362745"/>
                </a:lnTo>
                <a:lnTo>
                  <a:pt x="3119358" y="361951"/>
                </a:lnTo>
                <a:lnTo>
                  <a:pt x="3110634" y="360364"/>
                </a:lnTo>
                <a:lnTo>
                  <a:pt x="2470584" y="363539"/>
                </a:lnTo>
                <a:lnTo>
                  <a:pt x="2001057" y="363539"/>
                </a:lnTo>
                <a:close/>
                <a:moveTo>
                  <a:pt x="0" y="0"/>
                </a:moveTo>
                <a:lnTo>
                  <a:pt x="472097" y="0"/>
                </a:lnTo>
                <a:lnTo>
                  <a:pt x="944987" y="0"/>
                </a:lnTo>
                <a:lnTo>
                  <a:pt x="1417085" y="0"/>
                </a:lnTo>
                <a:lnTo>
                  <a:pt x="1889975" y="0"/>
                </a:lnTo>
                <a:lnTo>
                  <a:pt x="1889975" y="529947"/>
                </a:lnTo>
                <a:lnTo>
                  <a:pt x="1389315" y="611660"/>
                </a:lnTo>
                <a:lnTo>
                  <a:pt x="1385347" y="611660"/>
                </a:lnTo>
                <a:lnTo>
                  <a:pt x="1384553" y="613247"/>
                </a:lnTo>
                <a:lnTo>
                  <a:pt x="1382173" y="615627"/>
                </a:lnTo>
                <a:lnTo>
                  <a:pt x="1381380" y="618007"/>
                </a:lnTo>
                <a:lnTo>
                  <a:pt x="1379793" y="621180"/>
                </a:lnTo>
                <a:lnTo>
                  <a:pt x="1379000" y="623560"/>
                </a:lnTo>
                <a:lnTo>
                  <a:pt x="1378206" y="628320"/>
                </a:lnTo>
                <a:lnTo>
                  <a:pt x="1378206" y="631493"/>
                </a:lnTo>
                <a:lnTo>
                  <a:pt x="1379000" y="637840"/>
                </a:lnTo>
                <a:lnTo>
                  <a:pt x="1381380" y="643393"/>
                </a:lnTo>
                <a:lnTo>
                  <a:pt x="1382173" y="647360"/>
                </a:lnTo>
                <a:lnTo>
                  <a:pt x="1384553" y="648153"/>
                </a:lnTo>
                <a:lnTo>
                  <a:pt x="1385347" y="650533"/>
                </a:lnTo>
                <a:lnTo>
                  <a:pt x="1389315" y="651327"/>
                </a:lnTo>
                <a:lnTo>
                  <a:pt x="1889975" y="732247"/>
                </a:lnTo>
                <a:lnTo>
                  <a:pt x="1889975" y="1358980"/>
                </a:lnTo>
                <a:lnTo>
                  <a:pt x="1417085" y="1395477"/>
                </a:lnTo>
                <a:lnTo>
                  <a:pt x="944987" y="1433553"/>
                </a:lnTo>
                <a:lnTo>
                  <a:pt x="472097" y="1471635"/>
                </a:lnTo>
                <a:lnTo>
                  <a:pt x="0" y="1509714"/>
                </a:lnTo>
                <a:lnTo>
                  <a:pt x="0" y="932960"/>
                </a:lnTo>
                <a:lnTo>
                  <a:pt x="378471" y="930580"/>
                </a:lnTo>
                <a:lnTo>
                  <a:pt x="1017190" y="932960"/>
                </a:lnTo>
                <a:lnTo>
                  <a:pt x="1026711" y="932960"/>
                </a:lnTo>
                <a:lnTo>
                  <a:pt x="1029885" y="931373"/>
                </a:lnTo>
                <a:lnTo>
                  <a:pt x="1033060" y="930580"/>
                </a:lnTo>
                <a:lnTo>
                  <a:pt x="1038614" y="928200"/>
                </a:lnTo>
                <a:lnTo>
                  <a:pt x="1044167" y="925026"/>
                </a:lnTo>
                <a:lnTo>
                  <a:pt x="1047341" y="920266"/>
                </a:lnTo>
                <a:lnTo>
                  <a:pt x="1048928" y="919473"/>
                </a:lnTo>
                <a:lnTo>
                  <a:pt x="1049721" y="916300"/>
                </a:lnTo>
                <a:lnTo>
                  <a:pt x="1052102" y="911540"/>
                </a:lnTo>
                <a:lnTo>
                  <a:pt x="1052102" y="906780"/>
                </a:lnTo>
                <a:lnTo>
                  <a:pt x="1052102" y="901227"/>
                </a:lnTo>
                <a:lnTo>
                  <a:pt x="1051308" y="897260"/>
                </a:lnTo>
                <a:lnTo>
                  <a:pt x="1049721" y="892500"/>
                </a:lnTo>
                <a:lnTo>
                  <a:pt x="1047341" y="887740"/>
                </a:lnTo>
                <a:lnTo>
                  <a:pt x="1044167" y="884567"/>
                </a:lnTo>
                <a:lnTo>
                  <a:pt x="1040993" y="881393"/>
                </a:lnTo>
                <a:lnTo>
                  <a:pt x="1038614" y="880600"/>
                </a:lnTo>
                <a:lnTo>
                  <a:pt x="1036232" y="879013"/>
                </a:lnTo>
                <a:lnTo>
                  <a:pt x="1032265" y="878220"/>
                </a:lnTo>
                <a:lnTo>
                  <a:pt x="426078" y="806820"/>
                </a:lnTo>
                <a:lnTo>
                  <a:pt x="426078" y="455373"/>
                </a:lnTo>
                <a:lnTo>
                  <a:pt x="1032265" y="380800"/>
                </a:lnTo>
                <a:lnTo>
                  <a:pt x="1036232" y="379213"/>
                </a:lnTo>
                <a:lnTo>
                  <a:pt x="1040993" y="378420"/>
                </a:lnTo>
                <a:lnTo>
                  <a:pt x="1044167" y="375248"/>
                </a:lnTo>
                <a:lnTo>
                  <a:pt x="1047341" y="371280"/>
                </a:lnTo>
                <a:lnTo>
                  <a:pt x="1051308" y="367313"/>
                </a:lnTo>
                <a:lnTo>
                  <a:pt x="1052896" y="362554"/>
                </a:lnTo>
                <a:lnTo>
                  <a:pt x="1054482" y="357000"/>
                </a:lnTo>
                <a:lnTo>
                  <a:pt x="1054482" y="352240"/>
                </a:lnTo>
                <a:lnTo>
                  <a:pt x="1054482" y="346687"/>
                </a:lnTo>
                <a:lnTo>
                  <a:pt x="1052102" y="342720"/>
                </a:lnTo>
                <a:lnTo>
                  <a:pt x="1051308" y="340341"/>
                </a:lnTo>
                <a:lnTo>
                  <a:pt x="1049721" y="337960"/>
                </a:lnTo>
                <a:lnTo>
                  <a:pt x="1046548" y="334787"/>
                </a:lnTo>
                <a:lnTo>
                  <a:pt x="1040993" y="331613"/>
                </a:lnTo>
                <a:lnTo>
                  <a:pt x="1038614" y="329233"/>
                </a:lnTo>
                <a:lnTo>
                  <a:pt x="1035440" y="327647"/>
                </a:lnTo>
                <a:lnTo>
                  <a:pt x="1030680" y="327647"/>
                </a:lnTo>
                <a:lnTo>
                  <a:pt x="1027505" y="326853"/>
                </a:lnTo>
                <a:lnTo>
                  <a:pt x="1017190" y="326060"/>
                </a:lnTo>
                <a:lnTo>
                  <a:pt x="378471" y="329233"/>
                </a:lnTo>
                <a:lnTo>
                  <a:pt x="0" y="329233"/>
                </a:lnTo>
                <a:close/>
              </a:path>
            </a:pathLst>
          </a:custGeom>
          <a:solidFill>
            <a:schemeClr val="accent2"/>
          </a:solidFill>
        </p:spPr>
        <p:txBody>
          <a:bodyPr wrap="square">
            <a:noAutofit/>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FFA2DF89-380F-80FD-4CB3-589E494830F2}"/>
              </a:ext>
            </a:extLst>
          </p:cNvPr>
          <p:cNvSpPr>
            <a:spLocks noGrp="1"/>
          </p:cNvSpPr>
          <p:nvPr>
            <p:ph type="body" idx="1"/>
          </p:nvPr>
        </p:nvSpPr>
        <p:spPr>
          <a:xfrm>
            <a:off x="1271464"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4">
            <a:extLst>
              <a:ext uri="{FF2B5EF4-FFF2-40B4-BE49-F238E27FC236}">
                <a16:creationId xmlns:a16="http://schemas.microsoft.com/office/drawing/2014/main" id="{65997765-FC03-D6F5-7462-160B6EA7849B}"/>
              </a:ext>
            </a:extLst>
          </p:cNvPr>
          <p:cNvSpPr>
            <a:spLocks noGrp="1"/>
          </p:cNvSpPr>
          <p:nvPr>
            <p:ph type="body" sz="quarter" idx="3"/>
          </p:nvPr>
        </p:nvSpPr>
        <p:spPr>
          <a:xfrm>
            <a:off x="4583832" y="764704"/>
            <a:ext cx="3024336"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217E712C-A63D-A3FA-6C5C-714363362A34}"/>
              </a:ext>
            </a:extLst>
          </p:cNvPr>
          <p:cNvSpPr>
            <a:spLocks noGrp="1"/>
          </p:cNvSpPr>
          <p:nvPr>
            <p:ph type="body" sz="quarter" idx="14"/>
          </p:nvPr>
        </p:nvSpPr>
        <p:spPr>
          <a:xfrm>
            <a:off x="7896528"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D5963EF1-D706-F7E0-8961-EAB2BB5BEA8F}"/>
              </a:ext>
            </a:extLst>
          </p:cNvPr>
          <p:cNvSpPr>
            <a:spLocks noGrp="1"/>
          </p:cNvSpPr>
          <p:nvPr>
            <p:ph sz="half" idx="2"/>
          </p:nvPr>
        </p:nvSpPr>
        <p:spPr>
          <a:xfrm>
            <a:off x="1559496"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7" name="Content Placeholder 5">
            <a:extLst>
              <a:ext uri="{FF2B5EF4-FFF2-40B4-BE49-F238E27FC236}">
                <a16:creationId xmlns:a16="http://schemas.microsoft.com/office/drawing/2014/main" id="{55C12F94-5CD4-8627-C435-F0F738BF8A7C}"/>
              </a:ext>
            </a:extLst>
          </p:cNvPr>
          <p:cNvSpPr>
            <a:spLocks noGrp="1"/>
          </p:cNvSpPr>
          <p:nvPr>
            <p:ph sz="quarter" idx="4"/>
          </p:nvPr>
        </p:nvSpPr>
        <p:spPr>
          <a:xfrm>
            <a:off x="4871864" y="2924944"/>
            <a:ext cx="2448272"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Content Placeholder 5">
            <a:extLst>
              <a:ext uri="{FF2B5EF4-FFF2-40B4-BE49-F238E27FC236}">
                <a16:creationId xmlns:a16="http://schemas.microsoft.com/office/drawing/2014/main" id="{C0A28AED-AE64-077A-021B-52A4AEB970C5}"/>
              </a:ext>
            </a:extLst>
          </p:cNvPr>
          <p:cNvSpPr>
            <a:spLocks noGrp="1"/>
          </p:cNvSpPr>
          <p:nvPr>
            <p:ph sz="quarter" idx="13"/>
          </p:nvPr>
        </p:nvSpPr>
        <p:spPr>
          <a:xfrm>
            <a:off x="8184232"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1" name="Picture Placeholder 30">
            <a:extLst>
              <a:ext uri="{FF2B5EF4-FFF2-40B4-BE49-F238E27FC236}">
                <a16:creationId xmlns:a16="http://schemas.microsoft.com/office/drawing/2014/main" id="{976D4AEA-CA75-D470-6964-F08542CF334F}"/>
              </a:ext>
            </a:extLst>
          </p:cNvPr>
          <p:cNvSpPr>
            <a:spLocks noGrp="1"/>
          </p:cNvSpPr>
          <p:nvPr>
            <p:ph type="pic" sz="quarter" idx="20" hasCustomPrompt="1"/>
          </p:nvPr>
        </p:nvSpPr>
        <p:spPr>
          <a:xfrm>
            <a:off x="1559496" y="1198032"/>
            <a:ext cx="1008683" cy="1006832"/>
          </a:xfrm>
        </p:spPr>
        <p:txBody>
          <a:bodyPr/>
          <a:lstStyle>
            <a:lvl1pPr>
              <a:defRPr sz="800">
                <a:latin typeface="+mn-lt"/>
              </a:defRPr>
            </a:lvl1pPr>
          </a:lstStyle>
          <a:p>
            <a:r>
              <a:rPr lang="en-GB" noProof="0" dirty="0"/>
              <a:t>Insert distinctive shape</a:t>
            </a:r>
          </a:p>
        </p:txBody>
      </p:sp>
      <p:sp>
        <p:nvSpPr>
          <p:cNvPr id="32" name="Picture Placeholder 30">
            <a:extLst>
              <a:ext uri="{FF2B5EF4-FFF2-40B4-BE49-F238E27FC236}">
                <a16:creationId xmlns:a16="http://schemas.microsoft.com/office/drawing/2014/main" id="{D718E08B-77EF-6ED1-ED76-0C49D6A75072}"/>
              </a:ext>
            </a:extLst>
          </p:cNvPr>
          <p:cNvSpPr>
            <a:spLocks noGrp="1"/>
          </p:cNvSpPr>
          <p:nvPr>
            <p:ph type="pic" sz="quarter" idx="21" hasCustomPrompt="1"/>
          </p:nvPr>
        </p:nvSpPr>
        <p:spPr>
          <a:xfrm>
            <a:off x="4871864"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4097" name="Picture Placeholder 30">
            <a:extLst>
              <a:ext uri="{FF2B5EF4-FFF2-40B4-BE49-F238E27FC236}">
                <a16:creationId xmlns:a16="http://schemas.microsoft.com/office/drawing/2014/main" id="{7035B94E-C5AC-617C-1488-54015219395B}"/>
              </a:ext>
            </a:extLst>
          </p:cNvPr>
          <p:cNvSpPr>
            <a:spLocks noGrp="1"/>
          </p:cNvSpPr>
          <p:nvPr>
            <p:ph type="pic" sz="quarter" idx="22" hasCustomPrompt="1"/>
          </p:nvPr>
        </p:nvSpPr>
        <p:spPr>
          <a:xfrm>
            <a:off x="8255669"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2" name="Date Placeholder 1">
            <a:extLst>
              <a:ext uri="{FF2B5EF4-FFF2-40B4-BE49-F238E27FC236}">
                <a16:creationId xmlns:a16="http://schemas.microsoft.com/office/drawing/2014/main" id="{E83AC43D-C2AA-9BE0-0071-21D4BE4928F2}"/>
              </a:ext>
            </a:extLst>
          </p:cNvPr>
          <p:cNvSpPr>
            <a:spLocks noGrp="1"/>
          </p:cNvSpPr>
          <p:nvPr>
            <p:ph type="dt" sz="half" idx="23"/>
          </p:nvPr>
        </p:nvSpPr>
        <p:spPr/>
        <p:txBody>
          <a:bodyPr/>
          <a:lstStyle>
            <a:lvl1pPr>
              <a:defRPr>
                <a:noFill/>
              </a:defRPr>
            </a:lvl1pPr>
          </a:lstStyle>
          <a:p>
            <a:fld id="{EF714998-EE38-4BA2-BB87-F83D7783CEBB}" type="datetime5">
              <a:rPr lang="en-GB" smtClean="0"/>
              <a:t>1-Apr-26</a:t>
            </a:fld>
            <a:endParaRPr lang="fi-FI" dirty="0"/>
          </a:p>
        </p:txBody>
      </p:sp>
      <p:sp>
        <p:nvSpPr>
          <p:cNvPr id="3" name="Footer Placeholder 2">
            <a:extLst>
              <a:ext uri="{FF2B5EF4-FFF2-40B4-BE49-F238E27FC236}">
                <a16:creationId xmlns:a16="http://schemas.microsoft.com/office/drawing/2014/main" id="{A612D1E6-73E8-5609-BCE1-C64E59A2F4C6}"/>
              </a:ext>
            </a:extLst>
          </p:cNvPr>
          <p:cNvSpPr>
            <a:spLocks noGrp="1"/>
          </p:cNvSpPr>
          <p:nvPr>
            <p:ph type="ftr" sz="quarter" idx="24"/>
          </p:nvPr>
        </p:nvSpPr>
        <p:spPr/>
        <p:txBody>
          <a:bodyPr/>
          <a:lstStyle>
            <a:lvl1pPr>
              <a:defRPr>
                <a:noFill/>
              </a:defRPr>
            </a:lvl1pPr>
          </a:lstStyle>
          <a:p>
            <a:endParaRPr lang="fi-FI" dirty="0">
              <a:noFill/>
            </a:endParaRPr>
          </a:p>
        </p:txBody>
      </p:sp>
      <p:sp>
        <p:nvSpPr>
          <p:cNvPr id="4" name="Slide Number Placeholder 3">
            <a:extLst>
              <a:ext uri="{FF2B5EF4-FFF2-40B4-BE49-F238E27FC236}">
                <a16:creationId xmlns:a16="http://schemas.microsoft.com/office/drawing/2014/main" id="{E59C9BF1-31C1-9497-530B-D7F1E0B1ED6F}"/>
              </a:ext>
            </a:extLst>
          </p:cNvPr>
          <p:cNvSpPr>
            <a:spLocks noGrp="1"/>
          </p:cNvSpPr>
          <p:nvPr>
            <p:ph type="sldNum" sz="quarter" idx="25"/>
          </p:nvPr>
        </p:nvSpPr>
        <p:spPr/>
        <p:txBody>
          <a:bodyPr/>
          <a:lstStyle>
            <a:lvl1pPr>
              <a:defRPr>
                <a:no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1247482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attern 3">
    <p:bg>
      <p:bgPr>
        <a:solidFill>
          <a:schemeClr val="tx2"/>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D6A65D4-C5B6-DA77-3F18-4C43CE388122}"/>
              </a:ext>
            </a:extLst>
          </p:cNvPr>
          <p:cNvSpPr>
            <a:spLocks noGrp="1"/>
          </p:cNvSpPr>
          <p:nvPr>
            <p:ph type="body" sz="quarter" idx="19"/>
          </p:nvPr>
        </p:nvSpPr>
        <p:spPr>
          <a:xfrm>
            <a:off x="0" y="0"/>
            <a:ext cx="12192000" cy="6858000"/>
          </a:xfrm>
          <a:custGeom>
            <a:avLst/>
            <a:gdLst>
              <a:gd name="connsiteX0" fmla="*/ 11169256 w 12192000"/>
              <a:gd name="connsiteY0" fmla="*/ 5397500 h 6858000"/>
              <a:gd name="connsiteX1" fmla="*/ 11621517 w 12192000"/>
              <a:gd name="connsiteY1" fmla="*/ 5397500 h 6858000"/>
              <a:gd name="connsiteX2" fmla="*/ 11621517 w 12192000"/>
              <a:gd name="connsiteY2" fmla="*/ 5552366 h 6858000"/>
              <a:gd name="connsiteX3" fmla="*/ 12192000 w 12192000"/>
              <a:gd name="connsiteY3" fmla="*/ 5552366 h 6858000"/>
              <a:gd name="connsiteX4" fmla="*/ 12192000 w 12192000"/>
              <a:gd name="connsiteY4" fmla="*/ 6181357 h 6858000"/>
              <a:gd name="connsiteX5" fmla="*/ 12192000 w 12192000"/>
              <a:gd name="connsiteY5" fmla="*/ 6810349 h 6858000"/>
              <a:gd name="connsiteX6" fmla="*/ 12167404 w 12192000"/>
              <a:gd name="connsiteY6" fmla="*/ 6834175 h 6858000"/>
              <a:gd name="connsiteX7" fmla="*/ 12140426 w 12192000"/>
              <a:gd name="connsiteY7" fmla="*/ 6858000 h 6858000"/>
              <a:gd name="connsiteX8" fmla="*/ 11409669 w 12192000"/>
              <a:gd name="connsiteY8" fmla="*/ 6858000 h 6858000"/>
              <a:gd name="connsiteX9" fmla="*/ 10680496 w 12192000"/>
              <a:gd name="connsiteY9" fmla="*/ 6858000 h 6858000"/>
              <a:gd name="connsiteX10" fmla="*/ 10644791 w 12192000"/>
              <a:gd name="connsiteY10" fmla="*/ 6827027 h 6858000"/>
              <a:gd name="connsiteX11" fmla="*/ 10611467 w 12192000"/>
              <a:gd name="connsiteY11" fmla="*/ 6792877 h 6858000"/>
              <a:gd name="connsiteX12" fmla="*/ 10579730 w 12192000"/>
              <a:gd name="connsiteY12" fmla="*/ 6757139 h 6858000"/>
              <a:gd name="connsiteX13" fmla="*/ 10551166 w 12192000"/>
              <a:gd name="connsiteY13" fmla="*/ 6719813 h 6858000"/>
              <a:gd name="connsiteX14" fmla="*/ 10522602 w 12192000"/>
              <a:gd name="connsiteY14" fmla="*/ 6680104 h 6858000"/>
              <a:gd name="connsiteX15" fmla="*/ 10497212 w 12192000"/>
              <a:gd name="connsiteY15" fmla="*/ 6638012 h 6858000"/>
              <a:gd name="connsiteX16" fmla="*/ 10474202 w 12192000"/>
              <a:gd name="connsiteY16" fmla="*/ 6594332 h 6858000"/>
              <a:gd name="connsiteX17" fmla="*/ 10452779 w 12192000"/>
              <a:gd name="connsiteY17" fmla="*/ 6548269 h 6858000"/>
              <a:gd name="connsiteX18" fmla="*/ 10433737 w 12192000"/>
              <a:gd name="connsiteY18" fmla="*/ 6501413 h 6858000"/>
              <a:gd name="connsiteX19" fmla="*/ 10417868 w 12192000"/>
              <a:gd name="connsiteY19" fmla="*/ 6453762 h 6858000"/>
              <a:gd name="connsiteX20" fmla="*/ 10403586 w 12192000"/>
              <a:gd name="connsiteY20" fmla="*/ 6403728 h 6858000"/>
              <a:gd name="connsiteX21" fmla="*/ 10391684 w 12192000"/>
              <a:gd name="connsiteY21" fmla="*/ 6352107 h 6858000"/>
              <a:gd name="connsiteX22" fmla="*/ 10382163 w 12192000"/>
              <a:gd name="connsiteY22" fmla="*/ 6299691 h 6858000"/>
              <a:gd name="connsiteX23" fmla="*/ 10375816 w 12192000"/>
              <a:gd name="connsiteY23" fmla="*/ 6247275 h 6858000"/>
              <a:gd name="connsiteX24" fmla="*/ 10371055 w 12192000"/>
              <a:gd name="connsiteY24" fmla="*/ 6192476 h 6858000"/>
              <a:gd name="connsiteX25" fmla="*/ 10370262 w 12192000"/>
              <a:gd name="connsiteY25" fmla="*/ 6137677 h 6858000"/>
              <a:gd name="connsiteX26" fmla="*/ 10371055 w 12192000"/>
              <a:gd name="connsiteY26" fmla="*/ 6054288 h 6858000"/>
              <a:gd name="connsiteX27" fmla="*/ 10373435 w 12192000"/>
              <a:gd name="connsiteY27" fmla="*/ 6013785 h 6858000"/>
              <a:gd name="connsiteX28" fmla="*/ 10376609 w 12192000"/>
              <a:gd name="connsiteY28" fmla="*/ 5972488 h 6858000"/>
              <a:gd name="connsiteX29" fmla="*/ 10386130 w 12192000"/>
              <a:gd name="connsiteY29" fmla="*/ 5890687 h 6858000"/>
              <a:gd name="connsiteX30" fmla="*/ 10392478 w 12192000"/>
              <a:gd name="connsiteY30" fmla="*/ 5851772 h 6858000"/>
              <a:gd name="connsiteX31" fmla="*/ 10400413 w 12192000"/>
              <a:gd name="connsiteY31" fmla="*/ 5811269 h 6858000"/>
              <a:gd name="connsiteX32" fmla="*/ 10419455 w 12192000"/>
              <a:gd name="connsiteY32" fmla="*/ 5734233 h 6858000"/>
              <a:gd name="connsiteX33" fmla="*/ 10431357 w 12192000"/>
              <a:gd name="connsiteY33" fmla="*/ 5697701 h 6858000"/>
              <a:gd name="connsiteX34" fmla="*/ 10444846 w 12192000"/>
              <a:gd name="connsiteY34" fmla="*/ 5661169 h 6858000"/>
              <a:gd name="connsiteX35" fmla="*/ 10460713 w 12192000"/>
              <a:gd name="connsiteY35" fmla="*/ 5623842 h 6858000"/>
              <a:gd name="connsiteX36" fmla="*/ 10477376 w 12192000"/>
              <a:gd name="connsiteY36" fmla="*/ 5589692 h 6858000"/>
              <a:gd name="connsiteX37" fmla="*/ 10496418 w 12192000"/>
              <a:gd name="connsiteY37" fmla="*/ 5554748 h 6858000"/>
              <a:gd name="connsiteX38" fmla="*/ 10517048 w 12192000"/>
              <a:gd name="connsiteY38" fmla="*/ 5521393 h 6858000"/>
              <a:gd name="connsiteX39" fmla="*/ 10979624 w 12192000"/>
              <a:gd name="connsiteY39" fmla="*/ 5711202 h 6858000"/>
              <a:gd name="connsiteX40" fmla="*/ 10955820 w 12192000"/>
              <a:gd name="connsiteY40" fmla="*/ 5749323 h 6858000"/>
              <a:gd name="connsiteX41" fmla="*/ 10936777 w 12192000"/>
              <a:gd name="connsiteY41" fmla="*/ 5785061 h 6858000"/>
              <a:gd name="connsiteX42" fmla="*/ 10920116 w 12192000"/>
              <a:gd name="connsiteY42" fmla="*/ 5820799 h 6858000"/>
              <a:gd name="connsiteX43" fmla="*/ 10912181 w 12192000"/>
              <a:gd name="connsiteY43" fmla="*/ 5839859 h 6858000"/>
              <a:gd name="connsiteX44" fmla="*/ 10906627 w 12192000"/>
              <a:gd name="connsiteY44" fmla="*/ 5858126 h 6858000"/>
              <a:gd name="connsiteX45" fmla="*/ 10901073 w 12192000"/>
              <a:gd name="connsiteY45" fmla="*/ 5878774 h 6858000"/>
              <a:gd name="connsiteX46" fmla="*/ 10895519 w 12192000"/>
              <a:gd name="connsiteY46" fmla="*/ 5898629 h 6858000"/>
              <a:gd name="connsiteX47" fmla="*/ 10889172 w 12192000"/>
              <a:gd name="connsiteY47" fmla="*/ 5943103 h 6858000"/>
              <a:gd name="connsiteX48" fmla="*/ 10884411 w 12192000"/>
              <a:gd name="connsiteY48" fmla="*/ 5993931 h 6858000"/>
              <a:gd name="connsiteX49" fmla="*/ 10882031 w 12192000"/>
              <a:gd name="connsiteY49" fmla="*/ 6050318 h 6858000"/>
              <a:gd name="connsiteX50" fmla="*/ 10883617 w 12192000"/>
              <a:gd name="connsiteY50" fmla="*/ 6083673 h 6858000"/>
              <a:gd name="connsiteX51" fmla="*/ 10886791 w 12192000"/>
              <a:gd name="connsiteY51" fmla="*/ 6116235 h 6858000"/>
              <a:gd name="connsiteX52" fmla="*/ 10890758 w 12192000"/>
              <a:gd name="connsiteY52" fmla="*/ 6146413 h 6858000"/>
              <a:gd name="connsiteX53" fmla="*/ 10897900 w 12192000"/>
              <a:gd name="connsiteY53" fmla="*/ 6176592 h 6858000"/>
              <a:gd name="connsiteX54" fmla="*/ 10905833 w 12192000"/>
              <a:gd name="connsiteY54" fmla="*/ 6204389 h 6858000"/>
              <a:gd name="connsiteX55" fmla="*/ 10916942 w 12192000"/>
              <a:gd name="connsiteY55" fmla="*/ 6231391 h 6858000"/>
              <a:gd name="connsiteX56" fmla="*/ 10928050 w 12192000"/>
              <a:gd name="connsiteY56" fmla="*/ 6256805 h 6858000"/>
              <a:gd name="connsiteX57" fmla="*/ 10941539 w 12192000"/>
              <a:gd name="connsiteY57" fmla="*/ 6280630 h 6858000"/>
              <a:gd name="connsiteX58" fmla="*/ 10956614 w 12192000"/>
              <a:gd name="connsiteY58" fmla="*/ 6302073 h 6858000"/>
              <a:gd name="connsiteX59" fmla="*/ 10974070 w 12192000"/>
              <a:gd name="connsiteY59" fmla="*/ 6321928 h 6858000"/>
              <a:gd name="connsiteX60" fmla="*/ 10992319 w 12192000"/>
              <a:gd name="connsiteY60" fmla="*/ 6340194 h 6858000"/>
              <a:gd name="connsiteX61" fmla="*/ 11012948 w 12192000"/>
              <a:gd name="connsiteY61" fmla="*/ 6355283 h 6858000"/>
              <a:gd name="connsiteX62" fmla="*/ 11035165 w 12192000"/>
              <a:gd name="connsiteY62" fmla="*/ 6368784 h 6858000"/>
              <a:gd name="connsiteX63" fmla="*/ 11058174 w 12192000"/>
              <a:gd name="connsiteY63" fmla="*/ 6379903 h 6858000"/>
              <a:gd name="connsiteX64" fmla="*/ 11082770 w 12192000"/>
              <a:gd name="connsiteY64" fmla="*/ 6387845 h 6858000"/>
              <a:gd name="connsiteX65" fmla="*/ 11108954 w 12192000"/>
              <a:gd name="connsiteY65" fmla="*/ 6393404 h 6858000"/>
              <a:gd name="connsiteX66" fmla="*/ 11172429 w 12192000"/>
              <a:gd name="connsiteY66" fmla="*/ 6398963 h 6858000"/>
              <a:gd name="connsiteX67" fmla="*/ 11240666 w 12192000"/>
              <a:gd name="connsiteY67" fmla="*/ 6403728 h 6858000"/>
              <a:gd name="connsiteX68" fmla="*/ 11315249 w 12192000"/>
              <a:gd name="connsiteY68" fmla="*/ 6406905 h 6858000"/>
              <a:gd name="connsiteX69" fmla="*/ 11395386 w 12192000"/>
              <a:gd name="connsiteY69" fmla="*/ 6407699 h 6858000"/>
              <a:gd name="connsiteX70" fmla="*/ 11475524 w 12192000"/>
              <a:gd name="connsiteY70" fmla="*/ 6406905 h 6858000"/>
              <a:gd name="connsiteX71" fmla="*/ 11552487 w 12192000"/>
              <a:gd name="connsiteY71" fmla="*/ 6404523 h 6858000"/>
              <a:gd name="connsiteX72" fmla="*/ 11723077 w 12192000"/>
              <a:gd name="connsiteY72" fmla="*/ 6393404 h 6858000"/>
              <a:gd name="connsiteX73" fmla="*/ 11746087 w 12192000"/>
              <a:gd name="connsiteY73" fmla="*/ 6390227 h 6858000"/>
              <a:gd name="connsiteX74" fmla="*/ 11766716 w 12192000"/>
              <a:gd name="connsiteY74" fmla="*/ 6385462 h 6858000"/>
              <a:gd name="connsiteX75" fmla="*/ 11787345 w 12192000"/>
              <a:gd name="connsiteY75" fmla="*/ 6379109 h 6858000"/>
              <a:gd name="connsiteX76" fmla="*/ 11804801 w 12192000"/>
              <a:gd name="connsiteY76" fmla="*/ 6369579 h 6858000"/>
              <a:gd name="connsiteX77" fmla="*/ 11823050 w 12192000"/>
              <a:gd name="connsiteY77" fmla="*/ 6360048 h 6858000"/>
              <a:gd name="connsiteX78" fmla="*/ 11838125 w 12192000"/>
              <a:gd name="connsiteY78" fmla="*/ 6348930 h 6858000"/>
              <a:gd name="connsiteX79" fmla="*/ 11865896 w 12192000"/>
              <a:gd name="connsiteY79" fmla="*/ 6322722 h 6858000"/>
              <a:gd name="connsiteX80" fmla="*/ 11887319 w 12192000"/>
              <a:gd name="connsiteY80" fmla="*/ 6294925 h 6858000"/>
              <a:gd name="connsiteX81" fmla="*/ 11896047 w 12192000"/>
              <a:gd name="connsiteY81" fmla="*/ 6279836 h 6858000"/>
              <a:gd name="connsiteX82" fmla="*/ 11903188 w 12192000"/>
              <a:gd name="connsiteY82" fmla="*/ 6264747 h 6858000"/>
              <a:gd name="connsiteX83" fmla="*/ 11908742 w 12192000"/>
              <a:gd name="connsiteY83" fmla="*/ 6249657 h 6858000"/>
              <a:gd name="connsiteX84" fmla="*/ 11912709 w 12192000"/>
              <a:gd name="connsiteY84" fmla="*/ 6233773 h 6858000"/>
              <a:gd name="connsiteX85" fmla="*/ 11916677 w 12192000"/>
              <a:gd name="connsiteY85" fmla="*/ 6203595 h 6858000"/>
              <a:gd name="connsiteX86" fmla="*/ 11915089 w 12192000"/>
              <a:gd name="connsiteY86" fmla="*/ 6167062 h 6858000"/>
              <a:gd name="connsiteX87" fmla="*/ 11911123 w 12192000"/>
              <a:gd name="connsiteY87" fmla="*/ 6136883 h 6858000"/>
              <a:gd name="connsiteX88" fmla="*/ 11903982 w 12192000"/>
              <a:gd name="connsiteY88" fmla="*/ 6107499 h 6858000"/>
              <a:gd name="connsiteX89" fmla="*/ 11894460 w 12192000"/>
              <a:gd name="connsiteY89" fmla="*/ 6074143 h 6858000"/>
              <a:gd name="connsiteX90" fmla="*/ 11621517 w 12192000"/>
              <a:gd name="connsiteY90" fmla="*/ 6074143 h 6858000"/>
              <a:gd name="connsiteX91" fmla="*/ 11621517 w 12192000"/>
              <a:gd name="connsiteY91" fmla="*/ 6229008 h 6858000"/>
              <a:gd name="connsiteX92" fmla="*/ 11169256 w 12192000"/>
              <a:gd name="connsiteY92" fmla="*/ 6229008 h 6858000"/>
              <a:gd name="connsiteX93" fmla="*/ 9065052 w 12192000"/>
              <a:gd name="connsiteY93" fmla="*/ 5397500 h 6858000"/>
              <a:gd name="connsiteX94" fmla="*/ 9518107 w 12192000"/>
              <a:gd name="connsiteY94" fmla="*/ 5397500 h 6858000"/>
              <a:gd name="connsiteX95" fmla="*/ 9518107 w 12192000"/>
              <a:gd name="connsiteY95" fmla="*/ 5552366 h 6858000"/>
              <a:gd name="connsiteX96" fmla="*/ 10154446 w 12192000"/>
              <a:gd name="connsiteY96" fmla="*/ 5552366 h 6858000"/>
              <a:gd name="connsiteX97" fmla="*/ 10169521 w 12192000"/>
              <a:gd name="connsiteY97" fmla="*/ 5573809 h 6858000"/>
              <a:gd name="connsiteX98" fmla="*/ 10183009 w 12192000"/>
              <a:gd name="connsiteY98" fmla="*/ 5598428 h 6858000"/>
              <a:gd name="connsiteX99" fmla="*/ 10195704 w 12192000"/>
              <a:gd name="connsiteY99" fmla="*/ 5625430 h 6858000"/>
              <a:gd name="connsiteX100" fmla="*/ 10208399 w 12192000"/>
              <a:gd name="connsiteY100" fmla="*/ 5656403 h 6858000"/>
              <a:gd name="connsiteX101" fmla="*/ 10220301 w 12192000"/>
              <a:gd name="connsiteY101" fmla="*/ 5689759 h 6858000"/>
              <a:gd name="connsiteX102" fmla="*/ 10232996 w 12192000"/>
              <a:gd name="connsiteY102" fmla="*/ 5726291 h 6858000"/>
              <a:gd name="connsiteX103" fmla="*/ 10255213 w 12192000"/>
              <a:gd name="connsiteY103" fmla="*/ 5808092 h 6858000"/>
              <a:gd name="connsiteX104" fmla="*/ 10272668 w 12192000"/>
              <a:gd name="connsiteY104" fmla="*/ 5898629 h 6858000"/>
              <a:gd name="connsiteX105" fmla="*/ 10288537 w 12192000"/>
              <a:gd name="connsiteY105" fmla="*/ 5997902 h 6858000"/>
              <a:gd name="connsiteX106" fmla="*/ 10299645 w 12192000"/>
              <a:gd name="connsiteY106" fmla="*/ 6105116 h 6858000"/>
              <a:gd name="connsiteX107" fmla="*/ 10302819 w 12192000"/>
              <a:gd name="connsiteY107" fmla="*/ 6161503 h 6858000"/>
              <a:gd name="connsiteX108" fmla="*/ 10305199 w 12192000"/>
              <a:gd name="connsiteY108" fmla="*/ 6217890 h 6858000"/>
              <a:gd name="connsiteX109" fmla="*/ 10305199 w 12192000"/>
              <a:gd name="connsiteY109" fmla="*/ 6266335 h 6858000"/>
              <a:gd name="connsiteX110" fmla="*/ 10302819 w 12192000"/>
              <a:gd name="connsiteY110" fmla="*/ 6313192 h 6858000"/>
              <a:gd name="connsiteX111" fmla="*/ 10297264 w 12192000"/>
              <a:gd name="connsiteY111" fmla="*/ 6360048 h 6858000"/>
              <a:gd name="connsiteX112" fmla="*/ 10290917 w 12192000"/>
              <a:gd name="connsiteY112" fmla="*/ 6405317 h 6858000"/>
              <a:gd name="connsiteX113" fmla="*/ 10280603 w 12192000"/>
              <a:gd name="connsiteY113" fmla="*/ 6450585 h 6858000"/>
              <a:gd name="connsiteX114" fmla="*/ 10269494 w 12192000"/>
              <a:gd name="connsiteY114" fmla="*/ 6494265 h 6858000"/>
              <a:gd name="connsiteX115" fmla="*/ 10255213 w 12192000"/>
              <a:gd name="connsiteY115" fmla="*/ 6537151 h 6858000"/>
              <a:gd name="connsiteX116" fmla="*/ 10238550 w 12192000"/>
              <a:gd name="connsiteY116" fmla="*/ 6578448 h 6858000"/>
              <a:gd name="connsiteX117" fmla="*/ 10220301 w 12192000"/>
              <a:gd name="connsiteY117" fmla="*/ 6618952 h 6858000"/>
              <a:gd name="connsiteX118" fmla="*/ 10199671 w 12192000"/>
              <a:gd name="connsiteY118" fmla="*/ 6657866 h 6858000"/>
              <a:gd name="connsiteX119" fmla="*/ 10177455 w 12192000"/>
              <a:gd name="connsiteY119" fmla="*/ 6695987 h 6858000"/>
              <a:gd name="connsiteX120" fmla="*/ 10152859 w 12192000"/>
              <a:gd name="connsiteY120" fmla="*/ 6731725 h 6858000"/>
              <a:gd name="connsiteX121" fmla="*/ 10126675 w 12192000"/>
              <a:gd name="connsiteY121" fmla="*/ 6766669 h 6858000"/>
              <a:gd name="connsiteX122" fmla="*/ 10098905 w 12192000"/>
              <a:gd name="connsiteY122" fmla="*/ 6798437 h 6858000"/>
              <a:gd name="connsiteX123" fmla="*/ 10068753 w 12192000"/>
              <a:gd name="connsiteY123" fmla="*/ 6828615 h 6858000"/>
              <a:gd name="connsiteX124" fmla="*/ 10036223 w 12192000"/>
              <a:gd name="connsiteY124" fmla="*/ 6858000 h 6858000"/>
              <a:gd name="connsiteX125" fmla="*/ 9305465 w 12192000"/>
              <a:gd name="connsiteY125" fmla="*/ 6858000 h 6858000"/>
              <a:gd name="connsiteX126" fmla="*/ 8576293 w 12192000"/>
              <a:gd name="connsiteY126" fmla="*/ 6858000 h 6858000"/>
              <a:gd name="connsiteX127" fmla="*/ 8541381 w 12192000"/>
              <a:gd name="connsiteY127" fmla="*/ 6827027 h 6858000"/>
              <a:gd name="connsiteX128" fmla="*/ 8508057 w 12192000"/>
              <a:gd name="connsiteY128" fmla="*/ 6792877 h 6858000"/>
              <a:gd name="connsiteX129" fmla="*/ 8477113 w 12192000"/>
              <a:gd name="connsiteY129" fmla="*/ 6757139 h 6858000"/>
              <a:gd name="connsiteX130" fmla="*/ 8446962 w 12192000"/>
              <a:gd name="connsiteY130" fmla="*/ 6719813 h 6858000"/>
              <a:gd name="connsiteX131" fmla="*/ 8419986 w 12192000"/>
              <a:gd name="connsiteY131" fmla="*/ 6680104 h 6858000"/>
              <a:gd name="connsiteX132" fmla="*/ 8394596 w 12192000"/>
              <a:gd name="connsiteY132" fmla="*/ 6638012 h 6858000"/>
              <a:gd name="connsiteX133" fmla="*/ 8370792 w 12192000"/>
              <a:gd name="connsiteY133" fmla="*/ 6594332 h 6858000"/>
              <a:gd name="connsiteX134" fmla="*/ 8349369 w 12192000"/>
              <a:gd name="connsiteY134" fmla="*/ 6548269 h 6858000"/>
              <a:gd name="connsiteX135" fmla="*/ 8330327 w 12192000"/>
              <a:gd name="connsiteY135" fmla="*/ 6501413 h 6858000"/>
              <a:gd name="connsiteX136" fmla="*/ 8313664 w 12192000"/>
              <a:gd name="connsiteY136" fmla="*/ 6453762 h 6858000"/>
              <a:gd name="connsiteX137" fmla="*/ 8299383 w 12192000"/>
              <a:gd name="connsiteY137" fmla="*/ 6403728 h 6858000"/>
              <a:gd name="connsiteX138" fmla="*/ 8288274 w 12192000"/>
              <a:gd name="connsiteY138" fmla="*/ 6352107 h 6858000"/>
              <a:gd name="connsiteX139" fmla="*/ 8277960 w 12192000"/>
              <a:gd name="connsiteY139" fmla="*/ 6299691 h 6858000"/>
              <a:gd name="connsiteX140" fmla="*/ 8271613 w 12192000"/>
              <a:gd name="connsiteY140" fmla="*/ 6247275 h 6858000"/>
              <a:gd name="connsiteX141" fmla="*/ 8268439 w 12192000"/>
              <a:gd name="connsiteY141" fmla="*/ 6192476 h 6858000"/>
              <a:gd name="connsiteX142" fmla="*/ 8266058 w 12192000"/>
              <a:gd name="connsiteY142" fmla="*/ 6137677 h 6858000"/>
              <a:gd name="connsiteX143" fmla="*/ 8268439 w 12192000"/>
              <a:gd name="connsiteY143" fmla="*/ 6054288 h 6858000"/>
              <a:gd name="connsiteX144" fmla="*/ 8270819 w 12192000"/>
              <a:gd name="connsiteY144" fmla="*/ 6013785 h 6858000"/>
              <a:gd name="connsiteX145" fmla="*/ 8272406 w 12192000"/>
              <a:gd name="connsiteY145" fmla="*/ 5972488 h 6858000"/>
              <a:gd name="connsiteX146" fmla="*/ 8282720 w 12192000"/>
              <a:gd name="connsiteY146" fmla="*/ 5890687 h 6858000"/>
              <a:gd name="connsiteX147" fmla="*/ 8288274 w 12192000"/>
              <a:gd name="connsiteY147" fmla="*/ 5851772 h 6858000"/>
              <a:gd name="connsiteX148" fmla="*/ 8296209 w 12192000"/>
              <a:gd name="connsiteY148" fmla="*/ 5811269 h 6858000"/>
              <a:gd name="connsiteX149" fmla="*/ 8316045 w 12192000"/>
              <a:gd name="connsiteY149" fmla="*/ 5734233 h 6858000"/>
              <a:gd name="connsiteX150" fmla="*/ 8328740 w 12192000"/>
              <a:gd name="connsiteY150" fmla="*/ 5697701 h 6858000"/>
              <a:gd name="connsiteX151" fmla="*/ 8342228 w 12192000"/>
              <a:gd name="connsiteY151" fmla="*/ 5661169 h 6858000"/>
              <a:gd name="connsiteX152" fmla="*/ 8357304 w 12192000"/>
              <a:gd name="connsiteY152" fmla="*/ 5623842 h 6858000"/>
              <a:gd name="connsiteX153" fmla="*/ 8373966 w 12192000"/>
              <a:gd name="connsiteY153" fmla="*/ 5589692 h 6858000"/>
              <a:gd name="connsiteX154" fmla="*/ 8393008 w 12192000"/>
              <a:gd name="connsiteY154" fmla="*/ 5554748 h 6858000"/>
              <a:gd name="connsiteX155" fmla="*/ 8412844 w 12192000"/>
              <a:gd name="connsiteY155" fmla="*/ 5521393 h 6858000"/>
              <a:gd name="connsiteX156" fmla="*/ 8875420 w 12192000"/>
              <a:gd name="connsiteY156" fmla="*/ 5711202 h 6858000"/>
              <a:gd name="connsiteX157" fmla="*/ 8853203 w 12192000"/>
              <a:gd name="connsiteY157" fmla="*/ 5749323 h 6858000"/>
              <a:gd name="connsiteX158" fmla="*/ 8832574 w 12192000"/>
              <a:gd name="connsiteY158" fmla="*/ 5785061 h 6858000"/>
              <a:gd name="connsiteX159" fmla="*/ 8815912 w 12192000"/>
              <a:gd name="connsiteY159" fmla="*/ 5820799 h 6858000"/>
              <a:gd name="connsiteX160" fmla="*/ 8809564 w 12192000"/>
              <a:gd name="connsiteY160" fmla="*/ 5839859 h 6858000"/>
              <a:gd name="connsiteX161" fmla="*/ 8802423 w 12192000"/>
              <a:gd name="connsiteY161" fmla="*/ 5858126 h 6858000"/>
              <a:gd name="connsiteX162" fmla="*/ 8796869 w 12192000"/>
              <a:gd name="connsiteY162" fmla="*/ 5878774 h 6858000"/>
              <a:gd name="connsiteX163" fmla="*/ 8792902 w 12192000"/>
              <a:gd name="connsiteY163" fmla="*/ 5898629 h 6858000"/>
              <a:gd name="connsiteX164" fmla="*/ 8784968 w 12192000"/>
              <a:gd name="connsiteY164" fmla="*/ 5943103 h 6858000"/>
              <a:gd name="connsiteX165" fmla="*/ 8780207 w 12192000"/>
              <a:gd name="connsiteY165" fmla="*/ 5993931 h 6858000"/>
              <a:gd name="connsiteX166" fmla="*/ 8779413 w 12192000"/>
              <a:gd name="connsiteY166" fmla="*/ 6050318 h 6858000"/>
              <a:gd name="connsiteX167" fmla="*/ 8780207 w 12192000"/>
              <a:gd name="connsiteY167" fmla="*/ 6083673 h 6858000"/>
              <a:gd name="connsiteX168" fmla="*/ 8782587 w 12192000"/>
              <a:gd name="connsiteY168" fmla="*/ 6116235 h 6858000"/>
              <a:gd name="connsiteX169" fmla="*/ 8787348 w 12192000"/>
              <a:gd name="connsiteY169" fmla="*/ 6146413 h 6858000"/>
              <a:gd name="connsiteX170" fmla="*/ 8793696 w 12192000"/>
              <a:gd name="connsiteY170" fmla="*/ 6176592 h 6858000"/>
              <a:gd name="connsiteX171" fmla="*/ 8802423 w 12192000"/>
              <a:gd name="connsiteY171" fmla="*/ 6204389 h 6858000"/>
              <a:gd name="connsiteX172" fmla="*/ 8812738 w 12192000"/>
              <a:gd name="connsiteY172" fmla="*/ 6231391 h 6858000"/>
              <a:gd name="connsiteX173" fmla="*/ 8824640 w 12192000"/>
              <a:gd name="connsiteY173" fmla="*/ 6256805 h 6858000"/>
              <a:gd name="connsiteX174" fmla="*/ 8838128 w 12192000"/>
              <a:gd name="connsiteY174" fmla="*/ 6280630 h 6858000"/>
              <a:gd name="connsiteX175" fmla="*/ 8853203 w 12192000"/>
              <a:gd name="connsiteY175" fmla="*/ 6302073 h 6858000"/>
              <a:gd name="connsiteX176" fmla="*/ 8870660 w 12192000"/>
              <a:gd name="connsiteY176" fmla="*/ 6321928 h 6858000"/>
              <a:gd name="connsiteX177" fmla="*/ 8888908 w 12192000"/>
              <a:gd name="connsiteY177" fmla="*/ 6340194 h 6858000"/>
              <a:gd name="connsiteX178" fmla="*/ 8909537 w 12192000"/>
              <a:gd name="connsiteY178" fmla="*/ 6355283 h 6858000"/>
              <a:gd name="connsiteX179" fmla="*/ 8930961 w 12192000"/>
              <a:gd name="connsiteY179" fmla="*/ 6368784 h 6858000"/>
              <a:gd name="connsiteX180" fmla="*/ 8953970 w 12192000"/>
              <a:gd name="connsiteY180" fmla="*/ 6379903 h 6858000"/>
              <a:gd name="connsiteX181" fmla="*/ 8978567 w 12192000"/>
              <a:gd name="connsiteY181" fmla="*/ 6387845 h 6858000"/>
              <a:gd name="connsiteX182" fmla="*/ 9005544 w 12192000"/>
              <a:gd name="connsiteY182" fmla="*/ 6393404 h 6858000"/>
              <a:gd name="connsiteX183" fmla="*/ 9068225 w 12192000"/>
              <a:gd name="connsiteY183" fmla="*/ 6398963 h 6858000"/>
              <a:gd name="connsiteX184" fmla="*/ 9137255 w 12192000"/>
              <a:gd name="connsiteY184" fmla="*/ 6403728 h 6858000"/>
              <a:gd name="connsiteX185" fmla="*/ 9211045 w 12192000"/>
              <a:gd name="connsiteY185" fmla="*/ 6406905 h 6858000"/>
              <a:gd name="connsiteX186" fmla="*/ 9291182 w 12192000"/>
              <a:gd name="connsiteY186" fmla="*/ 6407699 h 6858000"/>
              <a:gd name="connsiteX187" fmla="*/ 9371320 w 12192000"/>
              <a:gd name="connsiteY187" fmla="*/ 6406905 h 6858000"/>
              <a:gd name="connsiteX188" fmla="*/ 9449870 w 12192000"/>
              <a:gd name="connsiteY188" fmla="*/ 6404523 h 6858000"/>
              <a:gd name="connsiteX189" fmla="*/ 9620461 w 12192000"/>
              <a:gd name="connsiteY189" fmla="*/ 6393404 h 6858000"/>
              <a:gd name="connsiteX190" fmla="*/ 9642677 w 12192000"/>
              <a:gd name="connsiteY190" fmla="*/ 6390227 h 6858000"/>
              <a:gd name="connsiteX191" fmla="*/ 9662512 w 12192000"/>
              <a:gd name="connsiteY191" fmla="*/ 6385462 h 6858000"/>
              <a:gd name="connsiteX192" fmla="*/ 9683142 w 12192000"/>
              <a:gd name="connsiteY192" fmla="*/ 6379109 h 6858000"/>
              <a:gd name="connsiteX193" fmla="*/ 9702185 w 12192000"/>
              <a:gd name="connsiteY193" fmla="*/ 6369579 h 6858000"/>
              <a:gd name="connsiteX194" fmla="*/ 9718847 w 12192000"/>
              <a:gd name="connsiteY194" fmla="*/ 6360048 h 6858000"/>
              <a:gd name="connsiteX195" fmla="*/ 9733922 w 12192000"/>
              <a:gd name="connsiteY195" fmla="*/ 6348930 h 6858000"/>
              <a:gd name="connsiteX196" fmla="*/ 9761692 w 12192000"/>
              <a:gd name="connsiteY196" fmla="*/ 6322722 h 6858000"/>
              <a:gd name="connsiteX197" fmla="*/ 9783115 w 12192000"/>
              <a:gd name="connsiteY197" fmla="*/ 6294925 h 6858000"/>
              <a:gd name="connsiteX198" fmla="*/ 9791844 w 12192000"/>
              <a:gd name="connsiteY198" fmla="*/ 6279836 h 6858000"/>
              <a:gd name="connsiteX199" fmla="*/ 9799778 w 12192000"/>
              <a:gd name="connsiteY199" fmla="*/ 6264747 h 6858000"/>
              <a:gd name="connsiteX200" fmla="*/ 9805331 w 12192000"/>
              <a:gd name="connsiteY200" fmla="*/ 6249657 h 6858000"/>
              <a:gd name="connsiteX201" fmla="*/ 9809299 w 12192000"/>
              <a:gd name="connsiteY201" fmla="*/ 6233773 h 6858000"/>
              <a:gd name="connsiteX202" fmla="*/ 9812473 w 12192000"/>
              <a:gd name="connsiteY202" fmla="*/ 6203595 h 6858000"/>
              <a:gd name="connsiteX203" fmla="*/ 9810886 w 12192000"/>
              <a:gd name="connsiteY203" fmla="*/ 6167062 h 6858000"/>
              <a:gd name="connsiteX204" fmla="*/ 9807712 w 12192000"/>
              <a:gd name="connsiteY204" fmla="*/ 6136883 h 6858000"/>
              <a:gd name="connsiteX205" fmla="*/ 9801365 w 12192000"/>
              <a:gd name="connsiteY205" fmla="*/ 6107499 h 6858000"/>
              <a:gd name="connsiteX206" fmla="*/ 9790256 w 12192000"/>
              <a:gd name="connsiteY206" fmla="*/ 6074143 h 6858000"/>
              <a:gd name="connsiteX207" fmla="*/ 9518107 w 12192000"/>
              <a:gd name="connsiteY207" fmla="*/ 6074143 h 6858000"/>
              <a:gd name="connsiteX208" fmla="*/ 9518107 w 12192000"/>
              <a:gd name="connsiteY208" fmla="*/ 6229008 h 6858000"/>
              <a:gd name="connsiteX209" fmla="*/ 9065052 w 12192000"/>
              <a:gd name="connsiteY209" fmla="*/ 6229008 h 6858000"/>
              <a:gd name="connsiteX210" fmla="*/ 6973234 w 12192000"/>
              <a:gd name="connsiteY210" fmla="*/ 5397500 h 6858000"/>
              <a:gd name="connsiteX211" fmla="*/ 7426112 w 12192000"/>
              <a:gd name="connsiteY211" fmla="*/ 5397500 h 6858000"/>
              <a:gd name="connsiteX212" fmla="*/ 7426112 w 12192000"/>
              <a:gd name="connsiteY212" fmla="*/ 5553954 h 6858000"/>
              <a:gd name="connsiteX213" fmla="*/ 8062996 w 12192000"/>
              <a:gd name="connsiteY213" fmla="*/ 5553954 h 6858000"/>
              <a:gd name="connsiteX214" fmla="*/ 8069342 w 12192000"/>
              <a:gd name="connsiteY214" fmla="*/ 5562690 h 6858000"/>
              <a:gd name="connsiteX215" fmla="*/ 8076480 w 12192000"/>
              <a:gd name="connsiteY215" fmla="*/ 5573809 h 6858000"/>
              <a:gd name="connsiteX216" fmla="*/ 8089963 w 12192000"/>
              <a:gd name="connsiteY216" fmla="*/ 5598428 h 6858000"/>
              <a:gd name="connsiteX217" fmla="*/ 8096308 w 12192000"/>
              <a:gd name="connsiteY217" fmla="*/ 5611929 h 6858000"/>
              <a:gd name="connsiteX218" fmla="*/ 8103447 w 12192000"/>
              <a:gd name="connsiteY218" fmla="*/ 5625430 h 6858000"/>
              <a:gd name="connsiteX219" fmla="*/ 8109791 w 12192000"/>
              <a:gd name="connsiteY219" fmla="*/ 5640520 h 6858000"/>
              <a:gd name="connsiteX220" fmla="*/ 8116137 w 12192000"/>
              <a:gd name="connsiteY220" fmla="*/ 5656403 h 6858000"/>
              <a:gd name="connsiteX221" fmla="*/ 8122481 w 12192000"/>
              <a:gd name="connsiteY221" fmla="*/ 5673081 h 6858000"/>
              <a:gd name="connsiteX222" fmla="*/ 8128827 w 12192000"/>
              <a:gd name="connsiteY222" fmla="*/ 5689759 h 6858000"/>
              <a:gd name="connsiteX223" fmla="*/ 8134378 w 12192000"/>
              <a:gd name="connsiteY223" fmla="*/ 5708025 h 6858000"/>
              <a:gd name="connsiteX224" fmla="*/ 8139930 w 12192000"/>
              <a:gd name="connsiteY224" fmla="*/ 5726291 h 6858000"/>
              <a:gd name="connsiteX225" fmla="*/ 8145482 w 12192000"/>
              <a:gd name="connsiteY225" fmla="*/ 5745352 h 6858000"/>
              <a:gd name="connsiteX226" fmla="*/ 8151034 w 12192000"/>
              <a:gd name="connsiteY226" fmla="*/ 5766001 h 6858000"/>
              <a:gd name="connsiteX227" fmla="*/ 8162138 w 12192000"/>
              <a:gd name="connsiteY227" fmla="*/ 5808092 h 6858000"/>
              <a:gd name="connsiteX228" fmla="*/ 8172449 w 12192000"/>
              <a:gd name="connsiteY228" fmla="*/ 5851772 h 6858000"/>
              <a:gd name="connsiteX229" fmla="*/ 8181173 w 12192000"/>
              <a:gd name="connsiteY229" fmla="*/ 5898629 h 6858000"/>
              <a:gd name="connsiteX230" fmla="*/ 8189105 w 12192000"/>
              <a:gd name="connsiteY230" fmla="*/ 5947868 h 6858000"/>
              <a:gd name="connsiteX231" fmla="*/ 8192277 w 12192000"/>
              <a:gd name="connsiteY231" fmla="*/ 5972488 h 6858000"/>
              <a:gd name="connsiteX232" fmla="*/ 8195450 w 12192000"/>
              <a:gd name="connsiteY232" fmla="*/ 5997902 h 6858000"/>
              <a:gd name="connsiteX233" fmla="*/ 8199415 w 12192000"/>
              <a:gd name="connsiteY233" fmla="*/ 6024904 h 6858000"/>
              <a:gd name="connsiteX234" fmla="*/ 8202588 w 12192000"/>
              <a:gd name="connsiteY234" fmla="*/ 6050318 h 6858000"/>
              <a:gd name="connsiteX235" fmla="*/ 8206553 w 12192000"/>
              <a:gd name="connsiteY235" fmla="*/ 6105116 h 6858000"/>
              <a:gd name="connsiteX236" fmla="*/ 8210519 w 12192000"/>
              <a:gd name="connsiteY236" fmla="*/ 6161503 h 6858000"/>
              <a:gd name="connsiteX237" fmla="*/ 8211312 w 12192000"/>
              <a:gd name="connsiteY237" fmla="*/ 6189299 h 6858000"/>
              <a:gd name="connsiteX238" fmla="*/ 8212105 w 12192000"/>
              <a:gd name="connsiteY238" fmla="*/ 6203595 h 6858000"/>
              <a:gd name="connsiteX239" fmla="*/ 8212105 w 12192000"/>
              <a:gd name="connsiteY239" fmla="*/ 6217890 h 6858000"/>
              <a:gd name="connsiteX240" fmla="*/ 8213691 w 12192000"/>
              <a:gd name="connsiteY240" fmla="*/ 6242509 h 6858000"/>
              <a:gd name="connsiteX241" fmla="*/ 8212105 w 12192000"/>
              <a:gd name="connsiteY241" fmla="*/ 6266335 h 6858000"/>
              <a:gd name="connsiteX242" fmla="*/ 8212105 w 12192000"/>
              <a:gd name="connsiteY242" fmla="*/ 6289366 h 6858000"/>
              <a:gd name="connsiteX243" fmla="*/ 8210519 w 12192000"/>
              <a:gd name="connsiteY243" fmla="*/ 6313192 h 6858000"/>
              <a:gd name="connsiteX244" fmla="*/ 8208140 w 12192000"/>
              <a:gd name="connsiteY244" fmla="*/ 6336223 h 6858000"/>
              <a:gd name="connsiteX245" fmla="*/ 8205761 w 12192000"/>
              <a:gd name="connsiteY245" fmla="*/ 6360048 h 6858000"/>
              <a:gd name="connsiteX246" fmla="*/ 8202588 w 12192000"/>
              <a:gd name="connsiteY246" fmla="*/ 6382285 h 6858000"/>
              <a:gd name="connsiteX247" fmla="*/ 8197829 w 12192000"/>
              <a:gd name="connsiteY247" fmla="*/ 6405317 h 6858000"/>
              <a:gd name="connsiteX248" fmla="*/ 8193070 w 12192000"/>
              <a:gd name="connsiteY248" fmla="*/ 6428348 h 6858000"/>
              <a:gd name="connsiteX249" fmla="*/ 8189105 w 12192000"/>
              <a:gd name="connsiteY249" fmla="*/ 6450585 h 6858000"/>
              <a:gd name="connsiteX250" fmla="*/ 8183552 w 12192000"/>
              <a:gd name="connsiteY250" fmla="*/ 6472822 h 6858000"/>
              <a:gd name="connsiteX251" fmla="*/ 8176414 w 12192000"/>
              <a:gd name="connsiteY251" fmla="*/ 6495059 h 6858000"/>
              <a:gd name="connsiteX252" fmla="*/ 8170069 w 12192000"/>
              <a:gd name="connsiteY252" fmla="*/ 6516502 h 6858000"/>
              <a:gd name="connsiteX253" fmla="*/ 8162138 w 12192000"/>
              <a:gd name="connsiteY253" fmla="*/ 6537151 h 6858000"/>
              <a:gd name="connsiteX254" fmla="*/ 8154207 w 12192000"/>
              <a:gd name="connsiteY254" fmla="*/ 6558594 h 6858000"/>
              <a:gd name="connsiteX255" fmla="*/ 8146276 w 12192000"/>
              <a:gd name="connsiteY255" fmla="*/ 6578448 h 6858000"/>
              <a:gd name="connsiteX256" fmla="*/ 8137551 w 12192000"/>
              <a:gd name="connsiteY256" fmla="*/ 6599891 h 6858000"/>
              <a:gd name="connsiteX257" fmla="*/ 8128034 w 12192000"/>
              <a:gd name="connsiteY257" fmla="*/ 6619746 h 6858000"/>
              <a:gd name="connsiteX258" fmla="*/ 8117723 w 12192000"/>
              <a:gd name="connsiteY258" fmla="*/ 6638806 h 6858000"/>
              <a:gd name="connsiteX259" fmla="*/ 8107412 w 12192000"/>
              <a:gd name="connsiteY259" fmla="*/ 6659455 h 6858000"/>
              <a:gd name="connsiteX260" fmla="*/ 8096308 w 12192000"/>
              <a:gd name="connsiteY260" fmla="*/ 6678515 h 6858000"/>
              <a:gd name="connsiteX261" fmla="*/ 8085205 w 12192000"/>
              <a:gd name="connsiteY261" fmla="*/ 6695987 h 6858000"/>
              <a:gd name="connsiteX262" fmla="*/ 8073307 w 12192000"/>
              <a:gd name="connsiteY262" fmla="*/ 6715047 h 6858000"/>
              <a:gd name="connsiteX263" fmla="*/ 8060617 w 12192000"/>
              <a:gd name="connsiteY263" fmla="*/ 6731725 h 6858000"/>
              <a:gd name="connsiteX264" fmla="*/ 8047134 w 12192000"/>
              <a:gd name="connsiteY264" fmla="*/ 6749991 h 6858000"/>
              <a:gd name="connsiteX265" fmla="*/ 8033651 w 12192000"/>
              <a:gd name="connsiteY265" fmla="*/ 6766669 h 6858000"/>
              <a:gd name="connsiteX266" fmla="*/ 8020961 w 12192000"/>
              <a:gd name="connsiteY266" fmla="*/ 6783347 h 6858000"/>
              <a:gd name="connsiteX267" fmla="*/ 8005892 w 12192000"/>
              <a:gd name="connsiteY267" fmla="*/ 6798437 h 6858000"/>
              <a:gd name="connsiteX268" fmla="*/ 7991615 w 12192000"/>
              <a:gd name="connsiteY268" fmla="*/ 6814320 h 6858000"/>
              <a:gd name="connsiteX269" fmla="*/ 7975752 w 12192000"/>
              <a:gd name="connsiteY269" fmla="*/ 6830204 h 6858000"/>
              <a:gd name="connsiteX270" fmla="*/ 7960682 w 12192000"/>
              <a:gd name="connsiteY270" fmla="*/ 6844499 h 6858000"/>
              <a:gd name="connsiteX271" fmla="*/ 7944820 w 12192000"/>
              <a:gd name="connsiteY271" fmla="*/ 6858000 h 6858000"/>
              <a:gd name="connsiteX272" fmla="*/ 7214346 w 12192000"/>
              <a:gd name="connsiteY272" fmla="*/ 6858000 h 6858000"/>
              <a:gd name="connsiteX273" fmla="*/ 6483871 w 12192000"/>
              <a:gd name="connsiteY273" fmla="*/ 6858000 h 6858000"/>
              <a:gd name="connsiteX274" fmla="*/ 6467216 w 12192000"/>
              <a:gd name="connsiteY274" fmla="*/ 6843705 h 6858000"/>
              <a:gd name="connsiteX275" fmla="*/ 6458491 w 12192000"/>
              <a:gd name="connsiteY275" fmla="*/ 6835763 h 6858000"/>
              <a:gd name="connsiteX276" fmla="*/ 6448974 w 12192000"/>
              <a:gd name="connsiteY276" fmla="*/ 6827027 h 6858000"/>
              <a:gd name="connsiteX277" fmla="*/ 6432318 w 12192000"/>
              <a:gd name="connsiteY277" fmla="*/ 6811143 h 6858000"/>
              <a:gd name="connsiteX278" fmla="*/ 6415662 w 12192000"/>
              <a:gd name="connsiteY278" fmla="*/ 6792877 h 6858000"/>
              <a:gd name="connsiteX279" fmla="*/ 6399800 w 12192000"/>
              <a:gd name="connsiteY279" fmla="*/ 6776199 h 6858000"/>
              <a:gd name="connsiteX280" fmla="*/ 6384730 w 12192000"/>
              <a:gd name="connsiteY280" fmla="*/ 6758727 h 6858000"/>
              <a:gd name="connsiteX281" fmla="*/ 6369661 w 12192000"/>
              <a:gd name="connsiteY281" fmla="*/ 6739667 h 6858000"/>
              <a:gd name="connsiteX282" fmla="*/ 6355384 w 12192000"/>
              <a:gd name="connsiteY282" fmla="*/ 6720607 h 6858000"/>
              <a:gd name="connsiteX283" fmla="*/ 6341108 w 12192000"/>
              <a:gd name="connsiteY283" fmla="*/ 6700752 h 6858000"/>
              <a:gd name="connsiteX284" fmla="*/ 6327624 w 12192000"/>
              <a:gd name="connsiteY284" fmla="*/ 6680104 h 6858000"/>
              <a:gd name="connsiteX285" fmla="*/ 6314142 w 12192000"/>
              <a:gd name="connsiteY285" fmla="*/ 6659455 h 6858000"/>
              <a:gd name="connsiteX286" fmla="*/ 6302244 w 12192000"/>
              <a:gd name="connsiteY286" fmla="*/ 6638012 h 6858000"/>
              <a:gd name="connsiteX287" fmla="*/ 6289554 w 12192000"/>
              <a:gd name="connsiteY287" fmla="*/ 6616569 h 6858000"/>
              <a:gd name="connsiteX288" fmla="*/ 6278450 w 12192000"/>
              <a:gd name="connsiteY288" fmla="*/ 6594332 h 6858000"/>
              <a:gd name="connsiteX289" fmla="*/ 6267347 w 12192000"/>
              <a:gd name="connsiteY289" fmla="*/ 6572095 h 6858000"/>
              <a:gd name="connsiteX290" fmla="*/ 6257036 w 12192000"/>
              <a:gd name="connsiteY290" fmla="*/ 6548269 h 6858000"/>
              <a:gd name="connsiteX291" fmla="*/ 6247519 w 12192000"/>
              <a:gd name="connsiteY291" fmla="*/ 6525238 h 6858000"/>
              <a:gd name="connsiteX292" fmla="*/ 6238794 w 12192000"/>
              <a:gd name="connsiteY292" fmla="*/ 6501413 h 6858000"/>
              <a:gd name="connsiteX293" fmla="*/ 6229277 w 12192000"/>
              <a:gd name="connsiteY293" fmla="*/ 6478381 h 6858000"/>
              <a:gd name="connsiteX294" fmla="*/ 6221345 w 12192000"/>
              <a:gd name="connsiteY294" fmla="*/ 6453762 h 6858000"/>
              <a:gd name="connsiteX295" fmla="*/ 6215000 w 12192000"/>
              <a:gd name="connsiteY295" fmla="*/ 6429142 h 6858000"/>
              <a:gd name="connsiteX296" fmla="*/ 6208655 w 12192000"/>
              <a:gd name="connsiteY296" fmla="*/ 6403728 h 6858000"/>
              <a:gd name="connsiteX297" fmla="*/ 6201517 w 12192000"/>
              <a:gd name="connsiteY297" fmla="*/ 6377520 h 6858000"/>
              <a:gd name="connsiteX298" fmla="*/ 6195965 w 12192000"/>
              <a:gd name="connsiteY298" fmla="*/ 6352107 h 6858000"/>
              <a:gd name="connsiteX299" fmla="*/ 6190413 w 12192000"/>
              <a:gd name="connsiteY299" fmla="*/ 6326693 h 6858000"/>
              <a:gd name="connsiteX300" fmla="*/ 6187240 w 12192000"/>
              <a:gd name="connsiteY300" fmla="*/ 6299691 h 6858000"/>
              <a:gd name="connsiteX301" fmla="*/ 6182482 w 12192000"/>
              <a:gd name="connsiteY301" fmla="*/ 6274277 h 6858000"/>
              <a:gd name="connsiteX302" fmla="*/ 6180102 w 12192000"/>
              <a:gd name="connsiteY302" fmla="*/ 6247275 h 6858000"/>
              <a:gd name="connsiteX303" fmla="*/ 6176930 w 12192000"/>
              <a:gd name="connsiteY303" fmla="*/ 6219478 h 6858000"/>
              <a:gd name="connsiteX304" fmla="*/ 6176136 w 12192000"/>
              <a:gd name="connsiteY304" fmla="*/ 6192476 h 6858000"/>
              <a:gd name="connsiteX305" fmla="*/ 6174550 w 12192000"/>
              <a:gd name="connsiteY305" fmla="*/ 6165474 h 6858000"/>
              <a:gd name="connsiteX306" fmla="*/ 6174550 w 12192000"/>
              <a:gd name="connsiteY306" fmla="*/ 6137677 h 6858000"/>
              <a:gd name="connsiteX307" fmla="*/ 6174550 w 12192000"/>
              <a:gd name="connsiteY307" fmla="*/ 6096380 h 6858000"/>
              <a:gd name="connsiteX308" fmla="*/ 6176136 w 12192000"/>
              <a:gd name="connsiteY308" fmla="*/ 6055083 h 6858000"/>
              <a:gd name="connsiteX309" fmla="*/ 6178516 w 12192000"/>
              <a:gd name="connsiteY309" fmla="*/ 6013785 h 6858000"/>
              <a:gd name="connsiteX310" fmla="*/ 6181688 w 12192000"/>
              <a:gd name="connsiteY310" fmla="*/ 5972488 h 6858000"/>
              <a:gd name="connsiteX311" fmla="*/ 6184861 w 12192000"/>
              <a:gd name="connsiteY311" fmla="*/ 5931984 h 6858000"/>
              <a:gd name="connsiteX312" fmla="*/ 6190413 w 12192000"/>
              <a:gd name="connsiteY312" fmla="*/ 5890687 h 6858000"/>
              <a:gd name="connsiteX313" fmla="*/ 6197551 w 12192000"/>
              <a:gd name="connsiteY313" fmla="*/ 5851772 h 6858000"/>
              <a:gd name="connsiteX314" fmla="*/ 6200724 w 12192000"/>
              <a:gd name="connsiteY314" fmla="*/ 5831918 h 6858000"/>
              <a:gd name="connsiteX315" fmla="*/ 6204689 w 12192000"/>
              <a:gd name="connsiteY315" fmla="*/ 5812857 h 6858000"/>
              <a:gd name="connsiteX316" fmla="*/ 6214207 w 12192000"/>
              <a:gd name="connsiteY316" fmla="*/ 5773942 h 6858000"/>
              <a:gd name="connsiteX317" fmla="*/ 6218173 w 12192000"/>
              <a:gd name="connsiteY317" fmla="*/ 5754882 h 6858000"/>
              <a:gd name="connsiteX318" fmla="*/ 6223725 w 12192000"/>
              <a:gd name="connsiteY318" fmla="*/ 5734233 h 6858000"/>
              <a:gd name="connsiteX319" fmla="*/ 6229277 w 12192000"/>
              <a:gd name="connsiteY319" fmla="*/ 5716761 h 6858000"/>
              <a:gd name="connsiteX320" fmla="*/ 6236415 w 12192000"/>
              <a:gd name="connsiteY320" fmla="*/ 5697701 h 6858000"/>
              <a:gd name="connsiteX321" fmla="*/ 6242759 w 12192000"/>
              <a:gd name="connsiteY321" fmla="*/ 5678641 h 6858000"/>
              <a:gd name="connsiteX322" fmla="*/ 6249898 w 12192000"/>
              <a:gd name="connsiteY322" fmla="*/ 5661169 h 6858000"/>
              <a:gd name="connsiteX323" fmla="*/ 6257036 w 12192000"/>
              <a:gd name="connsiteY323" fmla="*/ 5642902 h 6858000"/>
              <a:gd name="connsiteX324" fmla="*/ 6264968 w 12192000"/>
              <a:gd name="connsiteY324" fmla="*/ 5623842 h 6858000"/>
              <a:gd name="connsiteX325" fmla="*/ 6272899 w 12192000"/>
              <a:gd name="connsiteY325" fmla="*/ 5607164 h 6858000"/>
              <a:gd name="connsiteX326" fmla="*/ 6281623 w 12192000"/>
              <a:gd name="connsiteY326" fmla="*/ 5589692 h 6858000"/>
              <a:gd name="connsiteX327" fmla="*/ 6291141 w 12192000"/>
              <a:gd name="connsiteY327" fmla="*/ 5571426 h 6858000"/>
              <a:gd name="connsiteX328" fmla="*/ 6300658 w 12192000"/>
              <a:gd name="connsiteY328" fmla="*/ 5554748 h 6858000"/>
              <a:gd name="connsiteX329" fmla="*/ 6322072 w 12192000"/>
              <a:gd name="connsiteY329" fmla="*/ 5521393 h 6858000"/>
              <a:gd name="connsiteX330" fmla="*/ 6782882 w 12192000"/>
              <a:gd name="connsiteY330" fmla="*/ 5711202 h 6858000"/>
              <a:gd name="connsiteX331" fmla="*/ 6760674 w 12192000"/>
              <a:gd name="connsiteY331" fmla="*/ 5749323 h 6858000"/>
              <a:gd name="connsiteX332" fmla="*/ 6740053 w 12192000"/>
              <a:gd name="connsiteY332" fmla="*/ 5785061 h 6858000"/>
              <a:gd name="connsiteX333" fmla="*/ 6732122 w 12192000"/>
              <a:gd name="connsiteY333" fmla="*/ 5802533 h 6858000"/>
              <a:gd name="connsiteX334" fmla="*/ 6723398 w 12192000"/>
              <a:gd name="connsiteY334" fmla="*/ 5821593 h 6858000"/>
              <a:gd name="connsiteX335" fmla="*/ 6717052 w 12192000"/>
              <a:gd name="connsiteY335" fmla="*/ 5839859 h 6858000"/>
              <a:gd name="connsiteX336" fmla="*/ 6709914 w 12192000"/>
              <a:gd name="connsiteY336" fmla="*/ 5858126 h 6858000"/>
              <a:gd name="connsiteX337" fmla="*/ 6704362 w 12192000"/>
              <a:gd name="connsiteY337" fmla="*/ 5878774 h 6858000"/>
              <a:gd name="connsiteX338" fmla="*/ 6700397 w 12192000"/>
              <a:gd name="connsiteY338" fmla="*/ 5898629 h 6858000"/>
              <a:gd name="connsiteX339" fmla="*/ 6695637 w 12192000"/>
              <a:gd name="connsiteY339" fmla="*/ 5920866 h 6858000"/>
              <a:gd name="connsiteX340" fmla="*/ 6692466 w 12192000"/>
              <a:gd name="connsiteY340" fmla="*/ 5943103 h 6858000"/>
              <a:gd name="connsiteX341" fmla="*/ 6690879 w 12192000"/>
              <a:gd name="connsiteY341" fmla="*/ 5955810 h 6858000"/>
              <a:gd name="connsiteX342" fmla="*/ 6690086 w 12192000"/>
              <a:gd name="connsiteY342" fmla="*/ 5967723 h 6858000"/>
              <a:gd name="connsiteX343" fmla="*/ 6687707 w 12192000"/>
              <a:gd name="connsiteY343" fmla="*/ 5993931 h 6858000"/>
              <a:gd name="connsiteX344" fmla="*/ 6686913 w 12192000"/>
              <a:gd name="connsiteY344" fmla="*/ 6021727 h 6858000"/>
              <a:gd name="connsiteX345" fmla="*/ 6686913 w 12192000"/>
              <a:gd name="connsiteY345" fmla="*/ 6050318 h 6858000"/>
              <a:gd name="connsiteX346" fmla="*/ 6686913 w 12192000"/>
              <a:gd name="connsiteY346" fmla="*/ 6066995 h 6858000"/>
              <a:gd name="connsiteX347" fmla="*/ 6687707 w 12192000"/>
              <a:gd name="connsiteY347" fmla="*/ 6083673 h 6858000"/>
              <a:gd name="connsiteX348" fmla="*/ 6689293 w 12192000"/>
              <a:gd name="connsiteY348" fmla="*/ 6099557 h 6858000"/>
              <a:gd name="connsiteX349" fmla="*/ 6690879 w 12192000"/>
              <a:gd name="connsiteY349" fmla="*/ 6116235 h 6858000"/>
              <a:gd name="connsiteX350" fmla="*/ 6692466 w 12192000"/>
              <a:gd name="connsiteY350" fmla="*/ 6132118 h 6858000"/>
              <a:gd name="connsiteX351" fmla="*/ 6695637 w 12192000"/>
              <a:gd name="connsiteY351" fmla="*/ 6146413 h 6858000"/>
              <a:gd name="connsiteX352" fmla="*/ 6698810 w 12192000"/>
              <a:gd name="connsiteY352" fmla="*/ 6162297 h 6858000"/>
              <a:gd name="connsiteX353" fmla="*/ 6702776 w 12192000"/>
              <a:gd name="connsiteY353" fmla="*/ 6176592 h 6858000"/>
              <a:gd name="connsiteX354" fmla="*/ 6705948 w 12192000"/>
              <a:gd name="connsiteY354" fmla="*/ 6190888 h 6858000"/>
              <a:gd name="connsiteX355" fmla="*/ 6709914 w 12192000"/>
              <a:gd name="connsiteY355" fmla="*/ 6204389 h 6858000"/>
              <a:gd name="connsiteX356" fmla="*/ 6714673 w 12192000"/>
              <a:gd name="connsiteY356" fmla="*/ 6217890 h 6858000"/>
              <a:gd name="connsiteX357" fmla="*/ 6720225 w 12192000"/>
              <a:gd name="connsiteY357" fmla="*/ 6231391 h 6858000"/>
              <a:gd name="connsiteX358" fmla="*/ 6725777 w 12192000"/>
              <a:gd name="connsiteY358" fmla="*/ 6244892 h 6858000"/>
              <a:gd name="connsiteX359" fmla="*/ 6732122 w 12192000"/>
              <a:gd name="connsiteY359" fmla="*/ 6256805 h 6858000"/>
              <a:gd name="connsiteX360" fmla="*/ 6739260 w 12192000"/>
              <a:gd name="connsiteY360" fmla="*/ 6269512 h 6858000"/>
              <a:gd name="connsiteX361" fmla="*/ 6745605 w 12192000"/>
              <a:gd name="connsiteY361" fmla="*/ 6280630 h 6858000"/>
              <a:gd name="connsiteX362" fmla="*/ 6753536 w 12192000"/>
              <a:gd name="connsiteY362" fmla="*/ 6291749 h 6858000"/>
              <a:gd name="connsiteX363" fmla="*/ 6761468 w 12192000"/>
              <a:gd name="connsiteY363" fmla="*/ 6302867 h 6858000"/>
              <a:gd name="connsiteX364" fmla="*/ 6769399 w 12192000"/>
              <a:gd name="connsiteY364" fmla="*/ 6313192 h 6858000"/>
              <a:gd name="connsiteX365" fmla="*/ 6778123 w 12192000"/>
              <a:gd name="connsiteY365" fmla="*/ 6321928 h 6858000"/>
              <a:gd name="connsiteX366" fmla="*/ 6786848 w 12192000"/>
              <a:gd name="connsiteY366" fmla="*/ 6330664 h 6858000"/>
              <a:gd name="connsiteX367" fmla="*/ 6797159 w 12192000"/>
              <a:gd name="connsiteY367" fmla="*/ 6340194 h 6858000"/>
              <a:gd name="connsiteX368" fmla="*/ 6801917 w 12192000"/>
              <a:gd name="connsiteY368" fmla="*/ 6344165 h 6858000"/>
              <a:gd name="connsiteX369" fmla="*/ 6807470 w 12192000"/>
              <a:gd name="connsiteY369" fmla="*/ 6347341 h 6858000"/>
              <a:gd name="connsiteX370" fmla="*/ 6816987 w 12192000"/>
              <a:gd name="connsiteY370" fmla="*/ 6355283 h 6858000"/>
              <a:gd name="connsiteX371" fmla="*/ 6827298 w 12192000"/>
              <a:gd name="connsiteY371" fmla="*/ 6362431 h 6858000"/>
              <a:gd name="connsiteX372" fmla="*/ 6838402 w 12192000"/>
              <a:gd name="connsiteY372" fmla="*/ 6368784 h 6858000"/>
              <a:gd name="connsiteX373" fmla="*/ 6851092 w 12192000"/>
              <a:gd name="connsiteY373" fmla="*/ 6374344 h 6858000"/>
              <a:gd name="connsiteX374" fmla="*/ 6856644 w 12192000"/>
              <a:gd name="connsiteY374" fmla="*/ 6376726 h 6858000"/>
              <a:gd name="connsiteX375" fmla="*/ 6862195 w 12192000"/>
              <a:gd name="connsiteY375" fmla="*/ 6379903 h 6858000"/>
              <a:gd name="connsiteX376" fmla="*/ 6874093 w 12192000"/>
              <a:gd name="connsiteY376" fmla="*/ 6384668 h 6858000"/>
              <a:gd name="connsiteX377" fmla="*/ 6887576 w 12192000"/>
              <a:gd name="connsiteY377" fmla="*/ 6387845 h 6858000"/>
              <a:gd name="connsiteX378" fmla="*/ 6899473 w 12192000"/>
              <a:gd name="connsiteY378" fmla="*/ 6391021 h 6858000"/>
              <a:gd name="connsiteX379" fmla="*/ 6912956 w 12192000"/>
              <a:gd name="connsiteY379" fmla="*/ 6393404 h 6858000"/>
              <a:gd name="connsiteX380" fmla="*/ 6944681 w 12192000"/>
              <a:gd name="connsiteY380" fmla="*/ 6396581 h 6858000"/>
              <a:gd name="connsiteX381" fmla="*/ 6975613 w 12192000"/>
              <a:gd name="connsiteY381" fmla="*/ 6399757 h 6858000"/>
              <a:gd name="connsiteX382" fmla="*/ 7008925 w 12192000"/>
              <a:gd name="connsiteY382" fmla="*/ 6402140 h 6858000"/>
              <a:gd name="connsiteX383" fmla="*/ 7044616 w 12192000"/>
              <a:gd name="connsiteY383" fmla="*/ 6404523 h 6858000"/>
              <a:gd name="connsiteX384" fmla="*/ 7081893 w 12192000"/>
              <a:gd name="connsiteY384" fmla="*/ 6405317 h 6858000"/>
              <a:gd name="connsiteX385" fmla="*/ 7119170 w 12192000"/>
              <a:gd name="connsiteY385" fmla="*/ 6406905 h 6858000"/>
              <a:gd name="connsiteX386" fmla="*/ 7158827 w 12192000"/>
              <a:gd name="connsiteY386" fmla="*/ 6407699 h 6858000"/>
              <a:gd name="connsiteX387" fmla="*/ 7200069 w 12192000"/>
              <a:gd name="connsiteY387" fmla="*/ 6407699 h 6858000"/>
              <a:gd name="connsiteX388" fmla="*/ 7239726 w 12192000"/>
              <a:gd name="connsiteY388" fmla="*/ 6407699 h 6858000"/>
              <a:gd name="connsiteX389" fmla="*/ 7278590 w 12192000"/>
              <a:gd name="connsiteY389" fmla="*/ 6406905 h 6858000"/>
              <a:gd name="connsiteX390" fmla="*/ 7318246 w 12192000"/>
              <a:gd name="connsiteY390" fmla="*/ 6405317 h 6858000"/>
              <a:gd name="connsiteX391" fmla="*/ 7357109 w 12192000"/>
              <a:gd name="connsiteY391" fmla="*/ 6404523 h 6858000"/>
              <a:gd name="connsiteX392" fmla="*/ 7438802 w 12192000"/>
              <a:gd name="connsiteY392" fmla="*/ 6399757 h 6858000"/>
              <a:gd name="connsiteX393" fmla="*/ 7527632 w 12192000"/>
              <a:gd name="connsiteY393" fmla="*/ 6393404 h 6858000"/>
              <a:gd name="connsiteX394" fmla="*/ 7538737 w 12192000"/>
              <a:gd name="connsiteY394" fmla="*/ 6392610 h 6858000"/>
              <a:gd name="connsiteX395" fmla="*/ 7549841 w 12192000"/>
              <a:gd name="connsiteY395" fmla="*/ 6390227 h 6858000"/>
              <a:gd name="connsiteX396" fmla="*/ 7560944 w 12192000"/>
              <a:gd name="connsiteY396" fmla="*/ 6387845 h 6858000"/>
              <a:gd name="connsiteX397" fmla="*/ 7571255 w 12192000"/>
              <a:gd name="connsiteY397" fmla="*/ 6385462 h 6858000"/>
              <a:gd name="connsiteX398" fmla="*/ 7581565 w 12192000"/>
              <a:gd name="connsiteY398" fmla="*/ 6382285 h 6858000"/>
              <a:gd name="connsiteX399" fmla="*/ 7590290 w 12192000"/>
              <a:gd name="connsiteY399" fmla="*/ 6379109 h 6858000"/>
              <a:gd name="connsiteX400" fmla="*/ 7599807 w 12192000"/>
              <a:gd name="connsiteY400" fmla="*/ 6374344 h 6858000"/>
              <a:gd name="connsiteX401" fmla="*/ 7609326 w 12192000"/>
              <a:gd name="connsiteY401" fmla="*/ 6369579 h 6858000"/>
              <a:gd name="connsiteX402" fmla="*/ 7625981 w 12192000"/>
              <a:gd name="connsiteY402" fmla="*/ 6360048 h 6858000"/>
              <a:gd name="connsiteX403" fmla="*/ 7634706 w 12192000"/>
              <a:gd name="connsiteY403" fmla="*/ 6354489 h 6858000"/>
              <a:gd name="connsiteX404" fmla="*/ 7642637 w 12192000"/>
              <a:gd name="connsiteY404" fmla="*/ 6348930 h 6858000"/>
              <a:gd name="connsiteX405" fmla="*/ 7656913 w 12192000"/>
              <a:gd name="connsiteY405" fmla="*/ 6336223 h 6858000"/>
              <a:gd name="connsiteX406" fmla="*/ 7669603 w 12192000"/>
              <a:gd name="connsiteY406" fmla="*/ 6322722 h 6858000"/>
              <a:gd name="connsiteX407" fmla="*/ 7672776 w 12192000"/>
              <a:gd name="connsiteY407" fmla="*/ 6319545 h 6858000"/>
              <a:gd name="connsiteX408" fmla="*/ 7675949 w 12192000"/>
              <a:gd name="connsiteY408" fmla="*/ 6316368 h 6858000"/>
              <a:gd name="connsiteX409" fmla="*/ 7681500 w 12192000"/>
              <a:gd name="connsiteY409" fmla="*/ 6310015 h 6858000"/>
              <a:gd name="connsiteX410" fmla="*/ 7691811 w 12192000"/>
              <a:gd name="connsiteY410" fmla="*/ 6294925 h 6858000"/>
              <a:gd name="connsiteX411" fmla="*/ 7695777 w 12192000"/>
              <a:gd name="connsiteY411" fmla="*/ 6286984 h 6858000"/>
              <a:gd name="connsiteX412" fmla="*/ 7700536 w 12192000"/>
              <a:gd name="connsiteY412" fmla="*/ 6279836 h 6858000"/>
              <a:gd name="connsiteX413" fmla="*/ 7706880 w 12192000"/>
              <a:gd name="connsiteY413" fmla="*/ 6264747 h 6858000"/>
              <a:gd name="connsiteX414" fmla="*/ 7710846 w 12192000"/>
              <a:gd name="connsiteY414" fmla="*/ 6256805 h 6858000"/>
              <a:gd name="connsiteX415" fmla="*/ 7712432 w 12192000"/>
              <a:gd name="connsiteY415" fmla="*/ 6249657 h 6858000"/>
              <a:gd name="connsiteX416" fmla="*/ 7717191 w 12192000"/>
              <a:gd name="connsiteY416" fmla="*/ 6233773 h 6858000"/>
              <a:gd name="connsiteX417" fmla="*/ 7719570 w 12192000"/>
              <a:gd name="connsiteY417" fmla="*/ 6217890 h 6858000"/>
              <a:gd name="connsiteX418" fmla="*/ 7720364 w 12192000"/>
              <a:gd name="connsiteY418" fmla="*/ 6203595 h 6858000"/>
              <a:gd name="connsiteX419" fmla="*/ 7719570 w 12192000"/>
              <a:gd name="connsiteY419" fmla="*/ 6184534 h 6858000"/>
              <a:gd name="connsiteX420" fmla="*/ 7719570 w 12192000"/>
              <a:gd name="connsiteY420" fmla="*/ 6167856 h 6858000"/>
              <a:gd name="connsiteX421" fmla="*/ 7717984 w 12192000"/>
              <a:gd name="connsiteY421" fmla="*/ 6159120 h 6858000"/>
              <a:gd name="connsiteX422" fmla="*/ 7717191 w 12192000"/>
              <a:gd name="connsiteY422" fmla="*/ 6151179 h 6858000"/>
              <a:gd name="connsiteX423" fmla="*/ 7714812 w 12192000"/>
              <a:gd name="connsiteY423" fmla="*/ 6136883 h 6858000"/>
              <a:gd name="connsiteX424" fmla="*/ 7711640 w 12192000"/>
              <a:gd name="connsiteY424" fmla="*/ 6121794 h 6858000"/>
              <a:gd name="connsiteX425" fmla="*/ 7708467 w 12192000"/>
              <a:gd name="connsiteY425" fmla="*/ 6107499 h 6858000"/>
              <a:gd name="connsiteX426" fmla="*/ 7703708 w 12192000"/>
              <a:gd name="connsiteY426" fmla="*/ 6091615 h 6858000"/>
              <a:gd name="connsiteX427" fmla="*/ 7697363 w 12192000"/>
              <a:gd name="connsiteY427" fmla="*/ 6074143 h 6858000"/>
              <a:gd name="connsiteX428" fmla="*/ 7426112 w 12192000"/>
              <a:gd name="connsiteY428" fmla="*/ 6074143 h 6858000"/>
              <a:gd name="connsiteX429" fmla="*/ 7426112 w 12192000"/>
              <a:gd name="connsiteY429" fmla="*/ 6229008 h 6858000"/>
              <a:gd name="connsiteX430" fmla="*/ 6973234 w 12192000"/>
              <a:gd name="connsiteY430" fmla="*/ 6229008 h 6858000"/>
              <a:gd name="connsiteX431" fmla="*/ 4869031 w 12192000"/>
              <a:gd name="connsiteY431" fmla="*/ 5397500 h 6858000"/>
              <a:gd name="connsiteX432" fmla="*/ 5321908 w 12192000"/>
              <a:gd name="connsiteY432" fmla="*/ 5397500 h 6858000"/>
              <a:gd name="connsiteX433" fmla="*/ 5321908 w 12192000"/>
              <a:gd name="connsiteY433" fmla="*/ 5553954 h 6858000"/>
              <a:gd name="connsiteX434" fmla="*/ 5958793 w 12192000"/>
              <a:gd name="connsiteY434" fmla="*/ 5553954 h 6858000"/>
              <a:gd name="connsiteX435" fmla="*/ 5965138 w 12192000"/>
              <a:gd name="connsiteY435" fmla="*/ 5562690 h 6858000"/>
              <a:gd name="connsiteX436" fmla="*/ 5972276 w 12192000"/>
              <a:gd name="connsiteY436" fmla="*/ 5573809 h 6858000"/>
              <a:gd name="connsiteX437" fmla="*/ 5986553 w 12192000"/>
              <a:gd name="connsiteY437" fmla="*/ 5598428 h 6858000"/>
              <a:gd name="connsiteX438" fmla="*/ 5993691 w 12192000"/>
              <a:gd name="connsiteY438" fmla="*/ 5611929 h 6858000"/>
              <a:gd name="connsiteX439" fmla="*/ 5999243 w 12192000"/>
              <a:gd name="connsiteY439" fmla="*/ 5625430 h 6858000"/>
              <a:gd name="connsiteX440" fmla="*/ 6005588 w 12192000"/>
              <a:gd name="connsiteY440" fmla="*/ 5640520 h 6858000"/>
              <a:gd name="connsiteX441" fmla="*/ 6012725 w 12192000"/>
              <a:gd name="connsiteY441" fmla="*/ 5656403 h 6858000"/>
              <a:gd name="connsiteX442" fmla="*/ 6019072 w 12192000"/>
              <a:gd name="connsiteY442" fmla="*/ 5673081 h 6858000"/>
              <a:gd name="connsiteX443" fmla="*/ 6024623 w 12192000"/>
              <a:gd name="connsiteY443" fmla="*/ 5689759 h 6858000"/>
              <a:gd name="connsiteX444" fmla="*/ 6030175 w 12192000"/>
              <a:gd name="connsiteY444" fmla="*/ 5708025 h 6858000"/>
              <a:gd name="connsiteX445" fmla="*/ 6036520 w 12192000"/>
              <a:gd name="connsiteY445" fmla="*/ 5726291 h 6858000"/>
              <a:gd name="connsiteX446" fmla="*/ 6042865 w 12192000"/>
              <a:gd name="connsiteY446" fmla="*/ 5745352 h 6858000"/>
              <a:gd name="connsiteX447" fmla="*/ 6048416 w 12192000"/>
              <a:gd name="connsiteY447" fmla="*/ 5766001 h 6858000"/>
              <a:gd name="connsiteX448" fmla="*/ 6057935 w 12192000"/>
              <a:gd name="connsiteY448" fmla="*/ 5808092 h 6858000"/>
              <a:gd name="connsiteX449" fmla="*/ 6068246 w 12192000"/>
              <a:gd name="connsiteY449" fmla="*/ 5851772 h 6858000"/>
              <a:gd name="connsiteX450" fmla="*/ 6076969 w 12192000"/>
              <a:gd name="connsiteY450" fmla="*/ 5898629 h 6858000"/>
              <a:gd name="connsiteX451" fmla="*/ 6084902 w 12192000"/>
              <a:gd name="connsiteY451" fmla="*/ 5947868 h 6858000"/>
              <a:gd name="connsiteX452" fmla="*/ 6089659 w 12192000"/>
              <a:gd name="connsiteY452" fmla="*/ 5972488 h 6858000"/>
              <a:gd name="connsiteX453" fmla="*/ 6092833 w 12192000"/>
              <a:gd name="connsiteY453" fmla="*/ 5997902 h 6858000"/>
              <a:gd name="connsiteX454" fmla="*/ 6096005 w 12192000"/>
              <a:gd name="connsiteY454" fmla="*/ 6024904 h 6858000"/>
              <a:gd name="connsiteX455" fmla="*/ 6098384 w 12192000"/>
              <a:gd name="connsiteY455" fmla="*/ 6050318 h 6858000"/>
              <a:gd name="connsiteX456" fmla="*/ 6102349 w 12192000"/>
              <a:gd name="connsiteY456" fmla="*/ 6105116 h 6858000"/>
              <a:gd name="connsiteX457" fmla="*/ 6107108 w 12192000"/>
              <a:gd name="connsiteY457" fmla="*/ 6161503 h 6858000"/>
              <a:gd name="connsiteX458" fmla="*/ 6107901 w 12192000"/>
              <a:gd name="connsiteY458" fmla="*/ 6189299 h 6858000"/>
              <a:gd name="connsiteX459" fmla="*/ 6107901 w 12192000"/>
              <a:gd name="connsiteY459" fmla="*/ 6203595 h 6858000"/>
              <a:gd name="connsiteX460" fmla="*/ 6109487 w 12192000"/>
              <a:gd name="connsiteY460" fmla="*/ 6217890 h 6858000"/>
              <a:gd name="connsiteX461" fmla="*/ 6109487 w 12192000"/>
              <a:gd name="connsiteY461" fmla="*/ 6242509 h 6858000"/>
              <a:gd name="connsiteX462" fmla="*/ 6109487 w 12192000"/>
              <a:gd name="connsiteY462" fmla="*/ 6266335 h 6858000"/>
              <a:gd name="connsiteX463" fmla="*/ 6107901 w 12192000"/>
              <a:gd name="connsiteY463" fmla="*/ 6289366 h 6858000"/>
              <a:gd name="connsiteX464" fmla="*/ 6107108 w 12192000"/>
              <a:gd name="connsiteY464" fmla="*/ 6313192 h 6858000"/>
              <a:gd name="connsiteX465" fmla="*/ 6104729 w 12192000"/>
              <a:gd name="connsiteY465" fmla="*/ 6336223 h 6858000"/>
              <a:gd name="connsiteX466" fmla="*/ 6101557 w 12192000"/>
              <a:gd name="connsiteY466" fmla="*/ 6360048 h 6858000"/>
              <a:gd name="connsiteX467" fmla="*/ 6098384 w 12192000"/>
              <a:gd name="connsiteY467" fmla="*/ 6382285 h 6858000"/>
              <a:gd name="connsiteX468" fmla="*/ 6095211 w 12192000"/>
              <a:gd name="connsiteY468" fmla="*/ 6405317 h 6858000"/>
              <a:gd name="connsiteX469" fmla="*/ 6090453 w 12192000"/>
              <a:gd name="connsiteY469" fmla="*/ 6428348 h 6858000"/>
              <a:gd name="connsiteX470" fmla="*/ 6084902 w 12192000"/>
              <a:gd name="connsiteY470" fmla="*/ 6450585 h 6858000"/>
              <a:gd name="connsiteX471" fmla="*/ 6079350 w 12192000"/>
              <a:gd name="connsiteY471" fmla="*/ 6472822 h 6858000"/>
              <a:gd name="connsiteX472" fmla="*/ 6072210 w 12192000"/>
              <a:gd name="connsiteY472" fmla="*/ 6495059 h 6858000"/>
              <a:gd name="connsiteX473" fmla="*/ 6065867 w 12192000"/>
              <a:gd name="connsiteY473" fmla="*/ 6516502 h 6858000"/>
              <a:gd name="connsiteX474" fmla="*/ 6059522 w 12192000"/>
              <a:gd name="connsiteY474" fmla="*/ 6537151 h 6858000"/>
              <a:gd name="connsiteX475" fmla="*/ 6051589 w 12192000"/>
              <a:gd name="connsiteY475" fmla="*/ 6558594 h 6858000"/>
              <a:gd name="connsiteX476" fmla="*/ 6042865 w 12192000"/>
              <a:gd name="connsiteY476" fmla="*/ 6578448 h 6858000"/>
              <a:gd name="connsiteX477" fmla="*/ 6033349 w 12192000"/>
              <a:gd name="connsiteY477" fmla="*/ 6599891 h 6858000"/>
              <a:gd name="connsiteX478" fmla="*/ 6023830 w 12192000"/>
              <a:gd name="connsiteY478" fmla="*/ 6619746 h 6858000"/>
              <a:gd name="connsiteX479" fmla="*/ 6014312 w 12192000"/>
              <a:gd name="connsiteY479" fmla="*/ 6638806 h 6858000"/>
              <a:gd name="connsiteX480" fmla="*/ 6003209 w 12192000"/>
              <a:gd name="connsiteY480" fmla="*/ 6659455 h 6858000"/>
              <a:gd name="connsiteX481" fmla="*/ 5992104 w 12192000"/>
              <a:gd name="connsiteY481" fmla="*/ 6678515 h 6858000"/>
              <a:gd name="connsiteX482" fmla="*/ 5981002 w 12192000"/>
              <a:gd name="connsiteY482" fmla="*/ 6695987 h 6858000"/>
              <a:gd name="connsiteX483" fmla="*/ 5969104 w 12192000"/>
              <a:gd name="connsiteY483" fmla="*/ 6715047 h 6858000"/>
              <a:gd name="connsiteX484" fmla="*/ 5956414 w 12192000"/>
              <a:gd name="connsiteY484" fmla="*/ 6731725 h 6858000"/>
              <a:gd name="connsiteX485" fmla="*/ 5944517 w 12192000"/>
              <a:gd name="connsiteY485" fmla="*/ 6749991 h 6858000"/>
              <a:gd name="connsiteX486" fmla="*/ 5931034 w 12192000"/>
              <a:gd name="connsiteY486" fmla="*/ 6766669 h 6858000"/>
              <a:gd name="connsiteX487" fmla="*/ 5916758 w 12192000"/>
              <a:gd name="connsiteY487" fmla="*/ 6783347 h 6858000"/>
              <a:gd name="connsiteX488" fmla="*/ 5901688 w 12192000"/>
              <a:gd name="connsiteY488" fmla="*/ 6798437 h 6858000"/>
              <a:gd name="connsiteX489" fmla="*/ 5887411 w 12192000"/>
              <a:gd name="connsiteY489" fmla="*/ 6814320 h 6858000"/>
              <a:gd name="connsiteX490" fmla="*/ 5873135 w 12192000"/>
              <a:gd name="connsiteY490" fmla="*/ 6830204 h 6858000"/>
              <a:gd name="connsiteX491" fmla="*/ 5857273 w 12192000"/>
              <a:gd name="connsiteY491" fmla="*/ 6844499 h 6858000"/>
              <a:gd name="connsiteX492" fmla="*/ 5840618 w 12192000"/>
              <a:gd name="connsiteY492" fmla="*/ 6858000 h 6858000"/>
              <a:gd name="connsiteX493" fmla="*/ 5110142 w 12192000"/>
              <a:gd name="connsiteY493" fmla="*/ 6858000 h 6858000"/>
              <a:gd name="connsiteX494" fmla="*/ 4380461 w 12192000"/>
              <a:gd name="connsiteY494" fmla="*/ 6858000 h 6858000"/>
              <a:gd name="connsiteX495" fmla="*/ 4363012 w 12192000"/>
              <a:gd name="connsiteY495" fmla="*/ 6843705 h 6858000"/>
              <a:gd name="connsiteX496" fmla="*/ 4354288 w 12192000"/>
              <a:gd name="connsiteY496" fmla="*/ 6835763 h 6858000"/>
              <a:gd name="connsiteX497" fmla="*/ 4344770 w 12192000"/>
              <a:gd name="connsiteY497" fmla="*/ 6827027 h 6858000"/>
              <a:gd name="connsiteX498" fmla="*/ 4328115 w 12192000"/>
              <a:gd name="connsiteY498" fmla="*/ 6811143 h 6858000"/>
              <a:gd name="connsiteX499" fmla="*/ 4313045 w 12192000"/>
              <a:gd name="connsiteY499" fmla="*/ 6792877 h 6858000"/>
              <a:gd name="connsiteX500" fmla="*/ 4296390 w 12192000"/>
              <a:gd name="connsiteY500" fmla="*/ 6776199 h 6858000"/>
              <a:gd name="connsiteX501" fmla="*/ 4280526 w 12192000"/>
              <a:gd name="connsiteY501" fmla="*/ 6758727 h 6858000"/>
              <a:gd name="connsiteX502" fmla="*/ 4266250 w 12192000"/>
              <a:gd name="connsiteY502" fmla="*/ 6739667 h 6858000"/>
              <a:gd name="connsiteX503" fmla="*/ 4251180 w 12192000"/>
              <a:gd name="connsiteY503" fmla="*/ 6720607 h 6858000"/>
              <a:gd name="connsiteX504" fmla="*/ 4236905 w 12192000"/>
              <a:gd name="connsiteY504" fmla="*/ 6700752 h 6858000"/>
              <a:gd name="connsiteX505" fmla="*/ 4223421 w 12192000"/>
              <a:gd name="connsiteY505" fmla="*/ 6680104 h 6858000"/>
              <a:gd name="connsiteX506" fmla="*/ 4211525 w 12192000"/>
              <a:gd name="connsiteY506" fmla="*/ 6659455 h 6858000"/>
              <a:gd name="connsiteX507" fmla="*/ 4198041 w 12192000"/>
              <a:gd name="connsiteY507" fmla="*/ 6638012 h 6858000"/>
              <a:gd name="connsiteX508" fmla="*/ 4186939 w 12192000"/>
              <a:gd name="connsiteY508" fmla="*/ 6616569 h 6858000"/>
              <a:gd name="connsiteX509" fmla="*/ 4175835 w 12192000"/>
              <a:gd name="connsiteY509" fmla="*/ 6594332 h 6858000"/>
              <a:gd name="connsiteX510" fmla="*/ 4164731 w 12192000"/>
              <a:gd name="connsiteY510" fmla="*/ 6572095 h 6858000"/>
              <a:gd name="connsiteX511" fmla="*/ 4154420 w 12192000"/>
              <a:gd name="connsiteY511" fmla="*/ 6548269 h 6858000"/>
              <a:gd name="connsiteX512" fmla="*/ 4144109 w 12192000"/>
              <a:gd name="connsiteY512" fmla="*/ 6525238 h 6858000"/>
              <a:gd name="connsiteX513" fmla="*/ 4135385 w 12192000"/>
              <a:gd name="connsiteY513" fmla="*/ 6501413 h 6858000"/>
              <a:gd name="connsiteX514" fmla="*/ 4126660 w 12192000"/>
              <a:gd name="connsiteY514" fmla="*/ 6478381 h 6858000"/>
              <a:gd name="connsiteX515" fmla="*/ 4118729 w 12192000"/>
              <a:gd name="connsiteY515" fmla="*/ 6453762 h 6858000"/>
              <a:gd name="connsiteX516" fmla="*/ 4110797 w 12192000"/>
              <a:gd name="connsiteY516" fmla="*/ 6429142 h 6858000"/>
              <a:gd name="connsiteX517" fmla="*/ 4104453 w 12192000"/>
              <a:gd name="connsiteY517" fmla="*/ 6403728 h 6858000"/>
              <a:gd name="connsiteX518" fmla="*/ 4097315 w 12192000"/>
              <a:gd name="connsiteY518" fmla="*/ 6377520 h 6858000"/>
              <a:gd name="connsiteX519" fmla="*/ 4091763 w 12192000"/>
              <a:gd name="connsiteY519" fmla="*/ 6352107 h 6858000"/>
              <a:gd name="connsiteX520" fmla="*/ 4087797 w 12192000"/>
              <a:gd name="connsiteY520" fmla="*/ 6326693 h 6858000"/>
              <a:gd name="connsiteX521" fmla="*/ 4083039 w 12192000"/>
              <a:gd name="connsiteY521" fmla="*/ 6299691 h 6858000"/>
              <a:gd name="connsiteX522" fmla="*/ 4079867 w 12192000"/>
              <a:gd name="connsiteY522" fmla="*/ 6274277 h 6858000"/>
              <a:gd name="connsiteX523" fmla="*/ 4076693 w 12192000"/>
              <a:gd name="connsiteY523" fmla="*/ 6247275 h 6858000"/>
              <a:gd name="connsiteX524" fmla="*/ 4074314 w 12192000"/>
              <a:gd name="connsiteY524" fmla="*/ 6219478 h 6858000"/>
              <a:gd name="connsiteX525" fmla="*/ 4071936 w 12192000"/>
              <a:gd name="connsiteY525" fmla="*/ 6192476 h 6858000"/>
              <a:gd name="connsiteX526" fmla="*/ 4070349 w 12192000"/>
              <a:gd name="connsiteY526" fmla="*/ 6165474 h 6858000"/>
              <a:gd name="connsiteX527" fmla="*/ 4070349 w 12192000"/>
              <a:gd name="connsiteY527" fmla="*/ 6137677 h 6858000"/>
              <a:gd name="connsiteX528" fmla="*/ 4070349 w 12192000"/>
              <a:gd name="connsiteY528" fmla="*/ 6096380 h 6858000"/>
              <a:gd name="connsiteX529" fmla="*/ 4071936 w 12192000"/>
              <a:gd name="connsiteY529" fmla="*/ 6055083 h 6858000"/>
              <a:gd name="connsiteX530" fmla="*/ 4074314 w 12192000"/>
              <a:gd name="connsiteY530" fmla="*/ 6013785 h 6858000"/>
              <a:gd name="connsiteX531" fmla="*/ 4077486 w 12192000"/>
              <a:gd name="connsiteY531" fmla="*/ 5972488 h 6858000"/>
              <a:gd name="connsiteX532" fmla="*/ 4082245 w 12192000"/>
              <a:gd name="connsiteY532" fmla="*/ 5931984 h 6858000"/>
              <a:gd name="connsiteX533" fmla="*/ 4086212 w 12192000"/>
              <a:gd name="connsiteY533" fmla="*/ 5892275 h 6858000"/>
              <a:gd name="connsiteX534" fmla="*/ 4093350 w 12192000"/>
              <a:gd name="connsiteY534" fmla="*/ 5851772 h 6858000"/>
              <a:gd name="connsiteX535" fmla="*/ 4096521 w 12192000"/>
              <a:gd name="connsiteY535" fmla="*/ 5831918 h 6858000"/>
              <a:gd name="connsiteX536" fmla="*/ 4100487 w 12192000"/>
              <a:gd name="connsiteY536" fmla="*/ 5812857 h 6858000"/>
              <a:gd name="connsiteX537" fmla="*/ 4110004 w 12192000"/>
              <a:gd name="connsiteY537" fmla="*/ 5773942 h 6858000"/>
              <a:gd name="connsiteX538" fmla="*/ 4115556 w 12192000"/>
              <a:gd name="connsiteY538" fmla="*/ 5754882 h 6858000"/>
              <a:gd name="connsiteX539" fmla="*/ 4121108 w 12192000"/>
              <a:gd name="connsiteY539" fmla="*/ 5734233 h 6858000"/>
              <a:gd name="connsiteX540" fmla="*/ 4126660 w 12192000"/>
              <a:gd name="connsiteY540" fmla="*/ 5716761 h 6858000"/>
              <a:gd name="connsiteX541" fmla="*/ 4132213 w 12192000"/>
              <a:gd name="connsiteY541" fmla="*/ 5697701 h 6858000"/>
              <a:gd name="connsiteX542" fmla="*/ 4138558 w 12192000"/>
              <a:gd name="connsiteY542" fmla="*/ 5678641 h 6858000"/>
              <a:gd name="connsiteX543" fmla="*/ 4146489 w 12192000"/>
              <a:gd name="connsiteY543" fmla="*/ 5661169 h 6858000"/>
              <a:gd name="connsiteX544" fmla="*/ 4153626 w 12192000"/>
              <a:gd name="connsiteY544" fmla="*/ 5642902 h 6858000"/>
              <a:gd name="connsiteX545" fmla="*/ 4160765 w 12192000"/>
              <a:gd name="connsiteY545" fmla="*/ 5623842 h 6858000"/>
              <a:gd name="connsiteX546" fmla="*/ 4170283 w 12192000"/>
              <a:gd name="connsiteY546" fmla="*/ 5607164 h 6858000"/>
              <a:gd name="connsiteX547" fmla="*/ 4179008 w 12192000"/>
              <a:gd name="connsiteY547" fmla="*/ 5589692 h 6858000"/>
              <a:gd name="connsiteX548" fmla="*/ 4187731 w 12192000"/>
              <a:gd name="connsiteY548" fmla="*/ 5571426 h 6858000"/>
              <a:gd name="connsiteX549" fmla="*/ 4196454 w 12192000"/>
              <a:gd name="connsiteY549" fmla="*/ 5554748 h 6858000"/>
              <a:gd name="connsiteX550" fmla="*/ 4217869 w 12192000"/>
              <a:gd name="connsiteY550" fmla="*/ 5521393 h 6858000"/>
              <a:gd name="connsiteX551" fmla="*/ 4679472 w 12192000"/>
              <a:gd name="connsiteY551" fmla="*/ 5711202 h 6858000"/>
              <a:gd name="connsiteX552" fmla="*/ 4656470 w 12192000"/>
              <a:gd name="connsiteY552" fmla="*/ 5749323 h 6858000"/>
              <a:gd name="connsiteX553" fmla="*/ 4637437 w 12192000"/>
              <a:gd name="connsiteY553" fmla="*/ 5785061 h 6858000"/>
              <a:gd name="connsiteX554" fmla="*/ 4628712 w 12192000"/>
              <a:gd name="connsiteY554" fmla="*/ 5802533 h 6858000"/>
              <a:gd name="connsiteX555" fmla="*/ 4620780 w 12192000"/>
              <a:gd name="connsiteY555" fmla="*/ 5821593 h 6858000"/>
              <a:gd name="connsiteX556" fmla="*/ 4612850 w 12192000"/>
              <a:gd name="connsiteY556" fmla="*/ 5839859 h 6858000"/>
              <a:gd name="connsiteX557" fmla="*/ 4607296 w 12192000"/>
              <a:gd name="connsiteY557" fmla="*/ 5858126 h 6858000"/>
              <a:gd name="connsiteX558" fmla="*/ 4601745 w 12192000"/>
              <a:gd name="connsiteY558" fmla="*/ 5878774 h 6858000"/>
              <a:gd name="connsiteX559" fmla="*/ 4596194 w 12192000"/>
              <a:gd name="connsiteY559" fmla="*/ 5898629 h 6858000"/>
              <a:gd name="connsiteX560" fmla="*/ 4593021 w 12192000"/>
              <a:gd name="connsiteY560" fmla="*/ 5920866 h 6858000"/>
              <a:gd name="connsiteX561" fmla="*/ 4589055 w 12192000"/>
              <a:gd name="connsiteY561" fmla="*/ 5943103 h 6858000"/>
              <a:gd name="connsiteX562" fmla="*/ 4588263 w 12192000"/>
              <a:gd name="connsiteY562" fmla="*/ 5955810 h 6858000"/>
              <a:gd name="connsiteX563" fmla="*/ 4585883 w 12192000"/>
              <a:gd name="connsiteY563" fmla="*/ 5967723 h 6858000"/>
              <a:gd name="connsiteX564" fmla="*/ 4585089 w 12192000"/>
              <a:gd name="connsiteY564" fmla="*/ 5993931 h 6858000"/>
              <a:gd name="connsiteX565" fmla="*/ 4583503 w 12192000"/>
              <a:gd name="connsiteY565" fmla="*/ 6021727 h 6858000"/>
              <a:gd name="connsiteX566" fmla="*/ 4583503 w 12192000"/>
              <a:gd name="connsiteY566" fmla="*/ 6050318 h 6858000"/>
              <a:gd name="connsiteX567" fmla="*/ 4583503 w 12192000"/>
              <a:gd name="connsiteY567" fmla="*/ 6066995 h 6858000"/>
              <a:gd name="connsiteX568" fmla="*/ 4583503 w 12192000"/>
              <a:gd name="connsiteY568" fmla="*/ 6083673 h 6858000"/>
              <a:gd name="connsiteX569" fmla="*/ 4585089 w 12192000"/>
              <a:gd name="connsiteY569" fmla="*/ 6101145 h 6858000"/>
              <a:gd name="connsiteX570" fmla="*/ 4587470 w 12192000"/>
              <a:gd name="connsiteY570" fmla="*/ 6116235 h 6858000"/>
              <a:gd name="connsiteX571" fmla="*/ 4589055 w 12192000"/>
              <a:gd name="connsiteY571" fmla="*/ 6132118 h 6858000"/>
              <a:gd name="connsiteX572" fmla="*/ 4591434 w 12192000"/>
              <a:gd name="connsiteY572" fmla="*/ 6146413 h 6858000"/>
              <a:gd name="connsiteX573" fmla="*/ 4594607 w 12192000"/>
              <a:gd name="connsiteY573" fmla="*/ 6162297 h 6858000"/>
              <a:gd name="connsiteX574" fmla="*/ 4598572 w 12192000"/>
              <a:gd name="connsiteY574" fmla="*/ 6176592 h 6858000"/>
              <a:gd name="connsiteX575" fmla="*/ 4602538 w 12192000"/>
              <a:gd name="connsiteY575" fmla="*/ 6190888 h 6858000"/>
              <a:gd name="connsiteX576" fmla="*/ 4607296 w 12192000"/>
              <a:gd name="connsiteY576" fmla="*/ 6204389 h 6858000"/>
              <a:gd name="connsiteX577" fmla="*/ 4611263 w 12192000"/>
              <a:gd name="connsiteY577" fmla="*/ 6219478 h 6858000"/>
              <a:gd name="connsiteX578" fmla="*/ 4616815 w 12192000"/>
              <a:gd name="connsiteY578" fmla="*/ 6231391 h 6858000"/>
              <a:gd name="connsiteX579" fmla="*/ 4623159 w 12192000"/>
              <a:gd name="connsiteY579" fmla="*/ 6244892 h 6858000"/>
              <a:gd name="connsiteX580" fmla="*/ 4628712 w 12192000"/>
              <a:gd name="connsiteY580" fmla="*/ 6256805 h 6858000"/>
              <a:gd name="connsiteX581" fmla="*/ 4635056 w 12192000"/>
              <a:gd name="connsiteY581" fmla="*/ 6269512 h 6858000"/>
              <a:gd name="connsiteX582" fmla="*/ 4641401 w 12192000"/>
              <a:gd name="connsiteY582" fmla="*/ 6280630 h 6858000"/>
              <a:gd name="connsiteX583" fmla="*/ 4649332 w 12192000"/>
              <a:gd name="connsiteY583" fmla="*/ 6291749 h 6858000"/>
              <a:gd name="connsiteX584" fmla="*/ 4657265 w 12192000"/>
              <a:gd name="connsiteY584" fmla="*/ 6302867 h 6858000"/>
              <a:gd name="connsiteX585" fmla="*/ 4665988 w 12192000"/>
              <a:gd name="connsiteY585" fmla="*/ 6313192 h 6858000"/>
              <a:gd name="connsiteX586" fmla="*/ 4673920 w 12192000"/>
              <a:gd name="connsiteY586" fmla="*/ 6321928 h 6858000"/>
              <a:gd name="connsiteX587" fmla="*/ 4684231 w 12192000"/>
              <a:gd name="connsiteY587" fmla="*/ 6330664 h 6858000"/>
              <a:gd name="connsiteX588" fmla="*/ 4692956 w 12192000"/>
              <a:gd name="connsiteY588" fmla="*/ 6340194 h 6858000"/>
              <a:gd name="connsiteX589" fmla="*/ 4698507 w 12192000"/>
              <a:gd name="connsiteY589" fmla="*/ 6344165 h 6858000"/>
              <a:gd name="connsiteX590" fmla="*/ 4703267 w 12192000"/>
              <a:gd name="connsiteY590" fmla="*/ 6347341 h 6858000"/>
              <a:gd name="connsiteX591" fmla="*/ 4712784 w 12192000"/>
              <a:gd name="connsiteY591" fmla="*/ 6355283 h 6858000"/>
              <a:gd name="connsiteX592" fmla="*/ 4723887 w 12192000"/>
              <a:gd name="connsiteY592" fmla="*/ 6362431 h 6858000"/>
              <a:gd name="connsiteX593" fmla="*/ 4735784 w 12192000"/>
              <a:gd name="connsiteY593" fmla="*/ 6368784 h 6858000"/>
              <a:gd name="connsiteX594" fmla="*/ 4746888 w 12192000"/>
              <a:gd name="connsiteY594" fmla="*/ 6374344 h 6858000"/>
              <a:gd name="connsiteX595" fmla="*/ 4752441 w 12192000"/>
              <a:gd name="connsiteY595" fmla="*/ 6377520 h 6858000"/>
              <a:gd name="connsiteX596" fmla="*/ 4758785 w 12192000"/>
              <a:gd name="connsiteY596" fmla="*/ 6379903 h 6858000"/>
              <a:gd name="connsiteX597" fmla="*/ 4771474 w 12192000"/>
              <a:gd name="connsiteY597" fmla="*/ 6384668 h 6858000"/>
              <a:gd name="connsiteX598" fmla="*/ 4783372 w 12192000"/>
              <a:gd name="connsiteY598" fmla="*/ 6387845 h 6858000"/>
              <a:gd name="connsiteX599" fmla="*/ 4796855 w 12192000"/>
              <a:gd name="connsiteY599" fmla="*/ 6391021 h 6858000"/>
              <a:gd name="connsiteX600" fmla="*/ 4810338 w 12192000"/>
              <a:gd name="connsiteY600" fmla="*/ 6393404 h 6858000"/>
              <a:gd name="connsiteX601" fmla="*/ 4840477 w 12192000"/>
              <a:gd name="connsiteY601" fmla="*/ 6396581 h 6858000"/>
              <a:gd name="connsiteX602" fmla="*/ 4872203 w 12192000"/>
              <a:gd name="connsiteY602" fmla="*/ 6399757 h 6858000"/>
              <a:gd name="connsiteX603" fmla="*/ 4906308 w 12192000"/>
              <a:gd name="connsiteY603" fmla="*/ 6402140 h 6858000"/>
              <a:gd name="connsiteX604" fmla="*/ 4940413 w 12192000"/>
              <a:gd name="connsiteY604" fmla="*/ 6404523 h 6858000"/>
              <a:gd name="connsiteX605" fmla="*/ 4977689 w 12192000"/>
              <a:gd name="connsiteY605" fmla="*/ 6405317 h 6858000"/>
              <a:gd name="connsiteX606" fmla="*/ 5014966 w 12192000"/>
              <a:gd name="connsiteY606" fmla="*/ 6406905 h 6858000"/>
              <a:gd name="connsiteX607" fmla="*/ 5054623 w 12192000"/>
              <a:gd name="connsiteY607" fmla="*/ 6407699 h 6858000"/>
              <a:gd name="connsiteX608" fmla="*/ 5095866 w 12192000"/>
              <a:gd name="connsiteY608" fmla="*/ 6407699 h 6858000"/>
              <a:gd name="connsiteX609" fmla="*/ 5135522 w 12192000"/>
              <a:gd name="connsiteY609" fmla="*/ 6407699 h 6858000"/>
              <a:gd name="connsiteX610" fmla="*/ 5175972 w 12192000"/>
              <a:gd name="connsiteY610" fmla="*/ 6406905 h 6858000"/>
              <a:gd name="connsiteX611" fmla="*/ 5214835 w 12192000"/>
              <a:gd name="connsiteY611" fmla="*/ 6405317 h 6858000"/>
              <a:gd name="connsiteX612" fmla="*/ 5252906 w 12192000"/>
              <a:gd name="connsiteY612" fmla="*/ 6404523 h 6858000"/>
              <a:gd name="connsiteX613" fmla="*/ 5293355 w 12192000"/>
              <a:gd name="connsiteY613" fmla="*/ 6402140 h 6858000"/>
              <a:gd name="connsiteX614" fmla="*/ 5334599 w 12192000"/>
              <a:gd name="connsiteY614" fmla="*/ 6399757 h 6858000"/>
              <a:gd name="connsiteX615" fmla="*/ 5423429 w 12192000"/>
              <a:gd name="connsiteY615" fmla="*/ 6393404 h 6858000"/>
              <a:gd name="connsiteX616" fmla="*/ 5436120 w 12192000"/>
              <a:gd name="connsiteY616" fmla="*/ 6392610 h 6858000"/>
              <a:gd name="connsiteX617" fmla="*/ 5445637 w 12192000"/>
              <a:gd name="connsiteY617" fmla="*/ 6390227 h 6858000"/>
              <a:gd name="connsiteX618" fmla="*/ 5456740 w 12192000"/>
              <a:gd name="connsiteY618" fmla="*/ 6387845 h 6858000"/>
              <a:gd name="connsiteX619" fmla="*/ 5467051 w 12192000"/>
              <a:gd name="connsiteY619" fmla="*/ 6385462 h 6858000"/>
              <a:gd name="connsiteX620" fmla="*/ 5477361 w 12192000"/>
              <a:gd name="connsiteY620" fmla="*/ 6382285 h 6858000"/>
              <a:gd name="connsiteX621" fmla="*/ 5486881 w 12192000"/>
              <a:gd name="connsiteY621" fmla="*/ 6379109 h 6858000"/>
              <a:gd name="connsiteX622" fmla="*/ 5496397 w 12192000"/>
              <a:gd name="connsiteY622" fmla="*/ 6374344 h 6858000"/>
              <a:gd name="connsiteX623" fmla="*/ 5505123 w 12192000"/>
              <a:gd name="connsiteY623" fmla="*/ 6369579 h 6858000"/>
              <a:gd name="connsiteX624" fmla="*/ 5522572 w 12192000"/>
              <a:gd name="connsiteY624" fmla="*/ 6360048 h 6858000"/>
              <a:gd name="connsiteX625" fmla="*/ 5530502 w 12192000"/>
              <a:gd name="connsiteY625" fmla="*/ 6354489 h 6858000"/>
              <a:gd name="connsiteX626" fmla="*/ 5538433 w 12192000"/>
              <a:gd name="connsiteY626" fmla="*/ 6348930 h 6858000"/>
              <a:gd name="connsiteX627" fmla="*/ 5552710 w 12192000"/>
              <a:gd name="connsiteY627" fmla="*/ 6336223 h 6858000"/>
              <a:gd name="connsiteX628" fmla="*/ 5566194 w 12192000"/>
              <a:gd name="connsiteY628" fmla="*/ 6322722 h 6858000"/>
              <a:gd name="connsiteX629" fmla="*/ 5568572 w 12192000"/>
              <a:gd name="connsiteY629" fmla="*/ 6319545 h 6858000"/>
              <a:gd name="connsiteX630" fmla="*/ 5571745 w 12192000"/>
              <a:gd name="connsiteY630" fmla="*/ 6316368 h 6858000"/>
              <a:gd name="connsiteX631" fmla="*/ 5577296 w 12192000"/>
              <a:gd name="connsiteY631" fmla="*/ 6310015 h 6858000"/>
              <a:gd name="connsiteX632" fmla="*/ 5587608 w 12192000"/>
              <a:gd name="connsiteY632" fmla="*/ 6294925 h 6858000"/>
              <a:gd name="connsiteX633" fmla="*/ 5591574 w 12192000"/>
              <a:gd name="connsiteY633" fmla="*/ 6286984 h 6858000"/>
              <a:gd name="connsiteX634" fmla="*/ 5596332 w 12192000"/>
              <a:gd name="connsiteY634" fmla="*/ 6279836 h 6858000"/>
              <a:gd name="connsiteX635" fmla="*/ 5602676 w 12192000"/>
              <a:gd name="connsiteY635" fmla="*/ 6264747 h 6858000"/>
              <a:gd name="connsiteX636" fmla="*/ 5606643 w 12192000"/>
              <a:gd name="connsiteY636" fmla="*/ 6256805 h 6858000"/>
              <a:gd name="connsiteX637" fmla="*/ 5609023 w 12192000"/>
              <a:gd name="connsiteY637" fmla="*/ 6249657 h 6858000"/>
              <a:gd name="connsiteX638" fmla="*/ 5612987 w 12192000"/>
              <a:gd name="connsiteY638" fmla="*/ 6233773 h 6858000"/>
              <a:gd name="connsiteX639" fmla="*/ 5615368 w 12192000"/>
              <a:gd name="connsiteY639" fmla="*/ 6217890 h 6858000"/>
              <a:gd name="connsiteX640" fmla="*/ 5616160 w 12192000"/>
              <a:gd name="connsiteY640" fmla="*/ 6203595 h 6858000"/>
              <a:gd name="connsiteX641" fmla="*/ 5616160 w 12192000"/>
              <a:gd name="connsiteY641" fmla="*/ 6184534 h 6858000"/>
              <a:gd name="connsiteX642" fmla="*/ 5615368 w 12192000"/>
              <a:gd name="connsiteY642" fmla="*/ 6167856 h 6858000"/>
              <a:gd name="connsiteX643" fmla="*/ 5614574 w 12192000"/>
              <a:gd name="connsiteY643" fmla="*/ 6159120 h 6858000"/>
              <a:gd name="connsiteX644" fmla="*/ 5614574 w 12192000"/>
              <a:gd name="connsiteY644" fmla="*/ 6151179 h 6858000"/>
              <a:gd name="connsiteX645" fmla="*/ 5612195 w 12192000"/>
              <a:gd name="connsiteY645" fmla="*/ 6136883 h 6858000"/>
              <a:gd name="connsiteX646" fmla="*/ 5609023 w 12192000"/>
              <a:gd name="connsiteY646" fmla="*/ 6121794 h 6858000"/>
              <a:gd name="connsiteX647" fmla="*/ 5604263 w 12192000"/>
              <a:gd name="connsiteY647" fmla="*/ 6107499 h 6858000"/>
              <a:gd name="connsiteX648" fmla="*/ 5599504 w 12192000"/>
              <a:gd name="connsiteY648" fmla="*/ 6091615 h 6858000"/>
              <a:gd name="connsiteX649" fmla="*/ 5593953 w 12192000"/>
              <a:gd name="connsiteY649" fmla="*/ 6074143 h 6858000"/>
              <a:gd name="connsiteX650" fmla="*/ 5321908 w 12192000"/>
              <a:gd name="connsiteY650" fmla="*/ 6074143 h 6858000"/>
              <a:gd name="connsiteX651" fmla="*/ 5321908 w 12192000"/>
              <a:gd name="connsiteY651" fmla="*/ 6229008 h 6858000"/>
              <a:gd name="connsiteX652" fmla="*/ 4869031 w 12192000"/>
              <a:gd name="connsiteY652" fmla="*/ 6229008 h 6858000"/>
              <a:gd name="connsiteX653" fmla="*/ 2764345 w 12192000"/>
              <a:gd name="connsiteY653" fmla="*/ 5397500 h 6858000"/>
              <a:gd name="connsiteX654" fmla="*/ 3217400 w 12192000"/>
              <a:gd name="connsiteY654" fmla="*/ 5397500 h 6858000"/>
              <a:gd name="connsiteX655" fmla="*/ 3217400 w 12192000"/>
              <a:gd name="connsiteY655" fmla="*/ 5553954 h 6858000"/>
              <a:gd name="connsiteX656" fmla="*/ 3856120 w 12192000"/>
              <a:gd name="connsiteY656" fmla="*/ 5553954 h 6858000"/>
              <a:gd name="connsiteX657" fmla="*/ 3862466 w 12192000"/>
              <a:gd name="connsiteY657" fmla="*/ 5562690 h 6858000"/>
              <a:gd name="connsiteX658" fmla="*/ 3868815 w 12192000"/>
              <a:gd name="connsiteY658" fmla="*/ 5573809 h 6858000"/>
              <a:gd name="connsiteX659" fmla="*/ 3882303 w 12192000"/>
              <a:gd name="connsiteY659" fmla="*/ 5598428 h 6858000"/>
              <a:gd name="connsiteX660" fmla="*/ 3889445 w 12192000"/>
              <a:gd name="connsiteY660" fmla="*/ 5611929 h 6858000"/>
              <a:gd name="connsiteX661" fmla="*/ 3895792 w 12192000"/>
              <a:gd name="connsiteY661" fmla="*/ 5625430 h 6858000"/>
              <a:gd name="connsiteX662" fmla="*/ 3902932 w 12192000"/>
              <a:gd name="connsiteY662" fmla="*/ 5640520 h 6858000"/>
              <a:gd name="connsiteX663" fmla="*/ 3908486 w 12192000"/>
              <a:gd name="connsiteY663" fmla="*/ 5656403 h 6858000"/>
              <a:gd name="connsiteX664" fmla="*/ 3914835 w 12192000"/>
              <a:gd name="connsiteY664" fmla="*/ 5673081 h 6858000"/>
              <a:gd name="connsiteX665" fmla="*/ 3920389 w 12192000"/>
              <a:gd name="connsiteY665" fmla="*/ 5689759 h 6858000"/>
              <a:gd name="connsiteX666" fmla="*/ 3927530 w 12192000"/>
              <a:gd name="connsiteY666" fmla="*/ 5708025 h 6858000"/>
              <a:gd name="connsiteX667" fmla="*/ 3933084 w 12192000"/>
              <a:gd name="connsiteY667" fmla="*/ 5726291 h 6858000"/>
              <a:gd name="connsiteX668" fmla="*/ 3938638 w 12192000"/>
              <a:gd name="connsiteY668" fmla="*/ 5745352 h 6858000"/>
              <a:gd name="connsiteX669" fmla="*/ 3944192 w 12192000"/>
              <a:gd name="connsiteY669" fmla="*/ 5766001 h 6858000"/>
              <a:gd name="connsiteX670" fmla="*/ 3955299 w 12192000"/>
              <a:gd name="connsiteY670" fmla="*/ 5808092 h 6858000"/>
              <a:gd name="connsiteX671" fmla="*/ 3964821 w 12192000"/>
              <a:gd name="connsiteY671" fmla="*/ 5851772 h 6858000"/>
              <a:gd name="connsiteX672" fmla="*/ 3974343 w 12192000"/>
              <a:gd name="connsiteY672" fmla="*/ 5898629 h 6858000"/>
              <a:gd name="connsiteX673" fmla="*/ 3981483 w 12192000"/>
              <a:gd name="connsiteY673" fmla="*/ 5947868 h 6858000"/>
              <a:gd name="connsiteX674" fmla="*/ 3985450 w 12192000"/>
              <a:gd name="connsiteY674" fmla="*/ 5972488 h 6858000"/>
              <a:gd name="connsiteX675" fmla="*/ 3988624 w 12192000"/>
              <a:gd name="connsiteY675" fmla="*/ 5997902 h 6858000"/>
              <a:gd name="connsiteX676" fmla="*/ 3991798 w 12192000"/>
              <a:gd name="connsiteY676" fmla="*/ 6024904 h 6858000"/>
              <a:gd name="connsiteX677" fmla="*/ 3994972 w 12192000"/>
              <a:gd name="connsiteY677" fmla="*/ 6050318 h 6858000"/>
              <a:gd name="connsiteX678" fmla="*/ 3999733 w 12192000"/>
              <a:gd name="connsiteY678" fmla="*/ 6105116 h 6858000"/>
              <a:gd name="connsiteX679" fmla="*/ 4002907 w 12192000"/>
              <a:gd name="connsiteY679" fmla="*/ 6161503 h 6858000"/>
              <a:gd name="connsiteX680" fmla="*/ 4004492 w 12192000"/>
              <a:gd name="connsiteY680" fmla="*/ 6189299 h 6858000"/>
              <a:gd name="connsiteX681" fmla="*/ 4005286 w 12192000"/>
              <a:gd name="connsiteY681" fmla="*/ 6203595 h 6858000"/>
              <a:gd name="connsiteX682" fmla="*/ 4005286 w 12192000"/>
              <a:gd name="connsiteY682" fmla="*/ 6217890 h 6858000"/>
              <a:gd name="connsiteX683" fmla="*/ 4005286 w 12192000"/>
              <a:gd name="connsiteY683" fmla="*/ 6242509 h 6858000"/>
              <a:gd name="connsiteX684" fmla="*/ 4005286 w 12192000"/>
              <a:gd name="connsiteY684" fmla="*/ 6266335 h 6858000"/>
              <a:gd name="connsiteX685" fmla="*/ 4004492 w 12192000"/>
              <a:gd name="connsiteY685" fmla="*/ 6289366 h 6858000"/>
              <a:gd name="connsiteX686" fmla="*/ 4002907 w 12192000"/>
              <a:gd name="connsiteY686" fmla="*/ 6313192 h 6858000"/>
              <a:gd name="connsiteX687" fmla="*/ 4000527 w 12192000"/>
              <a:gd name="connsiteY687" fmla="*/ 6336223 h 6858000"/>
              <a:gd name="connsiteX688" fmla="*/ 3998939 w 12192000"/>
              <a:gd name="connsiteY688" fmla="*/ 6360048 h 6858000"/>
              <a:gd name="connsiteX689" fmla="*/ 3994972 w 12192000"/>
              <a:gd name="connsiteY689" fmla="*/ 6382285 h 6858000"/>
              <a:gd name="connsiteX690" fmla="*/ 3991005 w 12192000"/>
              <a:gd name="connsiteY690" fmla="*/ 6405317 h 6858000"/>
              <a:gd name="connsiteX691" fmla="*/ 3986243 w 12192000"/>
              <a:gd name="connsiteY691" fmla="*/ 6428348 h 6858000"/>
              <a:gd name="connsiteX692" fmla="*/ 3980689 w 12192000"/>
              <a:gd name="connsiteY692" fmla="*/ 6450585 h 6858000"/>
              <a:gd name="connsiteX693" fmla="*/ 3975136 w 12192000"/>
              <a:gd name="connsiteY693" fmla="*/ 6472822 h 6858000"/>
              <a:gd name="connsiteX694" fmla="*/ 3969582 w 12192000"/>
              <a:gd name="connsiteY694" fmla="*/ 6495059 h 6858000"/>
              <a:gd name="connsiteX695" fmla="*/ 3963234 w 12192000"/>
              <a:gd name="connsiteY695" fmla="*/ 6516502 h 6858000"/>
              <a:gd name="connsiteX696" fmla="*/ 3955299 w 12192000"/>
              <a:gd name="connsiteY696" fmla="*/ 6537151 h 6858000"/>
              <a:gd name="connsiteX697" fmla="*/ 3947365 w 12192000"/>
              <a:gd name="connsiteY697" fmla="*/ 6558594 h 6858000"/>
              <a:gd name="connsiteX698" fmla="*/ 3938638 w 12192000"/>
              <a:gd name="connsiteY698" fmla="*/ 6578448 h 6858000"/>
              <a:gd name="connsiteX699" fmla="*/ 3929115 w 12192000"/>
              <a:gd name="connsiteY699" fmla="*/ 6599891 h 6858000"/>
              <a:gd name="connsiteX700" fmla="*/ 3920389 w 12192000"/>
              <a:gd name="connsiteY700" fmla="*/ 6619746 h 6858000"/>
              <a:gd name="connsiteX701" fmla="*/ 3910074 w 12192000"/>
              <a:gd name="connsiteY701" fmla="*/ 6638806 h 6858000"/>
              <a:gd name="connsiteX702" fmla="*/ 3900552 w 12192000"/>
              <a:gd name="connsiteY702" fmla="*/ 6659455 h 6858000"/>
              <a:gd name="connsiteX703" fmla="*/ 3889445 w 12192000"/>
              <a:gd name="connsiteY703" fmla="*/ 6678515 h 6858000"/>
              <a:gd name="connsiteX704" fmla="*/ 3876749 w 12192000"/>
              <a:gd name="connsiteY704" fmla="*/ 6695987 h 6858000"/>
              <a:gd name="connsiteX705" fmla="*/ 3865641 w 12192000"/>
              <a:gd name="connsiteY705" fmla="*/ 6715047 h 6858000"/>
              <a:gd name="connsiteX706" fmla="*/ 3852152 w 12192000"/>
              <a:gd name="connsiteY706" fmla="*/ 6731725 h 6858000"/>
              <a:gd name="connsiteX707" fmla="*/ 3840251 w 12192000"/>
              <a:gd name="connsiteY707" fmla="*/ 6749991 h 6858000"/>
              <a:gd name="connsiteX708" fmla="*/ 3826762 w 12192000"/>
              <a:gd name="connsiteY708" fmla="*/ 6766669 h 6858000"/>
              <a:gd name="connsiteX709" fmla="*/ 3813273 w 12192000"/>
              <a:gd name="connsiteY709" fmla="*/ 6783347 h 6858000"/>
              <a:gd name="connsiteX710" fmla="*/ 3798992 w 12192000"/>
              <a:gd name="connsiteY710" fmla="*/ 6798437 h 6858000"/>
              <a:gd name="connsiteX711" fmla="*/ 3784710 w 12192000"/>
              <a:gd name="connsiteY711" fmla="*/ 6814320 h 6858000"/>
              <a:gd name="connsiteX712" fmla="*/ 3768842 w 12192000"/>
              <a:gd name="connsiteY712" fmla="*/ 6830204 h 6858000"/>
              <a:gd name="connsiteX713" fmla="*/ 3752972 w 12192000"/>
              <a:gd name="connsiteY713" fmla="*/ 6844499 h 6858000"/>
              <a:gd name="connsiteX714" fmla="*/ 3737104 w 12192000"/>
              <a:gd name="connsiteY714" fmla="*/ 6858000 h 6858000"/>
              <a:gd name="connsiteX715" fmla="*/ 3006346 w 12192000"/>
              <a:gd name="connsiteY715" fmla="*/ 6858000 h 6858000"/>
              <a:gd name="connsiteX716" fmla="*/ 2275587 w 12192000"/>
              <a:gd name="connsiteY716" fmla="*/ 6858000 h 6858000"/>
              <a:gd name="connsiteX717" fmla="*/ 2258131 w 12192000"/>
              <a:gd name="connsiteY717" fmla="*/ 6843705 h 6858000"/>
              <a:gd name="connsiteX718" fmla="*/ 2249403 w 12192000"/>
              <a:gd name="connsiteY718" fmla="*/ 6835763 h 6858000"/>
              <a:gd name="connsiteX719" fmla="*/ 2241469 w 12192000"/>
              <a:gd name="connsiteY719" fmla="*/ 6827027 h 6858000"/>
              <a:gd name="connsiteX720" fmla="*/ 2224807 w 12192000"/>
              <a:gd name="connsiteY720" fmla="*/ 6811143 h 6858000"/>
              <a:gd name="connsiteX721" fmla="*/ 2208144 w 12192000"/>
              <a:gd name="connsiteY721" fmla="*/ 6792877 h 6858000"/>
              <a:gd name="connsiteX722" fmla="*/ 2192276 w 12192000"/>
              <a:gd name="connsiteY722" fmla="*/ 6776199 h 6858000"/>
              <a:gd name="connsiteX723" fmla="*/ 2176407 w 12192000"/>
              <a:gd name="connsiteY723" fmla="*/ 6758727 h 6858000"/>
              <a:gd name="connsiteX724" fmla="*/ 2161332 w 12192000"/>
              <a:gd name="connsiteY724" fmla="*/ 6739667 h 6858000"/>
              <a:gd name="connsiteX725" fmla="*/ 2146255 w 12192000"/>
              <a:gd name="connsiteY725" fmla="*/ 6720607 h 6858000"/>
              <a:gd name="connsiteX726" fmla="*/ 2132768 w 12192000"/>
              <a:gd name="connsiteY726" fmla="*/ 6700752 h 6858000"/>
              <a:gd name="connsiteX727" fmla="*/ 2120073 w 12192000"/>
              <a:gd name="connsiteY727" fmla="*/ 6680104 h 6858000"/>
              <a:gd name="connsiteX728" fmla="*/ 2106584 w 12192000"/>
              <a:gd name="connsiteY728" fmla="*/ 6659455 h 6858000"/>
              <a:gd name="connsiteX729" fmla="*/ 2093888 w 12192000"/>
              <a:gd name="connsiteY729" fmla="*/ 6638012 h 6858000"/>
              <a:gd name="connsiteX730" fmla="*/ 2081988 w 12192000"/>
              <a:gd name="connsiteY730" fmla="*/ 6616569 h 6858000"/>
              <a:gd name="connsiteX731" fmla="*/ 2070879 w 12192000"/>
              <a:gd name="connsiteY731" fmla="*/ 6594332 h 6858000"/>
              <a:gd name="connsiteX732" fmla="*/ 2059772 w 12192000"/>
              <a:gd name="connsiteY732" fmla="*/ 6572095 h 6858000"/>
              <a:gd name="connsiteX733" fmla="*/ 2049457 w 12192000"/>
              <a:gd name="connsiteY733" fmla="*/ 6548269 h 6858000"/>
              <a:gd name="connsiteX734" fmla="*/ 2039142 w 12192000"/>
              <a:gd name="connsiteY734" fmla="*/ 6525238 h 6858000"/>
              <a:gd name="connsiteX735" fmla="*/ 2030414 w 12192000"/>
              <a:gd name="connsiteY735" fmla="*/ 6501413 h 6858000"/>
              <a:gd name="connsiteX736" fmla="*/ 2021686 w 12192000"/>
              <a:gd name="connsiteY736" fmla="*/ 6478381 h 6858000"/>
              <a:gd name="connsiteX737" fmla="*/ 2013752 w 12192000"/>
              <a:gd name="connsiteY737" fmla="*/ 6453762 h 6858000"/>
              <a:gd name="connsiteX738" fmla="*/ 2005818 w 12192000"/>
              <a:gd name="connsiteY738" fmla="*/ 6429142 h 6858000"/>
              <a:gd name="connsiteX739" fmla="*/ 1999470 w 12192000"/>
              <a:gd name="connsiteY739" fmla="*/ 6403728 h 6858000"/>
              <a:gd name="connsiteX740" fmla="*/ 1993915 w 12192000"/>
              <a:gd name="connsiteY740" fmla="*/ 6377520 h 6858000"/>
              <a:gd name="connsiteX741" fmla="*/ 1988361 w 12192000"/>
              <a:gd name="connsiteY741" fmla="*/ 6352107 h 6858000"/>
              <a:gd name="connsiteX742" fmla="*/ 1982808 w 12192000"/>
              <a:gd name="connsiteY742" fmla="*/ 6326693 h 6858000"/>
              <a:gd name="connsiteX743" fmla="*/ 1978046 w 12192000"/>
              <a:gd name="connsiteY743" fmla="*/ 6299691 h 6858000"/>
              <a:gd name="connsiteX744" fmla="*/ 1974873 w 12192000"/>
              <a:gd name="connsiteY744" fmla="*/ 6274277 h 6858000"/>
              <a:gd name="connsiteX745" fmla="*/ 1971699 w 12192000"/>
              <a:gd name="connsiteY745" fmla="*/ 6247275 h 6858000"/>
              <a:gd name="connsiteX746" fmla="*/ 1969319 w 12192000"/>
              <a:gd name="connsiteY746" fmla="*/ 6219478 h 6858000"/>
              <a:gd name="connsiteX747" fmla="*/ 1967732 w 12192000"/>
              <a:gd name="connsiteY747" fmla="*/ 6192476 h 6858000"/>
              <a:gd name="connsiteX748" fmla="*/ 1966939 w 12192000"/>
              <a:gd name="connsiteY748" fmla="*/ 6165474 h 6858000"/>
              <a:gd name="connsiteX749" fmla="*/ 1966145 w 12192000"/>
              <a:gd name="connsiteY749" fmla="*/ 6137677 h 6858000"/>
              <a:gd name="connsiteX750" fmla="*/ 1966939 w 12192000"/>
              <a:gd name="connsiteY750" fmla="*/ 6096380 h 6858000"/>
              <a:gd name="connsiteX751" fmla="*/ 1967732 w 12192000"/>
              <a:gd name="connsiteY751" fmla="*/ 6055083 h 6858000"/>
              <a:gd name="connsiteX752" fmla="*/ 1970113 w 12192000"/>
              <a:gd name="connsiteY752" fmla="*/ 6013785 h 6858000"/>
              <a:gd name="connsiteX753" fmla="*/ 1972493 w 12192000"/>
              <a:gd name="connsiteY753" fmla="*/ 5972488 h 6858000"/>
              <a:gd name="connsiteX754" fmla="*/ 1977254 w 12192000"/>
              <a:gd name="connsiteY754" fmla="*/ 5931984 h 6858000"/>
              <a:gd name="connsiteX755" fmla="*/ 1982808 w 12192000"/>
              <a:gd name="connsiteY755" fmla="*/ 5890687 h 6858000"/>
              <a:gd name="connsiteX756" fmla="*/ 1989155 w 12192000"/>
              <a:gd name="connsiteY756" fmla="*/ 5851772 h 6858000"/>
              <a:gd name="connsiteX757" fmla="*/ 1992329 w 12192000"/>
              <a:gd name="connsiteY757" fmla="*/ 5831918 h 6858000"/>
              <a:gd name="connsiteX758" fmla="*/ 1996296 w 12192000"/>
              <a:gd name="connsiteY758" fmla="*/ 5812857 h 6858000"/>
              <a:gd name="connsiteX759" fmla="*/ 2005818 w 12192000"/>
              <a:gd name="connsiteY759" fmla="*/ 5773942 h 6858000"/>
              <a:gd name="connsiteX760" fmla="*/ 2010578 w 12192000"/>
              <a:gd name="connsiteY760" fmla="*/ 5754882 h 6858000"/>
              <a:gd name="connsiteX761" fmla="*/ 2016132 w 12192000"/>
              <a:gd name="connsiteY761" fmla="*/ 5734233 h 6858000"/>
              <a:gd name="connsiteX762" fmla="*/ 2021686 w 12192000"/>
              <a:gd name="connsiteY762" fmla="*/ 5716761 h 6858000"/>
              <a:gd name="connsiteX763" fmla="*/ 2028034 w 12192000"/>
              <a:gd name="connsiteY763" fmla="*/ 5697701 h 6858000"/>
              <a:gd name="connsiteX764" fmla="*/ 2035174 w 12192000"/>
              <a:gd name="connsiteY764" fmla="*/ 5678641 h 6858000"/>
              <a:gd name="connsiteX765" fmla="*/ 2041522 w 12192000"/>
              <a:gd name="connsiteY765" fmla="*/ 5661169 h 6858000"/>
              <a:gd name="connsiteX766" fmla="*/ 2049457 w 12192000"/>
              <a:gd name="connsiteY766" fmla="*/ 5642902 h 6858000"/>
              <a:gd name="connsiteX767" fmla="*/ 2057390 w 12192000"/>
              <a:gd name="connsiteY767" fmla="*/ 5623842 h 6858000"/>
              <a:gd name="connsiteX768" fmla="*/ 2065325 w 12192000"/>
              <a:gd name="connsiteY768" fmla="*/ 5607164 h 6858000"/>
              <a:gd name="connsiteX769" fmla="*/ 2074053 w 12192000"/>
              <a:gd name="connsiteY769" fmla="*/ 5589692 h 6858000"/>
              <a:gd name="connsiteX770" fmla="*/ 2082781 w 12192000"/>
              <a:gd name="connsiteY770" fmla="*/ 5571426 h 6858000"/>
              <a:gd name="connsiteX771" fmla="*/ 2093096 w 12192000"/>
              <a:gd name="connsiteY771" fmla="*/ 5554748 h 6858000"/>
              <a:gd name="connsiteX772" fmla="*/ 2112931 w 12192000"/>
              <a:gd name="connsiteY772" fmla="*/ 5521393 h 6858000"/>
              <a:gd name="connsiteX773" fmla="*/ 2574715 w 12192000"/>
              <a:gd name="connsiteY773" fmla="*/ 5711202 h 6858000"/>
              <a:gd name="connsiteX774" fmla="*/ 2552498 w 12192000"/>
              <a:gd name="connsiteY774" fmla="*/ 5749323 h 6858000"/>
              <a:gd name="connsiteX775" fmla="*/ 2532661 w 12192000"/>
              <a:gd name="connsiteY775" fmla="*/ 5785061 h 6858000"/>
              <a:gd name="connsiteX776" fmla="*/ 2523933 w 12192000"/>
              <a:gd name="connsiteY776" fmla="*/ 5802533 h 6858000"/>
              <a:gd name="connsiteX777" fmla="*/ 2515999 w 12192000"/>
              <a:gd name="connsiteY777" fmla="*/ 5821593 h 6858000"/>
              <a:gd name="connsiteX778" fmla="*/ 2508857 w 12192000"/>
              <a:gd name="connsiteY778" fmla="*/ 5839859 h 6858000"/>
              <a:gd name="connsiteX779" fmla="*/ 2502511 w 12192000"/>
              <a:gd name="connsiteY779" fmla="*/ 5858126 h 6858000"/>
              <a:gd name="connsiteX780" fmla="*/ 2496957 w 12192000"/>
              <a:gd name="connsiteY780" fmla="*/ 5878774 h 6858000"/>
              <a:gd name="connsiteX781" fmla="*/ 2492197 w 12192000"/>
              <a:gd name="connsiteY781" fmla="*/ 5898629 h 6858000"/>
              <a:gd name="connsiteX782" fmla="*/ 2488228 w 12192000"/>
              <a:gd name="connsiteY782" fmla="*/ 5920866 h 6858000"/>
              <a:gd name="connsiteX783" fmla="*/ 2484262 w 12192000"/>
              <a:gd name="connsiteY783" fmla="*/ 5943103 h 6858000"/>
              <a:gd name="connsiteX784" fmla="*/ 2483468 w 12192000"/>
              <a:gd name="connsiteY784" fmla="*/ 5955810 h 6858000"/>
              <a:gd name="connsiteX785" fmla="*/ 2482674 w 12192000"/>
              <a:gd name="connsiteY785" fmla="*/ 5967723 h 6858000"/>
              <a:gd name="connsiteX786" fmla="*/ 2480293 w 12192000"/>
              <a:gd name="connsiteY786" fmla="*/ 5993931 h 6858000"/>
              <a:gd name="connsiteX787" fmla="*/ 2478708 w 12192000"/>
              <a:gd name="connsiteY787" fmla="*/ 6021727 h 6858000"/>
              <a:gd name="connsiteX788" fmla="*/ 2478708 w 12192000"/>
              <a:gd name="connsiteY788" fmla="*/ 6050318 h 6858000"/>
              <a:gd name="connsiteX789" fmla="*/ 2478708 w 12192000"/>
              <a:gd name="connsiteY789" fmla="*/ 6066995 h 6858000"/>
              <a:gd name="connsiteX790" fmla="*/ 2480293 w 12192000"/>
              <a:gd name="connsiteY790" fmla="*/ 6083673 h 6858000"/>
              <a:gd name="connsiteX791" fmla="*/ 2481088 w 12192000"/>
              <a:gd name="connsiteY791" fmla="*/ 6101145 h 6858000"/>
              <a:gd name="connsiteX792" fmla="*/ 2482674 w 12192000"/>
              <a:gd name="connsiteY792" fmla="*/ 6116235 h 6858000"/>
              <a:gd name="connsiteX793" fmla="*/ 2484262 w 12192000"/>
              <a:gd name="connsiteY793" fmla="*/ 6132118 h 6858000"/>
              <a:gd name="connsiteX794" fmla="*/ 2488228 w 12192000"/>
              <a:gd name="connsiteY794" fmla="*/ 6146413 h 6858000"/>
              <a:gd name="connsiteX795" fmla="*/ 2489815 w 12192000"/>
              <a:gd name="connsiteY795" fmla="*/ 6162297 h 6858000"/>
              <a:gd name="connsiteX796" fmla="*/ 2493783 w 12192000"/>
              <a:gd name="connsiteY796" fmla="*/ 6176592 h 6858000"/>
              <a:gd name="connsiteX797" fmla="*/ 2497750 w 12192000"/>
              <a:gd name="connsiteY797" fmla="*/ 6190888 h 6858000"/>
              <a:gd name="connsiteX798" fmla="*/ 2502511 w 12192000"/>
              <a:gd name="connsiteY798" fmla="*/ 6204389 h 6858000"/>
              <a:gd name="connsiteX799" fmla="*/ 2507272 w 12192000"/>
              <a:gd name="connsiteY799" fmla="*/ 6219478 h 6858000"/>
              <a:gd name="connsiteX800" fmla="*/ 2512826 w 12192000"/>
              <a:gd name="connsiteY800" fmla="*/ 6231391 h 6858000"/>
              <a:gd name="connsiteX801" fmla="*/ 2518379 w 12192000"/>
              <a:gd name="connsiteY801" fmla="*/ 6244892 h 6858000"/>
              <a:gd name="connsiteX802" fmla="*/ 2524727 w 12192000"/>
              <a:gd name="connsiteY802" fmla="*/ 6256805 h 6858000"/>
              <a:gd name="connsiteX803" fmla="*/ 2531075 w 12192000"/>
              <a:gd name="connsiteY803" fmla="*/ 6269512 h 6858000"/>
              <a:gd name="connsiteX804" fmla="*/ 2538216 w 12192000"/>
              <a:gd name="connsiteY804" fmla="*/ 6280630 h 6858000"/>
              <a:gd name="connsiteX805" fmla="*/ 2546151 w 12192000"/>
              <a:gd name="connsiteY805" fmla="*/ 6291749 h 6858000"/>
              <a:gd name="connsiteX806" fmla="*/ 2554085 w 12192000"/>
              <a:gd name="connsiteY806" fmla="*/ 6302867 h 6858000"/>
              <a:gd name="connsiteX807" fmla="*/ 2561226 w 12192000"/>
              <a:gd name="connsiteY807" fmla="*/ 6313192 h 6858000"/>
              <a:gd name="connsiteX808" fmla="*/ 2570747 w 12192000"/>
              <a:gd name="connsiteY808" fmla="*/ 6321928 h 6858000"/>
              <a:gd name="connsiteX809" fmla="*/ 2579475 w 12192000"/>
              <a:gd name="connsiteY809" fmla="*/ 6330664 h 6858000"/>
              <a:gd name="connsiteX810" fmla="*/ 2589790 w 12192000"/>
              <a:gd name="connsiteY810" fmla="*/ 6340194 h 6858000"/>
              <a:gd name="connsiteX811" fmla="*/ 2593756 w 12192000"/>
              <a:gd name="connsiteY811" fmla="*/ 6344165 h 6858000"/>
              <a:gd name="connsiteX812" fmla="*/ 2598516 w 12192000"/>
              <a:gd name="connsiteY812" fmla="*/ 6347341 h 6858000"/>
              <a:gd name="connsiteX813" fmla="*/ 2609625 w 12192000"/>
              <a:gd name="connsiteY813" fmla="*/ 6355283 h 6858000"/>
              <a:gd name="connsiteX814" fmla="*/ 2619940 w 12192000"/>
              <a:gd name="connsiteY814" fmla="*/ 6362431 h 6858000"/>
              <a:gd name="connsiteX815" fmla="*/ 2631049 w 12192000"/>
              <a:gd name="connsiteY815" fmla="*/ 6368784 h 6858000"/>
              <a:gd name="connsiteX816" fmla="*/ 2642156 w 12192000"/>
              <a:gd name="connsiteY816" fmla="*/ 6374344 h 6858000"/>
              <a:gd name="connsiteX817" fmla="*/ 2648503 w 12192000"/>
              <a:gd name="connsiteY817" fmla="*/ 6377520 h 6858000"/>
              <a:gd name="connsiteX818" fmla="*/ 2654058 w 12192000"/>
              <a:gd name="connsiteY818" fmla="*/ 6379903 h 6858000"/>
              <a:gd name="connsiteX819" fmla="*/ 2666754 w 12192000"/>
              <a:gd name="connsiteY819" fmla="*/ 6384668 h 6858000"/>
              <a:gd name="connsiteX820" fmla="*/ 2678655 w 12192000"/>
              <a:gd name="connsiteY820" fmla="*/ 6387845 h 6858000"/>
              <a:gd name="connsiteX821" fmla="*/ 2692144 w 12192000"/>
              <a:gd name="connsiteY821" fmla="*/ 6391021 h 6858000"/>
              <a:gd name="connsiteX822" fmla="*/ 2705631 w 12192000"/>
              <a:gd name="connsiteY822" fmla="*/ 6393404 h 6858000"/>
              <a:gd name="connsiteX823" fmla="*/ 2735782 w 12192000"/>
              <a:gd name="connsiteY823" fmla="*/ 6396581 h 6858000"/>
              <a:gd name="connsiteX824" fmla="*/ 2768313 w 12192000"/>
              <a:gd name="connsiteY824" fmla="*/ 6399757 h 6858000"/>
              <a:gd name="connsiteX825" fmla="*/ 2801638 w 12192000"/>
              <a:gd name="connsiteY825" fmla="*/ 6402140 h 6858000"/>
              <a:gd name="connsiteX826" fmla="*/ 2837343 w 12192000"/>
              <a:gd name="connsiteY826" fmla="*/ 6404523 h 6858000"/>
              <a:gd name="connsiteX827" fmla="*/ 2873048 w 12192000"/>
              <a:gd name="connsiteY827" fmla="*/ 6405317 h 6858000"/>
              <a:gd name="connsiteX828" fmla="*/ 2911926 w 12192000"/>
              <a:gd name="connsiteY828" fmla="*/ 6406905 h 6858000"/>
              <a:gd name="connsiteX829" fmla="*/ 2950804 w 12192000"/>
              <a:gd name="connsiteY829" fmla="*/ 6407699 h 6858000"/>
              <a:gd name="connsiteX830" fmla="*/ 2991270 w 12192000"/>
              <a:gd name="connsiteY830" fmla="*/ 6407699 h 6858000"/>
              <a:gd name="connsiteX831" fmla="*/ 3032527 w 12192000"/>
              <a:gd name="connsiteY831" fmla="*/ 6407699 h 6858000"/>
              <a:gd name="connsiteX832" fmla="*/ 3071407 w 12192000"/>
              <a:gd name="connsiteY832" fmla="*/ 6406905 h 6858000"/>
              <a:gd name="connsiteX833" fmla="*/ 3110286 w 12192000"/>
              <a:gd name="connsiteY833" fmla="*/ 6405317 h 6858000"/>
              <a:gd name="connsiteX834" fmla="*/ 3149165 w 12192000"/>
              <a:gd name="connsiteY834" fmla="*/ 6404523 h 6858000"/>
              <a:gd name="connsiteX835" fmla="*/ 3230889 w 12192000"/>
              <a:gd name="connsiteY835" fmla="*/ 6399757 h 6858000"/>
              <a:gd name="connsiteX836" fmla="*/ 3320547 w 12192000"/>
              <a:gd name="connsiteY836" fmla="*/ 6393404 h 6858000"/>
              <a:gd name="connsiteX837" fmla="*/ 3331656 w 12192000"/>
              <a:gd name="connsiteY837" fmla="*/ 6392610 h 6858000"/>
              <a:gd name="connsiteX838" fmla="*/ 3342764 w 12192000"/>
              <a:gd name="connsiteY838" fmla="*/ 6390227 h 6858000"/>
              <a:gd name="connsiteX839" fmla="*/ 3352285 w 12192000"/>
              <a:gd name="connsiteY839" fmla="*/ 6387845 h 6858000"/>
              <a:gd name="connsiteX840" fmla="*/ 3363393 w 12192000"/>
              <a:gd name="connsiteY840" fmla="*/ 6385462 h 6858000"/>
              <a:gd name="connsiteX841" fmla="*/ 3373708 w 12192000"/>
              <a:gd name="connsiteY841" fmla="*/ 6382285 h 6858000"/>
              <a:gd name="connsiteX842" fmla="*/ 3382436 w 12192000"/>
              <a:gd name="connsiteY842" fmla="*/ 6379109 h 6858000"/>
              <a:gd name="connsiteX843" fmla="*/ 3392750 w 12192000"/>
              <a:gd name="connsiteY843" fmla="*/ 6374344 h 6858000"/>
              <a:gd name="connsiteX844" fmla="*/ 3401478 w 12192000"/>
              <a:gd name="connsiteY844" fmla="*/ 6369579 h 6858000"/>
              <a:gd name="connsiteX845" fmla="*/ 3418141 w 12192000"/>
              <a:gd name="connsiteY845" fmla="*/ 6360048 h 6858000"/>
              <a:gd name="connsiteX846" fmla="*/ 3426076 w 12192000"/>
              <a:gd name="connsiteY846" fmla="*/ 6354489 h 6858000"/>
              <a:gd name="connsiteX847" fmla="*/ 3434010 w 12192000"/>
              <a:gd name="connsiteY847" fmla="*/ 6348930 h 6858000"/>
              <a:gd name="connsiteX848" fmla="*/ 3448292 w 12192000"/>
              <a:gd name="connsiteY848" fmla="*/ 6336223 h 6858000"/>
              <a:gd name="connsiteX849" fmla="*/ 3461780 w 12192000"/>
              <a:gd name="connsiteY849" fmla="*/ 6322722 h 6858000"/>
              <a:gd name="connsiteX850" fmla="*/ 3464954 w 12192000"/>
              <a:gd name="connsiteY850" fmla="*/ 6319545 h 6858000"/>
              <a:gd name="connsiteX851" fmla="*/ 3467334 w 12192000"/>
              <a:gd name="connsiteY851" fmla="*/ 6316368 h 6858000"/>
              <a:gd name="connsiteX852" fmla="*/ 3472889 w 12192000"/>
              <a:gd name="connsiteY852" fmla="*/ 6310015 h 6858000"/>
              <a:gd name="connsiteX853" fmla="*/ 3483995 w 12192000"/>
              <a:gd name="connsiteY853" fmla="*/ 6294925 h 6858000"/>
              <a:gd name="connsiteX854" fmla="*/ 3488757 w 12192000"/>
              <a:gd name="connsiteY854" fmla="*/ 6286984 h 6858000"/>
              <a:gd name="connsiteX855" fmla="*/ 3491931 w 12192000"/>
              <a:gd name="connsiteY855" fmla="*/ 6279836 h 6858000"/>
              <a:gd name="connsiteX856" fmla="*/ 3499864 w 12192000"/>
              <a:gd name="connsiteY856" fmla="*/ 6264747 h 6858000"/>
              <a:gd name="connsiteX857" fmla="*/ 3502246 w 12192000"/>
              <a:gd name="connsiteY857" fmla="*/ 6256805 h 6858000"/>
              <a:gd name="connsiteX858" fmla="*/ 3505419 w 12192000"/>
              <a:gd name="connsiteY858" fmla="*/ 6249657 h 6858000"/>
              <a:gd name="connsiteX859" fmla="*/ 3508593 w 12192000"/>
              <a:gd name="connsiteY859" fmla="*/ 6233773 h 6858000"/>
              <a:gd name="connsiteX860" fmla="*/ 3511767 w 12192000"/>
              <a:gd name="connsiteY860" fmla="*/ 6217890 h 6858000"/>
              <a:gd name="connsiteX861" fmla="*/ 3511767 w 12192000"/>
              <a:gd name="connsiteY861" fmla="*/ 6203595 h 6858000"/>
              <a:gd name="connsiteX862" fmla="*/ 3511767 w 12192000"/>
              <a:gd name="connsiteY862" fmla="*/ 6184534 h 6858000"/>
              <a:gd name="connsiteX863" fmla="*/ 3510974 w 12192000"/>
              <a:gd name="connsiteY863" fmla="*/ 6167856 h 6858000"/>
              <a:gd name="connsiteX864" fmla="*/ 3510974 w 12192000"/>
              <a:gd name="connsiteY864" fmla="*/ 6159120 h 6858000"/>
              <a:gd name="connsiteX865" fmla="*/ 3510179 w 12192000"/>
              <a:gd name="connsiteY865" fmla="*/ 6151179 h 6858000"/>
              <a:gd name="connsiteX866" fmla="*/ 3507799 w 12192000"/>
              <a:gd name="connsiteY866" fmla="*/ 6136883 h 6858000"/>
              <a:gd name="connsiteX867" fmla="*/ 3504625 w 12192000"/>
              <a:gd name="connsiteY867" fmla="*/ 6121794 h 6858000"/>
              <a:gd name="connsiteX868" fmla="*/ 3500659 w 12192000"/>
              <a:gd name="connsiteY868" fmla="*/ 6107499 h 6858000"/>
              <a:gd name="connsiteX869" fmla="*/ 3495105 w 12192000"/>
              <a:gd name="connsiteY869" fmla="*/ 6091615 h 6858000"/>
              <a:gd name="connsiteX870" fmla="*/ 3489550 w 12192000"/>
              <a:gd name="connsiteY870" fmla="*/ 6074143 h 6858000"/>
              <a:gd name="connsiteX871" fmla="*/ 3217400 w 12192000"/>
              <a:gd name="connsiteY871" fmla="*/ 6074143 h 6858000"/>
              <a:gd name="connsiteX872" fmla="*/ 3217400 w 12192000"/>
              <a:gd name="connsiteY872" fmla="*/ 6229008 h 6858000"/>
              <a:gd name="connsiteX873" fmla="*/ 2764345 w 12192000"/>
              <a:gd name="connsiteY873" fmla="*/ 6229008 h 6858000"/>
              <a:gd name="connsiteX874" fmla="*/ 671527 w 12192000"/>
              <a:gd name="connsiteY874" fmla="*/ 5397499 h 6858000"/>
              <a:gd name="connsiteX875" fmla="*/ 1126358 w 12192000"/>
              <a:gd name="connsiteY875" fmla="*/ 5397499 h 6858000"/>
              <a:gd name="connsiteX876" fmla="*/ 1126358 w 12192000"/>
              <a:gd name="connsiteY876" fmla="*/ 5553953 h 6858000"/>
              <a:gd name="connsiteX877" fmla="*/ 1763755 w 12192000"/>
              <a:gd name="connsiteY877" fmla="*/ 5553953 h 6858000"/>
              <a:gd name="connsiteX878" fmla="*/ 1770105 w 12192000"/>
              <a:gd name="connsiteY878" fmla="*/ 5562689 h 6858000"/>
              <a:gd name="connsiteX879" fmla="*/ 1777249 w 12192000"/>
              <a:gd name="connsiteY879" fmla="*/ 5573808 h 6858000"/>
              <a:gd name="connsiteX880" fmla="*/ 1789950 w 12192000"/>
              <a:gd name="connsiteY880" fmla="*/ 5598427 h 6858000"/>
              <a:gd name="connsiteX881" fmla="*/ 1797093 w 12192000"/>
              <a:gd name="connsiteY881" fmla="*/ 5611928 h 6858000"/>
              <a:gd name="connsiteX882" fmla="*/ 1803444 w 12192000"/>
              <a:gd name="connsiteY882" fmla="*/ 5625429 h 6858000"/>
              <a:gd name="connsiteX883" fmla="*/ 1810588 w 12192000"/>
              <a:gd name="connsiteY883" fmla="*/ 5640519 h 6858000"/>
              <a:gd name="connsiteX884" fmla="*/ 1816937 w 12192000"/>
              <a:gd name="connsiteY884" fmla="*/ 5656402 h 6858000"/>
              <a:gd name="connsiteX885" fmla="*/ 1822494 w 12192000"/>
              <a:gd name="connsiteY885" fmla="*/ 5673080 h 6858000"/>
              <a:gd name="connsiteX886" fmla="*/ 1829639 w 12192000"/>
              <a:gd name="connsiteY886" fmla="*/ 5689758 h 6858000"/>
              <a:gd name="connsiteX887" fmla="*/ 1835193 w 12192000"/>
              <a:gd name="connsiteY887" fmla="*/ 5708024 h 6858000"/>
              <a:gd name="connsiteX888" fmla="*/ 1840751 w 12192000"/>
              <a:gd name="connsiteY888" fmla="*/ 5726290 h 6858000"/>
              <a:gd name="connsiteX889" fmla="*/ 1846307 w 12192000"/>
              <a:gd name="connsiteY889" fmla="*/ 5745351 h 6858000"/>
              <a:gd name="connsiteX890" fmla="*/ 1851864 w 12192000"/>
              <a:gd name="connsiteY890" fmla="*/ 5766000 h 6858000"/>
              <a:gd name="connsiteX891" fmla="*/ 1862976 w 12192000"/>
              <a:gd name="connsiteY891" fmla="*/ 5808091 h 6858000"/>
              <a:gd name="connsiteX892" fmla="*/ 1872502 w 12192000"/>
              <a:gd name="connsiteY892" fmla="*/ 5851771 h 6858000"/>
              <a:gd name="connsiteX893" fmla="*/ 1882027 w 12192000"/>
              <a:gd name="connsiteY893" fmla="*/ 5898628 h 6858000"/>
              <a:gd name="connsiteX894" fmla="*/ 1889965 w 12192000"/>
              <a:gd name="connsiteY894" fmla="*/ 5947867 h 6858000"/>
              <a:gd name="connsiteX895" fmla="*/ 1893140 w 12192000"/>
              <a:gd name="connsiteY895" fmla="*/ 5972487 h 6858000"/>
              <a:gd name="connsiteX896" fmla="*/ 1896313 w 12192000"/>
              <a:gd name="connsiteY896" fmla="*/ 5997901 h 6858000"/>
              <a:gd name="connsiteX897" fmla="*/ 1899490 w 12192000"/>
              <a:gd name="connsiteY897" fmla="*/ 6024903 h 6858000"/>
              <a:gd name="connsiteX898" fmla="*/ 1902665 w 12192000"/>
              <a:gd name="connsiteY898" fmla="*/ 6050317 h 6858000"/>
              <a:gd name="connsiteX899" fmla="*/ 1907427 w 12192000"/>
              <a:gd name="connsiteY899" fmla="*/ 6105115 h 6858000"/>
              <a:gd name="connsiteX900" fmla="*/ 1910603 w 12192000"/>
              <a:gd name="connsiteY900" fmla="*/ 6161502 h 6858000"/>
              <a:gd name="connsiteX901" fmla="*/ 1912190 w 12192000"/>
              <a:gd name="connsiteY901" fmla="*/ 6189298 h 6858000"/>
              <a:gd name="connsiteX902" fmla="*/ 1912984 w 12192000"/>
              <a:gd name="connsiteY902" fmla="*/ 6203594 h 6858000"/>
              <a:gd name="connsiteX903" fmla="*/ 1912984 w 12192000"/>
              <a:gd name="connsiteY903" fmla="*/ 6217889 h 6858000"/>
              <a:gd name="connsiteX904" fmla="*/ 1913778 w 12192000"/>
              <a:gd name="connsiteY904" fmla="*/ 6242508 h 6858000"/>
              <a:gd name="connsiteX905" fmla="*/ 1912984 w 12192000"/>
              <a:gd name="connsiteY905" fmla="*/ 6266334 h 6858000"/>
              <a:gd name="connsiteX906" fmla="*/ 1912984 w 12192000"/>
              <a:gd name="connsiteY906" fmla="*/ 6289365 h 6858000"/>
              <a:gd name="connsiteX907" fmla="*/ 1910603 w 12192000"/>
              <a:gd name="connsiteY907" fmla="*/ 6313191 h 6858000"/>
              <a:gd name="connsiteX908" fmla="*/ 1908222 w 12192000"/>
              <a:gd name="connsiteY908" fmla="*/ 6336222 h 6858000"/>
              <a:gd name="connsiteX909" fmla="*/ 1906633 w 12192000"/>
              <a:gd name="connsiteY909" fmla="*/ 6360047 h 6858000"/>
              <a:gd name="connsiteX910" fmla="*/ 1902665 w 12192000"/>
              <a:gd name="connsiteY910" fmla="*/ 6382284 h 6858000"/>
              <a:gd name="connsiteX911" fmla="*/ 1898696 w 12192000"/>
              <a:gd name="connsiteY911" fmla="*/ 6405316 h 6858000"/>
              <a:gd name="connsiteX912" fmla="*/ 1893933 w 12192000"/>
              <a:gd name="connsiteY912" fmla="*/ 6428347 h 6858000"/>
              <a:gd name="connsiteX913" fmla="*/ 1889965 w 12192000"/>
              <a:gd name="connsiteY913" fmla="*/ 6450584 h 6858000"/>
              <a:gd name="connsiteX914" fmla="*/ 1884408 w 12192000"/>
              <a:gd name="connsiteY914" fmla="*/ 6472821 h 6858000"/>
              <a:gd name="connsiteX915" fmla="*/ 1877264 w 12192000"/>
              <a:gd name="connsiteY915" fmla="*/ 6495058 h 6858000"/>
              <a:gd name="connsiteX916" fmla="*/ 1870914 w 12192000"/>
              <a:gd name="connsiteY916" fmla="*/ 6516501 h 6858000"/>
              <a:gd name="connsiteX917" fmla="*/ 1862976 w 12192000"/>
              <a:gd name="connsiteY917" fmla="*/ 6537150 h 6858000"/>
              <a:gd name="connsiteX918" fmla="*/ 1855039 w 12192000"/>
              <a:gd name="connsiteY918" fmla="*/ 6558593 h 6858000"/>
              <a:gd name="connsiteX919" fmla="*/ 1847101 w 12192000"/>
              <a:gd name="connsiteY919" fmla="*/ 6578447 h 6858000"/>
              <a:gd name="connsiteX920" fmla="*/ 1838370 w 12192000"/>
              <a:gd name="connsiteY920" fmla="*/ 6599890 h 6858000"/>
              <a:gd name="connsiteX921" fmla="*/ 1828051 w 12192000"/>
              <a:gd name="connsiteY921" fmla="*/ 6619745 h 6858000"/>
              <a:gd name="connsiteX922" fmla="*/ 1818526 w 12192000"/>
              <a:gd name="connsiteY922" fmla="*/ 6638805 h 6858000"/>
              <a:gd name="connsiteX923" fmla="*/ 1808207 w 12192000"/>
              <a:gd name="connsiteY923" fmla="*/ 6659454 h 6858000"/>
              <a:gd name="connsiteX924" fmla="*/ 1797093 w 12192000"/>
              <a:gd name="connsiteY924" fmla="*/ 6678514 h 6858000"/>
              <a:gd name="connsiteX925" fmla="*/ 1785981 w 12192000"/>
              <a:gd name="connsiteY925" fmla="*/ 6695986 h 6858000"/>
              <a:gd name="connsiteX926" fmla="*/ 1773280 w 12192000"/>
              <a:gd name="connsiteY926" fmla="*/ 6715046 h 6858000"/>
              <a:gd name="connsiteX927" fmla="*/ 1761374 w 12192000"/>
              <a:gd name="connsiteY927" fmla="*/ 6731724 h 6858000"/>
              <a:gd name="connsiteX928" fmla="*/ 1747880 w 12192000"/>
              <a:gd name="connsiteY928" fmla="*/ 6749990 h 6858000"/>
              <a:gd name="connsiteX929" fmla="*/ 1734386 w 12192000"/>
              <a:gd name="connsiteY929" fmla="*/ 6766668 h 6858000"/>
              <a:gd name="connsiteX930" fmla="*/ 1720892 w 12192000"/>
              <a:gd name="connsiteY930" fmla="*/ 6783346 h 6858000"/>
              <a:gd name="connsiteX931" fmla="*/ 1706604 w 12192000"/>
              <a:gd name="connsiteY931" fmla="*/ 6798436 h 6858000"/>
              <a:gd name="connsiteX932" fmla="*/ 1692316 w 12192000"/>
              <a:gd name="connsiteY932" fmla="*/ 6814319 h 6858000"/>
              <a:gd name="connsiteX933" fmla="*/ 1676440 w 12192000"/>
              <a:gd name="connsiteY933" fmla="*/ 6830203 h 6858000"/>
              <a:gd name="connsiteX934" fmla="*/ 1660565 w 12192000"/>
              <a:gd name="connsiteY934" fmla="*/ 6844498 h 6858000"/>
              <a:gd name="connsiteX935" fmla="*/ 1645483 w 12192000"/>
              <a:gd name="connsiteY935" fmla="*/ 6857999 h 6858000"/>
              <a:gd name="connsiteX936" fmla="*/ 914421 w 12192000"/>
              <a:gd name="connsiteY936" fmla="*/ 6857999 h 6858000"/>
              <a:gd name="connsiteX937" fmla="*/ 183360 w 12192000"/>
              <a:gd name="connsiteY937" fmla="*/ 6857999 h 6858000"/>
              <a:gd name="connsiteX938" fmla="*/ 157167 w 12192000"/>
              <a:gd name="connsiteY938" fmla="*/ 6834174 h 6858000"/>
              <a:gd name="connsiteX939" fmla="*/ 131765 w 12192000"/>
              <a:gd name="connsiteY939" fmla="*/ 6810348 h 6858000"/>
              <a:gd name="connsiteX940" fmla="*/ 118272 w 12192000"/>
              <a:gd name="connsiteY940" fmla="*/ 6797641 h 6858000"/>
              <a:gd name="connsiteX941" fmla="*/ 107158 w 12192000"/>
              <a:gd name="connsiteY941" fmla="*/ 6784140 h 6858000"/>
              <a:gd name="connsiteX942" fmla="*/ 95252 w 12192000"/>
              <a:gd name="connsiteY942" fmla="*/ 6770639 h 6858000"/>
              <a:gd name="connsiteX943" fmla="*/ 82551 w 12192000"/>
              <a:gd name="connsiteY943" fmla="*/ 6757138 h 6858000"/>
              <a:gd name="connsiteX944" fmla="*/ 71438 w 12192000"/>
              <a:gd name="connsiteY944" fmla="*/ 6742843 h 6858000"/>
              <a:gd name="connsiteX945" fmla="*/ 60326 w 12192000"/>
              <a:gd name="connsiteY945" fmla="*/ 6728548 h 6858000"/>
              <a:gd name="connsiteX946" fmla="*/ 50007 w 12192000"/>
              <a:gd name="connsiteY946" fmla="*/ 6714252 h 6858000"/>
              <a:gd name="connsiteX947" fmla="*/ 38895 w 12192000"/>
              <a:gd name="connsiteY947" fmla="*/ 6699163 h 6858000"/>
              <a:gd name="connsiteX948" fmla="*/ 29369 w 12192000"/>
              <a:gd name="connsiteY948" fmla="*/ 6684073 h 6858000"/>
              <a:gd name="connsiteX949" fmla="*/ 19050 w 12192000"/>
              <a:gd name="connsiteY949" fmla="*/ 6668190 h 6858000"/>
              <a:gd name="connsiteX950" fmla="*/ 0 w 12192000"/>
              <a:gd name="connsiteY950" fmla="*/ 6637219 h 6858000"/>
              <a:gd name="connsiteX951" fmla="*/ 0 w 12192000"/>
              <a:gd name="connsiteY951" fmla="*/ 5554746 h 6858000"/>
              <a:gd name="connsiteX952" fmla="*/ 10318 w 12192000"/>
              <a:gd name="connsiteY952" fmla="*/ 5538069 h 6858000"/>
              <a:gd name="connsiteX953" fmla="*/ 21431 w 12192000"/>
              <a:gd name="connsiteY953" fmla="*/ 5521392 h 6858000"/>
              <a:gd name="connsiteX954" fmla="*/ 481818 w 12192000"/>
              <a:gd name="connsiteY954" fmla="*/ 5711201 h 6858000"/>
              <a:gd name="connsiteX955" fmla="*/ 459593 w 12192000"/>
              <a:gd name="connsiteY955" fmla="*/ 5749322 h 6858000"/>
              <a:gd name="connsiteX956" fmla="*/ 439747 w 12192000"/>
              <a:gd name="connsiteY956" fmla="*/ 5785060 h 6858000"/>
              <a:gd name="connsiteX957" fmla="*/ 431811 w 12192000"/>
              <a:gd name="connsiteY957" fmla="*/ 5802532 h 6858000"/>
              <a:gd name="connsiteX958" fmla="*/ 423078 w 12192000"/>
              <a:gd name="connsiteY958" fmla="*/ 5821592 h 6858000"/>
              <a:gd name="connsiteX959" fmla="*/ 415936 w 12192000"/>
              <a:gd name="connsiteY959" fmla="*/ 5839858 h 6858000"/>
              <a:gd name="connsiteX960" fmla="*/ 409584 w 12192000"/>
              <a:gd name="connsiteY960" fmla="*/ 5858125 h 6858000"/>
              <a:gd name="connsiteX961" fmla="*/ 404027 w 12192000"/>
              <a:gd name="connsiteY961" fmla="*/ 5878773 h 6858000"/>
              <a:gd name="connsiteX962" fmla="*/ 399265 w 12192000"/>
              <a:gd name="connsiteY962" fmla="*/ 5898628 h 6858000"/>
              <a:gd name="connsiteX963" fmla="*/ 395298 w 12192000"/>
              <a:gd name="connsiteY963" fmla="*/ 5920865 h 6858000"/>
              <a:gd name="connsiteX964" fmla="*/ 392122 w 12192000"/>
              <a:gd name="connsiteY964" fmla="*/ 5943102 h 6858000"/>
              <a:gd name="connsiteX965" fmla="*/ 390535 w 12192000"/>
              <a:gd name="connsiteY965" fmla="*/ 5955809 h 6858000"/>
              <a:gd name="connsiteX966" fmla="*/ 389741 w 12192000"/>
              <a:gd name="connsiteY966" fmla="*/ 5967722 h 6858000"/>
              <a:gd name="connsiteX967" fmla="*/ 387359 w 12192000"/>
              <a:gd name="connsiteY967" fmla="*/ 5993930 h 6858000"/>
              <a:gd name="connsiteX968" fmla="*/ 386566 w 12192000"/>
              <a:gd name="connsiteY968" fmla="*/ 6021726 h 6858000"/>
              <a:gd name="connsiteX969" fmla="*/ 386566 w 12192000"/>
              <a:gd name="connsiteY969" fmla="*/ 6050317 h 6858000"/>
              <a:gd name="connsiteX970" fmla="*/ 386566 w 12192000"/>
              <a:gd name="connsiteY970" fmla="*/ 6066994 h 6858000"/>
              <a:gd name="connsiteX971" fmla="*/ 387359 w 12192000"/>
              <a:gd name="connsiteY971" fmla="*/ 6083672 h 6858000"/>
              <a:gd name="connsiteX972" fmla="*/ 388153 w 12192000"/>
              <a:gd name="connsiteY972" fmla="*/ 6099556 h 6858000"/>
              <a:gd name="connsiteX973" fmla="*/ 390535 w 12192000"/>
              <a:gd name="connsiteY973" fmla="*/ 6116234 h 6858000"/>
              <a:gd name="connsiteX974" fmla="*/ 392122 w 12192000"/>
              <a:gd name="connsiteY974" fmla="*/ 6132117 h 6858000"/>
              <a:gd name="connsiteX975" fmla="*/ 395298 w 12192000"/>
              <a:gd name="connsiteY975" fmla="*/ 6146412 h 6858000"/>
              <a:gd name="connsiteX976" fmla="*/ 397678 w 12192000"/>
              <a:gd name="connsiteY976" fmla="*/ 6162296 h 6858000"/>
              <a:gd name="connsiteX977" fmla="*/ 401647 w 12192000"/>
              <a:gd name="connsiteY977" fmla="*/ 6176591 h 6858000"/>
              <a:gd name="connsiteX978" fmla="*/ 404822 w 12192000"/>
              <a:gd name="connsiteY978" fmla="*/ 6190887 h 6858000"/>
              <a:gd name="connsiteX979" fmla="*/ 409584 w 12192000"/>
              <a:gd name="connsiteY979" fmla="*/ 6204388 h 6858000"/>
              <a:gd name="connsiteX980" fmla="*/ 414347 w 12192000"/>
              <a:gd name="connsiteY980" fmla="*/ 6217889 h 6858000"/>
              <a:gd name="connsiteX981" fmla="*/ 419903 w 12192000"/>
              <a:gd name="connsiteY981" fmla="*/ 6231390 h 6858000"/>
              <a:gd name="connsiteX982" fmla="*/ 425461 w 12192000"/>
              <a:gd name="connsiteY982" fmla="*/ 6244891 h 6858000"/>
              <a:gd name="connsiteX983" fmla="*/ 431811 w 12192000"/>
              <a:gd name="connsiteY983" fmla="*/ 6256804 h 6858000"/>
              <a:gd name="connsiteX984" fmla="*/ 438954 w 12192000"/>
              <a:gd name="connsiteY984" fmla="*/ 6269511 h 6858000"/>
              <a:gd name="connsiteX985" fmla="*/ 445304 w 12192000"/>
              <a:gd name="connsiteY985" fmla="*/ 6280629 h 6858000"/>
              <a:gd name="connsiteX986" fmla="*/ 453242 w 12192000"/>
              <a:gd name="connsiteY986" fmla="*/ 6291748 h 6858000"/>
              <a:gd name="connsiteX987" fmla="*/ 461179 w 12192000"/>
              <a:gd name="connsiteY987" fmla="*/ 6302866 h 6858000"/>
              <a:gd name="connsiteX988" fmla="*/ 469118 w 12192000"/>
              <a:gd name="connsiteY988" fmla="*/ 6313191 h 6858000"/>
              <a:gd name="connsiteX989" fmla="*/ 477850 w 12192000"/>
              <a:gd name="connsiteY989" fmla="*/ 6321927 h 6858000"/>
              <a:gd name="connsiteX990" fmla="*/ 486580 w 12192000"/>
              <a:gd name="connsiteY990" fmla="*/ 6330663 h 6858000"/>
              <a:gd name="connsiteX991" fmla="*/ 496900 w 12192000"/>
              <a:gd name="connsiteY991" fmla="*/ 6340193 h 6858000"/>
              <a:gd name="connsiteX992" fmla="*/ 500868 w 12192000"/>
              <a:gd name="connsiteY992" fmla="*/ 6344164 h 6858000"/>
              <a:gd name="connsiteX993" fmla="*/ 506424 w 12192000"/>
              <a:gd name="connsiteY993" fmla="*/ 6347340 h 6858000"/>
              <a:gd name="connsiteX994" fmla="*/ 516744 w 12192000"/>
              <a:gd name="connsiteY994" fmla="*/ 6355282 h 6858000"/>
              <a:gd name="connsiteX995" fmla="*/ 527062 w 12192000"/>
              <a:gd name="connsiteY995" fmla="*/ 6362430 h 6858000"/>
              <a:gd name="connsiteX996" fmla="*/ 538176 w 12192000"/>
              <a:gd name="connsiteY996" fmla="*/ 6368783 h 6858000"/>
              <a:gd name="connsiteX997" fmla="*/ 550082 w 12192000"/>
              <a:gd name="connsiteY997" fmla="*/ 6374343 h 6858000"/>
              <a:gd name="connsiteX998" fmla="*/ 555637 w 12192000"/>
              <a:gd name="connsiteY998" fmla="*/ 6376725 h 6858000"/>
              <a:gd name="connsiteX999" fmla="*/ 561195 w 12192000"/>
              <a:gd name="connsiteY999" fmla="*/ 6379902 h 6858000"/>
              <a:gd name="connsiteX1000" fmla="*/ 573894 w 12192000"/>
              <a:gd name="connsiteY1000" fmla="*/ 6384667 h 6858000"/>
              <a:gd name="connsiteX1001" fmla="*/ 587390 w 12192000"/>
              <a:gd name="connsiteY1001" fmla="*/ 6387844 h 6858000"/>
              <a:gd name="connsiteX1002" fmla="*/ 599295 w 12192000"/>
              <a:gd name="connsiteY1002" fmla="*/ 6391020 h 6858000"/>
              <a:gd name="connsiteX1003" fmla="*/ 612790 w 12192000"/>
              <a:gd name="connsiteY1003" fmla="*/ 6393403 h 6858000"/>
              <a:gd name="connsiteX1004" fmla="*/ 643747 w 12192000"/>
              <a:gd name="connsiteY1004" fmla="*/ 6396580 h 6858000"/>
              <a:gd name="connsiteX1005" fmla="*/ 675497 w 12192000"/>
              <a:gd name="connsiteY1005" fmla="*/ 6399756 h 6858000"/>
              <a:gd name="connsiteX1006" fmla="*/ 708835 w 12192000"/>
              <a:gd name="connsiteY1006" fmla="*/ 6402139 h 6858000"/>
              <a:gd name="connsiteX1007" fmla="*/ 744554 w 12192000"/>
              <a:gd name="connsiteY1007" fmla="*/ 6404522 h 6858000"/>
              <a:gd name="connsiteX1008" fmla="*/ 781069 w 12192000"/>
              <a:gd name="connsiteY1008" fmla="*/ 6405316 h 6858000"/>
              <a:gd name="connsiteX1009" fmla="*/ 819169 w 12192000"/>
              <a:gd name="connsiteY1009" fmla="*/ 6406904 h 6858000"/>
              <a:gd name="connsiteX1010" fmla="*/ 858064 w 12192000"/>
              <a:gd name="connsiteY1010" fmla="*/ 6407698 h 6858000"/>
              <a:gd name="connsiteX1011" fmla="*/ 899340 w 12192000"/>
              <a:gd name="connsiteY1011" fmla="*/ 6407698 h 6858000"/>
              <a:gd name="connsiteX1012" fmla="*/ 939822 w 12192000"/>
              <a:gd name="connsiteY1012" fmla="*/ 6407698 h 6858000"/>
              <a:gd name="connsiteX1013" fmla="*/ 978718 w 12192000"/>
              <a:gd name="connsiteY1013" fmla="*/ 6406904 h 6858000"/>
              <a:gd name="connsiteX1014" fmla="*/ 1017613 w 12192000"/>
              <a:gd name="connsiteY1014" fmla="*/ 6405316 h 6858000"/>
              <a:gd name="connsiteX1015" fmla="*/ 1057301 w 12192000"/>
              <a:gd name="connsiteY1015" fmla="*/ 6404522 h 6858000"/>
              <a:gd name="connsiteX1016" fmla="*/ 1138266 w 12192000"/>
              <a:gd name="connsiteY1016" fmla="*/ 6399756 h 6858000"/>
              <a:gd name="connsiteX1017" fmla="*/ 1227962 w 12192000"/>
              <a:gd name="connsiteY1017" fmla="*/ 6393403 h 6858000"/>
              <a:gd name="connsiteX1018" fmla="*/ 1239074 w 12192000"/>
              <a:gd name="connsiteY1018" fmla="*/ 6392609 h 6858000"/>
              <a:gd name="connsiteX1019" fmla="*/ 1250187 w 12192000"/>
              <a:gd name="connsiteY1019" fmla="*/ 6390226 h 6858000"/>
              <a:gd name="connsiteX1020" fmla="*/ 1260506 w 12192000"/>
              <a:gd name="connsiteY1020" fmla="*/ 6387844 h 6858000"/>
              <a:gd name="connsiteX1021" fmla="*/ 1271618 w 12192000"/>
              <a:gd name="connsiteY1021" fmla="*/ 6385461 h 6858000"/>
              <a:gd name="connsiteX1022" fmla="*/ 1281144 w 12192000"/>
              <a:gd name="connsiteY1022" fmla="*/ 6382284 h 6858000"/>
              <a:gd name="connsiteX1023" fmla="*/ 1289875 w 12192000"/>
              <a:gd name="connsiteY1023" fmla="*/ 6379108 h 6858000"/>
              <a:gd name="connsiteX1024" fmla="*/ 1300194 w 12192000"/>
              <a:gd name="connsiteY1024" fmla="*/ 6374343 h 6858000"/>
              <a:gd name="connsiteX1025" fmla="*/ 1308926 w 12192000"/>
              <a:gd name="connsiteY1025" fmla="*/ 6369578 h 6858000"/>
              <a:gd name="connsiteX1026" fmla="*/ 1325594 w 12192000"/>
              <a:gd name="connsiteY1026" fmla="*/ 6360047 h 6858000"/>
              <a:gd name="connsiteX1027" fmla="*/ 1335120 w 12192000"/>
              <a:gd name="connsiteY1027" fmla="*/ 6354488 h 6858000"/>
              <a:gd name="connsiteX1028" fmla="*/ 1343058 w 12192000"/>
              <a:gd name="connsiteY1028" fmla="*/ 6348929 h 6858000"/>
              <a:gd name="connsiteX1029" fmla="*/ 1357346 w 12192000"/>
              <a:gd name="connsiteY1029" fmla="*/ 6336222 h 6858000"/>
              <a:gd name="connsiteX1030" fmla="*/ 1369252 w 12192000"/>
              <a:gd name="connsiteY1030" fmla="*/ 6322721 h 6858000"/>
              <a:gd name="connsiteX1031" fmla="*/ 1373221 w 12192000"/>
              <a:gd name="connsiteY1031" fmla="*/ 6319544 h 6858000"/>
              <a:gd name="connsiteX1032" fmla="*/ 1376395 w 12192000"/>
              <a:gd name="connsiteY1032" fmla="*/ 6316367 h 6858000"/>
              <a:gd name="connsiteX1033" fmla="*/ 1381952 w 12192000"/>
              <a:gd name="connsiteY1033" fmla="*/ 6310014 h 6858000"/>
              <a:gd name="connsiteX1034" fmla="*/ 1391478 w 12192000"/>
              <a:gd name="connsiteY1034" fmla="*/ 6294924 h 6858000"/>
              <a:gd name="connsiteX1035" fmla="*/ 1396240 w 12192000"/>
              <a:gd name="connsiteY1035" fmla="*/ 6286983 h 6858000"/>
              <a:gd name="connsiteX1036" fmla="*/ 1401003 w 12192000"/>
              <a:gd name="connsiteY1036" fmla="*/ 6279835 h 6858000"/>
              <a:gd name="connsiteX1037" fmla="*/ 1407353 w 12192000"/>
              <a:gd name="connsiteY1037" fmla="*/ 6264746 h 6858000"/>
              <a:gd name="connsiteX1038" fmla="*/ 1410528 w 12192000"/>
              <a:gd name="connsiteY1038" fmla="*/ 6256804 h 6858000"/>
              <a:gd name="connsiteX1039" fmla="*/ 1412908 w 12192000"/>
              <a:gd name="connsiteY1039" fmla="*/ 6249656 h 6858000"/>
              <a:gd name="connsiteX1040" fmla="*/ 1417672 w 12192000"/>
              <a:gd name="connsiteY1040" fmla="*/ 6233772 h 6858000"/>
              <a:gd name="connsiteX1041" fmla="*/ 1420054 w 12192000"/>
              <a:gd name="connsiteY1041" fmla="*/ 6217889 h 6858000"/>
              <a:gd name="connsiteX1042" fmla="*/ 1420847 w 12192000"/>
              <a:gd name="connsiteY1042" fmla="*/ 6203594 h 6858000"/>
              <a:gd name="connsiteX1043" fmla="*/ 1420054 w 12192000"/>
              <a:gd name="connsiteY1043" fmla="*/ 6184533 h 6858000"/>
              <a:gd name="connsiteX1044" fmla="*/ 1420054 w 12192000"/>
              <a:gd name="connsiteY1044" fmla="*/ 6167855 h 6858000"/>
              <a:gd name="connsiteX1045" fmla="*/ 1418466 w 12192000"/>
              <a:gd name="connsiteY1045" fmla="*/ 6159119 h 6858000"/>
              <a:gd name="connsiteX1046" fmla="*/ 1417672 w 12192000"/>
              <a:gd name="connsiteY1046" fmla="*/ 6151178 h 6858000"/>
              <a:gd name="connsiteX1047" fmla="*/ 1415290 w 12192000"/>
              <a:gd name="connsiteY1047" fmla="*/ 6136882 h 6858000"/>
              <a:gd name="connsiteX1048" fmla="*/ 1412116 w 12192000"/>
              <a:gd name="connsiteY1048" fmla="*/ 6121793 h 6858000"/>
              <a:gd name="connsiteX1049" fmla="*/ 1408941 w 12192000"/>
              <a:gd name="connsiteY1049" fmla="*/ 6107498 h 6858000"/>
              <a:gd name="connsiteX1050" fmla="*/ 1404178 w 12192000"/>
              <a:gd name="connsiteY1050" fmla="*/ 6091614 h 6858000"/>
              <a:gd name="connsiteX1051" fmla="*/ 1397034 w 12192000"/>
              <a:gd name="connsiteY1051" fmla="*/ 6074142 h 6858000"/>
              <a:gd name="connsiteX1052" fmla="*/ 1126358 w 12192000"/>
              <a:gd name="connsiteY1052" fmla="*/ 6074142 h 6858000"/>
              <a:gd name="connsiteX1053" fmla="*/ 1126358 w 12192000"/>
              <a:gd name="connsiteY1053" fmla="*/ 6229007 h 6858000"/>
              <a:gd name="connsiteX1054" fmla="*/ 671527 w 12192000"/>
              <a:gd name="connsiteY1054" fmla="*/ 6229007 h 6858000"/>
              <a:gd name="connsiteX1055" fmla="*/ 6876745 w 12192000"/>
              <a:gd name="connsiteY1055" fmla="*/ 4259264 h 6858000"/>
              <a:gd name="connsiteX1056" fmla="*/ 6867223 w 12192000"/>
              <a:gd name="connsiteY1056" fmla="*/ 4260852 h 6858000"/>
              <a:gd name="connsiteX1057" fmla="*/ 6857702 w 12192000"/>
              <a:gd name="connsiteY1057" fmla="*/ 4261646 h 6858000"/>
              <a:gd name="connsiteX1058" fmla="*/ 6848181 w 12192000"/>
              <a:gd name="connsiteY1058" fmla="*/ 4262439 h 6858000"/>
              <a:gd name="connsiteX1059" fmla="*/ 6838660 w 12192000"/>
              <a:gd name="connsiteY1059" fmla="*/ 4264821 h 6858000"/>
              <a:gd name="connsiteX1060" fmla="*/ 6831518 w 12192000"/>
              <a:gd name="connsiteY1060" fmla="*/ 4267202 h 6858000"/>
              <a:gd name="connsiteX1061" fmla="*/ 6821997 w 12192000"/>
              <a:gd name="connsiteY1061" fmla="*/ 4269583 h 6858000"/>
              <a:gd name="connsiteX1062" fmla="*/ 6814857 w 12192000"/>
              <a:gd name="connsiteY1062" fmla="*/ 4272758 h 6858000"/>
              <a:gd name="connsiteX1063" fmla="*/ 6806922 w 12192000"/>
              <a:gd name="connsiteY1063" fmla="*/ 4275933 h 6858000"/>
              <a:gd name="connsiteX1064" fmla="*/ 6798988 w 12192000"/>
              <a:gd name="connsiteY1064" fmla="*/ 4279902 h 6858000"/>
              <a:gd name="connsiteX1065" fmla="*/ 6785499 w 12192000"/>
              <a:gd name="connsiteY1065" fmla="*/ 4288633 h 6858000"/>
              <a:gd name="connsiteX1066" fmla="*/ 6779152 w 12192000"/>
              <a:gd name="connsiteY1066" fmla="*/ 4294189 h 6858000"/>
              <a:gd name="connsiteX1067" fmla="*/ 6772011 w 12192000"/>
              <a:gd name="connsiteY1067" fmla="*/ 4298158 h 6858000"/>
              <a:gd name="connsiteX1068" fmla="*/ 6766457 w 12192000"/>
              <a:gd name="connsiteY1068" fmla="*/ 4304508 h 6858000"/>
              <a:gd name="connsiteX1069" fmla="*/ 6760903 w 12192000"/>
              <a:gd name="connsiteY1069" fmla="*/ 4310064 h 6858000"/>
              <a:gd name="connsiteX1070" fmla="*/ 6755348 w 12192000"/>
              <a:gd name="connsiteY1070" fmla="*/ 4316414 h 6858000"/>
              <a:gd name="connsiteX1071" fmla="*/ 6750588 w 12192000"/>
              <a:gd name="connsiteY1071" fmla="*/ 4322764 h 6858000"/>
              <a:gd name="connsiteX1072" fmla="*/ 6741860 w 12192000"/>
              <a:gd name="connsiteY1072" fmla="*/ 4336258 h 6858000"/>
              <a:gd name="connsiteX1073" fmla="*/ 6738687 w 12192000"/>
              <a:gd name="connsiteY1073" fmla="*/ 4344196 h 6858000"/>
              <a:gd name="connsiteX1074" fmla="*/ 6733926 w 12192000"/>
              <a:gd name="connsiteY1074" fmla="*/ 4351339 h 6858000"/>
              <a:gd name="connsiteX1075" fmla="*/ 6728372 w 12192000"/>
              <a:gd name="connsiteY1075" fmla="*/ 4368008 h 6858000"/>
              <a:gd name="connsiteX1076" fmla="*/ 6725992 w 12192000"/>
              <a:gd name="connsiteY1076" fmla="*/ 4375946 h 6858000"/>
              <a:gd name="connsiteX1077" fmla="*/ 6724404 w 12192000"/>
              <a:gd name="connsiteY1077" fmla="*/ 4384677 h 6858000"/>
              <a:gd name="connsiteX1078" fmla="*/ 6722024 w 12192000"/>
              <a:gd name="connsiteY1078" fmla="*/ 4393408 h 6858000"/>
              <a:gd name="connsiteX1079" fmla="*/ 6720437 w 12192000"/>
              <a:gd name="connsiteY1079" fmla="*/ 4402139 h 6858000"/>
              <a:gd name="connsiteX1080" fmla="*/ 6718850 w 12192000"/>
              <a:gd name="connsiteY1080" fmla="*/ 4411664 h 6858000"/>
              <a:gd name="connsiteX1081" fmla="*/ 6718850 w 12192000"/>
              <a:gd name="connsiteY1081" fmla="*/ 4421189 h 6858000"/>
              <a:gd name="connsiteX1082" fmla="*/ 6717263 w 12192000"/>
              <a:gd name="connsiteY1082" fmla="*/ 4429921 h 6858000"/>
              <a:gd name="connsiteX1083" fmla="*/ 6717263 w 12192000"/>
              <a:gd name="connsiteY1083" fmla="*/ 4440239 h 6858000"/>
              <a:gd name="connsiteX1084" fmla="*/ 6717263 w 12192000"/>
              <a:gd name="connsiteY1084" fmla="*/ 4711702 h 6858000"/>
              <a:gd name="connsiteX1085" fmla="*/ 7048921 w 12192000"/>
              <a:gd name="connsiteY1085" fmla="*/ 4711702 h 6858000"/>
              <a:gd name="connsiteX1086" fmla="*/ 7048921 w 12192000"/>
              <a:gd name="connsiteY1086" fmla="*/ 4440239 h 6858000"/>
              <a:gd name="connsiteX1087" fmla="*/ 7047335 w 12192000"/>
              <a:gd name="connsiteY1087" fmla="*/ 4421189 h 6858000"/>
              <a:gd name="connsiteX1088" fmla="*/ 7046541 w 12192000"/>
              <a:gd name="connsiteY1088" fmla="*/ 4402139 h 6858000"/>
              <a:gd name="connsiteX1089" fmla="*/ 7045748 w 12192000"/>
              <a:gd name="connsiteY1089" fmla="*/ 4398171 h 6858000"/>
              <a:gd name="connsiteX1090" fmla="*/ 7044161 w 12192000"/>
              <a:gd name="connsiteY1090" fmla="*/ 4393408 h 6858000"/>
              <a:gd name="connsiteX1091" fmla="*/ 7043368 w 12192000"/>
              <a:gd name="connsiteY1091" fmla="*/ 4384677 h 6858000"/>
              <a:gd name="connsiteX1092" fmla="*/ 7037814 w 12192000"/>
              <a:gd name="connsiteY1092" fmla="*/ 4368008 h 6858000"/>
              <a:gd name="connsiteX1093" fmla="*/ 7035433 w 12192000"/>
              <a:gd name="connsiteY1093" fmla="*/ 4358483 h 6858000"/>
              <a:gd name="connsiteX1094" fmla="*/ 7032259 w 12192000"/>
              <a:gd name="connsiteY1094" fmla="*/ 4351339 h 6858000"/>
              <a:gd name="connsiteX1095" fmla="*/ 7024325 w 12192000"/>
              <a:gd name="connsiteY1095" fmla="*/ 4336258 h 6858000"/>
              <a:gd name="connsiteX1096" fmla="*/ 7021151 w 12192000"/>
              <a:gd name="connsiteY1096" fmla="*/ 4329908 h 6858000"/>
              <a:gd name="connsiteX1097" fmla="*/ 7016390 w 12192000"/>
              <a:gd name="connsiteY1097" fmla="*/ 4322764 h 6858000"/>
              <a:gd name="connsiteX1098" fmla="*/ 7010836 w 12192000"/>
              <a:gd name="connsiteY1098" fmla="*/ 4316414 h 6858000"/>
              <a:gd name="connsiteX1099" fmla="*/ 7006076 w 12192000"/>
              <a:gd name="connsiteY1099" fmla="*/ 4310064 h 6858000"/>
              <a:gd name="connsiteX1100" fmla="*/ 7000521 w 12192000"/>
              <a:gd name="connsiteY1100" fmla="*/ 4304508 h 6858000"/>
              <a:gd name="connsiteX1101" fmla="*/ 6994968 w 12192000"/>
              <a:gd name="connsiteY1101" fmla="*/ 4298158 h 6858000"/>
              <a:gd name="connsiteX1102" fmla="*/ 6989414 w 12192000"/>
              <a:gd name="connsiteY1102" fmla="*/ 4294189 h 6858000"/>
              <a:gd name="connsiteX1103" fmla="*/ 6983066 w 12192000"/>
              <a:gd name="connsiteY1103" fmla="*/ 4288633 h 6858000"/>
              <a:gd name="connsiteX1104" fmla="*/ 6975925 w 12192000"/>
              <a:gd name="connsiteY1104" fmla="*/ 4283871 h 6858000"/>
              <a:gd name="connsiteX1105" fmla="*/ 6969577 w 12192000"/>
              <a:gd name="connsiteY1105" fmla="*/ 4279902 h 6858000"/>
              <a:gd name="connsiteX1106" fmla="*/ 6963230 w 12192000"/>
              <a:gd name="connsiteY1106" fmla="*/ 4275933 h 6858000"/>
              <a:gd name="connsiteX1107" fmla="*/ 6956089 w 12192000"/>
              <a:gd name="connsiteY1107" fmla="*/ 4272758 h 6858000"/>
              <a:gd name="connsiteX1108" fmla="*/ 6948155 w 12192000"/>
              <a:gd name="connsiteY1108" fmla="*/ 4269583 h 6858000"/>
              <a:gd name="connsiteX1109" fmla="*/ 6940220 w 12192000"/>
              <a:gd name="connsiteY1109" fmla="*/ 4267202 h 6858000"/>
              <a:gd name="connsiteX1110" fmla="*/ 6931492 w 12192000"/>
              <a:gd name="connsiteY1110" fmla="*/ 4264821 h 6858000"/>
              <a:gd name="connsiteX1111" fmla="*/ 6923558 w 12192000"/>
              <a:gd name="connsiteY1111" fmla="*/ 4262439 h 6858000"/>
              <a:gd name="connsiteX1112" fmla="*/ 6914830 w 12192000"/>
              <a:gd name="connsiteY1112" fmla="*/ 4261646 h 6858000"/>
              <a:gd name="connsiteX1113" fmla="*/ 6906102 w 12192000"/>
              <a:gd name="connsiteY1113" fmla="*/ 4260852 h 6858000"/>
              <a:gd name="connsiteX1114" fmla="*/ 6887060 w 12192000"/>
              <a:gd name="connsiteY1114" fmla="*/ 4259264 h 6858000"/>
              <a:gd name="connsiteX1115" fmla="*/ 576831 w 12192000"/>
              <a:gd name="connsiteY1115" fmla="*/ 4259263 h 6858000"/>
              <a:gd name="connsiteX1116" fmla="*/ 566516 w 12192000"/>
              <a:gd name="connsiteY1116" fmla="*/ 4260851 h 6858000"/>
              <a:gd name="connsiteX1117" fmla="*/ 557789 w 12192000"/>
              <a:gd name="connsiteY1117" fmla="*/ 4261645 h 6858000"/>
              <a:gd name="connsiteX1118" fmla="*/ 547474 w 12192000"/>
              <a:gd name="connsiteY1118" fmla="*/ 4262438 h 6858000"/>
              <a:gd name="connsiteX1119" fmla="*/ 538747 w 12192000"/>
              <a:gd name="connsiteY1119" fmla="*/ 4264820 h 6858000"/>
              <a:gd name="connsiteX1120" fmla="*/ 530813 w 12192000"/>
              <a:gd name="connsiteY1120" fmla="*/ 4267201 h 6858000"/>
              <a:gd name="connsiteX1121" fmla="*/ 522084 w 12192000"/>
              <a:gd name="connsiteY1121" fmla="*/ 4269582 h 6858000"/>
              <a:gd name="connsiteX1122" fmla="*/ 514149 w 12192000"/>
              <a:gd name="connsiteY1122" fmla="*/ 4272757 h 6858000"/>
              <a:gd name="connsiteX1123" fmla="*/ 506216 w 12192000"/>
              <a:gd name="connsiteY1123" fmla="*/ 4275932 h 6858000"/>
              <a:gd name="connsiteX1124" fmla="*/ 499073 w 12192000"/>
              <a:gd name="connsiteY1124" fmla="*/ 4279901 h 6858000"/>
              <a:gd name="connsiteX1125" fmla="*/ 485587 w 12192000"/>
              <a:gd name="connsiteY1125" fmla="*/ 4288632 h 6858000"/>
              <a:gd name="connsiteX1126" fmla="*/ 478444 w 12192000"/>
              <a:gd name="connsiteY1126" fmla="*/ 4294188 h 6858000"/>
              <a:gd name="connsiteX1127" fmla="*/ 472098 w 12192000"/>
              <a:gd name="connsiteY1127" fmla="*/ 4298157 h 6858000"/>
              <a:gd name="connsiteX1128" fmla="*/ 466543 w 12192000"/>
              <a:gd name="connsiteY1128" fmla="*/ 4304507 h 6858000"/>
              <a:gd name="connsiteX1129" fmla="*/ 460988 w 12192000"/>
              <a:gd name="connsiteY1129" fmla="*/ 4310063 h 6858000"/>
              <a:gd name="connsiteX1130" fmla="*/ 455434 w 12192000"/>
              <a:gd name="connsiteY1130" fmla="*/ 4316413 h 6858000"/>
              <a:gd name="connsiteX1131" fmla="*/ 450674 w 12192000"/>
              <a:gd name="connsiteY1131" fmla="*/ 4322763 h 6858000"/>
              <a:gd name="connsiteX1132" fmla="*/ 441945 w 12192000"/>
              <a:gd name="connsiteY1132" fmla="*/ 4336257 h 6858000"/>
              <a:gd name="connsiteX1133" fmla="*/ 438773 w 12192000"/>
              <a:gd name="connsiteY1133" fmla="*/ 4344195 h 6858000"/>
              <a:gd name="connsiteX1134" fmla="*/ 434012 w 12192000"/>
              <a:gd name="connsiteY1134" fmla="*/ 4351338 h 6858000"/>
              <a:gd name="connsiteX1135" fmla="*/ 428459 w 12192000"/>
              <a:gd name="connsiteY1135" fmla="*/ 4368007 h 6858000"/>
              <a:gd name="connsiteX1136" fmla="*/ 426078 w 12192000"/>
              <a:gd name="connsiteY1136" fmla="*/ 4375945 h 6858000"/>
              <a:gd name="connsiteX1137" fmla="*/ 423698 w 12192000"/>
              <a:gd name="connsiteY1137" fmla="*/ 4384676 h 6858000"/>
              <a:gd name="connsiteX1138" fmla="*/ 422110 w 12192000"/>
              <a:gd name="connsiteY1138" fmla="*/ 4393407 h 6858000"/>
              <a:gd name="connsiteX1139" fmla="*/ 420524 w 12192000"/>
              <a:gd name="connsiteY1139" fmla="*/ 4402138 h 6858000"/>
              <a:gd name="connsiteX1140" fmla="*/ 418144 w 12192000"/>
              <a:gd name="connsiteY1140" fmla="*/ 4411663 h 6858000"/>
              <a:gd name="connsiteX1141" fmla="*/ 418144 w 12192000"/>
              <a:gd name="connsiteY1141" fmla="*/ 4421188 h 6858000"/>
              <a:gd name="connsiteX1142" fmla="*/ 417350 w 12192000"/>
              <a:gd name="connsiteY1142" fmla="*/ 4429920 h 6858000"/>
              <a:gd name="connsiteX1143" fmla="*/ 417350 w 12192000"/>
              <a:gd name="connsiteY1143" fmla="*/ 4440238 h 6858000"/>
              <a:gd name="connsiteX1144" fmla="*/ 417350 w 12192000"/>
              <a:gd name="connsiteY1144" fmla="*/ 4711701 h 6858000"/>
              <a:gd name="connsiteX1145" fmla="*/ 749009 w 12192000"/>
              <a:gd name="connsiteY1145" fmla="*/ 4711701 h 6858000"/>
              <a:gd name="connsiteX1146" fmla="*/ 749009 w 12192000"/>
              <a:gd name="connsiteY1146" fmla="*/ 4440238 h 6858000"/>
              <a:gd name="connsiteX1147" fmla="*/ 747421 w 12192000"/>
              <a:gd name="connsiteY1147" fmla="*/ 4421188 h 6858000"/>
              <a:gd name="connsiteX1148" fmla="*/ 746627 w 12192000"/>
              <a:gd name="connsiteY1148" fmla="*/ 4402138 h 6858000"/>
              <a:gd name="connsiteX1149" fmla="*/ 745040 w 12192000"/>
              <a:gd name="connsiteY1149" fmla="*/ 4398170 h 6858000"/>
              <a:gd name="connsiteX1150" fmla="*/ 744248 w 12192000"/>
              <a:gd name="connsiteY1150" fmla="*/ 4393407 h 6858000"/>
              <a:gd name="connsiteX1151" fmla="*/ 742660 w 12192000"/>
              <a:gd name="connsiteY1151" fmla="*/ 4384676 h 6858000"/>
              <a:gd name="connsiteX1152" fmla="*/ 737107 w 12192000"/>
              <a:gd name="connsiteY1152" fmla="*/ 4368007 h 6858000"/>
              <a:gd name="connsiteX1153" fmla="*/ 735520 w 12192000"/>
              <a:gd name="connsiteY1153" fmla="*/ 4358482 h 6858000"/>
              <a:gd name="connsiteX1154" fmla="*/ 731553 w 12192000"/>
              <a:gd name="connsiteY1154" fmla="*/ 4351338 h 6858000"/>
              <a:gd name="connsiteX1155" fmla="*/ 724411 w 12192000"/>
              <a:gd name="connsiteY1155" fmla="*/ 4336257 h 6858000"/>
              <a:gd name="connsiteX1156" fmla="*/ 720444 w 12192000"/>
              <a:gd name="connsiteY1156" fmla="*/ 4329907 h 6858000"/>
              <a:gd name="connsiteX1157" fmla="*/ 716477 w 12192000"/>
              <a:gd name="connsiteY1157" fmla="*/ 4322763 h 6858000"/>
              <a:gd name="connsiteX1158" fmla="*/ 710923 w 12192000"/>
              <a:gd name="connsiteY1158" fmla="*/ 4316413 h 6858000"/>
              <a:gd name="connsiteX1159" fmla="*/ 706162 w 12192000"/>
              <a:gd name="connsiteY1159" fmla="*/ 4310063 h 6858000"/>
              <a:gd name="connsiteX1160" fmla="*/ 700608 w 12192000"/>
              <a:gd name="connsiteY1160" fmla="*/ 4304507 h 6858000"/>
              <a:gd name="connsiteX1161" fmla="*/ 695054 w 12192000"/>
              <a:gd name="connsiteY1161" fmla="*/ 4298157 h 6858000"/>
              <a:gd name="connsiteX1162" fmla="*/ 689501 w 12192000"/>
              <a:gd name="connsiteY1162" fmla="*/ 4294188 h 6858000"/>
              <a:gd name="connsiteX1163" fmla="*/ 683153 w 12192000"/>
              <a:gd name="connsiteY1163" fmla="*/ 4288632 h 6858000"/>
              <a:gd name="connsiteX1164" fmla="*/ 676011 w 12192000"/>
              <a:gd name="connsiteY1164" fmla="*/ 4283870 h 6858000"/>
              <a:gd name="connsiteX1165" fmla="*/ 669664 w 12192000"/>
              <a:gd name="connsiteY1165" fmla="*/ 4279901 h 6858000"/>
              <a:gd name="connsiteX1166" fmla="*/ 662522 w 12192000"/>
              <a:gd name="connsiteY1166" fmla="*/ 4275932 h 6858000"/>
              <a:gd name="connsiteX1167" fmla="*/ 656176 w 12192000"/>
              <a:gd name="connsiteY1167" fmla="*/ 4272757 h 6858000"/>
              <a:gd name="connsiteX1168" fmla="*/ 648242 w 12192000"/>
              <a:gd name="connsiteY1168" fmla="*/ 4269582 h 6858000"/>
              <a:gd name="connsiteX1169" fmla="*/ 640306 w 12192000"/>
              <a:gd name="connsiteY1169" fmla="*/ 4267201 h 6858000"/>
              <a:gd name="connsiteX1170" fmla="*/ 631579 w 12192000"/>
              <a:gd name="connsiteY1170" fmla="*/ 4264820 h 6858000"/>
              <a:gd name="connsiteX1171" fmla="*/ 623644 w 12192000"/>
              <a:gd name="connsiteY1171" fmla="*/ 4262438 h 6858000"/>
              <a:gd name="connsiteX1172" fmla="*/ 614916 w 12192000"/>
              <a:gd name="connsiteY1172" fmla="*/ 4261645 h 6858000"/>
              <a:gd name="connsiteX1173" fmla="*/ 606189 w 12192000"/>
              <a:gd name="connsiteY1173" fmla="*/ 4260851 h 6858000"/>
              <a:gd name="connsiteX1174" fmla="*/ 587146 w 12192000"/>
              <a:gd name="connsiteY1174" fmla="*/ 4259263 h 6858000"/>
              <a:gd name="connsiteX1175" fmla="*/ 11083974 w 12192000"/>
              <a:gd name="connsiteY1175" fmla="*/ 4224339 h 6858000"/>
              <a:gd name="connsiteX1176" fmla="*/ 11045002 w 12192000"/>
              <a:gd name="connsiteY1176" fmla="*/ 4227514 h 6858000"/>
              <a:gd name="connsiteX1177" fmla="*/ 11026709 w 12192000"/>
              <a:gd name="connsiteY1177" fmla="*/ 4232277 h 6858000"/>
              <a:gd name="connsiteX1178" fmla="*/ 11010007 w 12192000"/>
              <a:gd name="connsiteY1178" fmla="*/ 4237833 h 6858000"/>
              <a:gd name="connsiteX1179" fmla="*/ 10980579 w 12192000"/>
              <a:gd name="connsiteY1179" fmla="*/ 4252914 h 6858000"/>
              <a:gd name="connsiteX1180" fmla="*/ 10955923 w 12192000"/>
              <a:gd name="connsiteY1180" fmla="*/ 4274345 h 6858000"/>
              <a:gd name="connsiteX1181" fmla="*/ 10946379 w 12192000"/>
              <a:gd name="connsiteY1181" fmla="*/ 4287839 h 6858000"/>
              <a:gd name="connsiteX1182" fmla="*/ 10937630 w 12192000"/>
              <a:gd name="connsiteY1182" fmla="*/ 4301333 h 6858000"/>
              <a:gd name="connsiteX1183" fmla="*/ 10930472 w 12192000"/>
              <a:gd name="connsiteY1183" fmla="*/ 4315620 h 6858000"/>
              <a:gd name="connsiteX1184" fmla="*/ 10924109 w 12192000"/>
              <a:gd name="connsiteY1184" fmla="*/ 4332289 h 6858000"/>
              <a:gd name="connsiteX1185" fmla="*/ 10919337 w 12192000"/>
              <a:gd name="connsiteY1185" fmla="*/ 4348958 h 6858000"/>
              <a:gd name="connsiteX1186" fmla="*/ 10916156 w 12192000"/>
              <a:gd name="connsiteY1186" fmla="*/ 4367214 h 6858000"/>
              <a:gd name="connsiteX1187" fmla="*/ 10913770 w 12192000"/>
              <a:gd name="connsiteY1187" fmla="*/ 4386264 h 6858000"/>
              <a:gd name="connsiteX1188" fmla="*/ 10912975 w 12192000"/>
              <a:gd name="connsiteY1188" fmla="*/ 4404520 h 6858000"/>
              <a:gd name="connsiteX1189" fmla="*/ 10912975 w 12192000"/>
              <a:gd name="connsiteY1189" fmla="*/ 4675189 h 6858000"/>
              <a:gd name="connsiteX1190" fmla="*/ 11244633 w 12192000"/>
              <a:gd name="connsiteY1190" fmla="*/ 4675189 h 6858000"/>
              <a:gd name="connsiteX1191" fmla="*/ 11244633 w 12192000"/>
              <a:gd name="connsiteY1191" fmla="*/ 4404520 h 6858000"/>
              <a:gd name="connsiteX1192" fmla="*/ 11242247 w 12192000"/>
              <a:gd name="connsiteY1192" fmla="*/ 4367214 h 6858000"/>
              <a:gd name="connsiteX1193" fmla="*/ 11235089 w 12192000"/>
              <a:gd name="connsiteY1193" fmla="*/ 4332289 h 6858000"/>
              <a:gd name="connsiteX1194" fmla="*/ 11227931 w 12192000"/>
              <a:gd name="connsiteY1194" fmla="*/ 4315620 h 6858000"/>
              <a:gd name="connsiteX1195" fmla="*/ 11221568 w 12192000"/>
              <a:gd name="connsiteY1195" fmla="*/ 4301333 h 6858000"/>
              <a:gd name="connsiteX1196" fmla="*/ 11202480 w 12192000"/>
              <a:gd name="connsiteY1196" fmla="*/ 4274345 h 6858000"/>
              <a:gd name="connsiteX1197" fmla="*/ 11191345 w 12192000"/>
              <a:gd name="connsiteY1197" fmla="*/ 4263233 h 6858000"/>
              <a:gd name="connsiteX1198" fmla="*/ 11180210 w 12192000"/>
              <a:gd name="connsiteY1198" fmla="*/ 4252914 h 6858000"/>
              <a:gd name="connsiteX1199" fmla="*/ 11166690 w 12192000"/>
              <a:gd name="connsiteY1199" fmla="*/ 4244183 h 6858000"/>
              <a:gd name="connsiteX1200" fmla="*/ 11158736 w 12192000"/>
              <a:gd name="connsiteY1200" fmla="*/ 4241008 h 6858000"/>
              <a:gd name="connsiteX1201" fmla="*/ 11152373 w 12192000"/>
              <a:gd name="connsiteY1201" fmla="*/ 4237833 h 6858000"/>
              <a:gd name="connsiteX1202" fmla="*/ 11136466 w 12192000"/>
              <a:gd name="connsiteY1202" fmla="*/ 4232277 h 6858000"/>
              <a:gd name="connsiteX1203" fmla="*/ 11119764 w 12192000"/>
              <a:gd name="connsiteY1203" fmla="*/ 4227514 h 6858000"/>
              <a:gd name="connsiteX1204" fmla="*/ 4774129 w 12192000"/>
              <a:gd name="connsiteY1204" fmla="*/ 4224339 h 6858000"/>
              <a:gd name="connsiteX1205" fmla="*/ 4763813 w 12192000"/>
              <a:gd name="connsiteY1205" fmla="*/ 4225134 h 6858000"/>
              <a:gd name="connsiteX1206" fmla="*/ 4753499 w 12192000"/>
              <a:gd name="connsiteY1206" fmla="*/ 4225930 h 6858000"/>
              <a:gd name="connsiteX1207" fmla="*/ 4744771 w 12192000"/>
              <a:gd name="connsiteY1207" fmla="*/ 4227520 h 6858000"/>
              <a:gd name="connsiteX1208" fmla="*/ 4736043 w 12192000"/>
              <a:gd name="connsiteY1208" fmla="*/ 4229905 h 6858000"/>
              <a:gd name="connsiteX1209" fmla="*/ 4727314 w 12192000"/>
              <a:gd name="connsiteY1209" fmla="*/ 4232291 h 6858000"/>
              <a:gd name="connsiteX1210" fmla="*/ 4717794 w 12192000"/>
              <a:gd name="connsiteY1210" fmla="*/ 4233881 h 6858000"/>
              <a:gd name="connsiteX1211" fmla="*/ 4710653 w 12192000"/>
              <a:gd name="connsiteY1211" fmla="*/ 4237857 h 6858000"/>
              <a:gd name="connsiteX1212" fmla="*/ 4702719 w 12192000"/>
              <a:gd name="connsiteY1212" fmla="*/ 4241037 h 6858000"/>
              <a:gd name="connsiteX1213" fmla="*/ 4695577 w 12192000"/>
              <a:gd name="connsiteY1213" fmla="*/ 4244218 h 6858000"/>
              <a:gd name="connsiteX1214" fmla="*/ 4681295 w 12192000"/>
              <a:gd name="connsiteY1214" fmla="*/ 4252965 h 6858000"/>
              <a:gd name="connsiteX1215" fmla="*/ 4674948 w 12192000"/>
              <a:gd name="connsiteY1215" fmla="*/ 4257735 h 6858000"/>
              <a:gd name="connsiteX1216" fmla="*/ 4669395 w 12192000"/>
              <a:gd name="connsiteY1216" fmla="*/ 4263301 h 6858000"/>
              <a:gd name="connsiteX1217" fmla="*/ 4662254 w 12192000"/>
              <a:gd name="connsiteY1217" fmla="*/ 4268867 h 6858000"/>
              <a:gd name="connsiteX1218" fmla="*/ 4656699 w 12192000"/>
              <a:gd name="connsiteY1218" fmla="*/ 4274433 h 6858000"/>
              <a:gd name="connsiteX1219" fmla="*/ 4651939 w 12192000"/>
              <a:gd name="connsiteY1219" fmla="*/ 4280795 h 6858000"/>
              <a:gd name="connsiteX1220" fmla="*/ 4646384 w 12192000"/>
              <a:gd name="connsiteY1220" fmla="*/ 4287951 h 6858000"/>
              <a:gd name="connsiteX1221" fmla="*/ 4639244 w 12192000"/>
              <a:gd name="connsiteY1221" fmla="*/ 4301468 h 6858000"/>
              <a:gd name="connsiteX1222" fmla="*/ 4634483 w 12192000"/>
              <a:gd name="connsiteY1222" fmla="*/ 4309420 h 6858000"/>
              <a:gd name="connsiteX1223" fmla="*/ 4631309 w 12192000"/>
              <a:gd name="connsiteY1223" fmla="*/ 4315781 h 6858000"/>
              <a:gd name="connsiteX1224" fmla="*/ 4624168 w 12192000"/>
              <a:gd name="connsiteY1224" fmla="*/ 4332479 h 6858000"/>
              <a:gd name="connsiteX1225" fmla="*/ 4622581 w 12192000"/>
              <a:gd name="connsiteY1225" fmla="*/ 4340431 h 6858000"/>
              <a:gd name="connsiteX1226" fmla="*/ 4620201 w 12192000"/>
              <a:gd name="connsiteY1226" fmla="*/ 4349177 h 6858000"/>
              <a:gd name="connsiteX1227" fmla="*/ 4617821 w 12192000"/>
              <a:gd name="connsiteY1227" fmla="*/ 4357924 h 6858000"/>
              <a:gd name="connsiteX1228" fmla="*/ 4616233 w 12192000"/>
              <a:gd name="connsiteY1228" fmla="*/ 4367465 h 6858000"/>
              <a:gd name="connsiteX1229" fmla="*/ 4615441 w 12192000"/>
              <a:gd name="connsiteY1229" fmla="*/ 4376212 h 6858000"/>
              <a:gd name="connsiteX1230" fmla="*/ 4614646 w 12192000"/>
              <a:gd name="connsiteY1230" fmla="*/ 4386549 h 6858000"/>
              <a:gd name="connsiteX1231" fmla="*/ 4614646 w 12192000"/>
              <a:gd name="connsiteY1231" fmla="*/ 4395296 h 6858000"/>
              <a:gd name="connsiteX1232" fmla="*/ 4613060 w 12192000"/>
              <a:gd name="connsiteY1232" fmla="*/ 4404837 h 6858000"/>
              <a:gd name="connsiteX1233" fmla="*/ 4613060 w 12192000"/>
              <a:gd name="connsiteY1233" fmla="*/ 4676777 h 6858000"/>
              <a:gd name="connsiteX1234" fmla="*/ 4944719 w 12192000"/>
              <a:gd name="connsiteY1234" fmla="*/ 4676777 h 6858000"/>
              <a:gd name="connsiteX1235" fmla="*/ 4944719 w 12192000"/>
              <a:gd name="connsiteY1235" fmla="*/ 4404837 h 6858000"/>
              <a:gd name="connsiteX1236" fmla="*/ 4944719 w 12192000"/>
              <a:gd name="connsiteY1236" fmla="*/ 4386549 h 6858000"/>
              <a:gd name="connsiteX1237" fmla="*/ 4942337 w 12192000"/>
              <a:gd name="connsiteY1237" fmla="*/ 4367465 h 6858000"/>
              <a:gd name="connsiteX1238" fmla="*/ 4941544 w 12192000"/>
              <a:gd name="connsiteY1238" fmla="*/ 4362695 h 6858000"/>
              <a:gd name="connsiteX1239" fmla="*/ 4941544 w 12192000"/>
              <a:gd name="connsiteY1239" fmla="*/ 4357924 h 6858000"/>
              <a:gd name="connsiteX1240" fmla="*/ 4939165 w 12192000"/>
              <a:gd name="connsiteY1240" fmla="*/ 4349177 h 6858000"/>
              <a:gd name="connsiteX1241" fmla="*/ 4934403 w 12192000"/>
              <a:gd name="connsiteY1241" fmla="*/ 4332479 h 6858000"/>
              <a:gd name="connsiteX1242" fmla="*/ 4931229 w 12192000"/>
              <a:gd name="connsiteY1242" fmla="*/ 4323732 h 6858000"/>
              <a:gd name="connsiteX1243" fmla="*/ 4928057 w 12192000"/>
              <a:gd name="connsiteY1243" fmla="*/ 4315781 h 6858000"/>
              <a:gd name="connsiteX1244" fmla="*/ 4920915 w 12192000"/>
              <a:gd name="connsiteY1244" fmla="*/ 4301468 h 6858000"/>
              <a:gd name="connsiteX1245" fmla="*/ 4916947 w 12192000"/>
              <a:gd name="connsiteY1245" fmla="*/ 4294312 h 6858000"/>
              <a:gd name="connsiteX1246" fmla="*/ 4912187 w 12192000"/>
              <a:gd name="connsiteY1246" fmla="*/ 4287951 h 6858000"/>
              <a:gd name="connsiteX1247" fmla="*/ 4907427 w 12192000"/>
              <a:gd name="connsiteY1247" fmla="*/ 4280795 h 6858000"/>
              <a:gd name="connsiteX1248" fmla="*/ 4901872 w 12192000"/>
              <a:gd name="connsiteY1248" fmla="*/ 4274433 h 6858000"/>
              <a:gd name="connsiteX1249" fmla="*/ 4897905 w 12192000"/>
              <a:gd name="connsiteY1249" fmla="*/ 4268867 h 6858000"/>
              <a:gd name="connsiteX1250" fmla="*/ 4892352 w 12192000"/>
              <a:gd name="connsiteY1250" fmla="*/ 4263301 h 6858000"/>
              <a:gd name="connsiteX1251" fmla="*/ 4885211 w 12192000"/>
              <a:gd name="connsiteY1251" fmla="*/ 4257735 h 6858000"/>
              <a:gd name="connsiteX1252" fmla="*/ 4879656 w 12192000"/>
              <a:gd name="connsiteY1252" fmla="*/ 4252965 h 6858000"/>
              <a:gd name="connsiteX1253" fmla="*/ 4873308 w 12192000"/>
              <a:gd name="connsiteY1253" fmla="*/ 4248989 h 6858000"/>
              <a:gd name="connsiteX1254" fmla="*/ 4866167 w 12192000"/>
              <a:gd name="connsiteY1254" fmla="*/ 4244218 h 6858000"/>
              <a:gd name="connsiteX1255" fmla="*/ 4859026 w 12192000"/>
              <a:gd name="connsiteY1255" fmla="*/ 4241037 h 6858000"/>
              <a:gd name="connsiteX1256" fmla="*/ 4851885 w 12192000"/>
              <a:gd name="connsiteY1256" fmla="*/ 4237857 h 6858000"/>
              <a:gd name="connsiteX1257" fmla="*/ 4843951 w 12192000"/>
              <a:gd name="connsiteY1257" fmla="*/ 4233881 h 6858000"/>
              <a:gd name="connsiteX1258" fmla="*/ 4836016 w 12192000"/>
              <a:gd name="connsiteY1258" fmla="*/ 4232291 h 6858000"/>
              <a:gd name="connsiteX1259" fmla="*/ 4828876 w 12192000"/>
              <a:gd name="connsiteY1259" fmla="*/ 4229905 h 6858000"/>
              <a:gd name="connsiteX1260" fmla="*/ 4819355 w 12192000"/>
              <a:gd name="connsiteY1260" fmla="*/ 4227520 h 6858000"/>
              <a:gd name="connsiteX1261" fmla="*/ 4810627 w 12192000"/>
              <a:gd name="connsiteY1261" fmla="*/ 4225930 h 6858000"/>
              <a:gd name="connsiteX1262" fmla="*/ 4801898 w 12192000"/>
              <a:gd name="connsiteY1262" fmla="*/ 4225134 h 6858000"/>
              <a:gd name="connsiteX1263" fmla="*/ 4783649 w 12192000"/>
              <a:gd name="connsiteY1263" fmla="*/ 4224339 h 6858000"/>
              <a:gd name="connsiteX1264" fmla="*/ 8189888 w 12192000"/>
              <a:gd name="connsiteY1264" fmla="*/ 3724276 h 6858000"/>
              <a:gd name="connsiteX1265" fmla="*/ 8189888 w 12192000"/>
              <a:gd name="connsiteY1265" fmla="*/ 4342607 h 6858000"/>
              <a:gd name="connsiteX1266" fmla="*/ 7513083 w 12192000"/>
              <a:gd name="connsiteY1266" fmla="*/ 4592639 h 6858000"/>
              <a:gd name="connsiteX1267" fmla="*/ 7513083 w 12192000"/>
              <a:gd name="connsiteY1267" fmla="*/ 4710907 h 6858000"/>
              <a:gd name="connsiteX1268" fmla="*/ 8189888 w 12192000"/>
              <a:gd name="connsiteY1268" fmla="*/ 4710907 h 6858000"/>
              <a:gd name="connsiteX1269" fmla="*/ 8189888 w 12192000"/>
              <a:gd name="connsiteY1269" fmla="*/ 5314950 h 6858000"/>
              <a:gd name="connsiteX1270" fmla="*/ 7693987 w 12192000"/>
              <a:gd name="connsiteY1270" fmla="*/ 5314950 h 6858000"/>
              <a:gd name="connsiteX1271" fmla="*/ 7198087 w 12192000"/>
              <a:gd name="connsiteY1271" fmla="*/ 5314950 h 6858000"/>
              <a:gd name="connsiteX1272" fmla="*/ 6702981 w 12192000"/>
              <a:gd name="connsiteY1272" fmla="*/ 5314950 h 6858000"/>
              <a:gd name="connsiteX1273" fmla="*/ 6207874 w 12192000"/>
              <a:gd name="connsiteY1273" fmla="*/ 5314950 h 6858000"/>
              <a:gd name="connsiteX1274" fmla="*/ 6207874 w 12192000"/>
              <a:gd name="connsiteY1274" fmla="*/ 4422776 h 6858000"/>
              <a:gd name="connsiteX1275" fmla="*/ 6208668 w 12192000"/>
              <a:gd name="connsiteY1275" fmla="*/ 4384676 h 6858000"/>
              <a:gd name="connsiteX1276" fmla="*/ 6211048 w 12192000"/>
              <a:gd name="connsiteY1276" fmla="*/ 4346576 h 6858000"/>
              <a:gd name="connsiteX1277" fmla="*/ 6211841 w 12192000"/>
              <a:gd name="connsiteY1277" fmla="*/ 4329114 h 6858000"/>
              <a:gd name="connsiteX1278" fmla="*/ 6214222 w 12192000"/>
              <a:gd name="connsiteY1278" fmla="*/ 4310857 h 6858000"/>
              <a:gd name="connsiteX1279" fmla="*/ 6218982 w 12192000"/>
              <a:gd name="connsiteY1279" fmla="*/ 4275139 h 6858000"/>
              <a:gd name="connsiteX1280" fmla="*/ 6225329 w 12192000"/>
              <a:gd name="connsiteY1280" fmla="*/ 4241007 h 6858000"/>
              <a:gd name="connsiteX1281" fmla="*/ 6228503 w 12192000"/>
              <a:gd name="connsiteY1281" fmla="*/ 4224338 h 6858000"/>
              <a:gd name="connsiteX1282" fmla="*/ 6232470 w 12192000"/>
              <a:gd name="connsiteY1282" fmla="*/ 4207670 h 6858000"/>
              <a:gd name="connsiteX1283" fmla="*/ 6236438 w 12192000"/>
              <a:gd name="connsiteY1283" fmla="*/ 4190207 h 6858000"/>
              <a:gd name="connsiteX1284" fmla="*/ 6241198 w 12192000"/>
              <a:gd name="connsiteY1284" fmla="*/ 4175126 h 6858000"/>
              <a:gd name="connsiteX1285" fmla="*/ 6246753 w 12192000"/>
              <a:gd name="connsiteY1285" fmla="*/ 4159251 h 6858000"/>
              <a:gd name="connsiteX1286" fmla="*/ 6250719 w 12192000"/>
              <a:gd name="connsiteY1286" fmla="*/ 4143376 h 6858000"/>
              <a:gd name="connsiteX1287" fmla="*/ 6263414 w 12192000"/>
              <a:gd name="connsiteY1287" fmla="*/ 4112420 h 6858000"/>
              <a:gd name="connsiteX1288" fmla="*/ 6268969 w 12192000"/>
              <a:gd name="connsiteY1288" fmla="*/ 4098132 h 6858000"/>
              <a:gd name="connsiteX1289" fmla="*/ 6275317 w 12192000"/>
              <a:gd name="connsiteY1289" fmla="*/ 4083051 h 6858000"/>
              <a:gd name="connsiteX1290" fmla="*/ 6288804 w 12192000"/>
              <a:gd name="connsiteY1290" fmla="*/ 4055270 h 6858000"/>
              <a:gd name="connsiteX1291" fmla="*/ 6296739 w 12192000"/>
              <a:gd name="connsiteY1291" fmla="*/ 4040982 h 6858000"/>
              <a:gd name="connsiteX1292" fmla="*/ 6304673 w 12192000"/>
              <a:gd name="connsiteY1292" fmla="*/ 4027488 h 6858000"/>
              <a:gd name="connsiteX1293" fmla="*/ 6321336 w 12192000"/>
              <a:gd name="connsiteY1293" fmla="*/ 4002088 h 6858000"/>
              <a:gd name="connsiteX1294" fmla="*/ 6339585 w 12192000"/>
              <a:gd name="connsiteY1294" fmla="*/ 3975895 h 6858000"/>
              <a:gd name="connsiteX1295" fmla="*/ 6357834 w 12192000"/>
              <a:gd name="connsiteY1295" fmla="*/ 3952876 h 6858000"/>
              <a:gd name="connsiteX1296" fmla="*/ 6368148 w 12192000"/>
              <a:gd name="connsiteY1296" fmla="*/ 3941763 h 6858000"/>
              <a:gd name="connsiteX1297" fmla="*/ 6378463 w 12192000"/>
              <a:gd name="connsiteY1297" fmla="*/ 3930651 h 6858000"/>
              <a:gd name="connsiteX1298" fmla="*/ 6399093 w 12192000"/>
              <a:gd name="connsiteY1298" fmla="*/ 3909220 h 6858000"/>
              <a:gd name="connsiteX1299" fmla="*/ 6410995 w 12192000"/>
              <a:gd name="connsiteY1299" fmla="*/ 3898107 h 6858000"/>
              <a:gd name="connsiteX1300" fmla="*/ 6422896 w 12192000"/>
              <a:gd name="connsiteY1300" fmla="*/ 3887788 h 6858000"/>
              <a:gd name="connsiteX1301" fmla="*/ 6446700 w 12192000"/>
              <a:gd name="connsiteY1301" fmla="*/ 3868738 h 6858000"/>
              <a:gd name="connsiteX1302" fmla="*/ 6458601 w 12192000"/>
              <a:gd name="connsiteY1302" fmla="*/ 3860007 h 6858000"/>
              <a:gd name="connsiteX1303" fmla="*/ 6470502 w 12192000"/>
              <a:gd name="connsiteY1303" fmla="*/ 3852070 h 6858000"/>
              <a:gd name="connsiteX1304" fmla="*/ 6497480 w 12192000"/>
              <a:gd name="connsiteY1304" fmla="*/ 3835401 h 6858000"/>
              <a:gd name="connsiteX1305" fmla="*/ 6510968 w 12192000"/>
              <a:gd name="connsiteY1305" fmla="*/ 3827463 h 6858000"/>
              <a:gd name="connsiteX1306" fmla="*/ 6524456 w 12192000"/>
              <a:gd name="connsiteY1306" fmla="*/ 3820320 h 6858000"/>
              <a:gd name="connsiteX1307" fmla="*/ 6538739 w 12192000"/>
              <a:gd name="connsiteY1307" fmla="*/ 3813176 h 6858000"/>
              <a:gd name="connsiteX1308" fmla="*/ 6553814 w 12192000"/>
              <a:gd name="connsiteY1308" fmla="*/ 3806826 h 6858000"/>
              <a:gd name="connsiteX1309" fmla="*/ 6568095 w 12192000"/>
              <a:gd name="connsiteY1309" fmla="*/ 3799682 h 6858000"/>
              <a:gd name="connsiteX1310" fmla="*/ 6582378 w 12192000"/>
              <a:gd name="connsiteY1310" fmla="*/ 3794126 h 6858000"/>
              <a:gd name="connsiteX1311" fmla="*/ 6613322 w 12192000"/>
              <a:gd name="connsiteY1311" fmla="*/ 3783013 h 6858000"/>
              <a:gd name="connsiteX1312" fmla="*/ 6629190 w 12192000"/>
              <a:gd name="connsiteY1312" fmla="*/ 3779045 h 6858000"/>
              <a:gd name="connsiteX1313" fmla="*/ 6645059 w 12192000"/>
              <a:gd name="connsiteY1313" fmla="*/ 3773488 h 6858000"/>
              <a:gd name="connsiteX1314" fmla="*/ 6661722 w 12192000"/>
              <a:gd name="connsiteY1314" fmla="*/ 3769520 h 6858000"/>
              <a:gd name="connsiteX1315" fmla="*/ 6678384 w 12192000"/>
              <a:gd name="connsiteY1315" fmla="*/ 3765551 h 6858000"/>
              <a:gd name="connsiteX1316" fmla="*/ 6695046 w 12192000"/>
              <a:gd name="connsiteY1316" fmla="*/ 3761582 h 6858000"/>
              <a:gd name="connsiteX1317" fmla="*/ 6711708 w 12192000"/>
              <a:gd name="connsiteY1317" fmla="*/ 3758407 h 6858000"/>
              <a:gd name="connsiteX1318" fmla="*/ 6729958 w 12192000"/>
              <a:gd name="connsiteY1318" fmla="*/ 3755232 h 6858000"/>
              <a:gd name="connsiteX1319" fmla="*/ 6747413 w 12192000"/>
              <a:gd name="connsiteY1319" fmla="*/ 3752851 h 6858000"/>
              <a:gd name="connsiteX1320" fmla="*/ 6783118 w 12192000"/>
              <a:gd name="connsiteY1320" fmla="*/ 3749676 h 6858000"/>
              <a:gd name="connsiteX1321" fmla="*/ 6802161 w 12192000"/>
              <a:gd name="connsiteY1321" fmla="*/ 3748882 h 6858000"/>
              <a:gd name="connsiteX1322" fmla="*/ 6821203 w 12192000"/>
              <a:gd name="connsiteY1322" fmla="*/ 3747295 h 6858000"/>
              <a:gd name="connsiteX1323" fmla="*/ 6859289 w 12192000"/>
              <a:gd name="connsiteY1323" fmla="*/ 3746501 h 6858000"/>
              <a:gd name="connsiteX1324" fmla="*/ 6881505 w 12192000"/>
              <a:gd name="connsiteY1324" fmla="*/ 3746501 h 6858000"/>
              <a:gd name="connsiteX1325" fmla="*/ 6903721 w 12192000"/>
              <a:gd name="connsiteY1325" fmla="*/ 3748882 h 6858000"/>
              <a:gd name="connsiteX1326" fmla="*/ 6925938 w 12192000"/>
              <a:gd name="connsiteY1326" fmla="*/ 3749676 h 6858000"/>
              <a:gd name="connsiteX1327" fmla="*/ 6947360 w 12192000"/>
              <a:gd name="connsiteY1327" fmla="*/ 3752851 h 6858000"/>
              <a:gd name="connsiteX1328" fmla="*/ 6968784 w 12192000"/>
              <a:gd name="connsiteY1328" fmla="*/ 3756026 h 6858000"/>
              <a:gd name="connsiteX1329" fmla="*/ 6988619 w 12192000"/>
              <a:gd name="connsiteY1329" fmla="*/ 3760788 h 6858000"/>
              <a:gd name="connsiteX1330" fmla="*/ 7010043 w 12192000"/>
              <a:gd name="connsiteY1330" fmla="*/ 3765551 h 6858000"/>
              <a:gd name="connsiteX1331" fmla="*/ 7029085 w 12192000"/>
              <a:gd name="connsiteY1331" fmla="*/ 3771107 h 6858000"/>
              <a:gd name="connsiteX1332" fmla="*/ 7048920 w 12192000"/>
              <a:gd name="connsiteY1332" fmla="*/ 3777457 h 6858000"/>
              <a:gd name="connsiteX1333" fmla="*/ 7067963 w 12192000"/>
              <a:gd name="connsiteY1333" fmla="*/ 3784601 h 6858000"/>
              <a:gd name="connsiteX1334" fmla="*/ 7087006 w 12192000"/>
              <a:gd name="connsiteY1334" fmla="*/ 3791745 h 6858000"/>
              <a:gd name="connsiteX1335" fmla="*/ 7104462 w 12192000"/>
              <a:gd name="connsiteY1335" fmla="*/ 3801270 h 6858000"/>
              <a:gd name="connsiteX1336" fmla="*/ 7122711 w 12192000"/>
              <a:gd name="connsiteY1336" fmla="*/ 3810001 h 6858000"/>
              <a:gd name="connsiteX1337" fmla="*/ 7140167 w 12192000"/>
              <a:gd name="connsiteY1337" fmla="*/ 3818732 h 6858000"/>
              <a:gd name="connsiteX1338" fmla="*/ 7156828 w 12192000"/>
              <a:gd name="connsiteY1338" fmla="*/ 3829051 h 6858000"/>
              <a:gd name="connsiteX1339" fmla="*/ 7173491 w 12192000"/>
              <a:gd name="connsiteY1339" fmla="*/ 3840163 h 6858000"/>
              <a:gd name="connsiteX1340" fmla="*/ 7190153 w 12192000"/>
              <a:gd name="connsiteY1340" fmla="*/ 3851276 h 6858000"/>
              <a:gd name="connsiteX1341" fmla="*/ 7206022 w 12192000"/>
              <a:gd name="connsiteY1341" fmla="*/ 3862388 h 6858000"/>
              <a:gd name="connsiteX1342" fmla="*/ 7221891 w 12192000"/>
              <a:gd name="connsiteY1342" fmla="*/ 3875088 h 6858000"/>
              <a:gd name="connsiteX1343" fmla="*/ 7236966 w 12192000"/>
              <a:gd name="connsiteY1343" fmla="*/ 3886995 h 6858000"/>
              <a:gd name="connsiteX1344" fmla="*/ 7252041 w 12192000"/>
              <a:gd name="connsiteY1344" fmla="*/ 3900488 h 6858000"/>
              <a:gd name="connsiteX1345" fmla="*/ 7266324 w 12192000"/>
              <a:gd name="connsiteY1345" fmla="*/ 3913982 h 6858000"/>
              <a:gd name="connsiteX1346" fmla="*/ 7279812 w 12192000"/>
              <a:gd name="connsiteY1346" fmla="*/ 3927476 h 6858000"/>
              <a:gd name="connsiteX1347" fmla="*/ 7293300 w 12192000"/>
              <a:gd name="connsiteY1347" fmla="*/ 3941763 h 6858000"/>
              <a:gd name="connsiteX1348" fmla="*/ 7306789 w 12192000"/>
              <a:gd name="connsiteY1348" fmla="*/ 3956051 h 6858000"/>
              <a:gd name="connsiteX1349" fmla="*/ 7320277 w 12192000"/>
              <a:gd name="connsiteY1349" fmla="*/ 3971926 h 6858000"/>
              <a:gd name="connsiteX1350" fmla="*/ 7332179 w 12192000"/>
              <a:gd name="connsiteY1350" fmla="*/ 3987801 h 6858000"/>
              <a:gd name="connsiteX1351" fmla="*/ 7344080 w 12192000"/>
              <a:gd name="connsiteY1351" fmla="*/ 4002882 h 6858000"/>
              <a:gd name="connsiteX1352" fmla="*/ 7355983 w 12192000"/>
              <a:gd name="connsiteY1352" fmla="*/ 4018757 h 6858000"/>
              <a:gd name="connsiteX1353" fmla="*/ 7367090 w 12192000"/>
              <a:gd name="connsiteY1353" fmla="*/ 4035426 h 6858000"/>
              <a:gd name="connsiteX1354" fmla="*/ 7378199 w 12192000"/>
              <a:gd name="connsiteY1354" fmla="*/ 4052095 h 6858000"/>
              <a:gd name="connsiteX1355" fmla="*/ 7389306 w 12192000"/>
              <a:gd name="connsiteY1355" fmla="*/ 4068763 h 6858000"/>
              <a:gd name="connsiteX1356" fmla="*/ 7392480 w 12192000"/>
              <a:gd name="connsiteY1356" fmla="*/ 4073526 h 6858000"/>
              <a:gd name="connsiteX1357" fmla="*/ 7395654 w 12192000"/>
              <a:gd name="connsiteY1357" fmla="*/ 4079082 h 6858000"/>
              <a:gd name="connsiteX1358" fmla="*/ 7398828 w 12192000"/>
              <a:gd name="connsiteY1358" fmla="*/ 4082257 h 6858000"/>
              <a:gd name="connsiteX1359" fmla="*/ 7403589 w 12192000"/>
              <a:gd name="connsiteY1359" fmla="*/ 4087020 h 6858000"/>
              <a:gd name="connsiteX1360" fmla="*/ 7411523 w 12192000"/>
              <a:gd name="connsiteY1360" fmla="*/ 4092576 h 6858000"/>
              <a:gd name="connsiteX1361" fmla="*/ 7415490 w 12192000"/>
              <a:gd name="connsiteY1361" fmla="*/ 4094957 h 6858000"/>
              <a:gd name="connsiteX1362" fmla="*/ 7421044 w 12192000"/>
              <a:gd name="connsiteY1362" fmla="*/ 4095751 h 6858000"/>
              <a:gd name="connsiteX1363" fmla="*/ 7425805 w 12192000"/>
              <a:gd name="connsiteY1363" fmla="*/ 4096545 h 6858000"/>
              <a:gd name="connsiteX1364" fmla="*/ 7430565 w 12192000"/>
              <a:gd name="connsiteY1364" fmla="*/ 4096545 h 6858000"/>
              <a:gd name="connsiteX1365" fmla="*/ 7434533 w 12192000"/>
              <a:gd name="connsiteY1365" fmla="*/ 4096545 h 6858000"/>
              <a:gd name="connsiteX1366" fmla="*/ 7440087 w 12192000"/>
              <a:gd name="connsiteY1366" fmla="*/ 4095751 h 6858000"/>
              <a:gd name="connsiteX1367" fmla="*/ 7444848 w 12192000"/>
              <a:gd name="connsiteY1367" fmla="*/ 4094957 h 6858000"/>
              <a:gd name="connsiteX1368" fmla="*/ 7449608 w 12192000"/>
              <a:gd name="connsiteY1368" fmla="*/ 4092576 h 6858000"/>
              <a:gd name="connsiteX1369" fmla="*/ 7455163 w 12192000"/>
              <a:gd name="connsiteY1369" fmla="*/ 4089401 h 6858000"/>
              <a:gd name="connsiteX1370" fmla="*/ 7459129 w 12192000"/>
              <a:gd name="connsiteY1370" fmla="*/ 4085432 h 6858000"/>
              <a:gd name="connsiteX1371" fmla="*/ 7597982 w 12192000"/>
              <a:gd name="connsiteY1371" fmla="*/ 3968751 h 6858000"/>
              <a:gd name="connsiteX1372" fmla="*/ 1889975 w 12192000"/>
              <a:gd name="connsiteY1372" fmla="*/ 3724275 h 6858000"/>
              <a:gd name="connsiteX1373" fmla="*/ 1889975 w 12192000"/>
              <a:gd name="connsiteY1373" fmla="*/ 4342606 h 6858000"/>
              <a:gd name="connsiteX1374" fmla="*/ 1212377 w 12192000"/>
              <a:gd name="connsiteY1374" fmla="*/ 4592638 h 6858000"/>
              <a:gd name="connsiteX1375" fmla="*/ 1212377 w 12192000"/>
              <a:gd name="connsiteY1375" fmla="*/ 4710906 h 6858000"/>
              <a:gd name="connsiteX1376" fmla="*/ 1889975 w 12192000"/>
              <a:gd name="connsiteY1376" fmla="*/ 4710906 h 6858000"/>
              <a:gd name="connsiteX1377" fmla="*/ 1889975 w 12192000"/>
              <a:gd name="connsiteY1377" fmla="*/ 5314949 h 6858000"/>
              <a:gd name="connsiteX1378" fmla="*/ 1417085 w 12192000"/>
              <a:gd name="connsiteY1378" fmla="*/ 5314949 h 6858000"/>
              <a:gd name="connsiteX1379" fmla="*/ 944987 w 12192000"/>
              <a:gd name="connsiteY1379" fmla="*/ 5314949 h 6858000"/>
              <a:gd name="connsiteX1380" fmla="*/ 472097 w 12192000"/>
              <a:gd name="connsiteY1380" fmla="*/ 5314949 h 6858000"/>
              <a:gd name="connsiteX1381" fmla="*/ 0 w 12192000"/>
              <a:gd name="connsiteY1381" fmla="*/ 5314949 h 6858000"/>
              <a:gd name="connsiteX1382" fmla="*/ 0 w 12192000"/>
              <a:gd name="connsiteY1382" fmla="*/ 4035423 h 6858000"/>
              <a:gd name="connsiteX1383" fmla="*/ 10314 w 12192000"/>
              <a:gd name="connsiteY1383" fmla="*/ 4018756 h 6858000"/>
              <a:gd name="connsiteX1384" fmla="*/ 21423 w 12192000"/>
              <a:gd name="connsiteY1384" fmla="*/ 4002088 h 6858000"/>
              <a:gd name="connsiteX1385" fmla="*/ 32531 w 12192000"/>
              <a:gd name="connsiteY1385" fmla="*/ 3986213 h 6858000"/>
              <a:gd name="connsiteX1386" fmla="*/ 43638 w 12192000"/>
              <a:gd name="connsiteY1386" fmla="*/ 3970338 h 6858000"/>
              <a:gd name="connsiteX1387" fmla="*/ 55540 w 12192000"/>
              <a:gd name="connsiteY1387" fmla="*/ 3955256 h 6858000"/>
              <a:gd name="connsiteX1388" fmla="*/ 68237 w 12192000"/>
              <a:gd name="connsiteY1388" fmla="*/ 3940175 h 6858000"/>
              <a:gd name="connsiteX1389" fmla="*/ 81724 w 12192000"/>
              <a:gd name="connsiteY1389" fmla="*/ 3927475 h 6858000"/>
              <a:gd name="connsiteX1390" fmla="*/ 95212 w 12192000"/>
              <a:gd name="connsiteY1390" fmla="*/ 3913981 h 6858000"/>
              <a:gd name="connsiteX1391" fmla="*/ 109494 w 12192000"/>
              <a:gd name="connsiteY1391" fmla="*/ 3900488 h 6858000"/>
              <a:gd name="connsiteX1392" fmla="*/ 123776 w 12192000"/>
              <a:gd name="connsiteY1392" fmla="*/ 3886994 h 6858000"/>
              <a:gd name="connsiteX1393" fmla="*/ 138059 w 12192000"/>
              <a:gd name="connsiteY1393" fmla="*/ 3875881 h 6858000"/>
              <a:gd name="connsiteX1394" fmla="*/ 153927 w 12192000"/>
              <a:gd name="connsiteY1394" fmla="*/ 3863181 h 6858000"/>
              <a:gd name="connsiteX1395" fmla="*/ 169797 w 12192000"/>
              <a:gd name="connsiteY1395" fmla="*/ 3852069 h 6858000"/>
              <a:gd name="connsiteX1396" fmla="*/ 186457 w 12192000"/>
              <a:gd name="connsiteY1396" fmla="*/ 3842544 h 6858000"/>
              <a:gd name="connsiteX1397" fmla="*/ 203120 w 12192000"/>
              <a:gd name="connsiteY1397" fmla="*/ 3832225 h 6858000"/>
              <a:gd name="connsiteX1398" fmla="*/ 220576 w 12192000"/>
              <a:gd name="connsiteY1398" fmla="*/ 3821906 h 6858000"/>
              <a:gd name="connsiteX1399" fmla="*/ 238826 w 12192000"/>
              <a:gd name="connsiteY1399" fmla="*/ 3813175 h 6858000"/>
              <a:gd name="connsiteX1400" fmla="*/ 247553 w 12192000"/>
              <a:gd name="connsiteY1400" fmla="*/ 3809206 h 6858000"/>
              <a:gd name="connsiteX1401" fmla="*/ 256280 w 12192000"/>
              <a:gd name="connsiteY1401" fmla="*/ 3805238 h 6858000"/>
              <a:gd name="connsiteX1402" fmla="*/ 275323 w 12192000"/>
              <a:gd name="connsiteY1402" fmla="*/ 3796506 h 6858000"/>
              <a:gd name="connsiteX1403" fmla="*/ 294365 w 12192000"/>
              <a:gd name="connsiteY1403" fmla="*/ 3790156 h 6858000"/>
              <a:gd name="connsiteX1404" fmla="*/ 314995 w 12192000"/>
              <a:gd name="connsiteY1404" fmla="*/ 3783013 h 6858000"/>
              <a:gd name="connsiteX1405" fmla="*/ 334832 w 12192000"/>
              <a:gd name="connsiteY1405" fmla="*/ 3776663 h 6858000"/>
              <a:gd name="connsiteX1406" fmla="*/ 354667 w 12192000"/>
              <a:gd name="connsiteY1406" fmla="*/ 3771106 h 6858000"/>
              <a:gd name="connsiteX1407" fmla="*/ 376091 w 12192000"/>
              <a:gd name="connsiteY1407" fmla="*/ 3766344 h 6858000"/>
              <a:gd name="connsiteX1408" fmla="*/ 397513 w 12192000"/>
              <a:gd name="connsiteY1408" fmla="*/ 3760788 h 6858000"/>
              <a:gd name="connsiteX1409" fmla="*/ 419729 w 12192000"/>
              <a:gd name="connsiteY1409" fmla="*/ 3757613 h 6858000"/>
              <a:gd name="connsiteX1410" fmla="*/ 441945 w 12192000"/>
              <a:gd name="connsiteY1410" fmla="*/ 3754438 h 6858000"/>
              <a:gd name="connsiteX1411" fmla="*/ 464162 w 12192000"/>
              <a:gd name="connsiteY1411" fmla="*/ 3752056 h 6858000"/>
              <a:gd name="connsiteX1412" fmla="*/ 487172 w 12192000"/>
              <a:gd name="connsiteY1412" fmla="*/ 3749675 h 6858000"/>
              <a:gd name="connsiteX1413" fmla="*/ 510976 w 12192000"/>
              <a:gd name="connsiteY1413" fmla="*/ 3747294 h 6858000"/>
              <a:gd name="connsiteX1414" fmla="*/ 534779 w 12192000"/>
              <a:gd name="connsiteY1414" fmla="*/ 3746500 h 6858000"/>
              <a:gd name="connsiteX1415" fmla="*/ 558581 w 12192000"/>
              <a:gd name="connsiteY1415" fmla="*/ 3746500 h 6858000"/>
              <a:gd name="connsiteX1416" fmla="*/ 581592 w 12192000"/>
              <a:gd name="connsiteY1416" fmla="*/ 3746500 h 6858000"/>
              <a:gd name="connsiteX1417" fmla="*/ 603808 w 12192000"/>
              <a:gd name="connsiteY1417" fmla="*/ 3748881 h 6858000"/>
              <a:gd name="connsiteX1418" fmla="*/ 626025 w 12192000"/>
              <a:gd name="connsiteY1418" fmla="*/ 3749675 h 6858000"/>
              <a:gd name="connsiteX1419" fmla="*/ 647447 w 12192000"/>
              <a:gd name="connsiteY1419" fmla="*/ 3752850 h 6858000"/>
              <a:gd name="connsiteX1420" fmla="*/ 668077 w 12192000"/>
              <a:gd name="connsiteY1420" fmla="*/ 3756025 h 6858000"/>
              <a:gd name="connsiteX1421" fmla="*/ 688706 w 12192000"/>
              <a:gd name="connsiteY1421" fmla="*/ 3760788 h 6858000"/>
              <a:gd name="connsiteX1422" fmla="*/ 709335 w 12192000"/>
              <a:gd name="connsiteY1422" fmla="*/ 3765550 h 6858000"/>
              <a:gd name="connsiteX1423" fmla="*/ 728379 w 12192000"/>
              <a:gd name="connsiteY1423" fmla="*/ 3771106 h 6858000"/>
              <a:gd name="connsiteX1424" fmla="*/ 749007 w 12192000"/>
              <a:gd name="connsiteY1424" fmla="*/ 3777456 h 6858000"/>
              <a:gd name="connsiteX1425" fmla="*/ 767256 w 12192000"/>
              <a:gd name="connsiteY1425" fmla="*/ 3784600 h 6858000"/>
              <a:gd name="connsiteX1426" fmla="*/ 786300 w 12192000"/>
              <a:gd name="connsiteY1426" fmla="*/ 3791744 h 6858000"/>
              <a:gd name="connsiteX1427" fmla="*/ 804548 w 12192000"/>
              <a:gd name="connsiteY1427" fmla="*/ 3801269 h 6858000"/>
              <a:gd name="connsiteX1428" fmla="*/ 822004 w 12192000"/>
              <a:gd name="connsiteY1428" fmla="*/ 3810000 h 6858000"/>
              <a:gd name="connsiteX1429" fmla="*/ 840253 w 12192000"/>
              <a:gd name="connsiteY1429" fmla="*/ 3818731 h 6858000"/>
              <a:gd name="connsiteX1430" fmla="*/ 856915 w 12192000"/>
              <a:gd name="connsiteY1430" fmla="*/ 3829050 h 6858000"/>
              <a:gd name="connsiteX1431" fmla="*/ 873577 w 12192000"/>
              <a:gd name="connsiteY1431" fmla="*/ 3840163 h 6858000"/>
              <a:gd name="connsiteX1432" fmla="*/ 890239 w 12192000"/>
              <a:gd name="connsiteY1432" fmla="*/ 3851275 h 6858000"/>
              <a:gd name="connsiteX1433" fmla="*/ 906108 w 12192000"/>
              <a:gd name="connsiteY1433" fmla="*/ 3862388 h 6858000"/>
              <a:gd name="connsiteX1434" fmla="*/ 921184 w 12192000"/>
              <a:gd name="connsiteY1434" fmla="*/ 3875088 h 6858000"/>
              <a:gd name="connsiteX1435" fmla="*/ 937052 w 12192000"/>
              <a:gd name="connsiteY1435" fmla="*/ 3886994 h 6858000"/>
              <a:gd name="connsiteX1436" fmla="*/ 951336 w 12192000"/>
              <a:gd name="connsiteY1436" fmla="*/ 3900488 h 6858000"/>
              <a:gd name="connsiteX1437" fmla="*/ 966410 w 12192000"/>
              <a:gd name="connsiteY1437" fmla="*/ 3913981 h 6858000"/>
              <a:gd name="connsiteX1438" fmla="*/ 979899 w 12192000"/>
              <a:gd name="connsiteY1438" fmla="*/ 3927475 h 6858000"/>
              <a:gd name="connsiteX1439" fmla="*/ 992593 w 12192000"/>
              <a:gd name="connsiteY1439" fmla="*/ 3941763 h 6858000"/>
              <a:gd name="connsiteX1440" fmla="*/ 1006082 w 12192000"/>
              <a:gd name="connsiteY1440" fmla="*/ 3956050 h 6858000"/>
              <a:gd name="connsiteX1441" fmla="*/ 1019570 w 12192000"/>
              <a:gd name="connsiteY1441" fmla="*/ 3971925 h 6858000"/>
              <a:gd name="connsiteX1442" fmla="*/ 1032265 w 12192000"/>
              <a:gd name="connsiteY1442" fmla="*/ 3987800 h 6858000"/>
              <a:gd name="connsiteX1443" fmla="*/ 1044167 w 12192000"/>
              <a:gd name="connsiteY1443" fmla="*/ 4002881 h 6858000"/>
              <a:gd name="connsiteX1444" fmla="*/ 1055276 w 12192000"/>
              <a:gd name="connsiteY1444" fmla="*/ 4018756 h 6858000"/>
              <a:gd name="connsiteX1445" fmla="*/ 1066384 w 12192000"/>
              <a:gd name="connsiteY1445" fmla="*/ 4035425 h 6858000"/>
              <a:gd name="connsiteX1446" fmla="*/ 1077492 w 12192000"/>
              <a:gd name="connsiteY1446" fmla="*/ 4052094 h 6858000"/>
              <a:gd name="connsiteX1447" fmla="*/ 1088600 w 12192000"/>
              <a:gd name="connsiteY1447" fmla="*/ 4068763 h 6858000"/>
              <a:gd name="connsiteX1448" fmla="*/ 1092567 w 12192000"/>
              <a:gd name="connsiteY1448" fmla="*/ 4073525 h 6858000"/>
              <a:gd name="connsiteX1449" fmla="*/ 1095741 w 12192000"/>
              <a:gd name="connsiteY1449" fmla="*/ 4079081 h 6858000"/>
              <a:gd name="connsiteX1450" fmla="*/ 1098915 w 12192000"/>
              <a:gd name="connsiteY1450" fmla="*/ 4082256 h 6858000"/>
              <a:gd name="connsiteX1451" fmla="*/ 1103676 w 12192000"/>
              <a:gd name="connsiteY1451" fmla="*/ 4087019 h 6858000"/>
              <a:gd name="connsiteX1452" fmla="*/ 1110816 w 12192000"/>
              <a:gd name="connsiteY1452" fmla="*/ 4092575 h 6858000"/>
              <a:gd name="connsiteX1453" fmla="*/ 1115577 w 12192000"/>
              <a:gd name="connsiteY1453" fmla="*/ 4094956 h 6858000"/>
              <a:gd name="connsiteX1454" fmla="*/ 1121131 w 12192000"/>
              <a:gd name="connsiteY1454" fmla="*/ 4095750 h 6858000"/>
              <a:gd name="connsiteX1455" fmla="*/ 1125892 w 12192000"/>
              <a:gd name="connsiteY1455" fmla="*/ 4096544 h 6858000"/>
              <a:gd name="connsiteX1456" fmla="*/ 1129859 w 12192000"/>
              <a:gd name="connsiteY1456" fmla="*/ 4096544 h 6858000"/>
              <a:gd name="connsiteX1457" fmla="*/ 1134619 w 12192000"/>
              <a:gd name="connsiteY1457" fmla="*/ 4096544 h 6858000"/>
              <a:gd name="connsiteX1458" fmla="*/ 1140174 w 12192000"/>
              <a:gd name="connsiteY1458" fmla="*/ 4095750 h 6858000"/>
              <a:gd name="connsiteX1459" fmla="*/ 1144934 w 12192000"/>
              <a:gd name="connsiteY1459" fmla="*/ 4094956 h 6858000"/>
              <a:gd name="connsiteX1460" fmla="*/ 1148901 w 12192000"/>
              <a:gd name="connsiteY1460" fmla="*/ 4092575 h 6858000"/>
              <a:gd name="connsiteX1461" fmla="*/ 1154456 w 12192000"/>
              <a:gd name="connsiteY1461" fmla="*/ 4089400 h 6858000"/>
              <a:gd name="connsiteX1462" fmla="*/ 1159216 w 12192000"/>
              <a:gd name="connsiteY1462" fmla="*/ 4085431 h 6858000"/>
              <a:gd name="connsiteX1463" fmla="*/ 1297275 w 12192000"/>
              <a:gd name="connsiteY1463" fmla="*/ 3968750 h 6858000"/>
              <a:gd name="connsiteX1464" fmla="*/ 11055000 w 12192000"/>
              <a:gd name="connsiteY1464" fmla="*/ 3713164 h 6858000"/>
              <a:gd name="connsiteX1465" fmla="*/ 11099433 w 12192000"/>
              <a:gd name="connsiteY1465" fmla="*/ 3714750 h 6858000"/>
              <a:gd name="connsiteX1466" fmla="*/ 11143072 w 12192000"/>
              <a:gd name="connsiteY1466" fmla="*/ 3720300 h 6858000"/>
              <a:gd name="connsiteX1467" fmla="*/ 11185918 w 12192000"/>
              <a:gd name="connsiteY1467" fmla="*/ 3727437 h 6858000"/>
              <a:gd name="connsiteX1468" fmla="*/ 11225590 w 12192000"/>
              <a:gd name="connsiteY1468" fmla="*/ 3737745 h 6858000"/>
              <a:gd name="connsiteX1469" fmla="*/ 11263675 w 12192000"/>
              <a:gd name="connsiteY1469" fmla="*/ 3751225 h 6858000"/>
              <a:gd name="connsiteX1470" fmla="*/ 11300967 w 12192000"/>
              <a:gd name="connsiteY1470" fmla="*/ 3767084 h 6858000"/>
              <a:gd name="connsiteX1471" fmla="*/ 11336671 w 12192000"/>
              <a:gd name="connsiteY1471" fmla="*/ 3786115 h 6858000"/>
              <a:gd name="connsiteX1472" fmla="*/ 11369996 w 12192000"/>
              <a:gd name="connsiteY1472" fmla="*/ 3805939 h 6858000"/>
              <a:gd name="connsiteX1473" fmla="*/ 11401734 w 12192000"/>
              <a:gd name="connsiteY1473" fmla="*/ 3828934 h 6858000"/>
              <a:gd name="connsiteX1474" fmla="*/ 11433471 w 12192000"/>
              <a:gd name="connsiteY1474" fmla="*/ 3853515 h 6858000"/>
              <a:gd name="connsiteX1475" fmla="*/ 11462035 w 12192000"/>
              <a:gd name="connsiteY1475" fmla="*/ 3880476 h 6858000"/>
              <a:gd name="connsiteX1476" fmla="*/ 11490599 w 12192000"/>
              <a:gd name="connsiteY1476" fmla="*/ 3908229 h 6858000"/>
              <a:gd name="connsiteX1477" fmla="*/ 11515989 w 12192000"/>
              <a:gd name="connsiteY1477" fmla="*/ 3938361 h 6858000"/>
              <a:gd name="connsiteX1478" fmla="*/ 11540585 w 12192000"/>
              <a:gd name="connsiteY1478" fmla="*/ 3970079 h 6858000"/>
              <a:gd name="connsiteX1479" fmla="*/ 11585018 w 12192000"/>
              <a:gd name="connsiteY1479" fmla="*/ 4035893 h 6858000"/>
              <a:gd name="connsiteX1480" fmla="*/ 11592159 w 12192000"/>
              <a:gd name="connsiteY1480" fmla="*/ 4044616 h 6858000"/>
              <a:gd name="connsiteX1481" fmla="*/ 11599301 w 12192000"/>
              <a:gd name="connsiteY1481" fmla="*/ 4052545 h 6858000"/>
              <a:gd name="connsiteX1482" fmla="*/ 11608822 w 12192000"/>
              <a:gd name="connsiteY1482" fmla="*/ 4058889 h 6858000"/>
              <a:gd name="connsiteX1483" fmla="*/ 11617549 w 12192000"/>
              <a:gd name="connsiteY1483" fmla="*/ 4062060 h 6858000"/>
              <a:gd name="connsiteX1484" fmla="*/ 11626277 w 12192000"/>
              <a:gd name="connsiteY1484" fmla="*/ 4063646 h 6858000"/>
              <a:gd name="connsiteX1485" fmla="*/ 11636592 w 12192000"/>
              <a:gd name="connsiteY1485" fmla="*/ 4062060 h 6858000"/>
              <a:gd name="connsiteX1486" fmla="*/ 11646113 w 12192000"/>
              <a:gd name="connsiteY1486" fmla="*/ 4058889 h 6858000"/>
              <a:gd name="connsiteX1487" fmla="*/ 11655635 w 12192000"/>
              <a:gd name="connsiteY1487" fmla="*/ 4052545 h 6858000"/>
              <a:gd name="connsiteX1488" fmla="*/ 11794486 w 12192000"/>
              <a:gd name="connsiteY1488" fmla="*/ 3934396 h 6858000"/>
              <a:gd name="connsiteX1489" fmla="*/ 12192000 w 12192000"/>
              <a:gd name="connsiteY1489" fmla="*/ 3770256 h 6858000"/>
              <a:gd name="connsiteX1490" fmla="*/ 12192000 w 12192000"/>
              <a:gd name="connsiteY1490" fmla="*/ 4380033 h 6858000"/>
              <a:gd name="connsiteX1491" fmla="*/ 11710382 w 12192000"/>
              <a:gd name="connsiteY1491" fmla="*/ 4558446 h 6858000"/>
              <a:gd name="connsiteX1492" fmla="*/ 11710382 w 12192000"/>
              <a:gd name="connsiteY1492" fmla="*/ 4676595 h 6858000"/>
              <a:gd name="connsiteX1493" fmla="*/ 12192000 w 12192000"/>
              <a:gd name="connsiteY1493" fmla="*/ 4676595 h 6858000"/>
              <a:gd name="connsiteX1494" fmla="*/ 12192000 w 12192000"/>
              <a:gd name="connsiteY1494" fmla="*/ 5280026 h 6858000"/>
              <a:gd name="connsiteX1495" fmla="*/ 11744500 w 12192000"/>
              <a:gd name="connsiteY1495" fmla="*/ 5280026 h 6858000"/>
              <a:gd name="connsiteX1496" fmla="*/ 11297000 w 12192000"/>
              <a:gd name="connsiteY1496" fmla="*/ 5280026 h 6858000"/>
              <a:gd name="connsiteX1497" fmla="*/ 10849499 w 12192000"/>
              <a:gd name="connsiteY1497" fmla="*/ 5280026 h 6858000"/>
              <a:gd name="connsiteX1498" fmla="*/ 10403586 w 12192000"/>
              <a:gd name="connsiteY1498" fmla="*/ 5280026 h 6858000"/>
              <a:gd name="connsiteX1499" fmla="*/ 10403586 w 12192000"/>
              <a:gd name="connsiteY1499" fmla="*/ 4388755 h 6858000"/>
              <a:gd name="connsiteX1500" fmla="*/ 10406759 w 12192000"/>
              <a:gd name="connsiteY1500" fmla="*/ 4313425 h 6858000"/>
              <a:gd name="connsiteX1501" fmla="*/ 10414694 w 12192000"/>
              <a:gd name="connsiteY1501" fmla="*/ 4242060 h 6858000"/>
              <a:gd name="connsiteX1502" fmla="*/ 10421042 w 12192000"/>
              <a:gd name="connsiteY1502" fmla="*/ 4207170 h 6858000"/>
              <a:gd name="connsiteX1503" fmla="*/ 10428976 w 12192000"/>
              <a:gd name="connsiteY1503" fmla="*/ 4173866 h 6858000"/>
              <a:gd name="connsiteX1504" fmla="*/ 10448018 w 12192000"/>
              <a:gd name="connsiteY1504" fmla="*/ 4110430 h 6858000"/>
              <a:gd name="connsiteX1505" fmla="*/ 10459127 w 12192000"/>
              <a:gd name="connsiteY1505" fmla="*/ 4078712 h 6858000"/>
              <a:gd name="connsiteX1506" fmla="*/ 10471822 w 12192000"/>
              <a:gd name="connsiteY1506" fmla="*/ 4050166 h 6858000"/>
              <a:gd name="connsiteX1507" fmla="*/ 10500386 w 12192000"/>
              <a:gd name="connsiteY1507" fmla="*/ 3994660 h 6858000"/>
              <a:gd name="connsiteX1508" fmla="*/ 10535297 w 12192000"/>
              <a:gd name="connsiteY1508" fmla="*/ 3943118 h 6858000"/>
              <a:gd name="connsiteX1509" fmla="*/ 10554340 w 12192000"/>
              <a:gd name="connsiteY1509" fmla="*/ 3919330 h 6858000"/>
              <a:gd name="connsiteX1510" fmla="*/ 10574175 w 12192000"/>
              <a:gd name="connsiteY1510" fmla="*/ 3897128 h 6858000"/>
              <a:gd name="connsiteX1511" fmla="*/ 10596391 w 12192000"/>
              <a:gd name="connsiteY1511" fmla="*/ 3874925 h 6858000"/>
              <a:gd name="connsiteX1512" fmla="*/ 10618608 w 12192000"/>
              <a:gd name="connsiteY1512" fmla="*/ 3855101 h 6858000"/>
              <a:gd name="connsiteX1513" fmla="*/ 10642411 w 12192000"/>
              <a:gd name="connsiteY1513" fmla="*/ 3836071 h 6858000"/>
              <a:gd name="connsiteX1514" fmla="*/ 10667801 w 12192000"/>
              <a:gd name="connsiteY1514" fmla="*/ 3817833 h 6858000"/>
              <a:gd name="connsiteX1515" fmla="*/ 10693985 w 12192000"/>
              <a:gd name="connsiteY1515" fmla="*/ 3802767 h 6858000"/>
              <a:gd name="connsiteX1516" fmla="*/ 10721755 w 12192000"/>
              <a:gd name="connsiteY1516" fmla="*/ 3786908 h 6858000"/>
              <a:gd name="connsiteX1517" fmla="*/ 10749526 w 12192000"/>
              <a:gd name="connsiteY1517" fmla="*/ 3773428 h 6858000"/>
              <a:gd name="connsiteX1518" fmla="*/ 10779677 w 12192000"/>
              <a:gd name="connsiteY1518" fmla="*/ 3761534 h 6858000"/>
              <a:gd name="connsiteX1519" fmla="*/ 10809827 w 12192000"/>
              <a:gd name="connsiteY1519" fmla="*/ 3750432 h 6858000"/>
              <a:gd name="connsiteX1520" fmla="*/ 10842358 w 12192000"/>
              <a:gd name="connsiteY1520" fmla="*/ 3740124 h 6858000"/>
              <a:gd name="connsiteX1521" fmla="*/ 10874096 w 12192000"/>
              <a:gd name="connsiteY1521" fmla="*/ 3732195 h 6858000"/>
              <a:gd name="connsiteX1522" fmla="*/ 10909007 w 12192000"/>
              <a:gd name="connsiteY1522" fmla="*/ 3725851 h 6858000"/>
              <a:gd name="connsiteX1523" fmla="*/ 10943919 w 12192000"/>
              <a:gd name="connsiteY1523" fmla="*/ 3720300 h 6858000"/>
              <a:gd name="connsiteX1524" fmla="*/ 10980416 w 12192000"/>
              <a:gd name="connsiteY1524" fmla="*/ 3716336 h 6858000"/>
              <a:gd name="connsiteX1525" fmla="*/ 11016915 w 12192000"/>
              <a:gd name="connsiteY1525" fmla="*/ 3714750 h 6858000"/>
              <a:gd name="connsiteX1526" fmla="*/ 6085684 w 12192000"/>
              <a:gd name="connsiteY1526" fmla="*/ 3689351 h 6858000"/>
              <a:gd name="connsiteX1527" fmla="*/ 6085684 w 12192000"/>
              <a:gd name="connsiteY1527" fmla="*/ 4308167 h 6858000"/>
              <a:gd name="connsiteX1528" fmla="*/ 5409944 w 12192000"/>
              <a:gd name="connsiteY1528" fmla="*/ 4558074 h 6858000"/>
              <a:gd name="connsiteX1529" fmla="*/ 5409944 w 12192000"/>
              <a:gd name="connsiteY1529" fmla="*/ 4676284 h 6858000"/>
              <a:gd name="connsiteX1530" fmla="*/ 6085684 w 12192000"/>
              <a:gd name="connsiteY1530" fmla="*/ 4676284 h 6858000"/>
              <a:gd name="connsiteX1531" fmla="*/ 6085684 w 12192000"/>
              <a:gd name="connsiteY1531" fmla="*/ 5280025 h 6858000"/>
              <a:gd name="connsiteX1532" fmla="*/ 5590776 w 12192000"/>
              <a:gd name="connsiteY1532" fmla="*/ 5280025 h 6858000"/>
              <a:gd name="connsiteX1533" fmla="*/ 5095868 w 12192000"/>
              <a:gd name="connsiteY1533" fmla="*/ 5280025 h 6858000"/>
              <a:gd name="connsiteX1534" fmla="*/ 4600166 w 12192000"/>
              <a:gd name="connsiteY1534" fmla="*/ 5280025 h 6858000"/>
              <a:gd name="connsiteX1535" fmla="*/ 4105260 w 12192000"/>
              <a:gd name="connsiteY1535" fmla="*/ 5280025 h 6858000"/>
              <a:gd name="connsiteX1536" fmla="*/ 4105260 w 12192000"/>
              <a:gd name="connsiteY1536" fmla="*/ 4388296 h 6858000"/>
              <a:gd name="connsiteX1537" fmla="*/ 4105260 w 12192000"/>
              <a:gd name="connsiteY1537" fmla="*/ 4351009 h 6858000"/>
              <a:gd name="connsiteX1538" fmla="*/ 4107639 w 12192000"/>
              <a:gd name="connsiteY1538" fmla="*/ 4312928 h 6858000"/>
              <a:gd name="connsiteX1539" fmla="*/ 4108432 w 12192000"/>
              <a:gd name="connsiteY1539" fmla="*/ 4294680 h 6858000"/>
              <a:gd name="connsiteX1540" fmla="*/ 4110811 w 12192000"/>
              <a:gd name="connsiteY1540" fmla="*/ 4277227 h 6858000"/>
              <a:gd name="connsiteX1541" fmla="*/ 4115570 w 12192000"/>
              <a:gd name="connsiteY1541" fmla="*/ 4241526 h 6858000"/>
              <a:gd name="connsiteX1542" fmla="*/ 4121915 w 12192000"/>
              <a:gd name="connsiteY1542" fmla="*/ 4206618 h 6858000"/>
              <a:gd name="connsiteX1543" fmla="*/ 4125088 w 12192000"/>
              <a:gd name="connsiteY1543" fmla="*/ 4189957 h 6858000"/>
              <a:gd name="connsiteX1544" fmla="*/ 4129846 w 12192000"/>
              <a:gd name="connsiteY1544" fmla="*/ 4173297 h 6858000"/>
              <a:gd name="connsiteX1545" fmla="*/ 4133019 w 12192000"/>
              <a:gd name="connsiteY1545" fmla="*/ 4156636 h 6858000"/>
              <a:gd name="connsiteX1546" fmla="*/ 4138571 w 12192000"/>
              <a:gd name="connsiteY1546" fmla="*/ 4140769 h 6858000"/>
              <a:gd name="connsiteX1547" fmla="*/ 4143330 w 12192000"/>
              <a:gd name="connsiteY1547" fmla="*/ 4125696 h 6858000"/>
              <a:gd name="connsiteX1548" fmla="*/ 4148881 w 12192000"/>
              <a:gd name="connsiteY1548" fmla="*/ 4109829 h 6858000"/>
              <a:gd name="connsiteX1549" fmla="*/ 4159985 w 12192000"/>
              <a:gd name="connsiteY1549" fmla="*/ 4078094 h 6858000"/>
              <a:gd name="connsiteX1550" fmla="*/ 4165537 w 12192000"/>
              <a:gd name="connsiteY1550" fmla="*/ 4063814 h 6858000"/>
              <a:gd name="connsiteX1551" fmla="*/ 4171882 w 12192000"/>
              <a:gd name="connsiteY1551" fmla="*/ 4049534 h 6858000"/>
              <a:gd name="connsiteX1552" fmla="*/ 4186951 w 12192000"/>
              <a:gd name="connsiteY1552" fmla="*/ 4021766 h 6858000"/>
              <a:gd name="connsiteX1553" fmla="*/ 4194881 w 12192000"/>
              <a:gd name="connsiteY1553" fmla="*/ 4006693 h 6858000"/>
              <a:gd name="connsiteX1554" fmla="*/ 4202018 w 12192000"/>
              <a:gd name="connsiteY1554" fmla="*/ 3993999 h 6858000"/>
              <a:gd name="connsiteX1555" fmla="*/ 4217880 w 12192000"/>
              <a:gd name="connsiteY1555" fmla="*/ 3967818 h 6858000"/>
              <a:gd name="connsiteX1556" fmla="*/ 4236122 w 12192000"/>
              <a:gd name="connsiteY1556" fmla="*/ 3942431 h 6858000"/>
              <a:gd name="connsiteX1557" fmla="*/ 4255157 w 12192000"/>
              <a:gd name="connsiteY1557" fmla="*/ 3918630 h 6858000"/>
              <a:gd name="connsiteX1558" fmla="*/ 4264675 w 12192000"/>
              <a:gd name="connsiteY1558" fmla="*/ 3907523 h 6858000"/>
              <a:gd name="connsiteX1559" fmla="*/ 4274985 w 12192000"/>
              <a:gd name="connsiteY1559" fmla="*/ 3896416 h 6858000"/>
              <a:gd name="connsiteX1560" fmla="*/ 4297193 w 12192000"/>
              <a:gd name="connsiteY1560" fmla="*/ 3874202 h 6858000"/>
              <a:gd name="connsiteX1561" fmla="*/ 4308297 w 12192000"/>
              <a:gd name="connsiteY1561" fmla="*/ 3863889 h 6858000"/>
              <a:gd name="connsiteX1562" fmla="*/ 4319400 w 12192000"/>
              <a:gd name="connsiteY1562" fmla="*/ 3854369 h 6858000"/>
              <a:gd name="connsiteX1563" fmla="*/ 4343194 w 12192000"/>
              <a:gd name="connsiteY1563" fmla="*/ 3835328 h 6858000"/>
              <a:gd name="connsiteX1564" fmla="*/ 4355091 w 12192000"/>
              <a:gd name="connsiteY1564" fmla="*/ 3826601 h 6858000"/>
              <a:gd name="connsiteX1565" fmla="*/ 4368574 w 12192000"/>
              <a:gd name="connsiteY1565" fmla="*/ 3818668 h 6858000"/>
              <a:gd name="connsiteX1566" fmla="*/ 4393954 w 12192000"/>
              <a:gd name="connsiteY1566" fmla="*/ 3802007 h 6858000"/>
              <a:gd name="connsiteX1567" fmla="*/ 4407436 w 12192000"/>
              <a:gd name="connsiteY1567" fmla="*/ 3794074 h 6858000"/>
              <a:gd name="connsiteX1568" fmla="*/ 4421713 w 12192000"/>
              <a:gd name="connsiteY1568" fmla="*/ 3786140 h 6858000"/>
              <a:gd name="connsiteX1569" fmla="*/ 4435197 w 12192000"/>
              <a:gd name="connsiteY1569" fmla="*/ 3779793 h 6858000"/>
              <a:gd name="connsiteX1570" fmla="*/ 4450267 w 12192000"/>
              <a:gd name="connsiteY1570" fmla="*/ 3772653 h 6858000"/>
              <a:gd name="connsiteX1571" fmla="*/ 4464542 w 12192000"/>
              <a:gd name="connsiteY1571" fmla="*/ 3766306 h 6858000"/>
              <a:gd name="connsiteX1572" fmla="*/ 4480404 w 12192000"/>
              <a:gd name="connsiteY1572" fmla="*/ 3760753 h 6858000"/>
              <a:gd name="connsiteX1573" fmla="*/ 4510543 w 12192000"/>
              <a:gd name="connsiteY1573" fmla="*/ 3749646 h 6858000"/>
              <a:gd name="connsiteX1574" fmla="*/ 4525613 w 12192000"/>
              <a:gd name="connsiteY1574" fmla="*/ 3744092 h 6858000"/>
              <a:gd name="connsiteX1575" fmla="*/ 4542268 w 12192000"/>
              <a:gd name="connsiteY1575" fmla="*/ 3739332 h 6858000"/>
              <a:gd name="connsiteX1576" fmla="*/ 4558131 w 12192000"/>
              <a:gd name="connsiteY1576" fmla="*/ 3736159 h 6858000"/>
              <a:gd name="connsiteX1577" fmla="*/ 4574788 w 12192000"/>
              <a:gd name="connsiteY1577" fmla="*/ 3731399 h 6858000"/>
              <a:gd name="connsiteX1578" fmla="*/ 4591442 w 12192000"/>
              <a:gd name="connsiteY1578" fmla="*/ 3728225 h 6858000"/>
              <a:gd name="connsiteX1579" fmla="*/ 4609683 w 12192000"/>
              <a:gd name="connsiteY1579" fmla="*/ 3725052 h 6858000"/>
              <a:gd name="connsiteX1580" fmla="*/ 4626340 w 12192000"/>
              <a:gd name="connsiteY1580" fmla="*/ 3721085 h 6858000"/>
              <a:gd name="connsiteX1581" fmla="*/ 4643789 w 12192000"/>
              <a:gd name="connsiteY1581" fmla="*/ 3719498 h 6858000"/>
              <a:gd name="connsiteX1582" fmla="*/ 4681066 w 12192000"/>
              <a:gd name="connsiteY1582" fmla="*/ 3715532 h 6858000"/>
              <a:gd name="connsiteX1583" fmla="*/ 4698513 w 12192000"/>
              <a:gd name="connsiteY1583" fmla="*/ 3714738 h 6858000"/>
              <a:gd name="connsiteX1584" fmla="*/ 4717548 w 12192000"/>
              <a:gd name="connsiteY1584" fmla="*/ 3713945 h 6858000"/>
              <a:gd name="connsiteX1585" fmla="*/ 4755620 w 12192000"/>
              <a:gd name="connsiteY1585" fmla="*/ 3712358 h 6858000"/>
              <a:gd name="connsiteX1586" fmla="*/ 4778619 w 12192000"/>
              <a:gd name="connsiteY1586" fmla="*/ 3712358 h 6858000"/>
              <a:gd name="connsiteX1587" fmla="*/ 4801620 w 12192000"/>
              <a:gd name="connsiteY1587" fmla="*/ 3713945 h 6858000"/>
              <a:gd name="connsiteX1588" fmla="*/ 4822240 w 12192000"/>
              <a:gd name="connsiteY1588" fmla="*/ 3715532 h 6858000"/>
              <a:gd name="connsiteX1589" fmla="*/ 4843656 w 12192000"/>
              <a:gd name="connsiteY1589" fmla="*/ 3719498 h 6858000"/>
              <a:gd name="connsiteX1590" fmla="*/ 4865070 w 12192000"/>
              <a:gd name="connsiteY1590" fmla="*/ 3722672 h 6858000"/>
              <a:gd name="connsiteX1591" fmla="*/ 4885691 w 12192000"/>
              <a:gd name="connsiteY1591" fmla="*/ 3726639 h 6858000"/>
              <a:gd name="connsiteX1592" fmla="*/ 4906312 w 12192000"/>
              <a:gd name="connsiteY1592" fmla="*/ 3731399 h 6858000"/>
              <a:gd name="connsiteX1593" fmla="*/ 4926140 w 12192000"/>
              <a:gd name="connsiteY1593" fmla="*/ 3736952 h 6858000"/>
              <a:gd name="connsiteX1594" fmla="*/ 4945175 w 12192000"/>
              <a:gd name="connsiteY1594" fmla="*/ 3744092 h 6858000"/>
              <a:gd name="connsiteX1595" fmla="*/ 4964209 w 12192000"/>
              <a:gd name="connsiteY1595" fmla="*/ 3750439 h 6858000"/>
              <a:gd name="connsiteX1596" fmla="*/ 4983244 w 12192000"/>
              <a:gd name="connsiteY1596" fmla="*/ 3758373 h 6858000"/>
              <a:gd name="connsiteX1597" fmla="*/ 5000694 w 12192000"/>
              <a:gd name="connsiteY1597" fmla="*/ 3767100 h 6858000"/>
              <a:gd name="connsiteX1598" fmla="*/ 5018935 w 12192000"/>
              <a:gd name="connsiteY1598" fmla="*/ 3775826 h 6858000"/>
              <a:gd name="connsiteX1599" fmla="*/ 5036385 w 12192000"/>
              <a:gd name="connsiteY1599" fmla="*/ 3785347 h 6858000"/>
              <a:gd name="connsiteX1600" fmla="*/ 5053040 w 12192000"/>
              <a:gd name="connsiteY1600" fmla="*/ 3794867 h 6858000"/>
              <a:gd name="connsiteX1601" fmla="*/ 5069695 w 12192000"/>
              <a:gd name="connsiteY1601" fmla="*/ 3805974 h 6858000"/>
              <a:gd name="connsiteX1602" fmla="*/ 5086350 w 12192000"/>
              <a:gd name="connsiteY1602" fmla="*/ 3816288 h 6858000"/>
              <a:gd name="connsiteX1603" fmla="*/ 5102213 w 12192000"/>
              <a:gd name="connsiteY1603" fmla="*/ 3828188 h 6858000"/>
              <a:gd name="connsiteX1604" fmla="*/ 5118075 w 12192000"/>
              <a:gd name="connsiteY1604" fmla="*/ 3840882 h 6858000"/>
              <a:gd name="connsiteX1605" fmla="*/ 5133938 w 12192000"/>
              <a:gd name="connsiteY1605" fmla="*/ 3852782 h 6858000"/>
              <a:gd name="connsiteX1606" fmla="*/ 5148214 w 12192000"/>
              <a:gd name="connsiteY1606" fmla="*/ 3866269 h 6858000"/>
              <a:gd name="connsiteX1607" fmla="*/ 5162490 w 12192000"/>
              <a:gd name="connsiteY1607" fmla="*/ 3879756 h 6858000"/>
              <a:gd name="connsiteX1608" fmla="*/ 5176767 w 12192000"/>
              <a:gd name="connsiteY1608" fmla="*/ 3893243 h 6858000"/>
              <a:gd name="connsiteX1609" fmla="*/ 5190250 w 12192000"/>
              <a:gd name="connsiteY1609" fmla="*/ 3907523 h 6858000"/>
              <a:gd name="connsiteX1610" fmla="*/ 5203732 w 12192000"/>
              <a:gd name="connsiteY1610" fmla="*/ 3922597 h 6858000"/>
              <a:gd name="connsiteX1611" fmla="*/ 5216422 w 12192000"/>
              <a:gd name="connsiteY1611" fmla="*/ 3937671 h 6858000"/>
              <a:gd name="connsiteX1612" fmla="*/ 5228319 w 12192000"/>
              <a:gd name="connsiteY1612" fmla="*/ 3953538 h 6858000"/>
              <a:gd name="connsiteX1613" fmla="*/ 5241009 w 12192000"/>
              <a:gd name="connsiteY1613" fmla="*/ 3969405 h 6858000"/>
              <a:gd name="connsiteX1614" fmla="*/ 5252906 w 12192000"/>
              <a:gd name="connsiteY1614" fmla="*/ 3984479 h 6858000"/>
              <a:gd name="connsiteX1615" fmla="*/ 5264010 w 12192000"/>
              <a:gd name="connsiteY1615" fmla="*/ 4001139 h 6858000"/>
              <a:gd name="connsiteX1616" fmla="*/ 5275113 w 12192000"/>
              <a:gd name="connsiteY1616" fmla="*/ 4018593 h 6858000"/>
              <a:gd name="connsiteX1617" fmla="*/ 5285424 w 12192000"/>
              <a:gd name="connsiteY1617" fmla="*/ 4035253 h 6858000"/>
              <a:gd name="connsiteX1618" fmla="*/ 5288597 w 12192000"/>
              <a:gd name="connsiteY1618" fmla="*/ 4039220 h 6858000"/>
              <a:gd name="connsiteX1619" fmla="*/ 5291769 w 12192000"/>
              <a:gd name="connsiteY1619" fmla="*/ 4044774 h 6858000"/>
              <a:gd name="connsiteX1620" fmla="*/ 5296527 w 12192000"/>
              <a:gd name="connsiteY1620" fmla="*/ 4047947 h 6858000"/>
              <a:gd name="connsiteX1621" fmla="*/ 5299700 w 12192000"/>
              <a:gd name="connsiteY1621" fmla="*/ 4052707 h 6858000"/>
              <a:gd name="connsiteX1622" fmla="*/ 5308424 w 12192000"/>
              <a:gd name="connsiteY1622" fmla="*/ 4058261 h 6858000"/>
              <a:gd name="connsiteX1623" fmla="*/ 5313183 w 12192000"/>
              <a:gd name="connsiteY1623" fmla="*/ 4060641 h 6858000"/>
              <a:gd name="connsiteX1624" fmla="*/ 5317942 w 12192000"/>
              <a:gd name="connsiteY1624" fmla="*/ 4061434 h 6858000"/>
              <a:gd name="connsiteX1625" fmla="*/ 5321907 w 12192000"/>
              <a:gd name="connsiteY1625" fmla="*/ 4063021 h 6858000"/>
              <a:gd name="connsiteX1626" fmla="*/ 5326666 w 12192000"/>
              <a:gd name="connsiteY1626" fmla="*/ 4063021 h 6858000"/>
              <a:gd name="connsiteX1627" fmla="*/ 5332218 w 12192000"/>
              <a:gd name="connsiteY1627" fmla="*/ 4063021 h 6858000"/>
              <a:gd name="connsiteX1628" fmla="*/ 5336185 w 12192000"/>
              <a:gd name="connsiteY1628" fmla="*/ 4061434 h 6858000"/>
              <a:gd name="connsiteX1629" fmla="*/ 5340943 w 12192000"/>
              <a:gd name="connsiteY1629" fmla="*/ 4060641 h 6858000"/>
              <a:gd name="connsiteX1630" fmla="*/ 5346495 w 12192000"/>
              <a:gd name="connsiteY1630" fmla="*/ 4058261 h 6858000"/>
              <a:gd name="connsiteX1631" fmla="*/ 5351254 w 12192000"/>
              <a:gd name="connsiteY1631" fmla="*/ 4055087 h 6858000"/>
              <a:gd name="connsiteX1632" fmla="*/ 5355219 w 12192000"/>
              <a:gd name="connsiteY1632" fmla="*/ 4051914 h 6858000"/>
              <a:gd name="connsiteX1633" fmla="*/ 5494808 w 12192000"/>
              <a:gd name="connsiteY1633" fmla="*/ 3934497 h 6858000"/>
              <a:gd name="connsiteX1634" fmla="*/ 8305729 w 12192000"/>
              <a:gd name="connsiteY1634" fmla="*/ 3330577 h 6858000"/>
              <a:gd name="connsiteX1635" fmla="*/ 8803414 w 12192000"/>
              <a:gd name="connsiteY1635" fmla="*/ 3330577 h 6858000"/>
              <a:gd name="connsiteX1636" fmla="*/ 9301893 w 12192000"/>
              <a:gd name="connsiteY1636" fmla="*/ 3330577 h 6858000"/>
              <a:gd name="connsiteX1637" fmla="*/ 9799578 w 12192000"/>
              <a:gd name="connsiteY1637" fmla="*/ 3330577 h 6858000"/>
              <a:gd name="connsiteX1638" fmla="*/ 10298851 w 12192000"/>
              <a:gd name="connsiteY1638" fmla="*/ 3330577 h 6858000"/>
              <a:gd name="connsiteX1639" fmla="*/ 10298851 w 12192000"/>
              <a:gd name="connsiteY1639" fmla="*/ 3965576 h 6858000"/>
              <a:gd name="connsiteX1640" fmla="*/ 10297263 w 12192000"/>
              <a:gd name="connsiteY1640" fmla="*/ 3975895 h 6858000"/>
              <a:gd name="connsiteX1641" fmla="*/ 10294088 w 12192000"/>
              <a:gd name="connsiteY1641" fmla="*/ 3984626 h 6858000"/>
              <a:gd name="connsiteX1642" fmla="*/ 10290119 w 12192000"/>
              <a:gd name="connsiteY1642" fmla="*/ 3992564 h 6858000"/>
              <a:gd name="connsiteX1643" fmla="*/ 10284563 w 12192000"/>
              <a:gd name="connsiteY1643" fmla="*/ 4000501 h 6858000"/>
              <a:gd name="connsiteX1644" fmla="*/ 10277419 w 12192000"/>
              <a:gd name="connsiteY1644" fmla="*/ 4006058 h 6858000"/>
              <a:gd name="connsiteX1645" fmla="*/ 10268687 w 12192000"/>
              <a:gd name="connsiteY1645" fmla="*/ 4010820 h 6858000"/>
              <a:gd name="connsiteX1646" fmla="*/ 10249638 w 12192000"/>
              <a:gd name="connsiteY1646" fmla="*/ 4014789 h 6858000"/>
              <a:gd name="connsiteX1647" fmla="*/ 9727346 w 12192000"/>
              <a:gd name="connsiteY1647" fmla="*/ 4014789 h 6858000"/>
              <a:gd name="connsiteX1648" fmla="*/ 9717027 w 12192000"/>
              <a:gd name="connsiteY1648" fmla="*/ 4012408 h 6858000"/>
              <a:gd name="connsiteX1649" fmla="*/ 9705915 w 12192000"/>
              <a:gd name="connsiteY1649" fmla="*/ 4009233 h 6858000"/>
              <a:gd name="connsiteX1650" fmla="*/ 9474931 w 12192000"/>
              <a:gd name="connsiteY1650" fmla="*/ 3896520 h 6858000"/>
              <a:gd name="connsiteX1651" fmla="*/ 9236011 w 12192000"/>
              <a:gd name="connsiteY1651" fmla="*/ 3783808 h 6858000"/>
              <a:gd name="connsiteX1652" fmla="*/ 9232836 w 12192000"/>
              <a:gd name="connsiteY1652" fmla="*/ 3781426 h 6858000"/>
              <a:gd name="connsiteX1653" fmla="*/ 9224899 w 12192000"/>
              <a:gd name="connsiteY1653" fmla="*/ 3778251 h 6858000"/>
              <a:gd name="connsiteX1654" fmla="*/ 9213786 w 12192000"/>
              <a:gd name="connsiteY1654" fmla="*/ 3775870 h 6858000"/>
              <a:gd name="connsiteX1655" fmla="*/ 9202674 w 12192000"/>
              <a:gd name="connsiteY1655" fmla="*/ 3777458 h 6858000"/>
              <a:gd name="connsiteX1656" fmla="*/ 9197117 w 12192000"/>
              <a:gd name="connsiteY1656" fmla="*/ 3780633 h 6858000"/>
              <a:gd name="connsiteX1657" fmla="*/ 9192355 w 12192000"/>
              <a:gd name="connsiteY1657" fmla="*/ 3785395 h 6858000"/>
              <a:gd name="connsiteX1658" fmla="*/ 9190767 w 12192000"/>
              <a:gd name="connsiteY1658" fmla="*/ 3791745 h 6858000"/>
              <a:gd name="connsiteX1659" fmla="*/ 9190767 w 12192000"/>
              <a:gd name="connsiteY1659" fmla="*/ 3798095 h 6858000"/>
              <a:gd name="connsiteX1660" fmla="*/ 9194736 w 12192000"/>
              <a:gd name="connsiteY1660" fmla="*/ 3811589 h 6858000"/>
              <a:gd name="connsiteX1661" fmla="*/ 9202674 w 12192000"/>
              <a:gd name="connsiteY1661" fmla="*/ 3821114 h 6858000"/>
              <a:gd name="connsiteX1662" fmla="*/ 9207436 w 12192000"/>
              <a:gd name="connsiteY1662" fmla="*/ 3824289 h 6858000"/>
              <a:gd name="connsiteX1663" fmla="*/ 9548751 w 12192000"/>
              <a:gd name="connsiteY1663" fmla="*/ 4137026 h 6858000"/>
              <a:gd name="connsiteX1664" fmla="*/ 10219475 w 12192000"/>
              <a:gd name="connsiteY1664" fmla="*/ 4808539 h 6858000"/>
              <a:gd name="connsiteX1665" fmla="*/ 10225825 w 12192000"/>
              <a:gd name="connsiteY1665" fmla="*/ 4816477 h 6858000"/>
              <a:gd name="connsiteX1666" fmla="*/ 10230587 w 12192000"/>
              <a:gd name="connsiteY1666" fmla="*/ 4824414 h 6858000"/>
              <a:gd name="connsiteX1667" fmla="*/ 10232969 w 12192000"/>
              <a:gd name="connsiteY1667" fmla="*/ 4833939 h 6858000"/>
              <a:gd name="connsiteX1668" fmla="*/ 10233763 w 12192000"/>
              <a:gd name="connsiteY1668" fmla="*/ 4843464 h 6858000"/>
              <a:gd name="connsiteX1669" fmla="*/ 10230587 w 12192000"/>
              <a:gd name="connsiteY1669" fmla="*/ 4860927 h 6858000"/>
              <a:gd name="connsiteX1670" fmla="*/ 10219475 w 12192000"/>
              <a:gd name="connsiteY1670" fmla="*/ 4877595 h 6858000"/>
              <a:gd name="connsiteX1671" fmla="*/ 9805134 w 12192000"/>
              <a:gd name="connsiteY1671" fmla="*/ 5291932 h 6858000"/>
              <a:gd name="connsiteX1672" fmla="*/ 9797197 w 12192000"/>
              <a:gd name="connsiteY1672" fmla="*/ 5298282 h 6858000"/>
              <a:gd name="connsiteX1673" fmla="*/ 9788465 w 12192000"/>
              <a:gd name="connsiteY1673" fmla="*/ 5303044 h 6858000"/>
              <a:gd name="connsiteX1674" fmla="*/ 9771003 w 12192000"/>
              <a:gd name="connsiteY1674" fmla="*/ 5306219 h 6858000"/>
              <a:gd name="connsiteX1675" fmla="*/ 9752747 w 12192000"/>
              <a:gd name="connsiteY1675" fmla="*/ 5303044 h 6858000"/>
              <a:gd name="connsiteX1676" fmla="*/ 9736077 w 12192000"/>
              <a:gd name="connsiteY1676" fmla="*/ 5291932 h 6858000"/>
              <a:gd name="connsiteX1677" fmla="*/ 9162192 w 12192000"/>
              <a:gd name="connsiteY1677" fmla="*/ 4718052 h 6858000"/>
              <a:gd name="connsiteX1678" fmla="*/ 8789920 w 12192000"/>
              <a:gd name="connsiteY1678" fmla="*/ 4328320 h 6858000"/>
              <a:gd name="connsiteX1679" fmla="*/ 8785158 w 12192000"/>
              <a:gd name="connsiteY1679" fmla="*/ 4325145 h 6858000"/>
              <a:gd name="connsiteX1680" fmla="*/ 8776426 w 12192000"/>
              <a:gd name="connsiteY1680" fmla="*/ 4317208 h 6858000"/>
              <a:gd name="connsiteX1681" fmla="*/ 8762933 w 12192000"/>
              <a:gd name="connsiteY1681" fmla="*/ 4311651 h 6858000"/>
              <a:gd name="connsiteX1682" fmla="*/ 8756583 w 12192000"/>
              <a:gd name="connsiteY1682" fmla="*/ 4311651 h 6858000"/>
              <a:gd name="connsiteX1683" fmla="*/ 8749439 w 12192000"/>
              <a:gd name="connsiteY1683" fmla="*/ 4315620 h 6858000"/>
              <a:gd name="connsiteX1684" fmla="*/ 8745470 w 12192000"/>
              <a:gd name="connsiteY1684" fmla="*/ 4319589 h 6858000"/>
              <a:gd name="connsiteX1685" fmla="*/ 8743088 w 12192000"/>
              <a:gd name="connsiteY1685" fmla="*/ 4325145 h 6858000"/>
              <a:gd name="connsiteX1686" fmla="*/ 8741501 w 12192000"/>
              <a:gd name="connsiteY1686" fmla="*/ 4337845 h 6858000"/>
              <a:gd name="connsiteX1687" fmla="*/ 8743883 w 12192000"/>
              <a:gd name="connsiteY1687" fmla="*/ 4347370 h 6858000"/>
              <a:gd name="connsiteX1688" fmla="*/ 8747058 w 12192000"/>
              <a:gd name="connsiteY1688" fmla="*/ 4355308 h 6858000"/>
              <a:gd name="connsiteX1689" fmla="*/ 8749439 w 12192000"/>
              <a:gd name="connsiteY1689" fmla="*/ 4358483 h 6858000"/>
              <a:gd name="connsiteX1690" fmla="*/ 8801033 w 12192000"/>
              <a:gd name="connsiteY1690" fmla="*/ 4464051 h 6858000"/>
              <a:gd name="connsiteX1691" fmla="*/ 8865328 w 12192000"/>
              <a:gd name="connsiteY1691" fmla="*/ 4593433 h 6858000"/>
              <a:gd name="connsiteX1692" fmla="*/ 8983596 w 12192000"/>
              <a:gd name="connsiteY1692" fmla="*/ 4821239 h 6858000"/>
              <a:gd name="connsiteX1693" fmla="*/ 8988360 w 12192000"/>
              <a:gd name="connsiteY1693" fmla="*/ 4832352 h 6858000"/>
              <a:gd name="connsiteX1694" fmla="*/ 8989153 w 12192000"/>
              <a:gd name="connsiteY1694" fmla="*/ 4843464 h 6858000"/>
              <a:gd name="connsiteX1695" fmla="*/ 8989153 w 12192000"/>
              <a:gd name="connsiteY1695" fmla="*/ 5274469 h 6858000"/>
              <a:gd name="connsiteX1696" fmla="*/ 8988360 w 12192000"/>
              <a:gd name="connsiteY1696" fmla="*/ 5283994 h 6858000"/>
              <a:gd name="connsiteX1697" fmla="*/ 8985978 w 12192000"/>
              <a:gd name="connsiteY1697" fmla="*/ 5292726 h 6858000"/>
              <a:gd name="connsiteX1698" fmla="*/ 8982009 w 12192000"/>
              <a:gd name="connsiteY1698" fmla="*/ 5302251 h 6858000"/>
              <a:gd name="connsiteX1699" fmla="*/ 8974866 w 12192000"/>
              <a:gd name="connsiteY1699" fmla="*/ 5308601 h 6858000"/>
              <a:gd name="connsiteX1700" fmla="*/ 8968515 w 12192000"/>
              <a:gd name="connsiteY1700" fmla="*/ 5315744 h 6858000"/>
              <a:gd name="connsiteX1701" fmla="*/ 8960578 w 12192000"/>
              <a:gd name="connsiteY1701" fmla="*/ 5319713 h 6858000"/>
              <a:gd name="connsiteX1702" fmla="*/ 8941528 w 12192000"/>
              <a:gd name="connsiteY1702" fmla="*/ 5322888 h 6858000"/>
              <a:gd name="connsiteX1703" fmla="*/ 8305729 w 12192000"/>
              <a:gd name="connsiteY1703" fmla="*/ 5322888 h 6858000"/>
              <a:gd name="connsiteX1704" fmla="*/ 8305729 w 12192000"/>
              <a:gd name="connsiteY1704" fmla="*/ 4824414 h 6858000"/>
              <a:gd name="connsiteX1705" fmla="*/ 8305729 w 12192000"/>
              <a:gd name="connsiteY1705" fmla="*/ 4326733 h 6858000"/>
              <a:gd name="connsiteX1706" fmla="*/ 8305729 w 12192000"/>
              <a:gd name="connsiteY1706" fmla="*/ 3828258 h 6858000"/>
              <a:gd name="connsiteX1707" fmla="*/ 2007404 w 12192000"/>
              <a:gd name="connsiteY1707" fmla="*/ 3330577 h 6858000"/>
              <a:gd name="connsiteX1708" fmla="*/ 2504890 w 12192000"/>
              <a:gd name="connsiteY1708" fmla="*/ 3330577 h 6858000"/>
              <a:gd name="connsiteX1709" fmla="*/ 3002377 w 12192000"/>
              <a:gd name="connsiteY1709" fmla="*/ 3330577 h 6858000"/>
              <a:gd name="connsiteX1710" fmla="*/ 3499864 w 12192000"/>
              <a:gd name="connsiteY1710" fmla="*/ 3330577 h 6858000"/>
              <a:gd name="connsiteX1711" fmla="*/ 3998937 w 12192000"/>
              <a:gd name="connsiteY1711" fmla="*/ 3330577 h 6858000"/>
              <a:gd name="connsiteX1712" fmla="*/ 3998937 w 12192000"/>
              <a:gd name="connsiteY1712" fmla="*/ 3965576 h 6858000"/>
              <a:gd name="connsiteX1713" fmla="*/ 3998937 w 12192000"/>
              <a:gd name="connsiteY1713" fmla="*/ 3970339 h 6858000"/>
              <a:gd name="connsiteX1714" fmla="*/ 3997351 w 12192000"/>
              <a:gd name="connsiteY1714" fmla="*/ 3975895 h 6858000"/>
              <a:gd name="connsiteX1715" fmla="*/ 3996558 w 12192000"/>
              <a:gd name="connsiteY1715" fmla="*/ 3980658 h 6858000"/>
              <a:gd name="connsiteX1716" fmla="*/ 3994178 w 12192000"/>
              <a:gd name="connsiteY1716" fmla="*/ 3984626 h 6858000"/>
              <a:gd name="connsiteX1717" fmla="*/ 3992591 w 12192000"/>
              <a:gd name="connsiteY1717" fmla="*/ 3989389 h 6858000"/>
              <a:gd name="connsiteX1718" fmla="*/ 3989417 w 12192000"/>
              <a:gd name="connsiteY1718" fmla="*/ 3992564 h 6858000"/>
              <a:gd name="connsiteX1719" fmla="*/ 3987037 w 12192000"/>
              <a:gd name="connsiteY1719" fmla="*/ 3997326 h 6858000"/>
              <a:gd name="connsiteX1720" fmla="*/ 3983862 w 12192000"/>
              <a:gd name="connsiteY1720" fmla="*/ 4000501 h 6858000"/>
              <a:gd name="connsiteX1721" fmla="*/ 3980688 w 12192000"/>
              <a:gd name="connsiteY1721" fmla="*/ 4003676 h 6858000"/>
              <a:gd name="connsiteX1722" fmla="*/ 3977515 w 12192000"/>
              <a:gd name="connsiteY1722" fmla="*/ 4006058 h 6858000"/>
              <a:gd name="connsiteX1723" fmla="*/ 3972753 w 12192000"/>
              <a:gd name="connsiteY1723" fmla="*/ 4008439 h 6858000"/>
              <a:gd name="connsiteX1724" fmla="*/ 3968788 w 12192000"/>
              <a:gd name="connsiteY1724" fmla="*/ 4010820 h 6858000"/>
              <a:gd name="connsiteX1725" fmla="*/ 3964027 w 12192000"/>
              <a:gd name="connsiteY1725" fmla="*/ 4012408 h 6858000"/>
              <a:gd name="connsiteX1726" fmla="*/ 3959267 w 12192000"/>
              <a:gd name="connsiteY1726" fmla="*/ 4013995 h 6858000"/>
              <a:gd name="connsiteX1727" fmla="*/ 3955298 w 12192000"/>
              <a:gd name="connsiteY1727" fmla="*/ 4013995 h 6858000"/>
              <a:gd name="connsiteX1728" fmla="*/ 3949744 w 12192000"/>
              <a:gd name="connsiteY1728" fmla="*/ 4014789 h 6858000"/>
              <a:gd name="connsiteX1729" fmla="*/ 3428455 w 12192000"/>
              <a:gd name="connsiteY1729" fmla="*/ 4014789 h 6858000"/>
              <a:gd name="connsiteX1730" fmla="*/ 3422901 w 12192000"/>
              <a:gd name="connsiteY1730" fmla="*/ 4013995 h 6858000"/>
              <a:gd name="connsiteX1731" fmla="*/ 3417346 w 12192000"/>
              <a:gd name="connsiteY1731" fmla="*/ 4013995 h 6858000"/>
              <a:gd name="connsiteX1732" fmla="*/ 3411793 w 12192000"/>
              <a:gd name="connsiteY1732" fmla="*/ 4011614 h 6858000"/>
              <a:gd name="connsiteX1733" fmla="*/ 3406239 w 12192000"/>
              <a:gd name="connsiteY1733" fmla="*/ 4009233 h 6858000"/>
              <a:gd name="connsiteX1734" fmla="*/ 3305471 w 12192000"/>
              <a:gd name="connsiteY1734" fmla="*/ 3960020 h 6858000"/>
              <a:gd name="connsiteX1735" fmla="*/ 3176141 w 12192000"/>
              <a:gd name="connsiteY1735" fmla="*/ 3896520 h 6858000"/>
              <a:gd name="connsiteX1736" fmla="*/ 3043635 w 12192000"/>
              <a:gd name="connsiteY1736" fmla="*/ 3833020 h 6858000"/>
              <a:gd name="connsiteX1737" fmla="*/ 2985715 w 12192000"/>
              <a:gd name="connsiteY1737" fmla="*/ 3806033 h 6858000"/>
              <a:gd name="connsiteX1738" fmla="*/ 2936522 w 12192000"/>
              <a:gd name="connsiteY1738" fmla="*/ 3783808 h 6858000"/>
              <a:gd name="connsiteX1739" fmla="*/ 2933348 w 12192000"/>
              <a:gd name="connsiteY1739" fmla="*/ 3781426 h 6858000"/>
              <a:gd name="connsiteX1740" fmla="*/ 2925414 w 12192000"/>
              <a:gd name="connsiteY1740" fmla="*/ 3778251 h 6858000"/>
              <a:gd name="connsiteX1741" fmla="*/ 2920653 w 12192000"/>
              <a:gd name="connsiteY1741" fmla="*/ 3777458 h 6858000"/>
              <a:gd name="connsiteX1742" fmla="*/ 2914305 w 12192000"/>
              <a:gd name="connsiteY1742" fmla="*/ 3775870 h 6858000"/>
              <a:gd name="connsiteX1743" fmla="*/ 2908752 w 12192000"/>
              <a:gd name="connsiteY1743" fmla="*/ 3775870 h 6858000"/>
              <a:gd name="connsiteX1744" fmla="*/ 2905578 w 12192000"/>
              <a:gd name="connsiteY1744" fmla="*/ 3777458 h 6858000"/>
              <a:gd name="connsiteX1745" fmla="*/ 2903197 w 12192000"/>
              <a:gd name="connsiteY1745" fmla="*/ 3778251 h 6858000"/>
              <a:gd name="connsiteX1746" fmla="*/ 2899230 w 12192000"/>
              <a:gd name="connsiteY1746" fmla="*/ 3779839 h 6858000"/>
              <a:gd name="connsiteX1747" fmla="*/ 2897643 w 12192000"/>
              <a:gd name="connsiteY1747" fmla="*/ 3780633 h 6858000"/>
              <a:gd name="connsiteX1748" fmla="*/ 2895263 w 12192000"/>
              <a:gd name="connsiteY1748" fmla="*/ 3783014 h 6858000"/>
              <a:gd name="connsiteX1749" fmla="*/ 2892883 w 12192000"/>
              <a:gd name="connsiteY1749" fmla="*/ 3785395 h 6858000"/>
              <a:gd name="connsiteX1750" fmla="*/ 2892090 w 12192000"/>
              <a:gd name="connsiteY1750" fmla="*/ 3788570 h 6858000"/>
              <a:gd name="connsiteX1751" fmla="*/ 2890501 w 12192000"/>
              <a:gd name="connsiteY1751" fmla="*/ 3791745 h 6858000"/>
              <a:gd name="connsiteX1752" fmla="*/ 2889709 w 12192000"/>
              <a:gd name="connsiteY1752" fmla="*/ 3794920 h 6858000"/>
              <a:gd name="connsiteX1753" fmla="*/ 2890501 w 12192000"/>
              <a:gd name="connsiteY1753" fmla="*/ 3798095 h 6858000"/>
              <a:gd name="connsiteX1754" fmla="*/ 2890501 w 12192000"/>
              <a:gd name="connsiteY1754" fmla="*/ 3802064 h 6858000"/>
              <a:gd name="connsiteX1755" fmla="*/ 2892883 w 12192000"/>
              <a:gd name="connsiteY1755" fmla="*/ 3805239 h 6858000"/>
              <a:gd name="connsiteX1756" fmla="*/ 2893675 w 12192000"/>
              <a:gd name="connsiteY1756" fmla="*/ 3808414 h 6858000"/>
              <a:gd name="connsiteX1757" fmla="*/ 2896056 w 12192000"/>
              <a:gd name="connsiteY1757" fmla="*/ 3811589 h 6858000"/>
              <a:gd name="connsiteX1758" fmla="*/ 2899230 w 12192000"/>
              <a:gd name="connsiteY1758" fmla="*/ 3816351 h 6858000"/>
              <a:gd name="connsiteX1759" fmla="*/ 2903197 w 12192000"/>
              <a:gd name="connsiteY1759" fmla="*/ 3821114 h 6858000"/>
              <a:gd name="connsiteX1760" fmla="*/ 2907164 w 12192000"/>
              <a:gd name="connsiteY1760" fmla="*/ 3824289 h 6858000"/>
              <a:gd name="connsiteX1761" fmla="*/ 3249137 w 12192000"/>
              <a:gd name="connsiteY1761" fmla="*/ 4137026 h 6858000"/>
              <a:gd name="connsiteX1762" fmla="*/ 3920388 w 12192000"/>
              <a:gd name="connsiteY1762" fmla="*/ 4808539 h 6858000"/>
              <a:gd name="connsiteX1763" fmla="*/ 3923561 w 12192000"/>
              <a:gd name="connsiteY1763" fmla="*/ 4811714 h 6858000"/>
              <a:gd name="connsiteX1764" fmla="*/ 3925940 w 12192000"/>
              <a:gd name="connsiteY1764" fmla="*/ 4816477 h 6858000"/>
              <a:gd name="connsiteX1765" fmla="*/ 3928322 w 12192000"/>
              <a:gd name="connsiteY1765" fmla="*/ 4821239 h 6858000"/>
              <a:gd name="connsiteX1766" fmla="*/ 3930703 w 12192000"/>
              <a:gd name="connsiteY1766" fmla="*/ 4825208 h 6858000"/>
              <a:gd name="connsiteX1767" fmla="*/ 3933083 w 12192000"/>
              <a:gd name="connsiteY1767" fmla="*/ 4829970 h 6858000"/>
              <a:gd name="connsiteX1768" fmla="*/ 3933877 w 12192000"/>
              <a:gd name="connsiteY1768" fmla="*/ 4833939 h 6858000"/>
              <a:gd name="connsiteX1769" fmla="*/ 3933877 w 12192000"/>
              <a:gd name="connsiteY1769" fmla="*/ 4843464 h 6858000"/>
              <a:gd name="connsiteX1770" fmla="*/ 3933877 w 12192000"/>
              <a:gd name="connsiteY1770" fmla="*/ 4852195 h 6858000"/>
              <a:gd name="connsiteX1771" fmla="*/ 3930703 w 12192000"/>
              <a:gd name="connsiteY1771" fmla="*/ 4860927 h 6858000"/>
              <a:gd name="connsiteX1772" fmla="*/ 3928322 w 12192000"/>
              <a:gd name="connsiteY1772" fmla="*/ 4865689 h 6858000"/>
              <a:gd name="connsiteX1773" fmla="*/ 3925940 w 12192000"/>
              <a:gd name="connsiteY1773" fmla="*/ 4869658 h 6858000"/>
              <a:gd name="connsiteX1774" fmla="*/ 3923561 w 12192000"/>
              <a:gd name="connsiteY1774" fmla="*/ 4874420 h 6858000"/>
              <a:gd name="connsiteX1775" fmla="*/ 3920388 w 12192000"/>
              <a:gd name="connsiteY1775" fmla="*/ 4877595 h 6858000"/>
              <a:gd name="connsiteX1776" fmla="*/ 3505419 w 12192000"/>
              <a:gd name="connsiteY1776" fmla="*/ 5291932 h 6858000"/>
              <a:gd name="connsiteX1777" fmla="*/ 3502245 w 12192000"/>
              <a:gd name="connsiteY1777" fmla="*/ 5295107 h 6858000"/>
              <a:gd name="connsiteX1778" fmla="*/ 3497484 w 12192000"/>
              <a:gd name="connsiteY1778" fmla="*/ 5298282 h 6858000"/>
              <a:gd name="connsiteX1779" fmla="*/ 3493517 w 12192000"/>
              <a:gd name="connsiteY1779" fmla="*/ 5300663 h 6858000"/>
              <a:gd name="connsiteX1780" fmla="*/ 3488756 w 12192000"/>
              <a:gd name="connsiteY1780" fmla="*/ 5303044 h 6858000"/>
              <a:gd name="connsiteX1781" fmla="*/ 3483995 w 12192000"/>
              <a:gd name="connsiteY1781" fmla="*/ 5304632 h 6858000"/>
              <a:gd name="connsiteX1782" fmla="*/ 3480029 w 12192000"/>
              <a:gd name="connsiteY1782" fmla="*/ 5305426 h 6858000"/>
              <a:gd name="connsiteX1783" fmla="*/ 3470507 w 12192000"/>
              <a:gd name="connsiteY1783" fmla="*/ 5306219 h 6858000"/>
              <a:gd name="connsiteX1784" fmla="*/ 3461779 w 12192000"/>
              <a:gd name="connsiteY1784" fmla="*/ 5305426 h 6858000"/>
              <a:gd name="connsiteX1785" fmla="*/ 3453050 w 12192000"/>
              <a:gd name="connsiteY1785" fmla="*/ 5303044 h 6858000"/>
              <a:gd name="connsiteX1786" fmla="*/ 3448290 w 12192000"/>
              <a:gd name="connsiteY1786" fmla="*/ 5300663 h 6858000"/>
              <a:gd name="connsiteX1787" fmla="*/ 3444324 w 12192000"/>
              <a:gd name="connsiteY1787" fmla="*/ 5298282 h 6858000"/>
              <a:gd name="connsiteX1788" fmla="*/ 3440356 w 12192000"/>
              <a:gd name="connsiteY1788" fmla="*/ 5295107 h 6858000"/>
              <a:gd name="connsiteX1789" fmla="*/ 3436388 w 12192000"/>
              <a:gd name="connsiteY1789" fmla="*/ 5291932 h 6858000"/>
              <a:gd name="connsiteX1790" fmla="*/ 2862731 w 12192000"/>
              <a:gd name="connsiteY1790" fmla="*/ 4718052 h 6858000"/>
              <a:gd name="connsiteX1791" fmla="*/ 2489815 w 12192000"/>
              <a:gd name="connsiteY1791" fmla="*/ 4328320 h 6858000"/>
              <a:gd name="connsiteX1792" fmla="*/ 2485847 w 12192000"/>
              <a:gd name="connsiteY1792" fmla="*/ 4325145 h 6858000"/>
              <a:gd name="connsiteX1793" fmla="*/ 2482673 w 12192000"/>
              <a:gd name="connsiteY1793" fmla="*/ 4321970 h 6858000"/>
              <a:gd name="connsiteX1794" fmla="*/ 2477121 w 12192000"/>
              <a:gd name="connsiteY1794" fmla="*/ 4317208 h 6858000"/>
              <a:gd name="connsiteX1795" fmla="*/ 2473153 w 12192000"/>
              <a:gd name="connsiteY1795" fmla="*/ 4316414 h 6858000"/>
              <a:gd name="connsiteX1796" fmla="*/ 2469979 w 12192000"/>
              <a:gd name="connsiteY1796" fmla="*/ 4314033 h 6858000"/>
              <a:gd name="connsiteX1797" fmla="*/ 2466806 w 12192000"/>
              <a:gd name="connsiteY1797" fmla="*/ 4313239 h 6858000"/>
              <a:gd name="connsiteX1798" fmla="*/ 2463631 w 12192000"/>
              <a:gd name="connsiteY1798" fmla="*/ 4311651 h 6858000"/>
              <a:gd name="connsiteX1799" fmla="*/ 2459664 w 12192000"/>
              <a:gd name="connsiteY1799" fmla="*/ 4311651 h 6858000"/>
              <a:gd name="connsiteX1800" fmla="*/ 2456491 w 12192000"/>
              <a:gd name="connsiteY1800" fmla="*/ 4313239 h 6858000"/>
              <a:gd name="connsiteX1801" fmla="*/ 2453316 w 12192000"/>
              <a:gd name="connsiteY1801" fmla="*/ 4313239 h 6858000"/>
              <a:gd name="connsiteX1802" fmla="*/ 2450143 w 12192000"/>
              <a:gd name="connsiteY1802" fmla="*/ 4315620 h 6858000"/>
              <a:gd name="connsiteX1803" fmla="*/ 2447763 w 12192000"/>
              <a:gd name="connsiteY1803" fmla="*/ 4317208 h 6858000"/>
              <a:gd name="connsiteX1804" fmla="*/ 2445383 w 12192000"/>
              <a:gd name="connsiteY1804" fmla="*/ 4319589 h 6858000"/>
              <a:gd name="connsiteX1805" fmla="*/ 2444589 w 12192000"/>
              <a:gd name="connsiteY1805" fmla="*/ 4322764 h 6858000"/>
              <a:gd name="connsiteX1806" fmla="*/ 2443001 w 12192000"/>
              <a:gd name="connsiteY1806" fmla="*/ 4325145 h 6858000"/>
              <a:gd name="connsiteX1807" fmla="*/ 2442209 w 12192000"/>
              <a:gd name="connsiteY1807" fmla="*/ 4328320 h 6858000"/>
              <a:gd name="connsiteX1808" fmla="*/ 2442209 w 12192000"/>
              <a:gd name="connsiteY1808" fmla="*/ 4330701 h 6858000"/>
              <a:gd name="connsiteX1809" fmla="*/ 2442209 w 12192000"/>
              <a:gd name="connsiteY1809" fmla="*/ 4337845 h 6858000"/>
              <a:gd name="connsiteX1810" fmla="*/ 2443001 w 12192000"/>
              <a:gd name="connsiteY1810" fmla="*/ 4343401 h 6858000"/>
              <a:gd name="connsiteX1811" fmla="*/ 2444589 w 12192000"/>
              <a:gd name="connsiteY1811" fmla="*/ 4348958 h 6858000"/>
              <a:gd name="connsiteX1812" fmla="*/ 2447763 w 12192000"/>
              <a:gd name="connsiteY1812" fmla="*/ 4355308 h 6858000"/>
              <a:gd name="connsiteX1813" fmla="*/ 2450143 w 12192000"/>
              <a:gd name="connsiteY1813" fmla="*/ 4358483 h 6858000"/>
              <a:gd name="connsiteX1814" fmla="*/ 2461252 w 12192000"/>
              <a:gd name="connsiteY1814" fmla="*/ 4381501 h 6858000"/>
              <a:gd name="connsiteX1815" fmla="*/ 2473153 w 12192000"/>
              <a:gd name="connsiteY1815" fmla="*/ 4406901 h 6858000"/>
              <a:gd name="connsiteX1816" fmla="*/ 2501717 w 12192000"/>
              <a:gd name="connsiteY1816" fmla="*/ 4464051 h 6858000"/>
              <a:gd name="connsiteX1817" fmla="*/ 2566779 w 12192000"/>
              <a:gd name="connsiteY1817" fmla="*/ 4593433 h 6858000"/>
              <a:gd name="connsiteX1818" fmla="*/ 2632634 w 12192000"/>
              <a:gd name="connsiteY1818" fmla="*/ 4720433 h 6858000"/>
              <a:gd name="connsiteX1819" fmla="*/ 2684207 w 12192000"/>
              <a:gd name="connsiteY1819" fmla="*/ 4821239 h 6858000"/>
              <a:gd name="connsiteX1820" fmla="*/ 2686589 w 12192000"/>
              <a:gd name="connsiteY1820" fmla="*/ 4824414 h 6858000"/>
              <a:gd name="connsiteX1821" fmla="*/ 2687382 w 12192000"/>
              <a:gd name="connsiteY1821" fmla="*/ 4826795 h 6858000"/>
              <a:gd name="connsiteX1822" fmla="*/ 2688968 w 12192000"/>
              <a:gd name="connsiteY1822" fmla="*/ 4832352 h 6858000"/>
              <a:gd name="connsiteX1823" fmla="*/ 2689763 w 12192000"/>
              <a:gd name="connsiteY1823" fmla="*/ 4837908 h 6858000"/>
              <a:gd name="connsiteX1824" fmla="*/ 2689763 w 12192000"/>
              <a:gd name="connsiteY1824" fmla="*/ 4843464 h 6858000"/>
              <a:gd name="connsiteX1825" fmla="*/ 2689763 w 12192000"/>
              <a:gd name="connsiteY1825" fmla="*/ 5275263 h 6858000"/>
              <a:gd name="connsiteX1826" fmla="*/ 2689763 w 12192000"/>
              <a:gd name="connsiteY1826" fmla="*/ 5280026 h 6858000"/>
              <a:gd name="connsiteX1827" fmla="*/ 2689763 w 12192000"/>
              <a:gd name="connsiteY1827" fmla="*/ 5283994 h 6858000"/>
              <a:gd name="connsiteX1828" fmla="*/ 2687382 w 12192000"/>
              <a:gd name="connsiteY1828" fmla="*/ 5288757 h 6858000"/>
              <a:gd name="connsiteX1829" fmla="*/ 2686589 w 12192000"/>
              <a:gd name="connsiteY1829" fmla="*/ 5294313 h 6858000"/>
              <a:gd name="connsiteX1830" fmla="*/ 2684207 w 12192000"/>
              <a:gd name="connsiteY1830" fmla="*/ 5297488 h 6858000"/>
              <a:gd name="connsiteX1831" fmla="*/ 2681828 w 12192000"/>
              <a:gd name="connsiteY1831" fmla="*/ 5302251 h 6858000"/>
              <a:gd name="connsiteX1832" fmla="*/ 2678653 w 12192000"/>
              <a:gd name="connsiteY1832" fmla="*/ 5305426 h 6858000"/>
              <a:gd name="connsiteX1833" fmla="*/ 2676274 w 12192000"/>
              <a:gd name="connsiteY1833" fmla="*/ 5308601 h 6858000"/>
              <a:gd name="connsiteX1834" fmla="*/ 2673100 w 12192000"/>
              <a:gd name="connsiteY1834" fmla="*/ 5311776 h 6858000"/>
              <a:gd name="connsiteX1835" fmla="*/ 2668338 w 12192000"/>
              <a:gd name="connsiteY1835" fmla="*/ 5315744 h 6858000"/>
              <a:gd name="connsiteX1836" fmla="*/ 2665164 w 12192000"/>
              <a:gd name="connsiteY1836" fmla="*/ 5317332 h 6858000"/>
              <a:gd name="connsiteX1837" fmla="*/ 2661199 w 12192000"/>
              <a:gd name="connsiteY1837" fmla="*/ 5319713 h 6858000"/>
              <a:gd name="connsiteX1838" fmla="*/ 2656438 w 12192000"/>
              <a:gd name="connsiteY1838" fmla="*/ 5321301 h 6858000"/>
              <a:gd name="connsiteX1839" fmla="*/ 2651677 w 12192000"/>
              <a:gd name="connsiteY1839" fmla="*/ 5322094 h 6858000"/>
              <a:gd name="connsiteX1840" fmla="*/ 2646123 w 12192000"/>
              <a:gd name="connsiteY1840" fmla="*/ 5322888 h 6858000"/>
              <a:gd name="connsiteX1841" fmla="*/ 2642156 w 12192000"/>
              <a:gd name="connsiteY1841" fmla="*/ 5322888 h 6858000"/>
              <a:gd name="connsiteX1842" fmla="*/ 2005817 w 12192000"/>
              <a:gd name="connsiteY1842" fmla="*/ 5322888 h 6858000"/>
              <a:gd name="connsiteX1843" fmla="*/ 2005817 w 12192000"/>
              <a:gd name="connsiteY1843" fmla="*/ 4824414 h 6858000"/>
              <a:gd name="connsiteX1844" fmla="*/ 2005817 w 12192000"/>
              <a:gd name="connsiteY1844" fmla="*/ 4326733 h 6858000"/>
              <a:gd name="connsiteX1845" fmla="*/ 2005817 w 12192000"/>
              <a:gd name="connsiteY1845" fmla="*/ 3828258 h 6858000"/>
              <a:gd name="connsiteX1846" fmla="*/ 11279543 w 12192000"/>
              <a:gd name="connsiteY1846" fmla="*/ 2633665 h 6858000"/>
              <a:gd name="connsiteX1847" fmla="*/ 11230350 w 12192000"/>
              <a:gd name="connsiteY1847" fmla="*/ 2636045 h 6858000"/>
              <a:gd name="connsiteX1848" fmla="*/ 11187504 w 12192000"/>
              <a:gd name="connsiteY1848" fmla="*/ 2636839 h 6858000"/>
              <a:gd name="connsiteX1849" fmla="*/ 11115301 w 12192000"/>
              <a:gd name="connsiteY1849" fmla="*/ 2641603 h 6858000"/>
              <a:gd name="connsiteX1850" fmla="*/ 11060554 w 12192000"/>
              <a:gd name="connsiteY1850" fmla="*/ 2647953 h 6858000"/>
              <a:gd name="connsiteX1851" fmla="*/ 11020882 w 12192000"/>
              <a:gd name="connsiteY1851" fmla="*/ 2656683 h 6858000"/>
              <a:gd name="connsiteX1852" fmla="*/ 10989144 w 12192000"/>
              <a:gd name="connsiteY1852" fmla="*/ 2667002 h 6858000"/>
              <a:gd name="connsiteX1853" fmla="*/ 10966928 w 12192000"/>
              <a:gd name="connsiteY1853" fmla="*/ 2678908 h 6858000"/>
              <a:gd name="connsiteX1854" fmla="*/ 10947885 w 12192000"/>
              <a:gd name="connsiteY1854" fmla="*/ 2693990 h 6858000"/>
              <a:gd name="connsiteX1855" fmla="*/ 10933604 w 12192000"/>
              <a:gd name="connsiteY1855" fmla="*/ 2705896 h 6858000"/>
              <a:gd name="connsiteX1856" fmla="*/ 10920909 w 12192000"/>
              <a:gd name="connsiteY1856" fmla="*/ 2719389 h 6858000"/>
              <a:gd name="connsiteX1857" fmla="*/ 10911387 w 12192000"/>
              <a:gd name="connsiteY1857" fmla="*/ 2735264 h 6858000"/>
              <a:gd name="connsiteX1858" fmla="*/ 10903452 w 12192000"/>
              <a:gd name="connsiteY1858" fmla="*/ 2750347 h 6858000"/>
              <a:gd name="connsiteX1859" fmla="*/ 10897105 w 12192000"/>
              <a:gd name="connsiteY1859" fmla="*/ 2766221 h 6858000"/>
              <a:gd name="connsiteX1860" fmla="*/ 10892345 w 12192000"/>
              <a:gd name="connsiteY1860" fmla="*/ 2784478 h 6858000"/>
              <a:gd name="connsiteX1861" fmla="*/ 10889171 w 12192000"/>
              <a:gd name="connsiteY1861" fmla="*/ 2801939 h 6858000"/>
              <a:gd name="connsiteX1862" fmla="*/ 10887584 w 12192000"/>
              <a:gd name="connsiteY1862" fmla="*/ 2820196 h 6858000"/>
              <a:gd name="connsiteX1863" fmla="*/ 10889171 w 12192000"/>
              <a:gd name="connsiteY1863" fmla="*/ 2839246 h 6858000"/>
              <a:gd name="connsiteX1864" fmla="*/ 10892345 w 12192000"/>
              <a:gd name="connsiteY1864" fmla="*/ 2857503 h 6858000"/>
              <a:gd name="connsiteX1865" fmla="*/ 10897105 w 12192000"/>
              <a:gd name="connsiteY1865" fmla="*/ 2875758 h 6858000"/>
              <a:gd name="connsiteX1866" fmla="*/ 10903452 w 12192000"/>
              <a:gd name="connsiteY1866" fmla="*/ 2892428 h 6858000"/>
              <a:gd name="connsiteX1867" fmla="*/ 10911387 w 12192000"/>
              <a:gd name="connsiteY1867" fmla="*/ 2908303 h 6858000"/>
              <a:gd name="connsiteX1868" fmla="*/ 10920909 w 12192000"/>
              <a:gd name="connsiteY1868" fmla="*/ 2923384 h 6858000"/>
              <a:gd name="connsiteX1869" fmla="*/ 10933604 w 12192000"/>
              <a:gd name="connsiteY1869" fmla="*/ 2936877 h 6858000"/>
              <a:gd name="connsiteX1870" fmla="*/ 10947885 w 12192000"/>
              <a:gd name="connsiteY1870" fmla="*/ 2949578 h 6858000"/>
              <a:gd name="connsiteX1871" fmla="*/ 10966928 w 12192000"/>
              <a:gd name="connsiteY1871" fmla="*/ 2963866 h 6858000"/>
              <a:gd name="connsiteX1872" fmla="*/ 10989144 w 12192000"/>
              <a:gd name="connsiteY1872" fmla="*/ 2975772 h 6858000"/>
              <a:gd name="connsiteX1873" fmla="*/ 11020882 w 12192000"/>
              <a:gd name="connsiteY1873" fmla="*/ 2986091 h 6858000"/>
              <a:gd name="connsiteX1874" fmla="*/ 11060554 w 12192000"/>
              <a:gd name="connsiteY1874" fmla="*/ 2994822 h 6858000"/>
              <a:gd name="connsiteX1875" fmla="*/ 11115301 w 12192000"/>
              <a:gd name="connsiteY1875" fmla="*/ 3001966 h 6858000"/>
              <a:gd name="connsiteX1876" fmla="*/ 11187504 w 12192000"/>
              <a:gd name="connsiteY1876" fmla="*/ 3005933 h 6858000"/>
              <a:gd name="connsiteX1877" fmla="*/ 11279543 w 12192000"/>
              <a:gd name="connsiteY1877" fmla="*/ 3008315 h 6858000"/>
              <a:gd name="connsiteX1878" fmla="*/ 11395385 w 12192000"/>
              <a:gd name="connsiteY1878" fmla="*/ 3009902 h 6858000"/>
              <a:gd name="connsiteX1879" fmla="*/ 11510434 w 12192000"/>
              <a:gd name="connsiteY1879" fmla="*/ 3008315 h 6858000"/>
              <a:gd name="connsiteX1880" fmla="*/ 11559628 w 12192000"/>
              <a:gd name="connsiteY1880" fmla="*/ 3007521 h 6858000"/>
              <a:gd name="connsiteX1881" fmla="*/ 11603267 w 12192000"/>
              <a:gd name="connsiteY1881" fmla="*/ 3005933 h 6858000"/>
              <a:gd name="connsiteX1882" fmla="*/ 11674676 w 12192000"/>
              <a:gd name="connsiteY1882" fmla="*/ 3001966 h 6858000"/>
              <a:gd name="connsiteX1883" fmla="*/ 11728630 w 12192000"/>
              <a:gd name="connsiteY1883" fmla="*/ 2994822 h 6858000"/>
              <a:gd name="connsiteX1884" fmla="*/ 11769889 w 12192000"/>
              <a:gd name="connsiteY1884" fmla="*/ 2986091 h 6858000"/>
              <a:gd name="connsiteX1885" fmla="*/ 11800040 w 12192000"/>
              <a:gd name="connsiteY1885" fmla="*/ 2975772 h 6858000"/>
              <a:gd name="connsiteX1886" fmla="*/ 11823843 w 12192000"/>
              <a:gd name="connsiteY1886" fmla="*/ 2963866 h 6858000"/>
              <a:gd name="connsiteX1887" fmla="*/ 11842886 w 12192000"/>
              <a:gd name="connsiteY1887" fmla="*/ 2949578 h 6858000"/>
              <a:gd name="connsiteX1888" fmla="*/ 11856374 w 12192000"/>
              <a:gd name="connsiteY1888" fmla="*/ 2936877 h 6858000"/>
              <a:gd name="connsiteX1889" fmla="*/ 11868276 w 12192000"/>
              <a:gd name="connsiteY1889" fmla="*/ 2923384 h 6858000"/>
              <a:gd name="connsiteX1890" fmla="*/ 11878590 w 12192000"/>
              <a:gd name="connsiteY1890" fmla="*/ 2908303 h 6858000"/>
              <a:gd name="connsiteX1891" fmla="*/ 11887319 w 12192000"/>
              <a:gd name="connsiteY1891" fmla="*/ 2892428 h 6858000"/>
              <a:gd name="connsiteX1892" fmla="*/ 11894459 w 12192000"/>
              <a:gd name="connsiteY1892" fmla="*/ 2875758 h 6858000"/>
              <a:gd name="connsiteX1893" fmla="*/ 11898427 w 12192000"/>
              <a:gd name="connsiteY1893" fmla="*/ 2859090 h 6858000"/>
              <a:gd name="connsiteX1894" fmla="*/ 11900807 w 12192000"/>
              <a:gd name="connsiteY1894" fmla="*/ 2840833 h 6858000"/>
              <a:gd name="connsiteX1895" fmla="*/ 11901600 w 12192000"/>
              <a:gd name="connsiteY1895" fmla="*/ 2823372 h 6858000"/>
              <a:gd name="connsiteX1896" fmla="*/ 11900807 w 12192000"/>
              <a:gd name="connsiteY1896" fmla="*/ 2804321 h 6858000"/>
              <a:gd name="connsiteX1897" fmla="*/ 11898427 w 12192000"/>
              <a:gd name="connsiteY1897" fmla="*/ 2785272 h 6858000"/>
              <a:gd name="connsiteX1898" fmla="*/ 11894459 w 12192000"/>
              <a:gd name="connsiteY1898" fmla="*/ 2767808 h 6858000"/>
              <a:gd name="connsiteX1899" fmla="*/ 11887319 w 12192000"/>
              <a:gd name="connsiteY1899" fmla="*/ 2750347 h 6858000"/>
              <a:gd name="connsiteX1900" fmla="*/ 11878590 w 12192000"/>
              <a:gd name="connsiteY1900" fmla="*/ 2735264 h 6858000"/>
              <a:gd name="connsiteX1901" fmla="*/ 11868276 w 12192000"/>
              <a:gd name="connsiteY1901" fmla="*/ 2719389 h 6858000"/>
              <a:gd name="connsiteX1902" fmla="*/ 11856374 w 12192000"/>
              <a:gd name="connsiteY1902" fmla="*/ 2705896 h 6858000"/>
              <a:gd name="connsiteX1903" fmla="*/ 11842886 w 12192000"/>
              <a:gd name="connsiteY1903" fmla="*/ 2693990 h 6858000"/>
              <a:gd name="connsiteX1904" fmla="*/ 11823843 w 12192000"/>
              <a:gd name="connsiteY1904" fmla="*/ 2678908 h 6858000"/>
              <a:gd name="connsiteX1905" fmla="*/ 11800040 w 12192000"/>
              <a:gd name="connsiteY1905" fmla="*/ 2667002 h 6858000"/>
              <a:gd name="connsiteX1906" fmla="*/ 11769889 w 12192000"/>
              <a:gd name="connsiteY1906" fmla="*/ 2656683 h 6858000"/>
              <a:gd name="connsiteX1907" fmla="*/ 11728630 w 12192000"/>
              <a:gd name="connsiteY1907" fmla="*/ 2647953 h 6858000"/>
              <a:gd name="connsiteX1908" fmla="*/ 11674676 w 12192000"/>
              <a:gd name="connsiteY1908" fmla="*/ 2641603 h 6858000"/>
              <a:gd name="connsiteX1909" fmla="*/ 11603267 w 12192000"/>
              <a:gd name="connsiteY1909" fmla="*/ 2636839 h 6858000"/>
              <a:gd name="connsiteX1910" fmla="*/ 11510434 w 12192000"/>
              <a:gd name="connsiteY1910" fmla="*/ 2633665 h 6858000"/>
              <a:gd name="connsiteX1911" fmla="*/ 11395385 w 12192000"/>
              <a:gd name="connsiteY1911" fmla="*/ 2633665 h 6858000"/>
              <a:gd name="connsiteX1912" fmla="*/ 5006277 w 12192000"/>
              <a:gd name="connsiteY1912" fmla="*/ 2633665 h 6858000"/>
              <a:gd name="connsiteX1913" fmla="*/ 4979321 w 12192000"/>
              <a:gd name="connsiteY1913" fmla="*/ 2634458 h 6858000"/>
              <a:gd name="connsiteX1914" fmla="*/ 4931753 w 12192000"/>
              <a:gd name="connsiteY1914" fmla="*/ 2636047 h 6858000"/>
              <a:gd name="connsiteX1915" fmla="*/ 4888148 w 12192000"/>
              <a:gd name="connsiteY1915" fmla="*/ 2636839 h 6858000"/>
              <a:gd name="connsiteX1916" fmla="*/ 4850091 w 12192000"/>
              <a:gd name="connsiteY1916" fmla="*/ 2639224 h 6858000"/>
              <a:gd name="connsiteX1917" fmla="*/ 4816002 w 12192000"/>
              <a:gd name="connsiteY1917" fmla="*/ 2641604 h 6858000"/>
              <a:gd name="connsiteX1918" fmla="*/ 4786667 w 12192000"/>
              <a:gd name="connsiteY1918" fmla="*/ 2644778 h 6858000"/>
              <a:gd name="connsiteX1919" fmla="*/ 4761297 w 12192000"/>
              <a:gd name="connsiteY1919" fmla="*/ 2647953 h 6858000"/>
              <a:gd name="connsiteX1920" fmla="*/ 4739891 w 12192000"/>
              <a:gd name="connsiteY1920" fmla="*/ 2652715 h 6858000"/>
              <a:gd name="connsiteX1921" fmla="*/ 4720863 w 12192000"/>
              <a:gd name="connsiteY1921" fmla="*/ 2656684 h 6858000"/>
              <a:gd name="connsiteX1922" fmla="*/ 4704213 w 12192000"/>
              <a:gd name="connsiteY1922" fmla="*/ 2661447 h 6858000"/>
              <a:gd name="connsiteX1923" fmla="*/ 4690736 w 12192000"/>
              <a:gd name="connsiteY1923" fmla="*/ 2667003 h 6858000"/>
              <a:gd name="connsiteX1924" fmla="*/ 4678843 w 12192000"/>
              <a:gd name="connsiteY1924" fmla="*/ 2672558 h 6858000"/>
              <a:gd name="connsiteX1925" fmla="*/ 4667745 w 12192000"/>
              <a:gd name="connsiteY1925" fmla="*/ 2678909 h 6858000"/>
              <a:gd name="connsiteX1926" fmla="*/ 4657438 w 12192000"/>
              <a:gd name="connsiteY1926" fmla="*/ 2686053 h 6858000"/>
              <a:gd name="connsiteX1927" fmla="*/ 4648717 w 12192000"/>
              <a:gd name="connsiteY1927" fmla="*/ 2693992 h 6858000"/>
              <a:gd name="connsiteX1928" fmla="*/ 4640789 w 12192000"/>
              <a:gd name="connsiteY1928" fmla="*/ 2699546 h 6858000"/>
              <a:gd name="connsiteX1929" fmla="*/ 4634447 w 12192000"/>
              <a:gd name="connsiteY1929" fmla="*/ 2705896 h 6858000"/>
              <a:gd name="connsiteX1930" fmla="*/ 4628896 w 12192000"/>
              <a:gd name="connsiteY1930" fmla="*/ 2713039 h 6858000"/>
              <a:gd name="connsiteX1931" fmla="*/ 4623347 w 12192000"/>
              <a:gd name="connsiteY1931" fmla="*/ 2719389 h 6858000"/>
              <a:gd name="connsiteX1932" fmla="*/ 4617005 w 12192000"/>
              <a:gd name="connsiteY1932" fmla="*/ 2727327 h 6858000"/>
              <a:gd name="connsiteX1933" fmla="*/ 4611454 w 12192000"/>
              <a:gd name="connsiteY1933" fmla="*/ 2735264 h 6858000"/>
              <a:gd name="connsiteX1934" fmla="*/ 4607489 w 12192000"/>
              <a:gd name="connsiteY1934" fmla="*/ 2743202 h 6858000"/>
              <a:gd name="connsiteX1935" fmla="*/ 4604318 w 12192000"/>
              <a:gd name="connsiteY1935" fmla="*/ 2750349 h 6858000"/>
              <a:gd name="connsiteX1936" fmla="*/ 4600355 w 12192000"/>
              <a:gd name="connsiteY1936" fmla="*/ 2758284 h 6858000"/>
              <a:gd name="connsiteX1937" fmla="*/ 4597184 w 12192000"/>
              <a:gd name="connsiteY1937" fmla="*/ 2767809 h 6858000"/>
              <a:gd name="connsiteX1938" fmla="*/ 4594804 w 12192000"/>
              <a:gd name="connsiteY1938" fmla="*/ 2774952 h 6858000"/>
              <a:gd name="connsiteX1939" fmla="*/ 4593220 w 12192000"/>
              <a:gd name="connsiteY1939" fmla="*/ 2784478 h 6858000"/>
              <a:gd name="connsiteX1940" fmla="*/ 4590841 w 12192000"/>
              <a:gd name="connsiteY1940" fmla="*/ 2793209 h 6858000"/>
              <a:gd name="connsiteX1941" fmla="*/ 4589254 w 12192000"/>
              <a:gd name="connsiteY1941" fmla="*/ 2801939 h 6858000"/>
              <a:gd name="connsiteX1942" fmla="*/ 4589254 w 12192000"/>
              <a:gd name="connsiteY1942" fmla="*/ 2820197 h 6858000"/>
              <a:gd name="connsiteX1943" fmla="*/ 4589254 w 12192000"/>
              <a:gd name="connsiteY1943" fmla="*/ 2839248 h 6858000"/>
              <a:gd name="connsiteX1944" fmla="*/ 4590841 w 12192000"/>
              <a:gd name="connsiteY1944" fmla="*/ 2848771 h 6858000"/>
              <a:gd name="connsiteX1945" fmla="*/ 4593220 w 12192000"/>
              <a:gd name="connsiteY1945" fmla="*/ 2857503 h 6858000"/>
              <a:gd name="connsiteX1946" fmla="*/ 4594804 w 12192000"/>
              <a:gd name="connsiteY1946" fmla="*/ 2867027 h 6858000"/>
              <a:gd name="connsiteX1947" fmla="*/ 4597184 w 12192000"/>
              <a:gd name="connsiteY1947" fmla="*/ 2875758 h 6858000"/>
              <a:gd name="connsiteX1948" fmla="*/ 4600355 w 12192000"/>
              <a:gd name="connsiteY1948" fmla="*/ 2884489 h 6858000"/>
              <a:gd name="connsiteX1949" fmla="*/ 4604318 w 12192000"/>
              <a:gd name="connsiteY1949" fmla="*/ 2892428 h 6858000"/>
              <a:gd name="connsiteX1950" fmla="*/ 4607489 w 12192000"/>
              <a:gd name="connsiteY1950" fmla="*/ 2900364 h 6858000"/>
              <a:gd name="connsiteX1951" fmla="*/ 4611454 w 12192000"/>
              <a:gd name="connsiteY1951" fmla="*/ 2908303 h 6858000"/>
              <a:gd name="connsiteX1952" fmla="*/ 4617005 w 12192000"/>
              <a:gd name="connsiteY1952" fmla="*/ 2916240 h 6858000"/>
              <a:gd name="connsiteX1953" fmla="*/ 4623347 w 12192000"/>
              <a:gd name="connsiteY1953" fmla="*/ 2923384 h 6858000"/>
              <a:gd name="connsiteX1954" fmla="*/ 4628896 w 12192000"/>
              <a:gd name="connsiteY1954" fmla="*/ 2930528 h 6858000"/>
              <a:gd name="connsiteX1955" fmla="*/ 4634447 w 12192000"/>
              <a:gd name="connsiteY1955" fmla="*/ 2936877 h 6858000"/>
              <a:gd name="connsiteX1956" fmla="*/ 4640789 w 12192000"/>
              <a:gd name="connsiteY1956" fmla="*/ 2944024 h 6858000"/>
              <a:gd name="connsiteX1957" fmla="*/ 4648717 w 12192000"/>
              <a:gd name="connsiteY1957" fmla="*/ 2949578 h 6858000"/>
              <a:gd name="connsiteX1958" fmla="*/ 4657438 w 12192000"/>
              <a:gd name="connsiteY1958" fmla="*/ 2957515 h 6858000"/>
              <a:gd name="connsiteX1959" fmla="*/ 4667745 w 12192000"/>
              <a:gd name="connsiteY1959" fmla="*/ 2963866 h 6858000"/>
              <a:gd name="connsiteX1960" fmla="*/ 4678843 w 12192000"/>
              <a:gd name="connsiteY1960" fmla="*/ 2970216 h 6858000"/>
              <a:gd name="connsiteX1961" fmla="*/ 4690736 w 12192000"/>
              <a:gd name="connsiteY1961" fmla="*/ 2975772 h 6858000"/>
              <a:gd name="connsiteX1962" fmla="*/ 4704213 w 12192000"/>
              <a:gd name="connsiteY1962" fmla="*/ 2982121 h 6858000"/>
              <a:gd name="connsiteX1963" fmla="*/ 4720863 w 12192000"/>
              <a:gd name="connsiteY1963" fmla="*/ 2986091 h 6858000"/>
              <a:gd name="connsiteX1964" fmla="*/ 4739891 w 12192000"/>
              <a:gd name="connsiteY1964" fmla="*/ 2990855 h 6858000"/>
              <a:gd name="connsiteX1965" fmla="*/ 4761297 w 12192000"/>
              <a:gd name="connsiteY1965" fmla="*/ 2994822 h 6858000"/>
              <a:gd name="connsiteX1966" fmla="*/ 4786667 w 12192000"/>
              <a:gd name="connsiteY1966" fmla="*/ 2998793 h 6858000"/>
              <a:gd name="connsiteX1967" fmla="*/ 4816002 w 12192000"/>
              <a:gd name="connsiteY1967" fmla="*/ 3001966 h 6858000"/>
              <a:gd name="connsiteX1968" fmla="*/ 4850091 w 12192000"/>
              <a:gd name="connsiteY1968" fmla="*/ 3004346 h 6858000"/>
              <a:gd name="connsiteX1969" fmla="*/ 4888148 w 12192000"/>
              <a:gd name="connsiteY1969" fmla="*/ 3005933 h 6858000"/>
              <a:gd name="connsiteX1970" fmla="*/ 4931753 w 12192000"/>
              <a:gd name="connsiteY1970" fmla="*/ 3008315 h 6858000"/>
              <a:gd name="connsiteX1971" fmla="*/ 4979321 w 12192000"/>
              <a:gd name="connsiteY1971" fmla="*/ 3009902 h 6858000"/>
              <a:gd name="connsiteX1972" fmla="*/ 5034026 w 12192000"/>
              <a:gd name="connsiteY1972" fmla="*/ 3009902 h 6858000"/>
              <a:gd name="connsiteX1973" fmla="*/ 5095866 w 12192000"/>
              <a:gd name="connsiteY1973" fmla="*/ 3009902 h 6858000"/>
              <a:gd name="connsiteX1974" fmla="*/ 5156914 w 12192000"/>
              <a:gd name="connsiteY1974" fmla="*/ 3009902 h 6858000"/>
              <a:gd name="connsiteX1975" fmla="*/ 5184662 w 12192000"/>
              <a:gd name="connsiteY1975" fmla="*/ 3009902 h 6858000"/>
              <a:gd name="connsiteX1976" fmla="*/ 5211617 w 12192000"/>
              <a:gd name="connsiteY1976" fmla="*/ 3009902 h 6858000"/>
              <a:gd name="connsiteX1977" fmla="*/ 5259187 w 12192000"/>
              <a:gd name="connsiteY1977" fmla="*/ 3008315 h 6858000"/>
              <a:gd name="connsiteX1978" fmla="*/ 5302793 w 12192000"/>
              <a:gd name="connsiteY1978" fmla="*/ 3005933 h 6858000"/>
              <a:gd name="connsiteX1979" fmla="*/ 5340847 w 12192000"/>
              <a:gd name="connsiteY1979" fmla="*/ 3004346 h 6858000"/>
              <a:gd name="connsiteX1980" fmla="*/ 5374146 w 12192000"/>
              <a:gd name="connsiteY1980" fmla="*/ 3001966 h 6858000"/>
              <a:gd name="connsiteX1981" fmla="*/ 5404273 w 12192000"/>
              <a:gd name="connsiteY1981" fmla="*/ 2998793 h 6858000"/>
              <a:gd name="connsiteX1982" fmla="*/ 5428849 w 12192000"/>
              <a:gd name="connsiteY1982" fmla="*/ 2994822 h 6858000"/>
              <a:gd name="connsiteX1983" fmla="*/ 5451049 w 12192000"/>
              <a:gd name="connsiteY1983" fmla="*/ 2990855 h 6858000"/>
              <a:gd name="connsiteX1984" fmla="*/ 5470077 w 12192000"/>
              <a:gd name="connsiteY1984" fmla="*/ 2986091 h 6858000"/>
              <a:gd name="connsiteX1985" fmla="*/ 5486726 w 12192000"/>
              <a:gd name="connsiteY1985" fmla="*/ 2982121 h 6858000"/>
              <a:gd name="connsiteX1986" fmla="*/ 5500204 w 12192000"/>
              <a:gd name="connsiteY1986" fmla="*/ 2975772 h 6858000"/>
              <a:gd name="connsiteX1987" fmla="*/ 5512890 w 12192000"/>
              <a:gd name="connsiteY1987" fmla="*/ 2970216 h 6858000"/>
              <a:gd name="connsiteX1988" fmla="*/ 5523988 w 12192000"/>
              <a:gd name="connsiteY1988" fmla="*/ 2963866 h 6858000"/>
              <a:gd name="connsiteX1989" fmla="*/ 5533503 w 12192000"/>
              <a:gd name="connsiteY1989" fmla="*/ 2957515 h 6858000"/>
              <a:gd name="connsiteX1990" fmla="*/ 5543016 w 12192000"/>
              <a:gd name="connsiteY1990" fmla="*/ 2949578 h 6858000"/>
              <a:gd name="connsiteX1991" fmla="*/ 5549359 w 12192000"/>
              <a:gd name="connsiteY1991" fmla="*/ 2944024 h 6858000"/>
              <a:gd name="connsiteX1992" fmla="*/ 5557287 w 12192000"/>
              <a:gd name="connsiteY1992" fmla="*/ 2936877 h 6858000"/>
              <a:gd name="connsiteX1993" fmla="*/ 5562837 w 12192000"/>
              <a:gd name="connsiteY1993" fmla="*/ 2930528 h 6858000"/>
              <a:gd name="connsiteX1994" fmla="*/ 5568386 w 12192000"/>
              <a:gd name="connsiteY1994" fmla="*/ 2923384 h 6858000"/>
              <a:gd name="connsiteX1995" fmla="*/ 5573937 w 12192000"/>
              <a:gd name="connsiteY1995" fmla="*/ 2916240 h 6858000"/>
              <a:gd name="connsiteX1996" fmla="*/ 5579487 w 12192000"/>
              <a:gd name="connsiteY1996" fmla="*/ 2909096 h 6858000"/>
              <a:gd name="connsiteX1997" fmla="*/ 5582657 w 12192000"/>
              <a:gd name="connsiteY1997" fmla="*/ 2901158 h 6858000"/>
              <a:gd name="connsiteX1998" fmla="*/ 5587413 w 12192000"/>
              <a:gd name="connsiteY1998" fmla="*/ 2892428 h 6858000"/>
              <a:gd name="connsiteX1999" fmla="*/ 5590584 w 12192000"/>
              <a:gd name="connsiteY1999" fmla="*/ 2884489 h 6858000"/>
              <a:gd name="connsiteX2000" fmla="*/ 5593756 w 12192000"/>
              <a:gd name="connsiteY2000" fmla="*/ 2876552 h 6858000"/>
              <a:gd name="connsiteX2001" fmla="*/ 5596136 w 12192000"/>
              <a:gd name="connsiteY2001" fmla="*/ 2867821 h 6858000"/>
              <a:gd name="connsiteX2002" fmla="*/ 5598513 w 12192000"/>
              <a:gd name="connsiteY2002" fmla="*/ 2859090 h 6858000"/>
              <a:gd name="connsiteX2003" fmla="*/ 5599306 w 12192000"/>
              <a:gd name="connsiteY2003" fmla="*/ 2850358 h 6858000"/>
              <a:gd name="connsiteX2004" fmla="*/ 5601685 w 12192000"/>
              <a:gd name="connsiteY2004" fmla="*/ 2840833 h 6858000"/>
              <a:gd name="connsiteX2005" fmla="*/ 5601685 w 12192000"/>
              <a:gd name="connsiteY2005" fmla="*/ 2823372 h 6858000"/>
              <a:gd name="connsiteX2006" fmla="*/ 5601685 w 12192000"/>
              <a:gd name="connsiteY2006" fmla="*/ 2804322 h 6858000"/>
              <a:gd name="connsiteX2007" fmla="*/ 5599306 w 12192000"/>
              <a:gd name="connsiteY2007" fmla="*/ 2794003 h 6858000"/>
              <a:gd name="connsiteX2008" fmla="*/ 5598513 w 12192000"/>
              <a:gd name="connsiteY2008" fmla="*/ 2785272 h 6858000"/>
              <a:gd name="connsiteX2009" fmla="*/ 5596136 w 12192000"/>
              <a:gd name="connsiteY2009" fmla="*/ 2776543 h 6858000"/>
              <a:gd name="connsiteX2010" fmla="*/ 5593756 w 12192000"/>
              <a:gd name="connsiteY2010" fmla="*/ 2767809 h 6858000"/>
              <a:gd name="connsiteX2011" fmla="*/ 5590584 w 12192000"/>
              <a:gd name="connsiteY2011" fmla="*/ 2759871 h 6858000"/>
              <a:gd name="connsiteX2012" fmla="*/ 5587413 w 12192000"/>
              <a:gd name="connsiteY2012" fmla="*/ 2750349 h 6858000"/>
              <a:gd name="connsiteX2013" fmla="*/ 5582657 w 12192000"/>
              <a:gd name="connsiteY2013" fmla="*/ 2743202 h 6858000"/>
              <a:gd name="connsiteX2014" fmla="*/ 5579487 w 12192000"/>
              <a:gd name="connsiteY2014" fmla="*/ 2735264 h 6858000"/>
              <a:gd name="connsiteX2015" fmla="*/ 5573937 w 12192000"/>
              <a:gd name="connsiteY2015" fmla="*/ 2727327 h 6858000"/>
              <a:gd name="connsiteX2016" fmla="*/ 5568386 w 12192000"/>
              <a:gd name="connsiteY2016" fmla="*/ 2719389 h 6858000"/>
              <a:gd name="connsiteX2017" fmla="*/ 5562837 w 12192000"/>
              <a:gd name="connsiteY2017" fmla="*/ 2713039 h 6858000"/>
              <a:gd name="connsiteX2018" fmla="*/ 5557287 w 12192000"/>
              <a:gd name="connsiteY2018" fmla="*/ 2705896 h 6858000"/>
              <a:gd name="connsiteX2019" fmla="*/ 5549359 w 12192000"/>
              <a:gd name="connsiteY2019" fmla="*/ 2699546 h 6858000"/>
              <a:gd name="connsiteX2020" fmla="*/ 5543016 w 12192000"/>
              <a:gd name="connsiteY2020" fmla="*/ 2693992 h 6858000"/>
              <a:gd name="connsiteX2021" fmla="*/ 5533503 w 12192000"/>
              <a:gd name="connsiteY2021" fmla="*/ 2686053 h 6858000"/>
              <a:gd name="connsiteX2022" fmla="*/ 5523988 w 12192000"/>
              <a:gd name="connsiteY2022" fmla="*/ 2678909 h 6858000"/>
              <a:gd name="connsiteX2023" fmla="*/ 5512890 w 12192000"/>
              <a:gd name="connsiteY2023" fmla="*/ 2672558 h 6858000"/>
              <a:gd name="connsiteX2024" fmla="*/ 5500204 w 12192000"/>
              <a:gd name="connsiteY2024" fmla="*/ 2667003 h 6858000"/>
              <a:gd name="connsiteX2025" fmla="*/ 5486726 w 12192000"/>
              <a:gd name="connsiteY2025" fmla="*/ 2661447 h 6858000"/>
              <a:gd name="connsiteX2026" fmla="*/ 5470077 w 12192000"/>
              <a:gd name="connsiteY2026" fmla="*/ 2656684 h 6858000"/>
              <a:gd name="connsiteX2027" fmla="*/ 5451049 w 12192000"/>
              <a:gd name="connsiteY2027" fmla="*/ 2652715 h 6858000"/>
              <a:gd name="connsiteX2028" fmla="*/ 5428849 w 12192000"/>
              <a:gd name="connsiteY2028" fmla="*/ 2647953 h 6858000"/>
              <a:gd name="connsiteX2029" fmla="*/ 5404273 w 12192000"/>
              <a:gd name="connsiteY2029" fmla="*/ 2644778 h 6858000"/>
              <a:gd name="connsiteX2030" fmla="*/ 5374146 w 12192000"/>
              <a:gd name="connsiteY2030" fmla="*/ 2641604 h 6858000"/>
              <a:gd name="connsiteX2031" fmla="*/ 5340847 w 12192000"/>
              <a:gd name="connsiteY2031" fmla="*/ 2639224 h 6858000"/>
              <a:gd name="connsiteX2032" fmla="*/ 5302793 w 12192000"/>
              <a:gd name="connsiteY2032" fmla="*/ 2636839 h 6858000"/>
              <a:gd name="connsiteX2033" fmla="*/ 5259187 w 12192000"/>
              <a:gd name="connsiteY2033" fmla="*/ 2636047 h 6858000"/>
              <a:gd name="connsiteX2034" fmla="*/ 5211617 w 12192000"/>
              <a:gd name="connsiteY2034" fmla="*/ 2634458 h 6858000"/>
              <a:gd name="connsiteX2035" fmla="*/ 5156914 w 12192000"/>
              <a:gd name="connsiteY2035" fmla="*/ 2633665 h 6858000"/>
              <a:gd name="connsiteX2036" fmla="*/ 5095866 w 12192000"/>
              <a:gd name="connsiteY2036" fmla="*/ 2633665 h 6858000"/>
              <a:gd name="connsiteX2037" fmla="*/ 5034026 w 12192000"/>
              <a:gd name="connsiteY2037" fmla="*/ 2633665 h 6858000"/>
              <a:gd name="connsiteX2038" fmla="*/ 9291181 w 12192000"/>
              <a:gd name="connsiteY2038" fmla="*/ 2206625 h 6858000"/>
              <a:gd name="connsiteX2039" fmla="*/ 9176132 w 12192000"/>
              <a:gd name="connsiteY2039" fmla="*/ 2208216 h 6858000"/>
              <a:gd name="connsiteX2040" fmla="*/ 9126938 w 12192000"/>
              <a:gd name="connsiteY2040" fmla="*/ 2209012 h 6858000"/>
              <a:gd name="connsiteX2041" fmla="*/ 9084093 w 12192000"/>
              <a:gd name="connsiteY2041" fmla="*/ 2209807 h 6858000"/>
              <a:gd name="connsiteX2042" fmla="*/ 9012683 w 12192000"/>
              <a:gd name="connsiteY2042" fmla="*/ 2215376 h 6858000"/>
              <a:gd name="connsiteX2043" fmla="*/ 8957936 w 12192000"/>
              <a:gd name="connsiteY2043" fmla="*/ 2222535 h 6858000"/>
              <a:gd name="connsiteX2044" fmla="*/ 8916678 w 12192000"/>
              <a:gd name="connsiteY2044" fmla="*/ 2230488 h 6858000"/>
              <a:gd name="connsiteX2045" fmla="*/ 8886526 w 12192000"/>
              <a:gd name="connsiteY2045" fmla="*/ 2241625 h 6858000"/>
              <a:gd name="connsiteX2046" fmla="*/ 8862724 w 12192000"/>
              <a:gd name="connsiteY2046" fmla="*/ 2252760 h 6858000"/>
              <a:gd name="connsiteX2047" fmla="*/ 8843681 w 12192000"/>
              <a:gd name="connsiteY2047" fmla="*/ 2267078 h 6858000"/>
              <a:gd name="connsiteX2048" fmla="*/ 8830192 w 12192000"/>
              <a:gd name="connsiteY2048" fmla="*/ 2279804 h 6858000"/>
              <a:gd name="connsiteX2049" fmla="*/ 8818291 w 12192000"/>
              <a:gd name="connsiteY2049" fmla="*/ 2294121 h 6858000"/>
              <a:gd name="connsiteX2050" fmla="*/ 8807976 w 12192000"/>
              <a:gd name="connsiteY2050" fmla="*/ 2308439 h 6858000"/>
              <a:gd name="connsiteX2051" fmla="*/ 8799248 w 12192000"/>
              <a:gd name="connsiteY2051" fmla="*/ 2324348 h 6858000"/>
              <a:gd name="connsiteX2052" fmla="*/ 8792901 w 12192000"/>
              <a:gd name="connsiteY2052" fmla="*/ 2341051 h 6858000"/>
              <a:gd name="connsiteX2053" fmla="*/ 8788140 w 12192000"/>
              <a:gd name="connsiteY2053" fmla="*/ 2357755 h 6858000"/>
              <a:gd name="connsiteX2054" fmla="*/ 8785760 w 12192000"/>
              <a:gd name="connsiteY2054" fmla="*/ 2376050 h 6858000"/>
              <a:gd name="connsiteX2055" fmla="*/ 8784966 w 12192000"/>
              <a:gd name="connsiteY2055" fmla="*/ 2394346 h 6858000"/>
              <a:gd name="connsiteX2056" fmla="*/ 8785760 w 12192000"/>
              <a:gd name="connsiteY2056" fmla="*/ 2413436 h 6858000"/>
              <a:gd name="connsiteX2057" fmla="*/ 8788140 w 12192000"/>
              <a:gd name="connsiteY2057" fmla="*/ 2431729 h 6858000"/>
              <a:gd name="connsiteX2058" fmla="*/ 8792901 w 12192000"/>
              <a:gd name="connsiteY2058" fmla="*/ 2449229 h 6858000"/>
              <a:gd name="connsiteX2059" fmla="*/ 8799248 w 12192000"/>
              <a:gd name="connsiteY2059" fmla="*/ 2465933 h 6858000"/>
              <a:gd name="connsiteX2060" fmla="*/ 8807976 w 12192000"/>
              <a:gd name="connsiteY2060" fmla="*/ 2483433 h 6858000"/>
              <a:gd name="connsiteX2061" fmla="*/ 8818291 w 12192000"/>
              <a:gd name="connsiteY2061" fmla="*/ 2497749 h 6858000"/>
              <a:gd name="connsiteX2062" fmla="*/ 8830192 w 12192000"/>
              <a:gd name="connsiteY2062" fmla="*/ 2511272 h 6858000"/>
              <a:gd name="connsiteX2063" fmla="*/ 8843681 w 12192000"/>
              <a:gd name="connsiteY2063" fmla="*/ 2524794 h 6858000"/>
              <a:gd name="connsiteX2064" fmla="*/ 8862724 w 12192000"/>
              <a:gd name="connsiteY2064" fmla="*/ 2537521 h 6858000"/>
              <a:gd name="connsiteX2065" fmla="*/ 8886526 w 12192000"/>
              <a:gd name="connsiteY2065" fmla="*/ 2550249 h 6858000"/>
              <a:gd name="connsiteX2066" fmla="*/ 8916678 w 12192000"/>
              <a:gd name="connsiteY2066" fmla="*/ 2561385 h 6858000"/>
              <a:gd name="connsiteX2067" fmla="*/ 8957936 w 12192000"/>
              <a:gd name="connsiteY2067" fmla="*/ 2569337 h 6858000"/>
              <a:gd name="connsiteX2068" fmla="*/ 9012683 w 12192000"/>
              <a:gd name="connsiteY2068" fmla="*/ 2575701 h 6858000"/>
              <a:gd name="connsiteX2069" fmla="*/ 9084093 w 12192000"/>
              <a:gd name="connsiteY2069" fmla="*/ 2580473 h 6858000"/>
              <a:gd name="connsiteX2070" fmla="*/ 9176132 w 12192000"/>
              <a:gd name="connsiteY2070" fmla="*/ 2583655 h 6858000"/>
              <a:gd name="connsiteX2071" fmla="*/ 9291181 w 12192000"/>
              <a:gd name="connsiteY2071" fmla="*/ 2584450 h 6858000"/>
              <a:gd name="connsiteX2072" fmla="*/ 9407023 w 12192000"/>
              <a:gd name="connsiteY2072" fmla="*/ 2583655 h 6858000"/>
              <a:gd name="connsiteX2073" fmla="*/ 9456217 w 12192000"/>
              <a:gd name="connsiteY2073" fmla="*/ 2582859 h 6858000"/>
              <a:gd name="connsiteX2074" fmla="*/ 9499062 w 12192000"/>
              <a:gd name="connsiteY2074" fmla="*/ 2580473 h 6858000"/>
              <a:gd name="connsiteX2075" fmla="*/ 9571266 w 12192000"/>
              <a:gd name="connsiteY2075" fmla="*/ 2575701 h 6858000"/>
              <a:gd name="connsiteX2076" fmla="*/ 9626012 w 12192000"/>
              <a:gd name="connsiteY2076" fmla="*/ 2569337 h 6858000"/>
              <a:gd name="connsiteX2077" fmla="*/ 9666479 w 12192000"/>
              <a:gd name="connsiteY2077" fmla="*/ 2561385 h 6858000"/>
              <a:gd name="connsiteX2078" fmla="*/ 9697423 w 12192000"/>
              <a:gd name="connsiteY2078" fmla="*/ 2550249 h 6858000"/>
              <a:gd name="connsiteX2079" fmla="*/ 9719639 w 12192000"/>
              <a:gd name="connsiteY2079" fmla="*/ 2537521 h 6858000"/>
              <a:gd name="connsiteX2080" fmla="*/ 9738681 w 12192000"/>
              <a:gd name="connsiteY2080" fmla="*/ 2524794 h 6858000"/>
              <a:gd name="connsiteX2081" fmla="*/ 9752964 w 12192000"/>
              <a:gd name="connsiteY2081" fmla="*/ 2511272 h 6858000"/>
              <a:gd name="connsiteX2082" fmla="*/ 9765659 w 12192000"/>
              <a:gd name="connsiteY2082" fmla="*/ 2497749 h 6858000"/>
              <a:gd name="connsiteX2083" fmla="*/ 9775179 w 12192000"/>
              <a:gd name="connsiteY2083" fmla="*/ 2483433 h 6858000"/>
              <a:gd name="connsiteX2084" fmla="*/ 9783114 w 12192000"/>
              <a:gd name="connsiteY2084" fmla="*/ 2467523 h 6858000"/>
              <a:gd name="connsiteX2085" fmla="*/ 9790255 w 12192000"/>
              <a:gd name="connsiteY2085" fmla="*/ 2450820 h 6858000"/>
              <a:gd name="connsiteX2086" fmla="*/ 9794222 w 12192000"/>
              <a:gd name="connsiteY2086" fmla="*/ 2432526 h 6858000"/>
              <a:gd name="connsiteX2087" fmla="*/ 9797396 w 12192000"/>
              <a:gd name="connsiteY2087" fmla="*/ 2415822 h 6858000"/>
              <a:gd name="connsiteX2088" fmla="*/ 9798983 w 12192000"/>
              <a:gd name="connsiteY2088" fmla="*/ 2396731 h 6858000"/>
              <a:gd name="connsiteX2089" fmla="*/ 9797396 w 12192000"/>
              <a:gd name="connsiteY2089" fmla="*/ 2377641 h 6858000"/>
              <a:gd name="connsiteX2090" fmla="*/ 9794222 w 12192000"/>
              <a:gd name="connsiteY2090" fmla="*/ 2360141 h 6858000"/>
              <a:gd name="connsiteX2091" fmla="*/ 9790255 w 12192000"/>
              <a:gd name="connsiteY2091" fmla="*/ 2341848 h 6858000"/>
              <a:gd name="connsiteX2092" fmla="*/ 9783114 w 12192000"/>
              <a:gd name="connsiteY2092" fmla="*/ 2324348 h 6858000"/>
              <a:gd name="connsiteX2093" fmla="*/ 9775179 w 12192000"/>
              <a:gd name="connsiteY2093" fmla="*/ 2308439 h 6858000"/>
              <a:gd name="connsiteX2094" fmla="*/ 9765659 w 12192000"/>
              <a:gd name="connsiteY2094" fmla="*/ 2294121 h 6858000"/>
              <a:gd name="connsiteX2095" fmla="*/ 9752964 w 12192000"/>
              <a:gd name="connsiteY2095" fmla="*/ 2279804 h 6858000"/>
              <a:gd name="connsiteX2096" fmla="*/ 9738681 w 12192000"/>
              <a:gd name="connsiteY2096" fmla="*/ 2267078 h 6858000"/>
              <a:gd name="connsiteX2097" fmla="*/ 9719639 w 12192000"/>
              <a:gd name="connsiteY2097" fmla="*/ 2253555 h 6858000"/>
              <a:gd name="connsiteX2098" fmla="*/ 9697423 w 12192000"/>
              <a:gd name="connsiteY2098" fmla="*/ 2241625 h 6858000"/>
              <a:gd name="connsiteX2099" fmla="*/ 9666479 w 12192000"/>
              <a:gd name="connsiteY2099" fmla="*/ 2230488 h 6858000"/>
              <a:gd name="connsiteX2100" fmla="*/ 9626012 w 12192000"/>
              <a:gd name="connsiteY2100" fmla="*/ 2222535 h 6858000"/>
              <a:gd name="connsiteX2101" fmla="*/ 9571266 w 12192000"/>
              <a:gd name="connsiteY2101" fmla="*/ 2215376 h 6858000"/>
              <a:gd name="connsiteX2102" fmla="*/ 9499062 w 12192000"/>
              <a:gd name="connsiteY2102" fmla="*/ 2209807 h 6858000"/>
              <a:gd name="connsiteX2103" fmla="*/ 9407023 w 12192000"/>
              <a:gd name="connsiteY2103" fmla="*/ 2208216 h 6858000"/>
              <a:gd name="connsiteX2104" fmla="*/ 2931411 w 12192000"/>
              <a:gd name="connsiteY2104" fmla="*/ 2206625 h 6858000"/>
              <a:gd name="connsiteX2105" fmla="*/ 2903663 w 12192000"/>
              <a:gd name="connsiteY2105" fmla="*/ 2208216 h 6858000"/>
              <a:gd name="connsiteX2106" fmla="*/ 2876706 w 12192000"/>
              <a:gd name="connsiteY2106" fmla="*/ 2208216 h 6858000"/>
              <a:gd name="connsiteX2107" fmla="*/ 2827552 w 12192000"/>
              <a:gd name="connsiteY2107" fmla="*/ 2209014 h 6858000"/>
              <a:gd name="connsiteX2108" fmla="*/ 2783947 w 12192000"/>
              <a:gd name="connsiteY2108" fmla="*/ 2211400 h 6858000"/>
              <a:gd name="connsiteX2109" fmla="*/ 2745892 w 12192000"/>
              <a:gd name="connsiteY2109" fmla="*/ 2212193 h 6858000"/>
              <a:gd name="connsiteX2110" fmla="*/ 2712591 w 12192000"/>
              <a:gd name="connsiteY2110" fmla="*/ 2215376 h 6858000"/>
              <a:gd name="connsiteX2111" fmla="*/ 2684051 w 12192000"/>
              <a:gd name="connsiteY2111" fmla="*/ 2219353 h 6858000"/>
              <a:gd name="connsiteX2112" fmla="*/ 2657887 w 12192000"/>
              <a:gd name="connsiteY2112" fmla="*/ 2222537 h 6858000"/>
              <a:gd name="connsiteX2113" fmla="*/ 2635690 w 12192000"/>
              <a:gd name="connsiteY2113" fmla="*/ 2225716 h 6858000"/>
              <a:gd name="connsiteX2114" fmla="*/ 2616662 w 12192000"/>
              <a:gd name="connsiteY2114" fmla="*/ 2230488 h 6858000"/>
              <a:gd name="connsiteX2115" fmla="*/ 2601598 w 12192000"/>
              <a:gd name="connsiteY2115" fmla="*/ 2236056 h 6858000"/>
              <a:gd name="connsiteX2116" fmla="*/ 2586534 w 12192000"/>
              <a:gd name="connsiteY2116" fmla="*/ 2241627 h 6858000"/>
              <a:gd name="connsiteX2117" fmla="*/ 2574642 w 12192000"/>
              <a:gd name="connsiteY2117" fmla="*/ 2247193 h 6858000"/>
              <a:gd name="connsiteX2118" fmla="*/ 2563543 w 12192000"/>
              <a:gd name="connsiteY2118" fmla="*/ 2253556 h 6858000"/>
              <a:gd name="connsiteX2119" fmla="*/ 2554822 w 12192000"/>
              <a:gd name="connsiteY2119" fmla="*/ 2260716 h 6858000"/>
              <a:gd name="connsiteX2120" fmla="*/ 2544515 w 12192000"/>
              <a:gd name="connsiteY2120" fmla="*/ 2267079 h 6858000"/>
              <a:gd name="connsiteX2121" fmla="*/ 2538172 w 12192000"/>
              <a:gd name="connsiteY2121" fmla="*/ 2274236 h 6858000"/>
              <a:gd name="connsiteX2122" fmla="*/ 2531038 w 12192000"/>
              <a:gd name="connsiteY2122" fmla="*/ 2280599 h 6858000"/>
              <a:gd name="connsiteX2123" fmla="*/ 2524695 w 12192000"/>
              <a:gd name="connsiteY2123" fmla="*/ 2286966 h 6858000"/>
              <a:gd name="connsiteX2124" fmla="*/ 2519145 w 12192000"/>
              <a:gd name="connsiteY2124" fmla="*/ 2294122 h 6858000"/>
              <a:gd name="connsiteX2125" fmla="*/ 2513595 w 12192000"/>
              <a:gd name="connsiteY2125" fmla="*/ 2300485 h 6858000"/>
              <a:gd name="connsiteX2126" fmla="*/ 2508838 w 12192000"/>
              <a:gd name="connsiteY2126" fmla="*/ 2308439 h 6858000"/>
              <a:gd name="connsiteX2127" fmla="*/ 2504081 w 12192000"/>
              <a:gd name="connsiteY2127" fmla="*/ 2316395 h 6858000"/>
              <a:gd name="connsiteX2128" fmla="*/ 2500118 w 12192000"/>
              <a:gd name="connsiteY2128" fmla="*/ 2324348 h 6858000"/>
              <a:gd name="connsiteX2129" fmla="*/ 2496153 w 12192000"/>
              <a:gd name="connsiteY2129" fmla="*/ 2333098 h 6858000"/>
              <a:gd name="connsiteX2130" fmla="*/ 2492981 w 12192000"/>
              <a:gd name="connsiteY2130" fmla="*/ 2341051 h 6858000"/>
              <a:gd name="connsiteX2131" fmla="*/ 2490603 w 12192000"/>
              <a:gd name="connsiteY2131" fmla="*/ 2349801 h 6858000"/>
              <a:gd name="connsiteX2132" fmla="*/ 2489018 w 12192000"/>
              <a:gd name="connsiteY2132" fmla="*/ 2358551 h 6858000"/>
              <a:gd name="connsiteX2133" fmla="*/ 2487433 w 12192000"/>
              <a:gd name="connsiteY2133" fmla="*/ 2366505 h 6858000"/>
              <a:gd name="connsiteX2134" fmla="*/ 2486638 w 12192000"/>
              <a:gd name="connsiteY2134" fmla="*/ 2376050 h 6858000"/>
              <a:gd name="connsiteX2135" fmla="*/ 2485054 w 12192000"/>
              <a:gd name="connsiteY2135" fmla="*/ 2394346 h 6858000"/>
              <a:gd name="connsiteX2136" fmla="*/ 2486638 w 12192000"/>
              <a:gd name="connsiteY2136" fmla="*/ 2413438 h 6858000"/>
              <a:gd name="connsiteX2137" fmla="*/ 2487433 w 12192000"/>
              <a:gd name="connsiteY2137" fmla="*/ 2422981 h 6858000"/>
              <a:gd name="connsiteX2138" fmla="*/ 2489018 w 12192000"/>
              <a:gd name="connsiteY2138" fmla="*/ 2431729 h 6858000"/>
              <a:gd name="connsiteX2139" fmla="*/ 2490603 w 12192000"/>
              <a:gd name="connsiteY2139" fmla="*/ 2440479 h 6858000"/>
              <a:gd name="connsiteX2140" fmla="*/ 2492981 w 12192000"/>
              <a:gd name="connsiteY2140" fmla="*/ 2449229 h 6858000"/>
              <a:gd name="connsiteX2141" fmla="*/ 2496153 w 12192000"/>
              <a:gd name="connsiteY2141" fmla="*/ 2458775 h 6858000"/>
              <a:gd name="connsiteX2142" fmla="*/ 2500118 w 12192000"/>
              <a:gd name="connsiteY2142" fmla="*/ 2465933 h 6858000"/>
              <a:gd name="connsiteX2143" fmla="*/ 2504081 w 12192000"/>
              <a:gd name="connsiteY2143" fmla="*/ 2475478 h 6858000"/>
              <a:gd name="connsiteX2144" fmla="*/ 2508838 w 12192000"/>
              <a:gd name="connsiteY2144" fmla="*/ 2483433 h 6858000"/>
              <a:gd name="connsiteX2145" fmla="*/ 2513595 w 12192000"/>
              <a:gd name="connsiteY2145" fmla="*/ 2490591 h 6858000"/>
              <a:gd name="connsiteX2146" fmla="*/ 2519145 w 12192000"/>
              <a:gd name="connsiteY2146" fmla="*/ 2497753 h 6858000"/>
              <a:gd name="connsiteX2147" fmla="*/ 2524695 w 12192000"/>
              <a:gd name="connsiteY2147" fmla="*/ 2504113 h 6858000"/>
              <a:gd name="connsiteX2148" fmla="*/ 2531038 w 12192000"/>
              <a:gd name="connsiteY2148" fmla="*/ 2512069 h 6858000"/>
              <a:gd name="connsiteX2149" fmla="*/ 2538172 w 12192000"/>
              <a:gd name="connsiteY2149" fmla="*/ 2517636 h 6858000"/>
              <a:gd name="connsiteX2150" fmla="*/ 2544515 w 12192000"/>
              <a:gd name="connsiteY2150" fmla="*/ 2524794 h 6858000"/>
              <a:gd name="connsiteX2151" fmla="*/ 2554822 w 12192000"/>
              <a:gd name="connsiteY2151" fmla="*/ 2531157 h 6858000"/>
              <a:gd name="connsiteX2152" fmla="*/ 2563543 w 12192000"/>
              <a:gd name="connsiteY2152" fmla="*/ 2537521 h 6858000"/>
              <a:gd name="connsiteX2153" fmla="*/ 2574642 w 12192000"/>
              <a:gd name="connsiteY2153" fmla="*/ 2544679 h 6858000"/>
              <a:gd name="connsiteX2154" fmla="*/ 2586534 w 12192000"/>
              <a:gd name="connsiteY2154" fmla="*/ 2550249 h 6858000"/>
              <a:gd name="connsiteX2155" fmla="*/ 2601598 w 12192000"/>
              <a:gd name="connsiteY2155" fmla="*/ 2555815 h 6858000"/>
              <a:gd name="connsiteX2156" fmla="*/ 2616662 w 12192000"/>
              <a:gd name="connsiteY2156" fmla="*/ 2561385 h 6858000"/>
              <a:gd name="connsiteX2157" fmla="*/ 2635690 w 12192000"/>
              <a:gd name="connsiteY2157" fmla="*/ 2566157 h 6858000"/>
              <a:gd name="connsiteX2158" fmla="*/ 2657887 w 12192000"/>
              <a:gd name="connsiteY2158" fmla="*/ 2569338 h 6858000"/>
              <a:gd name="connsiteX2159" fmla="*/ 2684051 w 12192000"/>
              <a:gd name="connsiteY2159" fmla="*/ 2573315 h 6858000"/>
              <a:gd name="connsiteX2160" fmla="*/ 2712591 w 12192000"/>
              <a:gd name="connsiteY2160" fmla="*/ 2575701 h 6858000"/>
              <a:gd name="connsiteX2161" fmla="*/ 2745892 w 12192000"/>
              <a:gd name="connsiteY2161" fmla="*/ 2578884 h 6858000"/>
              <a:gd name="connsiteX2162" fmla="*/ 2783947 w 12192000"/>
              <a:gd name="connsiteY2162" fmla="*/ 2580473 h 6858000"/>
              <a:gd name="connsiteX2163" fmla="*/ 2827552 w 12192000"/>
              <a:gd name="connsiteY2163" fmla="*/ 2582859 h 6858000"/>
              <a:gd name="connsiteX2164" fmla="*/ 2876706 w 12192000"/>
              <a:gd name="connsiteY2164" fmla="*/ 2583657 h 6858000"/>
              <a:gd name="connsiteX2165" fmla="*/ 2931411 w 12192000"/>
              <a:gd name="connsiteY2165" fmla="*/ 2584451 h 6858000"/>
              <a:gd name="connsiteX2166" fmla="*/ 2991666 w 12192000"/>
              <a:gd name="connsiteY2166" fmla="*/ 2584451 h 6858000"/>
              <a:gd name="connsiteX2167" fmla="*/ 3052713 w 12192000"/>
              <a:gd name="connsiteY2167" fmla="*/ 2584451 h 6858000"/>
              <a:gd name="connsiteX2168" fmla="*/ 3080462 w 12192000"/>
              <a:gd name="connsiteY2168" fmla="*/ 2583657 h 6858000"/>
              <a:gd name="connsiteX2169" fmla="*/ 3107417 w 12192000"/>
              <a:gd name="connsiteY2169" fmla="*/ 2583657 h 6858000"/>
              <a:gd name="connsiteX2170" fmla="*/ 3156572 w 12192000"/>
              <a:gd name="connsiteY2170" fmla="*/ 2582859 h 6858000"/>
              <a:gd name="connsiteX2171" fmla="*/ 3200177 w 12192000"/>
              <a:gd name="connsiteY2171" fmla="*/ 2581270 h 6858000"/>
              <a:gd name="connsiteX2172" fmla="*/ 3238231 w 12192000"/>
              <a:gd name="connsiteY2172" fmla="*/ 2578884 h 6858000"/>
              <a:gd name="connsiteX2173" fmla="*/ 3271531 w 12192000"/>
              <a:gd name="connsiteY2173" fmla="*/ 2575701 h 6858000"/>
              <a:gd name="connsiteX2174" fmla="*/ 3300073 w 12192000"/>
              <a:gd name="connsiteY2174" fmla="*/ 2573315 h 6858000"/>
              <a:gd name="connsiteX2175" fmla="*/ 3326236 w 12192000"/>
              <a:gd name="connsiteY2175" fmla="*/ 2569338 h 6858000"/>
              <a:gd name="connsiteX2176" fmla="*/ 3348433 w 12192000"/>
              <a:gd name="connsiteY2176" fmla="*/ 2566157 h 6858000"/>
              <a:gd name="connsiteX2177" fmla="*/ 3367463 w 12192000"/>
              <a:gd name="connsiteY2177" fmla="*/ 2561385 h 6858000"/>
              <a:gd name="connsiteX2178" fmla="*/ 3382526 w 12192000"/>
              <a:gd name="connsiteY2178" fmla="*/ 2555815 h 6858000"/>
              <a:gd name="connsiteX2179" fmla="*/ 3397590 w 12192000"/>
              <a:gd name="connsiteY2179" fmla="*/ 2550249 h 6858000"/>
              <a:gd name="connsiteX2180" fmla="*/ 3409481 w 12192000"/>
              <a:gd name="connsiteY2180" fmla="*/ 2544679 h 6858000"/>
              <a:gd name="connsiteX2181" fmla="*/ 3419788 w 12192000"/>
              <a:gd name="connsiteY2181" fmla="*/ 2537521 h 6858000"/>
              <a:gd name="connsiteX2182" fmla="*/ 3429303 w 12192000"/>
              <a:gd name="connsiteY2182" fmla="*/ 2531157 h 6858000"/>
              <a:gd name="connsiteX2183" fmla="*/ 3438816 w 12192000"/>
              <a:gd name="connsiteY2183" fmla="*/ 2524794 h 6858000"/>
              <a:gd name="connsiteX2184" fmla="*/ 3445950 w 12192000"/>
              <a:gd name="connsiteY2184" fmla="*/ 2517636 h 6858000"/>
              <a:gd name="connsiteX2185" fmla="*/ 3453087 w 12192000"/>
              <a:gd name="connsiteY2185" fmla="*/ 2512069 h 6858000"/>
              <a:gd name="connsiteX2186" fmla="*/ 3459430 w 12192000"/>
              <a:gd name="connsiteY2186" fmla="*/ 2505705 h 6858000"/>
              <a:gd name="connsiteX2187" fmla="*/ 3464979 w 12192000"/>
              <a:gd name="connsiteY2187" fmla="*/ 2497753 h 6858000"/>
              <a:gd name="connsiteX2188" fmla="*/ 3470529 w 12192000"/>
              <a:gd name="connsiteY2188" fmla="*/ 2490591 h 6858000"/>
              <a:gd name="connsiteX2189" fmla="*/ 3475286 w 12192000"/>
              <a:gd name="connsiteY2189" fmla="*/ 2483433 h 6858000"/>
              <a:gd name="connsiteX2190" fmla="*/ 3480042 w 12192000"/>
              <a:gd name="connsiteY2190" fmla="*/ 2475478 h 6858000"/>
              <a:gd name="connsiteX2191" fmla="*/ 3483215 w 12192000"/>
              <a:gd name="connsiteY2191" fmla="*/ 2467523 h 6858000"/>
              <a:gd name="connsiteX2192" fmla="*/ 3487970 w 12192000"/>
              <a:gd name="connsiteY2192" fmla="*/ 2459570 h 6858000"/>
              <a:gd name="connsiteX2193" fmla="*/ 3489556 w 12192000"/>
              <a:gd name="connsiteY2193" fmla="*/ 2450820 h 6858000"/>
              <a:gd name="connsiteX2194" fmla="*/ 3493521 w 12192000"/>
              <a:gd name="connsiteY2194" fmla="*/ 2441276 h 6858000"/>
              <a:gd name="connsiteX2195" fmla="*/ 3494313 w 12192000"/>
              <a:gd name="connsiteY2195" fmla="*/ 2434117 h 6858000"/>
              <a:gd name="connsiteX2196" fmla="*/ 3496692 w 12192000"/>
              <a:gd name="connsiteY2196" fmla="*/ 2424574 h 6858000"/>
              <a:gd name="connsiteX2197" fmla="*/ 3497485 w 12192000"/>
              <a:gd name="connsiteY2197" fmla="*/ 2415824 h 6858000"/>
              <a:gd name="connsiteX2198" fmla="*/ 3499069 w 12192000"/>
              <a:gd name="connsiteY2198" fmla="*/ 2396731 h 6858000"/>
              <a:gd name="connsiteX2199" fmla="*/ 3497485 w 12192000"/>
              <a:gd name="connsiteY2199" fmla="*/ 2377641 h 6858000"/>
              <a:gd name="connsiteX2200" fmla="*/ 3496692 w 12192000"/>
              <a:gd name="connsiteY2200" fmla="*/ 2368891 h 6858000"/>
              <a:gd name="connsiteX2201" fmla="*/ 3494313 w 12192000"/>
              <a:gd name="connsiteY2201" fmla="*/ 2360141 h 6858000"/>
              <a:gd name="connsiteX2202" fmla="*/ 3493521 w 12192000"/>
              <a:gd name="connsiteY2202" fmla="*/ 2351395 h 6858000"/>
              <a:gd name="connsiteX2203" fmla="*/ 3489556 w 12192000"/>
              <a:gd name="connsiteY2203" fmla="*/ 2341848 h 6858000"/>
              <a:gd name="connsiteX2204" fmla="*/ 3487970 w 12192000"/>
              <a:gd name="connsiteY2204" fmla="*/ 2333098 h 6858000"/>
              <a:gd name="connsiteX2205" fmla="*/ 3483215 w 12192000"/>
              <a:gd name="connsiteY2205" fmla="*/ 2325145 h 6858000"/>
              <a:gd name="connsiteX2206" fmla="*/ 3480042 w 12192000"/>
              <a:gd name="connsiteY2206" fmla="*/ 2316395 h 6858000"/>
              <a:gd name="connsiteX2207" fmla="*/ 3475286 w 12192000"/>
              <a:gd name="connsiteY2207" fmla="*/ 2308439 h 6858000"/>
              <a:gd name="connsiteX2208" fmla="*/ 3470529 w 12192000"/>
              <a:gd name="connsiteY2208" fmla="*/ 2300485 h 6858000"/>
              <a:gd name="connsiteX2209" fmla="*/ 3464979 w 12192000"/>
              <a:gd name="connsiteY2209" fmla="*/ 2294122 h 6858000"/>
              <a:gd name="connsiteX2210" fmla="*/ 3459430 w 12192000"/>
              <a:gd name="connsiteY2210" fmla="*/ 2286966 h 6858000"/>
              <a:gd name="connsiteX2211" fmla="*/ 3453087 w 12192000"/>
              <a:gd name="connsiteY2211" fmla="*/ 2280599 h 6858000"/>
              <a:gd name="connsiteX2212" fmla="*/ 3445950 w 12192000"/>
              <a:gd name="connsiteY2212" fmla="*/ 2274236 h 6858000"/>
              <a:gd name="connsiteX2213" fmla="*/ 3438816 w 12192000"/>
              <a:gd name="connsiteY2213" fmla="*/ 2267079 h 6858000"/>
              <a:gd name="connsiteX2214" fmla="*/ 3429303 w 12192000"/>
              <a:gd name="connsiteY2214" fmla="*/ 2260716 h 6858000"/>
              <a:gd name="connsiteX2215" fmla="*/ 3419788 w 12192000"/>
              <a:gd name="connsiteY2215" fmla="*/ 2253556 h 6858000"/>
              <a:gd name="connsiteX2216" fmla="*/ 3409481 w 12192000"/>
              <a:gd name="connsiteY2216" fmla="*/ 2247193 h 6858000"/>
              <a:gd name="connsiteX2217" fmla="*/ 3397590 w 12192000"/>
              <a:gd name="connsiteY2217" fmla="*/ 2241627 h 6858000"/>
              <a:gd name="connsiteX2218" fmla="*/ 3382526 w 12192000"/>
              <a:gd name="connsiteY2218" fmla="*/ 2236056 h 6858000"/>
              <a:gd name="connsiteX2219" fmla="*/ 3367463 w 12192000"/>
              <a:gd name="connsiteY2219" fmla="*/ 2230488 h 6858000"/>
              <a:gd name="connsiteX2220" fmla="*/ 3348433 w 12192000"/>
              <a:gd name="connsiteY2220" fmla="*/ 2225716 h 6858000"/>
              <a:gd name="connsiteX2221" fmla="*/ 3326236 w 12192000"/>
              <a:gd name="connsiteY2221" fmla="*/ 2222537 h 6858000"/>
              <a:gd name="connsiteX2222" fmla="*/ 3300073 w 12192000"/>
              <a:gd name="connsiteY2222" fmla="*/ 2219353 h 6858000"/>
              <a:gd name="connsiteX2223" fmla="*/ 3271531 w 12192000"/>
              <a:gd name="connsiteY2223" fmla="*/ 2215376 h 6858000"/>
              <a:gd name="connsiteX2224" fmla="*/ 3238231 w 12192000"/>
              <a:gd name="connsiteY2224" fmla="*/ 2212193 h 6858000"/>
              <a:gd name="connsiteX2225" fmla="*/ 3200177 w 12192000"/>
              <a:gd name="connsiteY2225" fmla="*/ 2211400 h 6858000"/>
              <a:gd name="connsiteX2226" fmla="*/ 3156572 w 12192000"/>
              <a:gd name="connsiteY2226" fmla="*/ 2209014 h 6858000"/>
              <a:gd name="connsiteX2227" fmla="*/ 3107417 w 12192000"/>
              <a:gd name="connsiteY2227" fmla="*/ 2208216 h 6858000"/>
              <a:gd name="connsiteX2228" fmla="*/ 3052713 w 12192000"/>
              <a:gd name="connsiteY2228" fmla="*/ 2206625 h 6858000"/>
              <a:gd name="connsiteX2229" fmla="*/ 2991666 w 12192000"/>
              <a:gd name="connsiteY2229" fmla="*/ 2206625 h 6858000"/>
              <a:gd name="connsiteX2230" fmla="*/ 5049072 w 12192000"/>
              <a:gd name="connsiteY2230" fmla="*/ 2017715 h 6858000"/>
              <a:gd name="connsiteX2231" fmla="*/ 5095867 w 12192000"/>
              <a:gd name="connsiteY2231" fmla="*/ 2017715 h 6858000"/>
              <a:gd name="connsiteX2232" fmla="*/ 5142662 w 12192000"/>
              <a:gd name="connsiteY2232" fmla="*/ 2017715 h 6858000"/>
              <a:gd name="connsiteX2233" fmla="*/ 5187077 w 12192000"/>
              <a:gd name="connsiteY2233" fmla="*/ 2018508 h 6858000"/>
              <a:gd name="connsiteX2234" fmla="*/ 5230700 w 12192000"/>
              <a:gd name="connsiteY2234" fmla="*/ 2019304 h 6858000"/>
              <a:gd name="connsiteX2235" fmla="*/ 5271943 w 12192000"/>
              <a:gd name="connsiteY2235" fmla="*/ 2021686 h 6858000"/>
              <a:gd name="connsiteX2236" fmla="*/ 5291771 w 12192000"/>
              <a:gd name="connsiteY2236" fmla="*/ 2023272 h 6858000"/>
              <a:gd name="connsiteX2237" fmla="*/ 5310806 w 12192000"/>
              <a:gd name="connsiteY2237" fmla="*/ 2024067 h 6858000"/>
              <a:gd name="connsiteX2238" fmla="*/ 5348876 w 12192000"/>
              <a:gd name="connsiteY2238" fmla="*/ 2027239 h 6858000"/>
              <a:gd name="connsiteX2239" fmla="*/ 5384567 w 12192000"/>
              <a:gd name="connsiteY2239" fmla="*/ 2030416 h 6858000"/>
              <a:gd name="connsiteX2240" fmla="*/ 5418672 w 12192000"/>
              <a:gd name="connsiteY2240" fmla="*/ 2034383 h 6858000"/>
              <a:gd name="connsiteX2241" fmla="*/ 5451191 w 12192000"/>
              <a:gd name="connsiteY2241" fmla="*/ 2038354 h 6858000"/>
              <a:gd name="connsiteX2242" fmla="*/ 5482915 w 12192000"/>
              <a:gd name="connsiteY2242" fmla="*/ 2043909 h 6858000"/>
              <a:gd name="connsiteX2243" fmla="*/ 5513054 w 12192000"/>
              <a:gd name="connsiteY2243" fmla="*/ 2048671 h 6858000"/>
              <a:gd name="connsiteX2244" fmla="*/ 5541607 w 12192000"/>
              <a:gd name="connsiteY2244" fmla="*/ 2055020 h 6858000"/>
              <a:gd name="connsiteX2245" fmla="*/ 5568574 w 12192000"/>
              <a:gd name="connsiteY2245" fmla="*/ 2060577 h 6858000"/>
              <a:gd name="connsiteX2246" fmla="*/ 5593955 w 12192000"/>
              <a:gd name="connsiteY2246" fmla="*/ 2067721 h 6858000"/>
              <a:gd name="connsiteX2247" fmla="*/ 5618542 w 12192000"/>
              <a:gd name="connsiteY2247" fmla="*/ 2075660 h 6858000"/>
              <a:gd name="connsiteX2248" fmla="*/ 5642336 w 12192000"/>
              <a:gd name="connsiteY2248" fmla="*/ 2082009 h 6858000"/>
              <a:gd name="connsiteX2249" fmla="*/ 5664543 w 12192000"/>
              <a:gd name="connsiteY2249" fmla="*/ 2090742 h 6858000"/>
              <a:gd name="connsiteX2250" fmla="*/ 5685957 w 12192000"/>
              <a:gd name="connsiteY2250" fmla="*/ 2098677 h 6858000"/>
              <a:gd name="connsiteX2251" fmla="*/ 5705786 w 12192000"/>
              <a:gd name="connsiteY2251" fmla="*/ 2107408 h 6858000"/>
              <a:gd name="connsiteX2252" fmla="*/ 5724821 w 12192000"/>
              <a:gd name="connsiteY2252" fmla="*/ 2116936 h 6858000"/>
              <a:gd name="connsiteX2253" fmla="*/ 5743857 w 12192000"/>
              <a:gd name="connsiteY2253" fmla="*/ 2126458 h 6858000"/>
              <a:gd name="connsiteX2254" fmla="*/ 5761306 w 12192000"/>
              <a:gd name="connsiteY2254" fmla="*/ 2136777 h 6858000"/>
              <a:gd name="connsiteX2255" fmla="*/ 5777962 w 12192000"/>
              <a:gd name="connsiteY2255" fmla="*/ 2147097 h 6858000"/>
              <a:gd name="connsiteX2256" fmla="*/ 5794617 w 12192000"/>
              <a:gd name="connsiteY2256" fmla="*/ 2156621 h 6858000"/>
              <a:gd name="connsiteX2257" fmla="*/ 5810479 w 12192000"/>
              <a:gd name="connsiteY2257" fmla="*/ 2167734 h 6858000"/>
              <a:gd name="connsiteX2258" fmla="*/ 5824756 w 12192000"/>
              <a:gd name="connsiteY2258" fmla="*/ 2178846 h 6858000"/>
              <a:gd name="connsiteX2259" fmla="*/ 5840620 w 12192000"/>
              <a:gd name="connsiteY2259" fmla="*/ 2189958 h 6858000"/>
              <a:gd name="connsiteX2260" fmla="*/ 5854102 w 12192000"/>
              <a:gd name="connsiteY2260" fmla="*/ 2202659 h 6858000"/>
              <a:gd name="connsiteX2261" fmla="*/ 5868378 w 12192000"/>
              <a:gd name="connsiteY2261" fmla="*/ 2214566 h 6858000"/>
              <a:gd name="connsiteX2262" fmla="*/ 5881861 w 12192000"/>
              <a:gd name="connsiteY2262" fmla="*/ 2227265 h 6858000"/>
              <a:gd name="connsiteX2263" fmla="*/ 5907242 w 12192000"/>
              <a:gd name="connsiteY2263" fmla="*/ 2254251 h 6858000"/>
              <a:gd name="connsiteX2264" fmla="*/ 5922311 w 12192000"/>
              <a:gd name="connsiteY2264" fmla="*/ 2268539 h 6858000"/>
              <a:gd name="connsiteX2265" fmla="*/ 5936588 w 12192000"/>
              <a:gd name="connsiteY2265" fmla="*/ 2284416 h 6858000"/>
              <a:gd name="connsiteX2266" fmla="*/ 5948484 w 12192000"/>
              <a:gd name="connsiteY2266" fmla="*/ 2299495 h 6858000"/>
              <a:gd name="connsiteX2267" fmla="*/ 5961968 w 12192000"/>
              <a:gd name="connsiteY2267" fmla="*/ 2315370 h 6858000"/>
              <a:gd name="connsiteX2268" fmla="*/ 5974658 w 12192000"/>
              <a:gd name="connsiteY2268" fmla="*/ 2332039 h 6858000"/>
              <a:gd name="connsiteX2269" fmla="*/ 5985762 w 12192000"/>
              <a:gd name="connsiteY2269" fmla="*/ 2347914 h 6858000"/>
              <a:gd name="connsiteX2270" fmla="*/ 5996865 w 12192000"/>
              <a:gd name="connsiteY2270" fmla="*/ 2365376 h 6858000"/>
              <a:gd name="connsiteX2271" fmla="*/ 6007176 w 12192000"/>
              <a:gd name="connsiteY2271" fmla="*/ 2382045 h 6858000"/>
              <a:gd name="connsiteX2272" fmla="*/ 6016695 w 12192000"/>
              <a:gd name="connsiteY2272" fmla="*/ 2398714 h 6858000"/>
              <a:gd name="connsiteX2273" fmla="*/ 6027005 w 12192000"/>
              <a:gd name="connsiteY2273" fmla="*/ 2416970 h 6858000"/>
              <a:gd name="connsiteX2274" fmla="*/ 6035730 w 12192000"/>
              <a:gd name="connsiteY2274" fmla="*/ 2434434 h 6858000"/>
              <a:gd name="connsiteX2275" fmla="*/ 6043661 w 12192000"/>
              <a:gd name="connsiteY2275" fmla="*/ 2452689 h 6858000"/>
              <a:gd name="connsiteX2276" fmla="*/ 6051592 w 12192000"/>
              <a:gd name="connsiteY2276" fmla="*/ 2470152 h 6858000"/>
              <a:gd name="connsiteX2277" fmla="*/ 6059524 w 12192000"/>
              <a:gd name="connsiteY2277" fmla="*/ 2488411 h 6858000"/>
              <a:gd name="connsiteX2278" fmla="*/ 6072214 w 12192000"/>
              <a:gd name="connsiteY2278" fmla="*/ 2524922 h 6858000"/>
              <a:gd name="connsiteX2279" fmla="*/ 6084904 w 12192000"/>
              <a:gd name="connsiteY2279" fmla="*/ 2562227 h 6858000"/>
              <a:gd name="connsiteX2280" fmla="*/ 6093629 w 12192000"/>
              <a:gd name="connsiteY2280" fmla="*/ 2600327 h 6858000"/>
              <a:gd name="connsiteX2281" fmla="*/ 6102352 w 12192000"/>
              <a:gd name="connsiteY2281" fmla="*/ 2637636 h 6858000"/>
              <a:gd name="connsiteX2282" fmla="*/ 6109490 w 12192000"/>
              <a:gd name="connsiteY2282" fmla="*/ 2674939 h 6858000"/>
              <a:gd name="connsiteX2283" fmla="*/ 6113456 w 12192000"/>
              <a:gd name="connsiteY2283" fmla="*/ 2713039 h 6858000"/>
              <a:gd name="connsiteX2284" fmla="*/ 6117421 w 12192000"/>
              <a:gd name="connsiteY2284" fmla="*/ 2749552 h 6858000"/>
              <a:gd name="connsiteX2285" fmla="*/ 6118215 w 12192000"/>
              <a:gd name="connsiteY2285" fmla="*/ 2768602 h 6858000"/>
              <a:gd name="connsiteX2286" fmla="*/ 6119801 w 12192000"/>
              <a:gd name="connsiteY2286" fmla="*/ 2786064 h 6858000"/>
              <a:gd name="connsiteX2287" fmla="*/ 6120594 w 12192000"/>
              <a:gd name="connsiteY2287" fmla="*/ 2805117 h 6858000"/>
              <a:gd name="connsiteX2288" fmla="*/ 6120594 w 12192000"/>
              <a:gd name="connsiteY2288" fmla="*/ 2823372 h 6858000"/>
              <a:gd name="connsiteX2289" fmla="*/ 6119801 w 12192000"/>
              <a:gd name="connsiteY2289" fmla="*/ 2859090 h 6858000"/>
              <a:gd name="connsiteX2290" fmla="*/ 6117421 w 12192000"/>
              <a:gd name="connsiteY2290" fmla="*/ 2895603 h 6858000"/>
              <a:gd name="connsiteX2291" fmla="*/ 6115836 w 12192000"/>
              <a:gd name="connsiteY2291" fmla="*/ 2913858 h 6858000"/>
              <a:gd name="connsiteX2292" fmla="*/ 6113456 w 12192000"/>
              <a:gd name="connsiteY2292" fmla="*/ 2932908 h 6858000"/>
              <a:gd name="connsiteX2293" fmla="*/ 6109490 w 12192000"/>
              <a:gd name="connsiteY2293" fmla="*/ 2969421 h 6858000"/>
              <a:gd name="connsiteX2294" fmla="*/ 6102352 w 12192000"/>
              <a:gd name="connsiteY2294" fmla="*/ 3007521 h 6858000"/>
              <a:gd name="connsiteX2295" fmla="*/ 6093629 w 12192000"/>
              <a:gd name="connsiteY2295" fmla="*/ 3044033 h 6858000"/>
              <a:gd name="connsiteX2296" fmla="*/ 6089662 w 12192000"/>
              <a:gd name="connsiteY2296" fmla="*/ 3063083 h 6858000"/>
              <a:gd name="connsiteX2297" fmla="*/ 6084904 w 12192000"/>
              <a:gd name="connsiteY2297" fmla="*/ 3081341 h 6858000"/>
              <a:gd name="connsiteX2298" fmla="*/ 6072214 w 12192000"/>
              <a:gd name="connsiteY2298" fmla="*/ 3117853 h 6858000"/>
              <a:gd name="connsiteX2299" fmla="*/ 6065869 w 12192000"/>
              <a:gd name="connsiteY2299" fmla="*/ 3136903 h 6858000"/>
              <a:gd name="connsiteX2300" fmla="*/ 6059524 w 12192000"/>
              <a:gd name="connsiteY2300" fmla="*/ 3154366 h 6858000"/>
              <a:gd name="connsiteX2301" fmla="*/ 6051592 w 12192000"/>
              <a:gd name="connsiteY2301" fmla="*/ 3173415 h 6858000"/>
              <a:gd name="connsiteX2302" fmla="*/ 6043661 w 12192000"/>
              <a:gd name="connsiteY2302" fmla="*/ 3191671 h 6858000"/>
              <a:gd name="connsiteX2303" fmla="*/ 6035730 w 12192000"/>
              <a:gd name="connsiteY2303" fmla="*/ 3209133 h 6858000"/>
              <a:gd name="connsiteX2304" fmla="*/ 6025418 w 12192000"/>
              <a:gd name="connsiteY2304" fmla="*/ 3225803 h 6858000"/>
              <a:gd name="connsiteX2305" fmla="*/ 6016695 w 12192000"/>
              <a:gd name="connsiteY2305" fmla="*/ 3244059 h 6858000"/>
              <a:gd name="connsiteX2306" fmla="*/ 6007176 w 12192000"/>
              <a:gd name="connsiteY2306" fmla="*/ 3261524 h 6858000"/>
              <a:gd name="connsiteX2307" fmla="*/ 5996865 w 12192000"/>
              <a:gd name="connsiteY2307" fmla="*/ 3278984 h 6858000"/>
              <a:gd name="connsiteX2308" fmla="*/ 5985762 w 12192000"/>
              <a:gd name="connsiteY2308" fmla="*/ 3295652 h 6858000"/>
              <a:gd name="connsiteX2309" fmla="*/ 5974658 w 12192000"/>
              <a:gd name="connsiteY2309" fmla="*/ 3312322 h 6858000"/>
              <a:gd name="connsiteX2310" fmla="*/ 5961968 w 12192000"/>
              <a:gd name="connsiteY2310" fmla="*/ 3327402 h 6858000"/>
              <a:gd name="connsiteX2311" fmla="*/ 5948484 w 12192000"/>
              <a:gd name="connsiteY2311" fmla="*/ 3344865 h 6858000"/>
              <a:gd name="connsiteX2312" fmla="*/ 5936588 w 12192000"/>
              <a:gd name="connsiteY2312" fmla="*/ 3359946 h 6858000"/>
              <a:gd name="connsiteX2313" fmla="*/ 5922311 w 12192000"/>
              <a:gd name="connsiteY2313" fmla="*/ 3375028 h 6858000"/>
              <a:gd name="connsiteX2314" fmla="*/ 5907242 w 12192000"/>
              <a:gd name="connsiteY2314" fmla="*/ 3390109 h 6858000"/>
              <a:gd name="connsiteX2315" fmla="*/ 5895345 w 12192000"/>
              <a:gd name="connsiteY2315" fmla="*/ 3402808 h 6858000"/>
              <a:gd name="connsiteX2316" fmla="*/ 5881861 w 12192000"/>
              <a:gd name="connsiteY2316" fmla="*/ 3416303 h 6858000"/>
              <a:gd name="connsiteX2317" fmla="*/ 5854102 w 12192000"/>
              <a:gd name="connsiteY2317" fmla="*/ 3440115 h 6858000"/>
              <a:gd name="connsiteX2318" fmla="*/ 5840620 w 12192000"/>
              <a:gd name="connsiteY2318" fmla="*/ 3452815 h 6858000"/>
              <a:gd name="connsiteX2319" fmla="*/ 5824756 w 12192000"/>
              <a:gd name="connsiteY2319" fmla="*/ 3463927 h 6858000"/>
              <a:gd name="connsiteX2320" fmla="*/ 5810479 w 12192000"/>
              <a:gd name="connsiteY2320" fmla="*/ 3475040 h 6858000"/>
              <a:gd name="connsiteX2321" fmla="*/ 5794617 w 12192000"/>
              <a:gd name="connsiteY2321" fmla="*/ 3486152 h 6858000"/>
              <a:gd name="connsiteX2322" fmla="*/ 5777962 w 12192000"/>
              <a:gd name="connsiteY2322" fmla="*/ 3497265 h 6858000"/>
              <a:gd name="connsiteX2323" fmla="*/ 5761306 w 12192000"/>
              <a:gd name="connsiteY2323" fmla="*/ 3507583 h 6858000"/>
              <a:gd name="connsiteX2324" fmla="*/ 5743857 w 12192000"/>
              <a:gd name="connsiteY2324" fmla="*/ 3517902 h 6858000"/>
              <a:gd name="connsiteX2325" fmla="*/ 5724821 w 12192000"/>
              <a:gd name="connsiteY2325" fmla="*/ 3526633 h 6858000"/>
              <a:gd name="connsiteX2326" fmla="*/ 5705786 w 12192000"/>
              <a:gd name="connsiteY2326" fmla="*/ 3535365 h 6858000"/>
              <a:gd name="connsiteX2327" fmla="*/ 5685957 w 12192000"/>
              <a:gd name="connsiteY2327" fmla="*/ 3544096 h 6858000"/>
              <a:gd name="connsiteX2328" fmla="*/ 5664543 w 12192000"/>
              <a:gd name="connsiteY2328" fmla="*/ 3553621 h 6858000"/>
              <a:gd name="connsiteX2329" fmla="*/ 5642336 w 12192000"/>
              <a:gd name="connsiteY2329" fmla="*/ 3560765 h 6858000"/>
              <a:gd name="connsiteX2330" fmla="*/ 5618542 w 12192000"/>
              <a:gd name="connsiteY2330" fmla="*/ 3568702 h 6858000"/>
              <a:gd name="connsiteX2331" fmla="*/ 5593955 w 12192000"/>
              <a:gd name="connsiteY2331" fmla="*/ 3575846 h 6858000"/>
              <a:gd name="connsiteX2332" fmla="*/ 5568574 w 12192000"/>
              <a:gd name="connsiteY2332" fmla="*/ 3582196 h 6858000"/>
              <a:gd name="connsiteX2333" fmla="*/ 5541607 w 12192000"/>
              <a:gd name="connsiteY2333" fmla="*/ 3589340 h 6858000"/>
              <a:gd name="connsiteX2334" fmla="*/ 5513054 w 12192000"/>
              <a:gd name="connsiteY2334" fmla="*/ 3594896 h 6858000"/>
              <a:gd name="connsiteX2335" fmla="*/ 5482915 w 12192000"/>
              <a:gd name="connsiteY2335" fmla="*/ 3600452 h 6858000"/>
              <a:gd name="connsiteX2336" fmla="*/ 5451191 w 12192000"/>
              <a:gd name="connsiteY2336" fmla="*/ 3604421 h 6858000"/>
              <a:gd name="connsiteX2337" fmla="*/ 5418672 w 12192000"/>
              <a:gd name="connsiteY2337" fmla="*/ 3609183 h 6858000"/>
              <a:gd name="connsiteX2338" fmla="*/ 5384567 w 12192000"/>
              <a:gd name="connsiteY2338" fmla="*/ 3612358 h 6858000"/>
              <a:gd name="connsiteX2339" fmla="*/ 5348876 w 12192000"/>
              <a:gd name="connsiteY2339" fmla="*/ 3615533 h 6858000"/>
              <a:gd name="connsiteX2340" fmla="*/ 5310806 w 12192000"/>
              <a:gd name="connsiteY2340" fmla="*/ 3618708 h 6858000"/>
              <a:gd name="connsiteX2341" fmla="*/ 5271943 w 12192000"/>
              <a:gd name="connsiteY2341" fmla="*/ 3621090 h 6858000"/>
              <a:gd name="connsiteX2342" fmla="*/ 5230700 w 12192000"/>
              <a:gd name="connsiteY2342" fmla="*/ 3623471 h 6858000"/>
              <a:gd name="connsiteX2343" fmla="*/ 5187077 w 12192000"/>
              <a:gd name="connsiteY2343" fmla="*/ 3625058 h 6858000"/>
              <a:gd name="connsiteX2344" fmla="*/ 5142662 w 12192000"/>
              <a:gd name="connsiteY2344" fmla="*/ 3625852 h 6858000"/>
              <a:gd name="connsiteX2345" fmla="*/ 5095867 w 12192000"/>
              <a:gd name="connsiteY2345" fmla="*/ 3625852 h 6858000"/>
              <a:gd name="connsiteX2346" fmla="*/ 5049072 w 12192000"/>
              <a:gd name="connsiteY2346" fmla="*/ 3625852 h 6858000"/>
              <a:gd name="connsiteX2347" fmla="*/ 5003070 w 12192000"/>
              <a:gd name="connsiteY2347" fmla="*/ 3625058 h 6858000"/>
              <a:gd name="connsiteX2348" fmla="*/ 4961035 w 12192000"/>
              <a:gd name="connsiteY2348" fmla="*/ 3623471 h 6858000"/>
              <a:gd name="connsiteX2349" fmla="*/ 4919792 w 12192000"/>
              <a:gd name="connsiteY2349" fmla="*/ 3621090 h 6858000"/>
              <a:gd name="connsiteX2350" fmla="*/ 4899170 w 12192000"/>
              <a:gd name="connsiteY2350" fmla="*/ 3620296 h 6858000"/>
              <a:gd name="connsiteX2351" fmla="*/ 4880134 w 12192000"/>
              <a:gd name="connsiteY2351" fmla="*/ 3618708 h 6858000"/>
              <a:gd name="connsiteX2352" fmla="*/ 4842857 w 12192000"/>
              <a:gd name="connsiteY2352" fmla="*/ 3615533 h 6858000"/>
              <a:gd name="connsiteX2353" fmla="*/ 4807166 w 12192000"/>
              <a:gd name="connsiteY2353" fmla="*/ 3612358 h 6858000"/>
              <a:gd name="connsiteX2354" fmla="*/ 4772269 w 12192000"/>
              <a:gd name="connsiteY2354" fmla="*/ 3609183 h 6858000"/>
              <a:gd name="connsiteX2355" fmla="*/ 4738957 w 12192000"/>
              <a:gd name="connsiteY2355" fmla="*/ 3604421 h 6858000"/>
              <a:gd name="connsiteX2356" fmla="*/ 4707231 w 12192000"/>
              <a:gd name="connsiteY2356" fmla="*/ 3598865 h 6858000"/>
              <a:gd name="connsiteX2357" fmla="*/ 4678679 w 12192000"/>
              <a:gd name="connsiteY2357" fmla="*/ 3594896 h 6858000"/>
              <a:gd name="connsiteX2358" fmla="*/ 4649334 w 12192000"/>
              <a:gd name="connsiteY2358" fmla="*/ 3587752 h 6858000"/>
              <a:gd name="connsiteX2359" fmla="*/ 4623159 w 12192000"/>
              <a:gd name="connsiteY2359" fmla="*/ 3582196 h 6858000"/>
              <a:gd name="connsiteX2360" fmla="*/ 4596985 w 12192000"/>
              <a:gd name="connsiteY2360" fmla="*/ 3575846 h 6858000"/>
              <a:gd name="connsiteX2361" fmla="*/ 4572399 w 12192000"/>
              <a:gd name="connsiteY2361" fmla="*/ 3568702 h 6858000"/>
              <a:gd name="connsiteX2362" fmla="*/ 4549398 w 12192000"/>
              <a:gd name="connsiteY2362" fmla="*/ 3560765 h 6858000"/>
              <a:gd name="connsiteX2363" fmla="*/ 4527190 w 12192000"/>
              <a:gd name="connsiteY2363" fmla="*/ 3553621 h 6858000"/>
              <a:gd name="connsiteX2364" fmla="*/ 4505775 w 12192000"/>
              <a:gd name="connsiteY2364" fmla="*/ 3544096 h 6858000"/>
              <a:gd name="connsiteX2365" fmla="*/ 4485948 w 12192000"/>
              <a:gd name="connsiteY2365" fmla="*/ 3535365 h 6858000"/>
              <a:gd name="connsiteX2366" fmla="*/ 4465326 w 12192000"/>
              <a:gd name="connsiteY2366" fmla="*/ 3526633 h 6858000"/>
              <a:gd name="connsiteX2367" fmla="*/ 4447878 w 12192000"/>
              <a:gd name="connsiteY2367" fmla="*/ 3517902 h 6858000"/>
              <a:gd name="connsiteX2368" fmla="*/ 4429634 w 12192000"/>
              <a:gd name="connsiteY2368" fmla="*/ 3507583 h 6858000"/>
              <a:gd name="connsiteX2369" fmla="*/ 4412979 w 12192000"/>
              <a:gd name="connsiteY2369" fmla="*/ 3496471 h 6858000"/>
              <a:gd name="connsiteX2370" fmla="*/ 4396324 w 12192000"/>
              <a:gd name="connsiteY2370" fmla="*/ 3486152 h 6858000"/>
              <a:gd name="connsiteX2371" fmla="*/ 4380460 w 12192000"/>
              <a:gd name="connsiteY2371" fmla="*/ 3475040 h 6858000"/>
              <a:gd name="connsiteX2372" fmla="*/ 4365392 w 12192000"/>
              <a:gd name="connsiteY2372" fmla="*/ 3463927 h 6858000"/>
              <a:gd name="connsiteX2373" fmla="*/ 4350322 w 12192000"/>
              <a:gd name="connsiteY2373" fmla="*/ 3452815 h 6858000"/>
              <a:gd name="connsiteX2374" fmla="*/ 4337631 w 12192000"/>
              <a:gd name="connsiteY2374" fmla="*/ 3440115 h 6858000"/>
              <a:gd name="connsiteX2375" fmla="*/ 4322563 w 12192000"/>
              <a:gd name="connsiteY2375" fmla="*/ 3428209 h 6858000"/>
              <a:gd name="connsiteX2376" fmla="*/ 4309079 w 12192000"/>
              <a:gd name="connsiteY2376" fmla="*/ 3416303 h 6858000"/>
              <a:gd name="connsiteX2377" fmla="*/ 4282905 w 12192000"/>
              <a:gd name="connsiteY2377" fmla="*/ 3390109 h 6858000"/>
              <a:gd name="connsiteX2378" fmla="*/ 4269422 w 12192000"/>
              <a:gd name="connsiteY2378" fmla="*/ 3375028 h 6858000"/>
              <a:gd name="connsiteX2379" fmla="*/ 4255145 w 12192000"/>
              <a:gd name="connsiteY2379" fmla="*/ 3359153 h 6858000"/>
              <a:gd name="connsiteX2380" fmla="*/ 4241661 w 12192000"/>
              <a:gd name="connsiteY2380" fmla="*/ 3343278 h 6858000"/>
              <a:gd name="connsiteX2381" fmla="*/ 4228971 w 12192000"/>
              <a:gd name="connsiteY2381" fmla="*/ 3327402 h 6858000"/>
              <a:gd name="connsiteX2382" fmla="*/ 4217076 w 12192000"/>
              <a:gd name="connsiteY2382" fmla="*/ 3312322 h 6858000"/>
              <a:gd name="connsiteX2383" fmla="*/ 4205972 w 12192000"/>
              <a:gd name="connsiteY2383" fmla="*/ 3295652 h 6858000"/>
              <a:gd name="connsiteX2384" fmla="*/ 4194867 w 12192000"/>
              <a:gd name="connsiteY2384" fmla="*/ 3278984 h 6858000"/>
              <a:gd name="connsiteX2385" fmla="*/ 4184559 w 12192000"/>
              <a:gd name="connsiteY2385" fmla="*/ 3260727 h 6858000"/>
              <a:gd name="connsiteX2386" fmla="*/ 4174247 w 12192000"/>
              <a:gd name="connsiteY2386" fmla="*/ 3244059 h 6858000"/>
              <a:gd name="connsiteX2387" fmla="*/ 4164730 w 12192000"/>
              <a:gd name="connsiteY2387" fmla="*/ 3225803 h 6858000"/>
              <a:gd name="connsiteX2388" fmla="*/ 4155212 w 12192000"/>
              <a:gd name="connsiteY2388" fmla="*/ 3208341 h 6858000"/>
              <a:gd name="connsiteX2389" fmla="*/ 4148074 w 12192000"/>
              <a:gd name="connsiteY2389" fmla="*/ 3190083 h 6858000"/>
              <a:gd name="connsiteX2390" fmla="*/ 4140143 w 12192000"/>
              <a:gd name="connsiteY2390" fmla="*/ 3172621 h 6858000"/>
              <a:gd name="connsiteX2391" fmla="*/ 4132211 w 12192000"/>
              <a:gd name="connsiteY2391" fmla="*/ 3154366 h 6858000"/>
              <a:gd name="connsiteX2392" fmla="*/ 4118728 w 12192000"/>
              <a:gd name="connsiteY2392" fmla="*/ 3117853 h 6858000"/>
              <a:gd name="connsiteX2393" fmla="*/ 4106038 w 12192000"/>
              <a:gd name="connsiteY2393" fmla="*/ 3081341 h 6858000"/>
              <a:gd name="connsiteX2394" fmla="*/ 4096520 w 12192000"/>
              <a:gd name="connsiteY2394" fmla="*/ 3043242 h 6858000"/>
              <a:gd name="connsiteX2395" fmla="*/ 4088589 w 12192000"/>
              <a:gd name="connsiteY2395" fmla="*/ 3005933 h 6858000"/>
              <a:gd name="connsiteX2396" fmla="*/ 4082245 w 12192000"/>
              <a:gd name="connsiteY2396" fmla="*/ 2968628 h 6858000"/>
              <a:gd name="connsiteX2397" fmla="*/ 4077485 w 12192000"/>
              <a:gd name="connsiteY2397" fmla="*/ 2930528 h 6858000"/>
              <a:gd name="connsiteX2398" fmla="*/ 4074313 w 12192000"/>
              <a:gd name="connsiteY2398" fmla="*/ 2893221 h 6858000"/>
              <a:gd name="connsiteX2399" fmla="*/ 4071935 w 12192000"/>
              <a:gd name="connsiteY2399" fmla="*/ 2874965 h 6858000"/>
              <a:gd name="connsiteX2400" fmla="*/ 4071935 w 12192000"/>
              <a:gd name="connsiteY2400" fmla="*/ 2856708 h 6858000"/>
              <a:gd name="connsiteX2401" fmla="*/ 4070348 w 12192000"/>
              <a:gd name="connsiteY2401" fmla="*/ 2839248 h 6858000"/>
              <a:gd name="connsiteX2402" fmla="*/ 4070348 w 12192000"/>
              <a:gd name="connsiteY2402" fmla="*/ 2820197 h 6858000"/>
              <a:gd name="connsiteX2403" fmla="*/ 4071935 w 12192000"/>
              <a:gd name="connsiteY2403" fmla="*/ 2784478 h 6858000"/>
              <a:gd name="connsiteX2404" fmla="*/ 4074313 w 12192000"/>
              <a:gd name="connsiteY2404" fmla="*/ 2747172 h 6858000"/>
              <a:gd name="connsiteX2405" fmla="*/ 4075107 w 12192000"/>
              <a:gd name="connsiteY2405" fmla="*/ 2729709 h 6858000"/>
              <a:gd name="connsiteX2406" fmla="*/ 4077485 w 12192000"/>
              <a:gd name="connsiteY2406" fmla="*/ 2710658 h 6858000"/>
              <a:gd name="connsiteX2407" fmla="*/ 4082245 w 12192000"/>
              <a:gd name="connsiteY2407" fmla="*/ 2673353 h 6858000"/>
              <a:gd name="connsiteX2408" fmla="*/ 4088589 w 12192000"/>
              <a:gd name="connsiteY2408" fmla="*/ 2636839 h 6858000"/>
              <a:gd name="connsiteX2409" fmla="*/ 4096520 w 12192000"/>
              <a:gd name="connsiteY2409" fmla="*/ 2598739 h 6858000"/>
              <a:gd name="connsiteX2410" fmla="*/ 4102073 w 12192000"/>
              <a:gd name="connsiteY2410" fmla="*/ 2581277 h 6858000"/>
              <a:gd name="connsiteX2411" fmla="*/ 4106038 w 12192000"/>
              <a:gd name="connsiteY2411" fmla="*/ 2562227 h 6858000"/>
              <a:gd name="connsiteX2412" fmla="*/ 4118728 w 12192000"/>
              <a:gd name="connsiteY2412" fmla="*/ 2524922 h 6858000"/>
              <a:gd name="connsiteX2413" fmla="*/ 4125073 w 12192000"/>
              <a:gd name="connsiteY2413" fmla="*/ 2505870 h 6858000"/>
              <a:gd name="connsiteX2414" fmla="*/ 4132211 w 12192000"/>
              <a:gd name="connsiteY2414" fmla="*/ 2488411 h 6858000"/>
              <a:gd name="connsiteX2415" fmla="*/ 4140143 w 12192000"/>
              <a:gd name="connsiteY2415" fmla="*/ 2470152 h 6858000"/>
              <a:gd name="connsiteX2416" fmla="*/ 4148074 w 12192000"/>
              <a:gd name="connsiteY2416" fmla="*/ 2452689 h 6858000"/>
              <a:gd name="connsiteX2417" fmla="*/ 4155212 w 12192000"/>
              <a:gd name="connsiteY2417" fmla="*/ 2434434 h 6858000"/>
              <a:gd name="connsiteX2418" fmla="*/ 4164730 w 12192000"/>
              <a:gd name="connsiteY2418" fmla="*/ 2416970 h 6858000"/>
              <a:gd name="connsiteX2419" fmla="*/ 4174247 w 12192000"/>
              <a:gd name="connsiteY2419" fmla="*/ 2398714 h 6858000"/>
              <a:gd name="connsiteX2420" fmla="*/ 4184559 w 12192000"/>
              <a:gd name="connsiteY2420" fmla="*/ 2382045 h 6858000"/>
              <a:gd name="connsiteX2421" fmla="*/ 4194867 w 12192000"/>
              <a:gd name="connsiteY2421" fmla="*/ 2364583 h 6858000"/>
              <a:gd name="connsiteX2422" fmla="*/ 4205972 w 12192000"/>
              <a:gd name="connsiteY2422" fmla="*/ 2347914 h 6858000"/>
              <a:gd name="connsiteX2423" fmla="*/ 4217076 w 12192000"/>
              <a:gd name="connsiteY2423" fmla="*/ 2332039 h 6858000"/>
              <a:gd name="connsiteX2424" fmla="*/ 4228971 w 12192000"/>
              <a:gd name="connsiteY2424" fmla="*/ 2315370 h 6858000"/>
              <a:gd name="connsiteX2425" fmla="*/ 4241661 w 12192000"/>
              <a:gd name="connsiteY2425" fmla="*/ 2299495 h 6858000"/>
              <a:gd name="connsiteX2426" fmla="*/ 4255145 w 12192000"/>
              <a:gd name="connsiteY2426" fmla="*/ 2284416 h 6858000"/>
              <a:gd name="connsiteX2427" fmla="*/ 4269422 w 12192000"/>
              <a:gd name="connsiteY2427" fmla="*/ 2268539 h 6858000"/>
              <a:gd name="connsiteX2428" fmla="*/ 4282905 w 12192000"/>
              <a:gd name="connsiteY2428" fmla="*/ 2252666 h 6858000"/>
              <a:gd name="connsiteX2429" fmla="*/ 4296388 w 12192000"/>
              <a:gd name="connsiteY2429" fmla="*/ 2240760 h 6858000"/>
              <a:gd name="connsiteX2430" fmla="*/ 4309079 w 12192000"/>
              <a:gd name="connsiteY2430" fmla="*/ 2227265 h 6858000"/>
              <a:gd name="connsiteX2431" fmla="*/ 4337631 w 12192000"/>
              <a:gd name="connsiteY2431" fmla="*/ 2202659 h 6858000"/>
              <a:gd name="connsiteX2432" fmla="*/ 4350322 w 12192000"/>
              <a:gd name="connsiteY2432" fmla="*/ 2189958 h 6858000"/>
              <a:gd name="connsiteX2433" fmla="*/ 4365392 w 12192000"/>
              <a:gd name="connsiteY2433" fmla="*/ 2178846 h 6858000"/>
              <a:gd name="connsiteX2434" fmla="*/ 4380460 w 12192000"/>
              <a:gd name="connsiteY2434" fmla="*/ 2167734 h 6858000"/>
              <a:gd name="connsiteX2435" fmla="*/ 4396324 w 12192000"/>
              <a:gd name="connsiteY2435" fmla="*/ 2156621 h 6858000"/>
              <a:gd name="connsiteX2436" fmla="*/ 4412979 w 12192000"/>
              <a:gd name="connsiteY2436" fmla="*/ 2147097 h 6858000"/>
              <a:gd name="connsiteX2437" fmla="*/ 4429634 w 12192000"/>
              <a:gd name="connsiteY2437" fmla="*/ 2135984 h 6858000"/>
              <a:gd name="connsiteX2438" fmla="*/ 4447878 w 12192000"/>
              <a:gd name="connsiteY2438" fmla="*/ 2126458 h 6858000"/>
              <a:gd name="connsiteX2439" fmla="*/ 4465326 w 12192000"/>
              <a:gd name="connsiteY2439" fmla="*/ 2116936 h 6858000"/>
              <a:gd name="connsiteX2440" fmla="*/ 4485948 w 12192000"/>
              <a:gd name="connsiteY2440" fmla="*/ 2107408 h 6858000"/>
              <a:gd name="connsiteX2441" fmla="*/ 4505775 w 12192000"/>
              <a:gd name="connsiteY2441" fmla="*/ 2098677 h 6858000"/>
              <a:gd name="connsiteX2442" fmla="*/ 4527190 w 12192000"/>
              <a:gd name="connsiteY2442" fmla="*/ 2090742 h 6858000"/>
              <a:gd name="connsiteX2443" fmla="*/ 4549398 w 12192000"/>
              <a:gd name="connsiteY2443" fmla="*/ 2082009 h 6858000"/>
              <a:gd name="connsiteX2444" fmla="*/ 4572399 w 12192000"/>
              <a:gd name="connsiteY2444" fmla="*/ 2075660 h 6858000"/>
              <a:gd name="connsiteX2445" fmla="*/ 4596985 w 12192000"/>
              <a:gd name="connsiteY2445" fmla="*/ 2067721 h 6858000"/>
              <a:gd name="connsiteX2446" fmla="*/ 4623159 w 12192000"/>
              <a:gd name="connsiteY2446" fmla="*/ 2060577 h 6858000"/>
              <a:gd name="connsiteX2447" fmla="*/ 4649334 w 12192000"/>
              <a:gd name="connsiteY2447" fmla="*/ 2055020 h 6858000"/>
              <a:gd name="connsiteX2448" fmla="*/ 4678679 w 12192000"/>
              <a:gd name="connsiteY2448" fmla="*/ 2048671 h 6858000"/>
              <a:gd name="connsiteX2449" fmla="*/ 4707231 w 12192000"/>
              <a:gd name="connsiteY2449" fmla="*/ 2043909 h 6858000"/>
              <a:gd name="connsiteX2450" fmla="*/ 4738957 w 12192000"/>
              <a:gd name="connsiteY2450" fmla="*/ 2038354 h 6858000"/>
              <a:gd name="connsiteX2451" fmla="*/ 4772269 w 12192000"/>
              <a:gd name="connsiteY2451" fmla="*/ 2034383 h 6858000"/>
              <a:gd name="connsiteX2452" fmla="*/ 4807166 w 12192000"/>
              <a:gd name="connsiteY2452" fmla="*/ 2030416 h 6858000"/>
              <a:gd name="connsiteX2453" fmla="*/ 4842857 w 12192000"/>
              <a:gd name="connsiteY2453" fmla="*/ 2027239 h 6858000"/>
              <a:gd name="connsiteX2454" fmla="*/ 4880134 w 12192000"/>
              <a:gd name="connsiteY2454" fmla="*/ 2024067 h 6858000"/>
              <a:gd name="connsiteX2455" fmla="*/ 4919792 w 12192000"/>
              <a:gd name="connsiteY2455" fmla="*/ 2021686 h 6858000"/>
              <a:gd name="connsiteX2456" fmla="*/ 4961035 w 12192000"/>
              <a:gd name="connsiteY2456" fmla="*/ 2019304 h 6858000"/>
              <a:gd name="connsiteX2457" fmla="*/ 5003070 w 12192000"/>
              <a:gd name="connsiteY2457" fmla="*/ 2018508 h 6858000"/>
              <a:gd name="connsiteX2458" fmla="*/ 11395385 w 12192000"/>
              <a:gd name="connsiteY2458" fmla="*/ 2017714 h 6858000"/>
              <a:gd name="connsiteX2459" fmla="*/ 11483457 w 12192000"/>
              <a:gd name="connsiteY2459" fmla="*/ 2018508 h 6858000"/>
              <a:gd name="connsiteX2460" fmla="*/ 11565181 w 12192000"/>
              <a:gd name="connsiteY2460" fmla="*/ 2021683 h 6858000"/>
              <a:gd name="connsiteX2461" fmla="*/ 11639765 w 12192000"/>
              <a:gd name="connsiteY2461" fmla="*/ 2026445 h 6858000"/>
              <a:gd name="connsiteX2462" fmla="*/ 11708794 w 12192000"/>
              <a:gd name="connsiteY2462" fmla="*/ 2032795 h 6858000"/>
              <a:gd name="connsiteX2463" fmla="*/ 11771476 w 12192000"/>
              <a:gd name="connsiteY2463" fmla="*/ 2041526 h 6858000"/>
              <a:gd name="connsiteX2464" fmla="*/ 11828604 w 12192000"/>
              <a:gd name="connsiteY2464" fmla="*/ 2051845 h 6858000"/>
              <a:gd name="connsiteX2465" fmla="*/ 11880971 w 12192000"/>
              <a:gd name="connsiteY2465" fmla="*/ 2064545 h 6858000"/>
              <a:gd name="connsiteX2466" fmla="*/ 11927783 w 12192000"/>
              <a:gd name="connsiteY2466" fmla="*/ 2077245 h 6858000"/>
              <a:gd name="connsiteX2467" fmla="*/ 11971422 w 12192000"/>
              <a:gd name="connsiteY2467" fmla="*/ 2093120 h 6858000"/>
              <a:gd name="connsiteX2468" fmla="*/ 12010301 w 12192000"/>
              <a:gd name="connsiteY2468" fmla="*/ 2109789 h 6858000"/>
              <a:gd name="connsiteX2469" fmla="*/ 12046800 w 12192000"/>
              <a:gd name="connsiteY2469" fmla="*/ 2128045 h 6858000"/>
              <a:gd name="connsiteX2470" fmla="*/ 12079330 w 12192000"/>
              <a:gd name="connsiteY2470" fmla="*/ 2147096 h 6858000"/>
              <a:gd name="connsiteX2471" fmla="*/ 12110275 w 12192000"/>
              <a:gd name="connsiteY2471" fmla="*/ 2167734 h 6858000"/>
              <a:gd name="connsiteX2472" fmla="*/ 12139632 w 12192000"/>
              <a:gd name="connsiteY2472" fmla="*/ 2189958 h 6858000"/>
              <a:gd name="connsiteX2473" fmla="*/ 12166609 w 12192000"/>
              <a:gd name="connsiteY2473" fmla="*/ 2212976 h 6858000"/>
              <a:gd name="connsiteX2474" fmla="*/ 12191999 w 12192000"/>
              <a:gd name="connsiteY2474" fmla="*/ 2237584 h 6858000"/>
              <a:gd name="connsiteX2475" fmla="*/ 12191999 w 12192000"/>
              <a:gd name="connsiteY2475" fmla="*/ 2820990 h 6858000"/>
              <a:gd name="connsiteX2476" fmla="*/ 12191999 w 12192000"/>
              <a:gd name="connsiteY2476" fmla="*/ 3405984 h 6858000"/>
              <a:gd name="connsiteX2477" fmla="*/ 12166609 w 12192000"/>
              <a:gd name="connsiteY2477" fmla="*/ 3430590 h 6858000"/>
              <a:gd name="connsiteX2478" fmla="*/ 12139632 w 12192000"/>
              <a:gd name="connsiteY2478" fmla="*/ 3452815 h 6858000"/>
              <a:gd name="connsiteX2479" fmla="*/ 12110275 w 12192000"/>
              <a:gd name="connsiteY2479" fmla="*/ 3475040 h 6858000"/>
              <a:gd name="connsiteX2480" fmla="*/ 12079330 w 12192000"/>
              <a:gd name="connsiteY2480" fmla="*/ 3496471 h 6858000"/>
              <a:gd name="connsiteX2481" fmla="*/ 12046800 w 12192000"/>
              <a:gd name="connsiteY2481" fmla="*/ 3515521 h 6858000"/>
              <a:gd name="connsiteX2482" fmla="*/ 12010301 w 12192000"/>
              <a:gd name="connsiteY2482" fmla="*/ 3532983 h 6858000"/>
              <a:gd name="connsiteX2483" fmla="*/ 11971422 w 12192000"/>
              <a:gd name="connsiteY2483" fmla="*/ 3549652 h 6858000"/>
              <a:gd name="connsiteX2484" fmla="*/ 11927783 w 12192000"/>
              <a:gd name="connsiteY2484" fmla="*/ 3565527 h 6858000"/>
              <a:gd name="connsiteX2485" fmla="*/ 11880971 w 12192000"/>
              <a:gd name="connsiteY2485" fmla="*/ 3579021 h 6858000"/>
              <a:gd name="connsiteX2486" fmla="*/ 11828604 w 12192000"/>
              <a:gd name="connsiteY2486" fmla="*/ 3590927 h 6858000"/>
              <a:gd name="connsiteX2487" fmla="*/ 11771476 w 12192000"/>
              <a:gd name="connsiteY2487" fmla="*/ 3601246 h 6858000"/>
              <a:gd name="connsiteX2488" fmla="*/ 11708794 w 12192000"/>
              <a:gd name="connsiteY2488" fmla="*/ 3609977 h 6858000"/>
              <a:gd name="connsiteX2489" fmla="*/ 11639765 w 12192000"/>
              <a:gd name="connsiteY2489" fmla="*/ 3617121 h 6858000"/>
              <a:gd name="connsiteX2490" fmla="*/ 11565181 w 12192000"/>
              <a:gd name="connsiteY2490" fmla="*/ 3621090 h 6858000"/>
              <a:gd name="connsiteX2491" fmla="*/ 11483457 w 12192000"/>
              <a:gd name="connsiteY2491" fmla="*/ 3625058 h 6858000"/>
              <a:gd name="connsiteX2492" fmla="*/ 11395385 w 12192000"/>
              <a:gd name="connsiteY2492" fmla="*/ 3625852 h 6858000"/>
              <a:gd name="connsiteX2493" fmla="*/ 11302552 w 12192000"/>
              <a:gd name="connsiteY2493" fmla="*/ 3625058 h 6858000"/>
              <a:gd name="connsiteX2494" fmla="*/ 11219242 w 12192000"/>
              <a:gd name="connsiteY2494" fmla="*/ 3621090 h 6858000"/>
              <a:gd name="connsiteX2495" fmla="*/ 11142278 w 12192000"/>
              <a:gd name="connsiteY2495" fmla="*/ 3615533 h 6858000"/>
              <a:gd name="connsiteX2496" fmla="*/ 11071662 w 12192000"/>
              <a:gd name="connsiteY2496" fmla="*/ 3609183 h 6858000"/>
              <a:gd name="connsiteX2497" fmla="*/ 11007393 w 12192000"/>
              <a:gd name="connsiteY2497" fmla="*/ 3598865 h 6858000"/>
              <a:gd name="connsiteX2498" fmla="*/ 10949471 w 12192000"/>
              <a:gd name="connsiteY2498" fmla="*/ 3587752 h 6858000"/>
              <a:gd name="connsiteX2499" fmla="*/ 10922495 w 12192000"/>
              <a:gd name="connsiteY2499" fmla="*/ 3582196 h 6858000"/>
              <a:gd name="connsiteX2500" fmla="*/ 10897105 w 12192000"/>
              <a:gd name="connsiteY2500" fmla="*/ 3575846 h 6858000"/>
              <a:gd name="connsiteX2501" fmla="*/ 10848705 w 12192000"/>
              <a:gd name="connsiteY2501" fmla="*/ 3560765 h 6858000"/>
              <a:gd name="connsiteX2502" fmla="*/ 10805066 w 12192000"/>
              <a:gd name="connsiteY2502" fmla="*/ 3544096 h 6858000"/>
              <a:gd name="connsiteX2503" fmla="*/ 10765393 w 12192000"/>
              <a:gd name="connsiteY2503" fmla="*/ 3526633 h 6858000"/>
              <a:gd name="connsiteX2504" fmla="*/ 10729689 w 12192000"/>
              <a:gd name="connsiteY2504" fmla="*/ 3507583 h 6858000"/>
              <a:gd name="connsiteX2505" fmla="*/ 10695571 w 12192000"/>
              <a:gd name="connsiteY2505" fmla="*/ 3486152 h 6858000"/>
              <a:gd name="connsiteX2506" fmla="*/ 10664627 w 12192000"/>
              <a:gd name="connsiteY2506" fmla="*/ 3463927 h 6858000"/>
              <a:gd name="connsiteX2507" fmla="*/ 10636857 w 12192000"/>
              <a:gd name="connsiteY2507" fmla="*/ 3440115 h 6858000"/>
              <a:gd name="connsiteX2508" fmla="*/ 10609086 w 12192000"/>
              <a:gd name="connsiteY2508" fmla="*/ 3416303 h 6858000"/>
              <a:gd name="connsiteX2509" fmla="*/ 10582109 w 12192000"/>
              <a:gd name="connsiteY2509" fmla="*/ 3390109 h 6858000"/>
              <a:gd name="connsiteX2510" fmla="*/ 10554339 w 12192000"/>
              <a:gd name="connsiteY2510" fmla="*/ 3359153 h 6858000"/>
              <a:gd name="connsiteX2511" fmla="*/ 10528155 w 12192000"/>
              <a:gd name="connsiteY2511" fmla="*/ 3327402 h 6858000"/>
              <a:gd name="connsiteX2512" fmla="*/ 10505145 w 12192000"/>
              <a:gd name="connsiteY2512" fmla="*/ 3295652 h 6858000"/>
              <a:gd name="connsiteX2513" fmla="*/ 10483722 w 12192000"/>
              <a:gd name="connsiteY2513" fmla="*/ 3260727 h 6858000"/>
              <a:gd name="connsiteX2514" fmla="*/ 10447225 w 12192000"/>
              <a:gd name="connsiteY2514" fmla="*/ 3190083 h 6858000"/>
              <a:gd name="connsiteX2515" fmla="*/ 10431356 w 12192000"/>
              <a:gd name="connsiteY2515" fmla="*/ 3154365 h 6858000"/>
              <a:gd name="connsiteX2516" fmla="*/ 10417867 w 12192000"/>
              <a:gd name="connsiteY2516" fmla="*/ 3117853 h 6858000"/>
              <a:gd name="connsiteX2517" fmla="*/ 10405966 w 12192000"/>
              <a:gd name="connsiteY2517" fmla="*/ 3081340 h 6858000"/>
              <a:gd name="connsiteX2518" fmla="*/ 10395651 w 12192000"/>
              <a:gd name="connsiteY2518" fmla="*/ 3043240 h 6858000"/>
              <a:gd name="connsiteX2519" fmla="*/ 10387717 w 12192000"/>
              <a:gd name="connsiteY2519" fmla="*/ 3005140 h 6858000"/>
              <a:gd name="connsiteX2520" fmla="*/ 10381369 w 12192000"/>
              <a:gd name="connsiteY2520" fmla="*/ 2968628 h 6858000"/>
              <a:gd name="connsiteX2521" fmla="*/ 10372641 w 12192000"/>
              <a:gd name="connsiteY2521" fmla="*/ 2893221 h 6858000"/>
              <a:gd name="connsiteX2522" fmla="*/ 10371054 w 12192000"/>
              <a:gd name="connsiteY2522" fmla="*/ 2856708 h 6858000"/>
              <a:gd name="connsiteX2523" fmla="*/ 10370261 w 12192000"/>
              <a:gd name="connsiteY2523" fmla="*/ 2820196 h 6858000"/>
              <a:gd name="connsiteX2524" fmla="*/ 10372641 w 12192000"/>
              <a:gd name="connsiteY2524" fmla="*/ 2747172 h 6858000"/>
              <a:gd name="connsiteX2525" fmla="*/ 10376608 w 12192000"/>
              <a:gd name="connsiteY2525" fmla="*/ 2710658 h 6858000"/>
              <a:gd name="connsiteX2526" fmla="*/ 10381369 w 12192000"/>
              <a:gd name="connsiteY2526" fmla="*/ 2673353 h 6858000"/>
              <a:gd name="connsiteX2527" fmla="*/ 10387717 w 12192000"/>
              <a:gd name="connsiteY2527" fmla="*/ 2636839 h 6858000"/>
              <a:gd name="connsiteX2528" fmla="*/ 10395651 w 12192000"/>
              <a:gd name="connsiteY2528" fmla="*/ 2598739 h 6858000"/>
              <a:gd name="connsiteX2529" fmla="*/ 10405966 w 12192000"/>
              <a:gd name="connsiteY2529" fmla="*/ 2562227 h 6858000"/>
              <a:gd name="connsiteX2530" fmla="*/ 10417867 w 12192000"/>
              <a:gd name="connsiteY2530" fmla="*/ 2524921 h 6858000"/>
              <a:gd name="connsiteX2531" fmla="*/ 10431356 w 12192000"/>
              <a:gd name="connsiteY2531" fmla="*/ 2488408 h 6858000"/>
              <a:gd name="connsiteX2532" fmla="*/ 10447225 w 12192000"/>
              <a:gd name="connsiteY2532" fmla="*/ 2451896 h 6858000"/>
              <a:gd name="connsiteX2533" fmla="*/ 10483722 w 12192000"/>
              <a:gd name="connsiteY2533" fmla="*/ 2382045 h 6858000"/>
              <a:gd name="connsiteX2534" fmla="*/ 10528155 w 12192000"/>
              <a:gd name="connsiteY2534" fmla="*/ 2315370 h 6858000"/>
              <a:gd name="connsiteX2535" fmla="*/ 10554339 w 12192000"/>
              <a:gd name="connsiteY2535" fmla="*/ 2284415 h 6858000"/>
              <a:gd name="connsiteX2536" fmla="*/ 10582109 w 12192000"/>
              <a:gd name="connsiteY2536" fmla="*/ 2252665 h 6858000"/>
              <a:gd name="connsiteX2537" fmla="*/ 10609086 w 12192000"/>
              <a:gd name="connsiteY2537" fmla="*/ 2227264 h 6858000"/>
              <a:gd name="connsiteX2538" fmla="*/ 10636857 w 12192000"/>
              <a:gd name="connsiteY2538" fmla="*/ 2202659 h 6858000"/>
              <a:gd name="connsiteX2539" fmla="*/ 10664627 w 12192000"/>
              <a:gd name="connsiteY2539" fmla="*/ 2178845 h 6858000"/>
              <a:gd name="connsiteX2540" fmla="*/ 10695571 w 12192000"/>
              <a:gd name="connsiteY2540" fmla="*/ 2156621 h 6858000"/>
              <a:gd name="connsiteX2541" fmla="*/ 10729689 w 12192000"/>
              <a:gd name="connsiteY2541" fmla="*/ 2135983 h 6858000"/>
              <a:gd name="connsiteX2542" fmla="*/ 10765393 w 12192000"/>
              <a:gd name="connsiteY2542" fmla="*/ 2116933 h 6858000"/>
              <a:gd name="connsiteX2543" fmla="*/ 10805066 w 12192000"/>
              <a:gd name="connsiteY2543" fmla="*/ 2098676 h 6858000"/>
              <a:gd name="connsiteX2544" fmla="*/ 10848705 w 12192000"/>
              <a:gd name="connsiteY2544" fmla="*/ 2082008 h 6858000"/>
              <a:gd name="connsiteX2545" fmla="*/ 10897105 w 12192000"/>
              <a:gd name="connsiteY2545" fmla="*/ 2067720 h 6858000"/>
              <a:gd name="connsiteX2546" fmla="*/ 10949471 w 12192000"/>
              <a:gd name="connsiteY2546" fmla="*/ 2055020 h 6858000"/>
              <a:gd name="connsiteX2547" fmla="*/ 11007393 w 12192000"/>
              <a:gd name="connsiteY2547" fmla="*/ 2043908 h 6858000"/>
              <a:gd name="connsiteX2548" fmla="*/ 11071662 w 12192000"/>
              <a:gd name="connsiteY2548" fmla="*/ 2034383 h 6858000"/>
              <a:gd name="connsiteX2549" fmla="*/ 11142278 w 12192000"/>
              <a:gd name="connsiteY2549" fmla="*/ 2027239 h 6858000"/>
              <a:gd name="connsiteX2550" fmla="*/ 11219242 w 12192000"/>
              <a:gd name="connsiteY2550" fmla="*/ 2021683 h 6858000"/>
              <a:gd name="connsiteX2551" fmla="*/ 11302552 w 12192000"/>
              <a:gd name="connsiteY2551" fmla="*/ 2018508 h 6858000"/>
              <a:gd name="connsiteX2552" fmla="*/ 6199940 w 12192000"/>
              <a:gd name="connsiteY2552" fmla="*/ 1668465 h 6858000"/>
              <a:gd name="connsiteX2553" fmla="*/ 6697428 w 12192000"/>
              <a:gd name="connsiteY2553" fmla="*/ 1668465 h 6858000"/>
              <a:gd name="connsiteX2554" fmla="*/ 7194914 w 12192000"/>
              <a:gd name="connsiteY2554" fmla="*/ 1668465 h 6858000"/>
              <a:gd name="connsiteX2555" fmla="*/ 7692401 w 12192000"/>
              <a:gd name="connsiteY2555" fmla="*/ 1668465 h 6858000"/>
              <a:gd name="connsiteX2556" fmla="*/ 8191475 w 12192000"/>
              <a:gd name="connsiteY2556" fmla="*/ 1668465 h 6858000"/>
              <a:gd name="connsiteX2557" fmla="*/ 8191475 w 12192000"/>
              <a:gd name="connsiteY2557" fmla="*/ 2304005 h 6858000"/>
              <a:gd name="connsiteX2558" fmla="*/ 8191475 w 12192000"/>
              <a:gd name="connsiteY2558" fmla="*/ 2307972 h 6858000"/>
              <a:gd name="connsiteX2559" fmla="*/ 8189889 w 12192000"/>
              <a:gd name="connsiteY2559" fmla="*/ 2313528 h 6858000"/>
              <a:gd name="connsiteX2560" fmla="*/ 8189095 w 12192000"/>
              <a:gd name="connsiteY2560" fmla="*/ 2318287 h 6858000"/>
              <a:gd name="connsiteX2561" fmla="*/ 8187508 w 12192000"/>
              <a:gd name="connsiteY2561" fmla="*/ 2322255 h 6858000"/>
              <a:gd name="connsiteX2562" fmla="*/ 8185921 w 12192000"/>
              <a:gd name="connsiteY2562" fmla="*/ 2327015 h 6858000"/>
              <a:gd name="connsiteX2563" fmla="*/ 8183541 w 12192000"/>
              <a:gd name="connsiteY2563" fmla="*/ 2330189 h 6858000"/>
              <a:gd name="connsiteX2564" fmla="*/ 8180367 w 12192000"/>
              <a:gd name="connsiteY2564" fmla="*/ 2334949 h 6858000"/>
              <a:gd name="connsiteX2565" fmla="*/ 8176400 w 12192000"/>
              <a:gd name="connsiteY2565" fmla="*/ 2338124 h 6858000"/>
              <a:gd name="connsiteX2566" fmla="*/ 8173226 w 12192000"/>
              <a:gd name="connsiteY2566" fmla="*/ 2341298 h 6858000"/>
              <a:gd name="connsiteX2567" fmla="*/ 8170052 w 12192000"/>
              <a:gd name="connsiteY2567" fmla="*/ 2343679 h 6858000"/>
              <a:gd name="connsiteX2568" fmla="*/ 8165291 w 12192000"/>
              <a:gd name="connsiteY2568" fmla="*/ 2346058 h 6858000"/>
              <a:gd name="connsiteX2569" fmla="*/ 8162118 w 12192000"/>
              <a:gd name="connsiteY2569" fmla="*/ 2348438 h 6858000"/>
              <a:gd name="connsiteX2570" fmla="*/ 8157357 w 12192000"/>
              <a:gd name="connsiteY2570" fmla="*/ 2350818 h 6858000"/>
              <a:gd name="connsiteX2571" fmla="*/ 8151804 w 12192000"/>
              <a:gd name="connsiteY2571" fmla="*/ 2351611 h 6858000"/>
              <a:gd name="connsiteX2572" fmla="*/ 8147836 w 12192000"/>
              <a:gd name="connsiteY2572" fmla="*/ 2351611 h 6858000"/>
              <a:gd name="connsiteX2573" fmla="*/ 8143075 w 12192000"/>
              <a:gd name="connsiteY2573" fmla="*/ 2352405 h 6858000"/>
              <a:gd name="connsiteX2574" fmla="*/ 7620992 w 12192000"/>
              <a:gd name="connsiteY2574" fmla="*/ 2352405 h 6858000"/>
              <a:gd name="connsiteX2575" fmla="*/ 7615438 w 12192000"/>
              <a:gd name="connsiteY2575" fmla="*/ 2351611 h 6858000"/>
              <a:gd name="connsiteX2576" fmla="*/ 7609883 w 12192000"/>
              <a:gd name="connsiteY2576" fmla="*/ 2350818 h 6858000"/>
              <a:gd name="connsiteX2577" fmla="*/ 7604329 w 12192000"/>
              <a:gd name="connsiteY2577" fmla="*/ 2349232 h 6858000"/>
              <a:gd name="connsiteX2578" fmla="*/ 7599569 w 12192000"/>
              <a:gd name="connsiteY2578" fmla="*/ 2346850 h 6858000"/>
              <a:gd name="connsiteX2579" fmla="*/ 7498009 w 12192000"/>
              <a:gd name="connsiteY2579" fmla="*/ 2296864 h 6858000"/>
              <a:gd name="connsiteX2580" fmla="*/ 7368678 w 12192000"/>
              <a:gd name="connsiteY2580" fmla="*/ 2234183 h 6858000"/>
              <a:gd name="connsiteX2581" fmla="*/ 7236967 w 12192000"/>
              <a:gd name="connsiteY2581" fmla="*/ 2170709 h 6858000"/>
              <a:gd name="connsiteX2582" fmla="*/ 7178252 w 12192000"/>
              <a:gd name="connsiteY2582" fmla="*/ 2142939 h 6858000"/>
              <a:gd name="connsiteX2583" fmla="*/ 7129059 w 12192000"/>
              <a:gd name="connsiteY2583" fmla="*/ 2121515 h 6858000"/>
              <a:gd name="connsiteX2584" fmla="*/ 7125885 w 12192000"/>
              <a:gd name="connsiteY2584" fmla="*/ 2119136 h 6858000"/>
              <a:gd name="connsiteX2585" fmla="*/ 7118744 w 12192000"/>
              <a:gd name="connsiteY2585" fmla="*/ 2115961 h 6858000"/>
              <a:gd name="connsiteX2586" fmla="*/ 7113190 w 12192000"/>
              <a:gd name="connsiteY2586" fmla="*/ 2115169 h 6858000"/>
              <a:gd name="connsiteX2587" fmla="*/ 7107636 w 12192000"/>
              <a:gd name="connsiteY2587" fmla="*/ 2113581 h 6858000"/>
              <a:gd name="connsiteX2588" fmla="*/ 7101288 w 12192000"/>
              <a:gd name="connsiteY2588" fmla="*/ 2113581 h 6858000"/>
              <a:gd name="connsiteX2589" fmla="*/ 7098908 w 12192000"/>
              <a:gd name="connsiteY2589" fmla="*/ 2115169 h 6858000"/>
              <a:gd name="connsiteX2590" fmla="*/ 7095734 w 12192000"/>
              <a:gd name="connsiteY2590" fmla="*/ 2115169 h 6858000"/>
              <a:gd name="connsiteX2591" fmla="*/ 7093354 w 12192000"/>
              <a:gd name="connsiteY2591" fmla="*/ 2117548 h 6858000"/>
              <a:gd name="connsiteX2592" fmla="*/ 7090180 w 12192000"/>
              <a:gd name="connsiteY2592" fmla="*/ 2118342 h 6858000"/>
              <a:gd name="connsiteX2593" fmla="*/ 7087800 w 12192000"/>
              <a:gd name="connsiteY2593" fmla="*/ 2120722 h 6858000"/>
              <a:gd name="connsiteX2594" fmla="*/ 7085419 w 12192000"/>
              <a:gd name="connsiteY2594" fmla="*/ 2123103 h 6858000"/>
              <a:gd name="connsiteX2595" fmla="*/ 7084627 w 12192000"/>
              <a:gd name="connsiteY2595" fmla="*/ 2126278 h 6858000"/>
              <a:gd name="connsiteX2596" fmla="*/ 7083039 w 12192000"/>
              <a:gd name="connsiteY2596" fmla="*/ 2129452 h 6858000"/>
              <a:gd name="connsiteX2597" fmla="*/ 7083039 w 12192000"/>
              <a:gd name="connsiteY2597" fmla="*/ 2132623 h 6858000"/>
              <a:gd name="connsiteX2598" fmla="*/ 7083039 w 12192000"/>
              <a:gd name="connsiteY2598" fmla="*/ 2136590 h 6858000"/>
              <a:gd name="connsiteX2599" fmla="*/ 7084627 w 12192000"/>
              <a:gd name="connsiteY2599" fmla="*/ 2139764 h 6858000"/>
              <a:gd name="connsiteX2600" fmla="*/ 7085419 w 12192000"/>
              <a:gd name="connsiteY2600" fmla="*/ 2142939 h 6858000"/>
              <a:gd name="connsiteX2601" fmla="*/ 7087007 w 12192000"/>
              <a:gd name="connsiteY2601" fmla="*/ 2146114 h 6858000"/>
              <a:gd name="connsiteX2602" fmla="*/ 7088593 w 12192000"/>
              <a:gd name="connsiteY2602" fmla="*/ 2149287 h 6858000"/>
              <a:gd name="connsiteX2603" fmla="*/ 7092560 w 12192000"/>
              <a:gd name="connsiteY2603" fmla="*/ 2154047 h 6858000"/>
              <a:gd name="connsiteX2604" fmla="*/ 7096528 w 12192000"/>
              <a:gd name="connsiteY2604" fmla="*/ 2158807 h 6858000"/>
              <a:gd name="connsiteX2605" fmla="*/ 7100495 w 12192000"/>
              <a:gd name="connsiteY2605" fmla="*/ 2161980 h 6858000"/>
              <a:gd name="connsiteX2606" fmla="*/ 7441674 w 12192000"/>
              <a:gd name="connsiteY2606" fmla="*/ 2474593 h 6858000"/>
              <a:gd name="connsiteX2607" fmla="*/ 8112925 w 12192000"/>
              <a:gd name="connsiteY2607" fmla="*/ 3145839 h 6858000"/>
              <a:gd name="connsiteX2608" fmla="*/ 8116099 w 12192000"/>
              <a:gd name="connsiteY2608" fmla="*/ 3149012 h 6858000"/>
              <a:gd name="connsiteX2609" fmla="*/ 8118479 w 12192000"/>
              <a:gd name="connsiteY2609" fmla="*/ 3153775 h 6858000"/>
              <a:gd name="connsiteX2610" fmla="*/ 8122446 w 12192000"/>
              <a:gd name="connsiteY2610" fmla="*/ 3158533 h 6858000"/>
              <a:gd name="connsiteX2611" fmla="*/ 8123240 w 12192000"/>
              <a:gd name="connsiteY2611" fmla="*/ 3161708 h 6858000"/>
              <a:gd name="connsiteX2612" fmla="*/ 8125620 w 12192000"/>
              <a:gd name="connsiteY2612" fmla="*/ 3166468 h 6858000"/>
              <a:gd name="connsiteX2613" fmla="*/ 8126414 w 12192000"/>
              <a:gd name="connsiteY2613" fmla="*/ 3172022 h 6858000"/>
              <a:gd name="connsiteX2614" fmla="*/ 8128000 w 12192000"/>
              <a:gd name="connsiteY2614" fmla="*/ 3180751 h 6858000"/>
              <a:gd name="connsiteX2615" fmla="*/ 8126414 w 12192000"/>
              <a:gd name="connsiteY2615" fmla="*/ 3189477 h 6858000"/>
              <a:gd name="connsiteX2616" fmla="*/ 8123240 w 12192000"/>
              <a:gd name="connsiteY2616" fmla="*/ 3198206 h 6858000"/>
              <a:gd name="connsiteX2617" fmla="*/ 8122446 w 12192000"/>
              <a:gd name="connsiteY2617" fmla="*/ 3202966 h 6858000"/>
              <a:gd name="connsiteX2618" fmla="*/ 8118479 w 12192000"/>
              <a:gd name="connsiteY2618" fmla="*/ 3207726 h 6858000"/>
              <a:gd name="connsiteX2619" fmla="*/ 8116099 w 12192000"/>
              <a:gd name="connsiteY2619" fmla="*/ 3210900 h 6858000"/>
              <a:gd name="connsiteX2620" fmla="*/ 8112925 w 12192000"/>
              <a:gd name="connsiteY2620" fmla="*/ 3214867 h 6858000"/>
              <a:gd name="connsiteX2621" fmla="*/ 7697956 w 12192000"/>
              <a:gd name="connsiteY2621" fmla="*/ 3629040 h 6858000"/>
              <a:gd name="connsiteX2622" fmla="*/ 7694782 w 12192000"/>
              <a:gd name="connsiteY2622" fmla="*/ 3632214 h 6858000"/>
              <a:gd name="connsiteX2623" fmla="*/ 7690021 w 12192000"/>
              <a:gd name="connsiteY2623" fmla="*/ 3636181 h 6858000"/>
              <a:gd name="connsiteX2624" fmla="*/ 7686847 w 12192000"/>
              <a:gd name="connsiteY2624" fmla="*/ 3637768 h 6858000"/>
              <a:gd name="connsiteX2625" fmla="*/ 7682087 w 12192000"/>
              <a:gd name="connsiteY2625" fmla="*/ 3640148 h 6858000"/>
              <a:gd name="connsiteX2626" fmla="*/ 7678120 w 12192000"/>
              <a:gd name="connsiteY2626" fmla="*/ 3641735 h 6858000"/>
              <a:gd name="connsiteX2627" fmla="*/ 7673359 w 12192000"/>
              <a:gd name="connsiteY2627" fmla="*/ 3642528 h 6858000"/>
              <a:gd name="connsiteX2628" fmla="*/ 7663837 w 12192000"/>
              <a:gd name="connsiteY2628" fmla="*/ 3643322 h 6858000"/>
              <a:gd name="connsiteX2629" fmla="*/ 7654316 w 12192000"/>
              <a:gd name="connsiteY2629" fmla="*/ 3642528 h 6858000"/>
              <a:gd name="connsiteX2630" fmla="*/ 7645588 w 12192000"/>
              <a:gd name="connsiteY2630" fmla="*/ 3640148 h 6858000"/>
              <a:gd name="connsiteX2631" fmla="*/ 7640828 w 12192000"/>
              <a:gd name="connsiteY2631" fmla="*/ 3637768 h 6858000"/>
              <a:gd name="connsiteX2632" fmla="*/ 7636861 w 12192000"/>
              <a:gd name="connsiteY2632" fmla="*/ 3636181 h 6858000"/>
              <a:gd name="connsiteX2633" fmla="*/ 7633687 w 12192000"/>
              <a:gd name="connsiteY2633" fmla="*/ 3632214 h 6858000"/>
              <a:gd name="connsiteX2634" fmla="*/ 7629720 w 12192000"/>
              <a:gd name="connsiteY2634" fmla="*/ 3629040 h 6858000"/>
              <a:gd name="connsiteX2635" fmla="*/ 7055269 w 12192000"/>
              <a:gd name="connsiteY2635" fmla="*/ 3055387 h 6858000"/>
              <a:gd name="connsiteX2636" fmla="*/ 6683145 w 12192000"/>
              <a:gd name="connsiteY2636" fmla="*/ 2666604 h 6858000"/>
              <a:gd name="connsiteX2637" fmla="*/ 6679178 w 12192000"/>
              <a:gd name="connsiteY2637" fmla="*/ 2662637 h 6858000"/>
              <a:gd name="connsiteX2638" fmla="*/ 6675211 w 12192000"/>
              <a:gd name="connsiteY2638" fmla="*/ 2658670 h 6858000"/>
              <a:gd name="connsiteX2639" fmla="*/ 6669657 w 12192000"/>
              <a:gd name="connsiteY2639" fmla="*/ 2654703 h 6858000"/>
              <a:gd name="connsiteX2640" fmla="*/ 6666483 w 12192000"/>
              <a:gd name="connsiteY2640" fmla="*/ 2653116 h 6858000"/>
              <a:gd name="connsiteX2641" fmla="*/ 6664103 w 12192000"/>
              <a:gd name="connsiteY2641" fmla="*/ 2651529 h 6858000"/>
              <a:gd name="connsiteX2642" fmla="*/ 6660135 w 12192000"/>
              <a:gd name="connsiteY2642" fmla="*/ 2650736 h 6858000"/>
              <a:gd name="connsiteX2643" fmla="*/ 6656962 w 12192000"/>
              <a:gd name="connsiteY2643" fmla="*/ 2649149 h 6858000"/>
              <a:gd name="connsiteX2644" fmla="*/ 6653788 w 12192000"/>
              <a:gd name="connsiteY2644" fmla="*/ 2649149 h 6858000"/>
              <a:gd name="connsiteX2645" fmla="*/ 6650614 w 12192000"/>
              <a:gd name="connsiteY2645" fmla="*/ 2649149 h 6858000"/>
              <a:gd name="connsiteX2646" fmla="*/ 6647440 w 12192000"/>
              <a:gd name="connsiteY2646" fmla="*/ 2650736 h 6858000"/>
              <a:gd name="connsiteX2647" fmla="*/ 6643474 w 12192000"/>
              <a:gd name="connsiteY2647" fmla="*/ 2653116 h 6858000"/>
              <a:gd name="connsiteX2648" fmla="*/ 6640300 w 12192000"/>
              <a:gd name="connsiteY2648" fmla="*/ 2654703 h 6858000"/>
              <a:gd name="connsiteX2649" fmla="*/ 6637919 w 12192000"/>
              <a:gd name="connsiteY2649" fmla="*/ 2657083 h 6858000"/>
              <a:gd name="connsiteX2650" fmla="*/ 6637126 w 12192000"/>
              <a:gd name="connsiteY2650" fmla="*/ 2659465 h 6858000"/>
              <a:gd name="connsiteX2651" fmla="*/ 6636333 w 12192000"/>
              <a:gd name="connsiteY2651" fmla="*/ 2662637 h 6858000"/>
              <a:gd name="connsiteX2652" fmla="*/ 6634745 w 12192000"/>
              <a:gd name="connsiteY2652" fmla="*/ 2666604 h 6858000"/>
              <a:gd name="connsiteX2653" fmla="*/ 6634745 w 12192000"/>
              <a:gd name="connsiteY2653" fmla="*/ 2668191 h 6858000"/>
              <a:gd name="connsiteX2654" fmla="*/ 6634745 w 12192000"/>
              <a:gd name="connsiteY2654" fmla="*/ 2675334 h 6858000"/>
              <a:gd name="connsiteX2655" fmla="*/ 6636333 w 12192000"/>
              <a:gd name="connsiteY2655" fmla="*/ 2680889 h 6858000"/>
              <a:gd name="connsiteX2656" fmla="*/ 6637919 w 12192000"/>
              <a:gd name="connsiteY2656" fmla="*/ 2684855 h 6858000"/>
              <a:gd name="connsiteX2657" fmla="*/ 6641886 w 12192000"/>
              <a:gd name="connsiteY2657" fmla="*/ 2692789 h 6858000"/>
              <a:gd name="connsiteX2658" fmla="*/ 6642680 w 12192000"/>
              <a:gd name="connsiteY2658" fmla="*/ 2696756 h 6858000"/>
              <a:gd name="connsiteX2659" fmla="*/ 6653788 w 12192000"/>
              <a:gd name="connsiteY2659" fmla="*/ 2718972 h 6858000"/>
              <a:gd name="connsiteX2660" fmla="*/ 6666483 w 12192000"/>
              <a:gd name="connsiteY2660" fmla="*/ 2744361 h 6858000"/>
              <a:gd name="connsiteX2661" fmla="*/ 6694254 w 12192000"/>
              <a:gd name="connsiteY2661" fmla="*/ 2801488 h 6858000"/>
              <a:gd name="connsiteX2662" fmla="*/ 6760109 w 12192000"/>
              <a:gd name="connsiteY2662" fmla="*/ 2930820 h 6858000"/>
              <a:gd name="connsiteX2663" fmla="*/ 6825965 w 12192000"/>
              <a:gd name="connsiteY2663" fmla="*/ 3057767 h 6858000"/>
              <a:gd name="connsiteX2664" fmla="*/ 6878332 w 12192000"/>
              <a:gd name="connsiteY2664" fmla="*/ 3158533 h 6858000"/>
              <a:gd name="connsiteX2665" fmla="*/ 6879125 w 12192000"/>
              <a:gd name="connsiteY2665" fmla="*/ 3160915 h 6858000"/>
              <a:gd name="connsiteX2666" fmla="*/ 6879918 w 12192000"/>
              <a:gd name="connsiteY2666" fmla="*/ 3164087 h 6858000"/>
              <a:gd name="connsiteX2667" fmla="*/ 6881506 w 12192000"/>
              <a:gd name="connsiteY2667" fmla="*/ 3169642 h 6858000"/>
              <a:gd name="connsiteX2668" fmla="*/ 6882299 w 12192000"/>
              <a:gd name="connsiteY2668" fmla="*/ 3175196 h 6858000"/>
              <a:gd name="connsiteX2669" fmla="*/ 6883886 w 12192000"/>
              <a:gd name="connsiteY2669" fmla="*/ 3180751 h 6858000"/>
              <a:gd name="connsiteX2670" fmla="*/ 6883886 w 12192000"/>
              <a:gd name="connsiteY2670" fmla="*/ 3611584 h 6858000"/>
              <a:gd name="connsiteX2671" fmla="*/ 6882299 w 12192000"/>
              <a:gd name="connsiteY2671" fmla="*/ 3617138 h 6858000"/>
              <a:gd name="connsiteX2672" fmla="*/ 6882299 w 12192000"/>
              <a:gd name="connsiteY2672" fmla="*/ 3621105 h 6858000"/>
              <a:gd name="connsiteX2673" fmla="*/ 6881506 w 12192000"/>
              <a:gd name="connsiteY2673" fmla="*/ 3625866 h 6858000"/>
              <a:gd name="connsiteX2674" fmla="*/ 6879125 w 12192000"/>
              <a:gd name="connsiteY2674" fmla="*/ 3630627 h 6858000"/>
              <a:gd name="connsiteX2675" fmla="*/ 6876745 w 12192000"/>
              <a:gd name="connsiteY2675" fmla="*/ 3634594 h 6858000"/>
              <a:gd name="connsiteX2676" fmla="*/ 6874365 w 12192000"/>
              <a:gd name="connsiteY2676" fmla="*/ 3639354 h 6858000"/>
              <a:gd name="connsiteX2677" fmla="*/ 6872777 w 12192000"/>
              <a:gd name="connsiteY2677" fmla="*/ 3642528 h 6858000"/>
              <a:gd name="connsiteX2678" fmla="*/ 6868811 w 12192000"/>
              <a:gd name="connsiteY2678" fmla="*/ 3645702 h 6858000"/>
              <a:gd name="connsiteX2679" fmla="*/ 6865637 w 12192000"/>
              <a:gd name="connsiteY2679" fmla="*/ 3648876 h 6858000"/>
              <a:gd name="connsiteX2680" fmla="*/ 6861670 w 12192000"/>
              <a:gd name="connsiteY2680" fmla="*/ 3652843 h 6858000"/>
              <a:gd name="connsiteX2681" fmla="*/ 6857702 w 12192000"/>
              <a:gd name="connsiteY2681" fmla="*/ 3654430 h 6858000"/>
              <a:gd name="connsiteX2682" fmla="*/ 6853735 w 12192000"/>
              <a:gd name="connsiteY2682" fmla="*/ 3656810 h 6858000"/>
              <a:gd name="connsiteX2683" fmla="*/ 6848975 w 12192000"/>
              <a:gd name="connsiteY2683" fmla="*/ 3658397 h 6858000"/>
              <a:gd name="connsiteX2684" fmla="*/ 6845007 w 12192000"/>
              <a:gd name="connsiteY2684" fmla="*/ 3659190 h 6858000"/>
              <a:gd name="connsiteX2685" fmla="*/ 6840247 w 12192000"/>
              <a:gd name="connsiteY2685" fmla="*/ 3660777 h 6858000"/>
              <a:gd name="connsiteX2686" fmla="*/ 6834692 w 12192000"/>
              <a:gd name="connsiteY2686" fmla="*/ 3660777 h 6858000"/>
              <a:gd name="connsiteX2687" fmla="*/ 6199940 w 12192000"/>
              <a:gd name="connsiteY2687" fmla="*/ 3660777 h 6858000"/>
              <a:gd name="connsiteX2688" fmla="*/ 6199940 w 12192000"/>
              <a:gd name="connsiteY2688" fmla="*/ 3161708 h 6858000"/>
              <a:gd name="connsiteX2689" fmla="*/ 6199940 w 12192000"/>
              <a:gd name="connsiteY2689" fmla="*/ 2664226 h 6858000"/>
              <a:gd name="connsiteX2690" fmla="*/ 6199940 w 12192000"/>
              <a:gd name="connsiteY2690" fmla="*/ 2166741 h 6858000"/>
              <a:gd name="connsiteX2691" fmla="*/ 0 w 12192000"/>
              <a:gd name="connsiteY2691" fmla="*/ 1668465 h 6858000"/>
              <a:gd name="connsiteX2692" fmla="*/ 472296 w 12192000"/>
              <a:gd name="connsiteY2692" fmla="*/ 1668465 h 6858000"/>
              <a:gd name="connsiteX2693" fmla="*/ 945383 w 12192000"/>
              <a:gd name="connsiteY2693" fmla="*/ 1668465 h 6858000"/>
              <a:gd name="connsiteX2694" fmla="*/ 1418473 w 12192000"/>
              <a:gd name="connsiteY2694" fmla="*/ 1668465 h 6858000"/>
              <a:gd name="connsiteX2695" fmla="*/ 1891561 w 12192000"/>
              <a:gd name="connsiteY2695" fmla="*/ 1668465 h 6858000"/>
              <a:gd name="connsiteX2696" fmla="*/ 1891561 w 12192000"/>
              <a:gd name="connsiteY2696" fmla="*/ 2304005 h 6858000"/>
              <a:gd name="connsiteX2697" fmla="*/ 1891561 w 12192000"/>
              <a:gd name="connsiteY2697" fmla="*/ 2307972 h 6858000"/>
              <a:gd name="connsiteX2698" fmla="*/ 1891561 w 12192000"/>
              <a:gd name="connsiteY2698" fmla="*/ 2311146 h 6858000"/>
              <a:gd name="connsiteX2699" fmla="*/ 1890768 w 12192000"/>
              <a:gd name="connsiteY2699" fmla="*/ 2313525 h 6858000"/>
              <a:gd name="connsiteX2700" fmla="*/ 1889974 w 12192000"/>
              <a:gd name="connsiteY2700" fmla="*/ 2318286 h 6858000"/>
              <a:gd name="connsiteX2701" fmla="*/ 1888386 w 12192000"/>
              <a:gd name="connsiteY2701" fmla="*/ 2322255 h 6858000"/>
              <a:gd name="connsiteX2702" fmla="*/ 1886004 w 12192000"/>
              <a:gd name="connsiteY2702" fmla="*/ 2327015 h 6858000"/>
              <a:gd name="connsiteX2703" fmla="*/ 1884417 w 12192000"/>
              <a:gd name="connsiteY2703" fmla="*/ 2330189 h 6858000"/>
              <a:gd name="connsiteX2704" fmla="*/ 1880449 w 12192000"/>
              <a:gd name="connsiteY2704" fmla="*/ 2334949 h 6858000"/>
              <a:gd name="connsiteX2705" fmla="*/ 1877274 w 12192000"/>
              <a:gd name="connsiteY2705" fmla="*/ 2338124 h 6858000"/>
              <a:gd name="connsiteX2706" fmla="*/ 1874098 w 12192000"/>
              <a:gd name="connsiteY2706" fmla="*/ 2341298 h 6858000"/>
              <a:gd name="connsiteX2707" fmla="*/ 1870923 w 12192000"/>
              <a:gd name="connsiteY2707" fmla="*/ 2343676 h 6858000"/>
              <a:gd name="connsiteX2708" fmla="*/ 1866160 w 12192000"/>
              <a:gd name="connsiteY2708" fmla="*/ 2346058 h 6858000"/>
              <a:gd name="connsiteX2709" fmla="*/ 1862986 w 12192000"/>
              <a:gd name="connsiteY2709" fmla="*/ 2348436 h 6858000"/>
              <a:gd name="connsiteX2710" fmla="*/ 1858223 w 12192000"/>
              <a:gd name="connsiteY2710" fmla="*/ 2350817 h 6858000"/>
              <a:gd name="connsiteX2711" fmla="*/ 1852667 w 12192000"/>
              <a:gd name="connsiteY2711" fmla="*/ 2351610 h 6858000"/>
              <a:gd name="connsiteX2712" fmla="*/ 1848697 w 12192000"/>
              <a:gd name="connsiteY2712" fmla="*/ 2351610 h 6858000"/>
              <a:gd name="connsiteX2713" fmla="*/ 1843935 w 12192000"/>
              <a:gd name="connsiteY2713" fmla="*/ 2352403 h 6858000"/>
              <a:gd name="connsiteX2714" fmla="*/ 1321631 w 12192000"/>
              <a:gd name="connsiteY2714" fmla="*/ 2352403 h 6858000"/>
              <a:gd name="connsiteX2715" fmla="*/ 1316076 w 12192000"/>
              <a:gd name="connsiteY2715" fmla="*/ 2351610 h 6858000"/>
              <a:gd name="connsiteX2716" fmla="*/ 1310519 w 12192000"/>
              <a:gd name="connsiteY2716" fmla="*/ 2350817 h 6858000"/>
              <a:gd name="connsiteX2717" fmla="*/ 1304962 w 12192000"/>
              <a:gd name="connsiteY2717" fmla="*/ 2349232 h 6858000"/>
              <a:gd name="connsiteX2718" fmla="*/ 1300200 w 12192000"/>
              <a:gd name="connsiteY2718" fmla="*/ 2346850 h 6858000"/>
              <a:gd name="connsiteX2719" fmla="*/ 1198598 w 12192000"/>
              <a:gd name="connsiteY2719" fmla="*/ 2296863 h 6858000"/>
              <a:gd name="connsiteX2720" fmla="*/ 1069211 w 12192000"/>
              <a:gd name="connsiteY2720" fmla="*/ 2234182 h 6858000"/>
              <a:gd name="connsiteX2721" fmla="*/ 937445 w 12192000"/>
              <a:gd name="connsiteY2721" fmla="*/ 2170709 h 6858000"/>
              <a:gd name="connsiteX2722" fmla="*/ 878706 w 12192000"/>
              <a:gd name="connsiteY2722" fmla="*/ 2142939 h 6858000"/>
              <a:gd name="connsiteX2723" fmla="*/ 829493 w 12192000"/>
              <a:gd name="connsiteY2723" fmla="*/ 2121514 h 6858000"/>
              <a:gd name="connsiteX2724" fmla="*/ 826318 w 12192000"/>
              <a:gd name="connsiteY2724" fmla="*/ 2119136 h 6858000"/>
              <a:gd name="connsiteX2725" fmla="*/ 819173 w 12192000"/>
              <a:gd name="connsiteY2725" fmla="*/ 2115961 h 6858000"/>
              <a:gd name="connsiteX2726" fmla="*/ 813617 w 12192000"/>
              <a:gd name="connsiteY2726" fmla="*/ 2115169 h 6858000"/>
              <a:gd name="connsiteX2727" fmla="*/ 808061 w 12192000"/>
              <a:gd name="connsiteY2727" fmla="*/ 2113580 h 6858000"/>
              <a:gd name="connsiteX2728" fmla="*/ 801711 w 12192000"/>
              <a:gd name="connsiteY2728" fmla="*/ 2113580 h 6858000"/>
              <a:gd name="connsiteX2729" fmla="*/ 796154 w 12192000"/>
              <a:gd name="connsiteY2729" fmla="*/ 2115169 h 6858000"/>
              <a:gd name="connsiteX2730" fmla="*/ 793772 w 12192000"/>
              <a:gd name="connsiteY2730" fmla="*/ 2117547 h 6858000"/>
              <a:gd name="connsiteX2731" fmla="*/ 790597 w 12192000"/>
              <a:gd name="connsiteY2731" fmla="*/ 2118340 h 6858000"/>
              <a:gd name="connsiteX2732" fmla="*/ 788217 w 12192000"/>
              <a:gd name="connsiteY2732" fmla="*/ 2120721 h 6858000"/>
              <a:gd name="connsiteX2733" fmla="*/ 785835 w 12192000"/>
              <a:gd name="connsiteY2733" fmla="*/ 2123103 h 6858000"/>
              <a:gd name="connsiteX2734" fmla="*/ 784247 w 12192000"/>
              <a:gd name="connsiteY2734" fmla="*/ 2126278 h 6858000"/>
              <a:gd name="connsiteX2735" fmla="*/ 783454 w 12192000"/>
              <a:gd name="connsiteY2735" fmla="*/ 2129448 h 6858000"/>
              <a:gd name="connsiteX2736" fmla="*/ 783454 w 12192000"/>
              <a:gd name="connsiteY2736" fmla="*/ 2136590 h 6858000"/>
              <a:gd name="connsiteX2737" fmla="*/ 784247 w 12192000"/>
              <a:gd name="connsiteY2737" fmla="*/ 2139764 h 6858000"/>
              <a:gd name="connsiteX2738" fmla="*/ 785835 w 12192000"/>
              <a:gd name="connsiteY2738" fmla="*/ 2142939 h 6858000"/>
              <a:gd name="connsiteX2739" fmla="*/ 786629 w 12192000"/>
              <a:gd name="connsiteY2739" fmla="*/ 2146110 h 6858000"/>
              <a:gd name="connsiteX2740" fmla="*/ 789010 w 12192000"/>
              <a:gd name="connsiteY2740" fmla="*/ 2149284 h 6858000"/>
              <a:gd name="connsiteX2741" fmla="*/ 792185 w 12192000"/>
              <a:gd name="connsiteY2741" fmla="*/ 2154047 h 6858000"/>
              <a:gd name="connsiteX2742" fmla="*/ 796946 w 12192000"/>
              <a:gd name="connsiteY2742" fmla="*/ 2158807 h 6858000"/>
              <a:gd name="connsiteX2743" fmla="*/ 800123 w 12192000"/>
              <a:gd name="connsiteY2743" fmla="*/ 2161980 h 6858000"/>
              <a:gd name="connsiteX2744" fmla="*/ 1141446 w 12192000"/>
              <a:gd name="connsiteY2744" fmla="*/ 2474593 h 6858000"/>
              <a:gd name="connsiteX2745" fmla="*/ 1813772 w 12192000"/>
              <a:gd name="connsiteY2745" fmla="*/ 3145837 h 6858000"/>
              <a:gd name="connsiteX2746" fmla="*/ 1816946 w 12192000"/>
              <a:gd name="connsiteY2746" fmla="*/ 3149012 h 6858000"/>
              <a:gd name="connsiteX2747" fmla="*/ 1819328 w 12192000"/>
              <a:gd name="connsiteY2747" fmla="*/ 3153775 h 6858000"/>
              <a:gd name="connsiteX2748" fmla="*/ 1822503 w 12192000"/>
              <a:gd name="connsiteY2748" fmla="*/ 3158533 h 6858000"/>
              <a:gd name="connsiteX2749" fmla="*/ 1824091 w 12192000"/>
              <a:gd name="connsiteY2749" fmla="*/ 3161706 h 6858000"/>
              <a:gd name="connsiteX2750" fmla="*/ 1827265 w 12192000"/>
              <a:gd name="connsiteY2750" fmla="*/ 3172022 h 6858000"/>
              <a:gd name="connsiteX2751" fmla="*/ 1828059 w 12192000"/>
              <a:gd name="connsiteY2751" fmla="*/ 3180749 h 6858000"/>
              <a:gd name="connsiteX2752" fmla="*/ 1827265 w 12192000"/>
              <a:gd name="connsiteY2752" fmla="*/ 3189477 h 6858000"/>
              <a:gd name="connsiteX2753" fmla="*/ 1825678 w 12192000"/>
              <a:gd name="connsiteY2753" fmla="*/ 3194237 h 6858000"/>
              <a:gd name="connsiteX2754" fmla="*/ 1824091 w 12192000"/>
              <a:gd name="connsiteY2754" fmla="*/ 3198204 h 6858000"/>
              <a:gd name="connsiteX2755" fmla="*/ 1822503 w 12192000"/>
              <a:gd name="connsiteY2755" fmla="*/ 3202966 h 6858000"/>
              <a:gd name="connsiteX2756" fmla="*/ 1819328 w 12192000"/>
              <a:gd name="connsiteY2756" fmla="*/ 3207726 h 6858000"/>
              <a:gd name="connsiteX2757" fmla="*/ 1816946 w 12192000"/>
              <a:gd name="connsiteY2757" fmla="*/ 3210900 h 6858000"/>
              <a:gd name="connsiteX2758" fmla="*/ 1813772 w 12192000"/>
              <a:gd name="connsiteY2758" fmla="*/ 3214867 h 6858000"/>
              <a:gd name="connsiteX2759" fmla="*/ 1398628 w 12192000"/>
              <a:gd name="connsiteY2759" fmla="*/ 3629039 h 6858000"/>
              <a:gd name="connsiteX2760" fmla="*/ 1395453 w 12192000"/>
              <a:gd name="connsiteY2760" fmla="*/ 3632213 h 6858000"/>
              <a:gd name="connsiteX2761" fmla="*/ 1390691 w 12192000"/>
              <a:gd name="connsiteY2761" fmla="*/ 3636180 h 6858000"/>
              <a:gd name="connsiteX2762" fmla="*/ 1387515 w 12192000"/>
              <a:gd name="connsiteY2762" fmla="*/ 3637767 h 6858000"/>
              <a:gd name="connsiteX2763" fmla="*/ 1382753 w 12192000"/>
              <a:gd name="connsiteY2763" fmla="*/ 3640147 h 6858000"/>
              <a:gd name="connsiteX2764" fmla="*/ 1374022 w 12192000"/>
              <a:gd name="connsiteY2764" fmla="*/ 3642527 h 6858000"/>
              <a:gd name="connsiteX2765" fmla="*/ 1363703 w 12192000"/>
              <a:gd name="connsiteY2765" fmla="*/ 3643321 h 6858000"/>
              <a:gd name="connsiteX2766" fmla="*/ 1354971 w 12192000"/>
              <a:gd name="connsiteY2766" fmla="*/ 3642527 h 6858000"/>
              <a:gd name="connsiteX2767" fmla="*/ 1350208 w 12192000"/>
              <a:gd name="connsiteY2767" fmla="*/ 3641734 h 6858000"/>
              <a:gd name="connsiteX2768" fmla="*/ 1346239 w 12192000"/>
              <a:gd name="connsiteY2768" fmla="*/ 3640147 h 6858000"/>
              <a:gd name="connsiteX2769" fmla="*/ 1341476 w 12192000"/>
              <a:gd name="connsiteY2769" fmla="*/ 3637767 h 6858000"/>
              <a:gd name="connsiteX2770" fmla="*/ 1337508 w 12192000"/>
              <a:gd name="connsiteY2770" fmla="*/ 3636180 h 6858000"/>
              <a:gd name="connsiteX2771" fmla="*/ 1333539 w 12192000"/>
              <a:gd name="connsiteY2771" fmla="*/ 3632213 h 6858000"/>
              <a:gd name="connsiteX2772" fmla="*/ 1330364 w 12192000"/>
              <a:gd name="connsiteY2772" fmla="*/ 3629039 h 6858000"/>
              <a:gd name="connsiteX2773" fmla="*/ 755671 w 12192000"/>
              <a:gd name="connsiteY2773" fmla="*/ 3055386 h 6858000"/>
              <a:gd name="connsiteX2774" fmla="*/ 382598 w 12192000"/>
              <a:gd name="connsiteY2774" fmla="*/ 2666604 h 6858000"/>
              <a:gd name="connsiteX2775" fmla="*/ 379424 w 12192000"/>
              <a:gd name="connsiteY2775" fmla="*/ 2662637 h 6858000"/>
              <a:gd name="connsiteX2776" fmla="*/ 374661 w 12192000"/>
              <a:gd name="connsiteY2776" fmla="*/ 2658670 h 6858000"/>
              <a:gd name="connsiteX2777" fmla="*/ 369105 w 12192000"/>
              <a:gd name="connsiteY2777" fmla="*/ 2654703 h 6858000"/>
              <a:gd name="connsiteX2778" fmla="*/ 363547 w 12192000"/>
              <a:gd name="connsiteY2778" fmla="*/ 2651528 h 6858000"/>
              <a:gd name="connsiteX2779" fmla="*/ 360372 w 12192000"/>
              <a:gd name="connsiteY2779" fmla="*/ 2650736 h 6858000"/>
              <a:gd name="connsiteX2780" fmla="*/ 357197 w 12192000"/>
              <a:gd name="connsiteY2780" fmla="*/ 2649148 h 6858000"/>
              <a:gd name="connsiteX2781" fmla="*/ 350848 w 12192000"/>
              <a:gd name="connsiteY2781" fmla="*/ 2649148 h 6858000"/>
              <a:gd name="connsiteX2782" fmla="*/ 346879 w 12192000"/>
              <a:gd name="connsiteY2782" fmla="*/ 2650736 h 6858000"/>
              <a:gd name="connsiteX2783" fmla="*/ 343704 w 12192000"/>
              <a:gd name="connsiteY2783" fmla="*/ 2653116 h 6858000"/>
              <a:gd name="connsiteX2784" fmla="*/ 340528 w 12192000"/>
              <a:gd name="connsiteY2784" fmla="*/ 2654703 h 6858000"/>
              <a:gd name="connsiteX2785" fmla="*/ 338146 w 12192000"/>
              <a:gd name="connsiteY2785" fmla="*/ 2657083 h 6858000"/>
              <a:gd name="connsiteX2786" fmla="*/ 335765 w 12192000"/>
              <a:gd name="connsiteY2786" fmla="*/ 2662637 h 6858000"/>
              <a:gd name="connsiteX2787" fmla="*/ 334972 w 12192000"/>
              <a:gd name="connsiteY2787" fmla="*/ 2668190 h 6858000"/>
              <a:gd name="connsiteX2788" fmla="*/ 334972 w 12192000"/>
              <a:gd name="connsiteY2788" fmla="*/ 2675331 h 6858000"/>
              <a:gd name="connsiteX2789" fmla="*/ 335765 w 12192000"/>
              <a:gd name="connsiteY2789" fmla="*/ 2680888 h 6858000"/>
              <a:gd name="connsiteX2790" fmla="*/ 338146 w 12192000"/>
              <a:gd name="connsiteY2790" fmla="*/ 2684855 h 6858000"/>
              <a:gd name="connsiteX2791" fmla="*/ 341322 w 12192000"/>
              <a:gd name="connsiteY2791" fmla="*/ 2692787 h 6858000"/>
              <a:gd name="connsiteX2792" fmla="*/ 342910 w 12192000"/>
              <a:gd name="connsiteY2792" fmla="*/ 2696754 h 6858000"/>
              <a:gd name="connsiteX2793" fmla="*/ 365929 w 12192000"/>
              <a:gd name="connsiteY2793" fmla="*/ 2744361 h 6858000"/>
              <a:gd name="connsiteX2794" fmla="*/ 393710 w 12192000"/>
              <a:gd name="connsiteY2794" fmla="*/ 2801488 h 6858000"/>
              <a:gd name="connsiteX2795" fmla="*/ 459595 w 12192000"/>
              <a:gd name="connsiteY2795" fmla="*/ 2930821 h 6858000"/>
              <a:gd name="connsiteX2796" fmla="*/ 525477 w 12192000"/>
              <a:gd name="connsiteY2796" fmla="*/ 3057766 h 6858000"/>
              <a:gd name="connsiteX2797" fmla="*/ 577867 w 12192000"/>
              <a:gd name="connsiteY2797" fmla="*/ 3158533 h 6858000"/>
              <a:gd name="connsiteX2798" fmla="*/ 580248 w 12192000"/>
              <a:gd name="connsiteY2798" fmla="*/ 3164086 h 6858000"/>
              <a:gd name="connsiteX2799" fmla="*/ 581835 w 12192000"/>
              <a:gd name="connsiteY2799" fmla="*/ 3169642 h 6858000"/>
              <a:gd name="connsiteX2800" fmla="*/ 582630 w 12192000"/>
              <a:gd name="connsiteY2800" fmla="*/ 3175196 h 6858000"/>
              <a:gd name="connsiteX2801" fmla="*/ 583422 w 12192000"/>
              <a:gd name="connsiteY2801" fmla="*/ 3180749 h 6858000"/>
              <a:gd name="connsiteX2802" fmla="*/ 583422 w 12192000"/>
              <a:gd name="connsiteY2802" fmla="*/ 3611583 h 6858000"/>
              <a:gd name="connsiteX2803" fmla="*/ 582630 w 12192000"/>
              <a:gd name="connsiteY2803" fmla="*/ 3617137 h 6858000"/>
              <a:gd name="connsiteX2804" fmla="*/ 582630 w 12192000"/>
              <a:gd name="connsiteY2804" fmla="*/ 3618724 h 6858000"/>
              <a:gd name="connsiteX2805" fmla="*/ 582630 w 12192000"/>
              <a:gd name="connsiteY2805" fmla="*/ 3621104 h 6858000"/>
              <a:gd name="connsiteX2806" fmla="*/ 581835 w 12192000"/>
              <a:gd name="connsiteY2806" fmla="*/ 3625865 h 6858000"/>
              <a:gd name="connsiteX2807" fmla="*/ 579454 w 12192000"/>
              <a:gd name="connsiteY2807" fmla="*/ 3630626 h 6858000"/>
              <a:gd name="connsiteX2808" fmla="*/ 577072 w 12192000"/>
              <a:gd name="connsiteY2808" fmla="*/ 3634593 h 6858000"/>
              <a:gd name="connsiteX2809" fmla="*/ 574692 w 12192000"/>
              <a:gd name="connsiteY2809" fmla="*/ 3639353 h 6858000"/>
              <a:gd name="connsiteX2810" fmla="*/ 572310 w 12192000"/>
              <a:gd name="connsiteY2810" fmla="*/ 3642527 h 6858000"/>
              <a:gd name="connsiteX2811" fmla="*/ 569136 w 12192000"/>
              <a:gd name="connsiteY2811" fmla="*/ 3645701 h 6858000"/>
              <a:gd name="connsiteX2812" fmla="*/ 565959 w 12192000"/>
              <a:gd name="connsiteY2812" fmla="*/ 3648875 h 6858000"/>
              <a:gd name="connsiteX2813" fmla="*/ 561198 w 12192000"/>
              <a:gd name="connsiteY2813" fmla="*/ 3652842 h 6858000"/>
              <a:gd name="connsiteX2814" fmla="*/ 558022 w 12192000"/>
              <a:gd name="connsiteY2814" fmla="*/ 3654429 h 6858000"/>
              <a:gd name="connsiteX2815" fmla="*/ 553259 w 12192000"/>
              <a:gd name="connsiteY2815" fmla="*/ 3656809 h 6858000"/>
              <a:gd name="connsiteX2816" fmla="*/ 549292 w 12192000"/>
              <a:gd name="connsiteY2816" fmla="*/ 3658396 h 6858000"/>
              <a:gd name="connsiteX2817" fmla="*/ 544528 w 12192000"/>
              <a:gd name="connsiteY2817" fmla="*/ 3659189 h 6858000"/>
              <a:gd name="connsiteX2818" fmla="*/ 540559 w 12192000"/>
              <a:gd name="connsiteY2818" fmla="*/ 3660776 h 6858000"/>
              <a:gd name="connsiteX2819" fmla="*/ 535003 w 12192000"/>
              <a:gd name="connsiteY2819" fmla="*/ 3660776 h 6858000"/>
              <a:gd name="connsiteX2820" fmla="*/ 0 w 12192000"/>
              <a:gd name="connsiteY2820" fmla="*/ 3660776 h 6858000"/>
              <a:gd name="connsiteX2821" fmla="*/ 2944456 w 12192000"/>
              <a:gd name="connsiteY2821" fmla="*/ 1592263 h 6858000"/>
              <a:gd name="connsiteX2822" fmla="*/ 2991269 w 12192000"/>
              <a:gd name="connsiteY2822" fmla="*/ 1592263 h 6858000"/>
              <a:gd name="connsiteX2823" fmla="*/ 3038874 w 12192000"/>
              <a:gd name="connsiteY2823" fmla="*/ 1592263 h 6858000"/>
              <a:gd name="connsiteX2824" fmla="*/ 3083308 w 12192000"/>
              <a:gd name="connsiteY2824" fmla="*/ 1593850 h 6858000"/>
              <a:gd name="connsiteX2825" fmla="*/ 3126947 w 12192000"/>
              <a:gd name="connsiteY2825" fmla="*/ 1594645 h 6858000"/>
              <a:gd name="connsiteX2826" fmla="*/ 3167413 w 12192000"/>
              <a:gd name="connsiteY2826" fmla="*/ 1596230 h 6858000"/>
              <a:gd name="connsiteX2827" fmla="*/ 3187248 w 12192000"/>
              <a:gd name="connsiteY2827" fmla="*/ 1597024 h 6858000"/>
              <a:gd name="connsiteX2828" fmla="*/ 3207878 w 12192000"/>
              <a:gd name="connsiteY2828" fmla="*/ 1599404 h 6858000"/>
              <a:gd name="connsiteX2829" fmla="*/ 3245169 w 12192000"/>
              <a:gd name="connsiteY2829" fmla="*/ 1601784 h 6858000"/>
              <a:gd name="connsiteX2830" fmla="*/ 3280874 w 12192000"/>
              <a:gd name="connsiteY2830" fmla="*/ 1604957 h 6858000"/>
              <a:gd name="connsiteX2831" fmla="*/ 3315786 w 12192000"/>
              <a:gd name="connsiteY2831" fmla="*/ 1608924 h 6858000"/>
              <a:gd name="connsiteX2832" fmla="*/ 3348317 w 12192000"/>
              <a:gd name="connsiteY2832" fmla="*/ 1613685 h 6858000"/>
              <a:gd name="connsiteX2833" fmla="*/ 3379261 w 12192000"/>
              <a:gd name="connsiteY2833" fmla="*/ 1618445 h 6858000"/>
              <a:gd name="connsiteX2834" fmla="*/ 3409411 w 12192000"/>
              <a:gd name="connsiteY2834" fmla="*/ 1623997 h 6858000"/>
              <a:gd name="connsiteX2835" fmla="*/ 3437183 w 12192000"/>
              <a:gd name="connsiteY2835" fmla="*/ 1629551 h 6858000"/>
              <a:gd name="connsiteX2836" fmla="*/ 3464159 w 12192000"/>
              <a:gd name="connsiteY2836" fmla="*/ 1635898 h 6858000"/>
              <a:gd name="connsiteX2837" fmla="*/ 3489549 w 12192000"/>
              <a:gd name="connsiteY2837" fmla="*/ 1643038 h 6858000"/>
              <a:gd name="connsiteX2838" fmla="*/ 3514145 w 12192000"/>
              <a:gd name="connsiteY2838" fmla="*/ 1649388 h 6858000"/>
              <a:gd name="connsiteX2839" fmla="*/ 3537949 w 12192000"/>
              <a:gd name="connsiteY2839" fmla="*/ 1657321 h 6858000"/>
              <a:gd name="connsiteX2840" fmla="*/ 3560166 w 12192000"/>
              <a:gd name="connsiteY2840" fmla="*/ 1665253 h 6858000"/>
              <a:gd name="connsiteX2841" fmla="*/ 3581587 w 12192000"/>
              <a:gd name="connsiteY2841" fmla="*/ 1673979 h 6858000"/>
              <a:gd name="connsiteX2842" fmla="*/ 3601424 w 12192000"/>
              <a:gd name="connsiteY2842" fmla="*/ 1681912 h 6858000"/>
              <a:gd name="connsiteX2843" fmla="*/ 3621260 w 12192000"/>
              <a:gd name="connsiteY2843" fmla="*/ 1691433 h 6858000"/>
              <a:gd name="connsiteX2844" fmla="*/ 3639508 w 12192000"/>
              <a:gd name="connsiteY2844" fmla="*/ 1700954 h 6858000"/>
              <a:gd name="connsiteX2845" fmla="*/ 3656965 w 12192000"/>
              <a:gd name="connsiteY2845" fmla="*/ 1710474 h 6858000"/>
              <a:gd name="connsiteX2846" fmla="*/ 3675214 w 12192000"/>
              <a:gd name="connsiteY2846" fmla="*/ 1720787 h 6858000"/>
              <a:gd name="connsiteX2847" fmla="*/ 3690289 w 12192000"/>
              <a:gd name="connsiteY2847" fmla="*/ 1731894 h 6858000"/>
              <a:gd name="connsiteX2848" fmla="*/ 3706158 w 12192000"/>
              <a:gd name="connsiteY2848" fmla="*/ 1742208 h 6858000"/>
              <a:gd name="connsiteX2849" fmla="*/ 3722026 w 12192000"/>
              <a:gd name="connsiteY2849" fmla="*/ 1754109 h 6858000"/>
              <a:gd name="connsiteX2850" fmla="*/ 3736309 w 12192000"/>
              <a:gd name="connsiteY2850" fmla="*/ 1765216 h 6858000"/>
              <a:gd name="connsiteX2851" fmla="*/ 3750590 w 12192000"/>
              <a:gd name="connsiteY2851" fmla="*/ 1777909 h 6858000"/>
              <a:gd name="connsiteX2852" fmla="*/ 3764080 w 12192000"/>
              <a:gd name="connsiteY2852" fmla="*/ 1789811 h 6858000"/>
              <a:gd name="connsiteX2853" fmla="*/ 3777568 w 12192000"/>
              <a:gd name="connsiteY2853" fmla="*/ 1802504 h 6858000"/>
              <a:gd name="connsiteX2854" fmla="*/ 3804545 w 12192000"/>
              <a:gd name="connsiteY2854" fmla="*/ 1827892 h 6858000"/>
              <a:gd name="connsiteX2855" fmla="*/ 3818826 w 12192000"/>
              <a:gd name="connsiteY2855" fmla="*/ 1842173 h 6858000"/>
              <a:gd name="connsiteX2856" fmla="*/ 3832314 w 12192000"/>
              <a:gd name="connsiteY2856" fmla="*/ 1858039 h 6858000"/>
              <a:gd name="connsiteX2857" fmla="*/ 3845803 w 12192000"/>
              <a:gd name="connsiteY2857" fmla="*/ 1873905 h 6858000"/>
              <a:gd name="connsiteX2858" fmla="*/ 3857704 w 12192000"/>
              <a:gd name="connsiteY2858" fmla="*/ 1890568 h 6858000"/>
              <a:gd name="connsiteX2859" fmla="*/ 3870400 w 12192000"/>
              <a:gd name="connsiteY2859" fmla="*/ 1905643 h 6858000"/>
              <a:gd name="connsiteX2860" fmla="*/ 3881509 w 12192000"/>
              <a:gd name="connsiteY2860" fmla="*/ 1923095 h 6858000"/>
              <a:gd name="connsiteX2861" fmla="*/ 3892615 w 12192000"/>
              <a:gd name="connsiteY2861" fmla="*/ 1939757 h 6858000"/>
              <a:gd name="connsiteX2862" fmla="*/ 3903724 w 12192000"/>
              <a:gd name="connsiteY2862" fmla="*/ 1956418 h 6858000"/>
              <a:gd name="connsiteX2863" fmla="*/ 3912452 w 12192000"/>
              <a:gd name="connsiteY2863" fmla="*/ 1973870 h 6858000"/>
              <a:gd name="connsiteX2864" fmla="*/ 3922768 w 12192000"/>
              <a:gd name="connsiteY2864" fmla="*/ 1990532 h 6858000"/>
              <a:gd name="connsiteX2865" fmla="*/ 3931495 w 12192000"/>
              <a:gd name="connsiteY2865" fmla="*/ 2008779 h 6858000"/>
              <a:gd name="connsiteX2866" fmla="*/ 3939428 w 12192000"/>
              <a:gd name="connsiteY2866" fmla="*/ 2026230 h 6858000"/>
              <a:gd name="connsiteX2867" fmla="*/ 3948158 w 12192000"/>
              <a:gd name="connsiteY2867" fmla="*/ 2044478 h 6858000"/>
              <a:gd name="connsiteX2868" fmla="*/ 3955298 w 12192000"/>
              <a:gd name="connsiteY2868" fmla="*/ 2063521 h 6858000"/>
              <a:gd name="connsiteX2869" fmla="*/ 3968787 w 12192000"/>
              <a:gd name="connsiteY2869" fmla="*/ 2100014 h 6858000"/>
              <a:gd name="connsiteX2870" fmla="*/ 3980688 w 12192000"/>
              <a:gd name="connsiteY2870" fmla="*/ 2137301 h 6858000"/>
              <a:gd name="connsiteX2871" fmla="*/ 3991002 w 12192000"/>
              <a:gd name="connsiteY2871" fmla="*/ 2173795 h 6858000"/>
              <a:gd name="connsiteX2872" fmla="*/ 3998937 w 12192000"/>
              <a:gd name="connsiteY2872" fmla="*/ 2211876 h 6858000"/>
              <a:gd name="connsiteX2873" fmla="*/ 4005286 w 12192000"/>
              <a:gd name="connsiteY2873" fmla="*/ 2249957 h 6858000"/>
              <a:gd name="connsiteX2874" fmla="*/ 4010838 w 12192000"/>
              <a:gd name="connsiteY2874" fmla="*/ 2286453 h 6858000"/>
              <a:gd name="connsiteX2875" fmla="*/ 4014013 w 12192000"/>
              <a:gd name="connsiteY2875" fmla="*/ 2324535 h 6858000"/>
              <a:gd name="connsiteX2876" fmla="*/ 4015600 w 12192000"/>
              <a:gd name="connsiteY2876" fmla="*/ 2341987 h 6858000"/>
              <a:gd name="connsiteX2877" fmla="*/ 4016392 w 12192000"/>
              <a:gd name="connsiteY2877" fmla="*/ 2361029 h 6858000"/>
              <a:gd name="connsiteX2878" fmla="*/ 4016392 w 12192000"/>
              <a:gd name="connsiteY2878" fmla="*/ 2379275 h 6858000"/>
              <a:gd name="connsiteX2879" fmla="*/ 4016392 w 12192000"/>
              <a:gd name="connsiteY2879" fmla="*/ 2396729 h 6858000"/>
              <a:gd name="connsiteX2880" fmla="*/ 4016392 w 12192000"/>
              <a:gd name="connsiteY2880" fmla="*/ 2434017 h 6858000"/>
              <a:gd name="connsiteX2881" fmla="*/ 4014013 w 12192000"/>
              <a:gd name="connsiteY2881" fmla="*/ 2469719 h 6858000"/>
              <a:gd name="connsiteX2882" fmla="*/ 4011633 w 12192000"/>
              <a:gd name="connsiteY2882" fmla="*/ 2488759 h 6858000"/>
              <a:gd name="connsiteX2883" fmla="*/ 4010838 w 12192000"/>
              <a:gd name="connsiteY2883" fmla="*/ 2506214 h 6858000"/>
              <a:gd name="connsiteX2884" fmla="*/ 4005286 w 12192000"/>
              <a:gd name="connsiteY2884" fmla="*/ 2544296 h 6858000"/>
              <a:gd name="connsiteX2885" fmla="*/ 3998937 w 12192000"/>
              <a:gd name="connsiteY2885" fmla="*/ 2580790 h 6858000"/>
              <a:gd name="connsiteX2886" fmla="*/ 3991002 w 12192000"/>
              <a:gd name="connsiteY2886" fmla="*/ 2618076 h 6858000"/>
              <a:gd name="connsiteX2887" fmla="*/ 3986243 w 12192000"/>
              <a:gd name="connsiteY2887" fmla="*/ 2637117 h 6858000"/>
              <a:gd name="connsiteX2888" fmla="*/ 3980688 w 12192000"/>
              <a:gd name="connsiteY2888" fmla="*/ 2655365 h 6858000"/>
              <a:gd name="connsiteX2889" fmla="*/ 3968787 w 12192000"/>
              <a:gd name="connsiteY2889" fmla="*/ 2692654 h 6858000"/>
              <a:gd name="connsiteX2890" fmla="*/ 3963233 w 12192000"/>
              <a:gd name="connsiteY2890" fmla="*/ 2710107 h 6858000"/>
              <a:gd name="connsiteX2891" fmla="*/ 3955298 w 12192000"/>
              <a:gd name="connsiteY2891" fmla="*/ 2729146 h 6858000"/>
              <a:gd name="connsiteX2892" fmla="*/ 3948158 w 12192000"/>
              <a:gd name="connsiteY2892" fmla="*/ 2747394 h 6858000"/>
              <a:gd name="connsiteX2893" fmla="*/ 3939428 w 12192000"/>
              <a:gd name="connsiteY2893" fmla="*/ 2764847 h 6858000"/>
              <a:gd name="connsiteX2894" fmla="*/ 3931495 w 12192000"/>
              <a:gd name="connsiteY2894" fmla="*/ 2783095 h 6858000"/>
              <a:gd name="connsiteX2895" fmla="*/ 3922768 w 12192000"/>
              <a:gd name="connsiteY2895" fmla="*/ 2800548 h 6858000"/>
              <a:gd name="connsiteX2896" fmla="*/ 3912452 w 12192000"/>
              <a:gd name="connsiteY2896" fmla="*/ 2817209 h 6858000"/>
              <a:gd name="connsiteX2897" fmla="*/ 3903724 w 12192000"/>
              <a:gd name="connsiteY2897" fmla="*/ 2835458 h 6858000"/>
              <a:gd name="connsiteX2898" fmla="*/ 3892615 w 12192000"/>
              <a:gd name="connsiteY2898" fmla="*/ 2852119 h 6858000"/>
              <a:gd name="connsiteX2899" fmla="*/ 3881509 w 12192000"/>
              <a:gd name="connsiteY2899" fmla="*/ 2868777 h 6858000"/>
              <a:gd name="connsiteX2900" fmla="*/ 3870400 w 12192000"/>
              <a:gd name="connsiteY2900" fmla="*/ 2885438 h 6858000"/>
              <a:gd name="connsiteX2901" fmla="*/ 3857704 w 12192000"/>
              <a:gd name="connsiteY2901" fmla="*/ 2902098 h 6858000"/>
              <a:gd name="connsiteX2902" fmla="*/ 3845803 w 12192000"/>
              <a:gd name="connsiteY2902" fmla="*/ 2917967 h 6858000"/>
              <a:gd name="connsiteX2903" fmla="*/ 3832314 w 12192000"/>
              <a:gd name="connsiteY2903" fmla="*/ 2933835 h 6858000"/>
              <a:gd name="connsiteX2904" fmla="*/ 3818826 w 12192000"/>
              <a:gd name="connsiteY2904" fmla="*/ 2948906 h 6858000"/>
              <a:gd name="connsiteX2905" fmla="*/ 3804545 w 12192000"/>
              <a:gd name="connsiteY2905" fmla="*/ 2963980 h 6858000"/>
              <a:gd name="connsiteX2906" fmla="*/ 3791055 w 12192000"/>
              <a:gd name="connsiteY2906" fmla="*/ 2976678 h 6858000"/>
              <a:gd name="connsiteX2907" fmla="*/ 3777568 w 12192000"/>
              <a:gd name="connsiteY2907" fmla="*/ 2989370 h 6858000"/>
              <a:gd name="connsiteX2908" fmla="*/ 3750590 w 12192000"/>
              <a:gd name="connsiteY2908" fmla="*/ 3014755 h 6858000"/>
              <a:gd name="connsiteX2909" fmla="*/ 3736309 w 12192000"/>
              <a:gd name="connsiteY2909" fmla="*/ 3025862 h 6858000"/>
              <a:gd name="connsiteX2910" fmla="*/ 3722026 w 12192000"/>
              <a:gd name="connsiteY2910" fmla="*/ 3038558 h 6858000"/>
              <a:gd name="connsiteX2911" fmla="*/ 3706158 w 12192000"/>
              <a:gd name="connsiteY2911" fmla="*/ 3049664 h 6858000"/>
              <a:gd name="connsiteX2912" fmla="*/ 3690289 w 12192000"/>
              <a:gd name="connsiteY2912" fmla="*/ 3059978 h 6858000"/>
              <a:gd name="connsiteX2913" fmla="*/ 3675214 w 12192000"/>
              <a:gd name="connsiteY2913" fmla="*/ 3071085 h 6858000"/>
              <a:gd name="connsiteX2914" fmla="*/ 3656965 w 12192000"/>
              <a:gd name="connsiteY2914" fmla="*/ 3080604 h 6858000"/>
              <a:gd name="connsiteX2915" fmla="*/ 3639508 w 12192000"/>
              <a:gd name="connsiteY2915" fmla="*/ 3090918 h 6858000"/>
              <a:gd name="connsiteX2916" fmla="*/ 3621260 w 12192000"/>
              <a:gd name="connsiteY2916" fmla="*/ 3101231 h 6858000"/>
              <a:gd name="connsiteX2917" fmla="*/ 3601424 w 12192000"/>
              <a:gd name="connsiteY2917" fmla="*/ 3109959 h 6858000"/>
              <a:gd name="connsiteX2918" fmla="*/ 3581587 w 12192000"/>
              <a:gd name="connsiteY2918" fmla="*/ 3118685 h 6858000"/>
              <a:gd name="connsiteX2919" fmla="*/ 3560166 w 12192000"/>
              <a:gd name="connsiteY2919" fmla="*/ 3126619 h 6858000"/>
              <a:gd name="connsiteX2920" fmla="*/ 3537949 w 12192000"/>
              <a:gd name="connsiteY2920" fmla="*/ 3134554 h 6858000"/>
              <a:gd name="connsiteX2921" fmla="*/ 3514145 w 12192000"/>
              <a:gd name="connsiteY2921" fmla="*/ 3142488 h 6858000"/>
              <a:gd name="connsiteX2922" fmla="*/ 3489549 w 12192000"/>
              <a:gd name="connsiteY2922" fmla="*/ 3148833 h 6858000"/>
              <a:gd name="connsiteX2923" fmla="*/ 3464159 w 12192000"/>
              <a:gd name="connsiteY2923" fmla="*/ 3155181 h 6858000"/>
              <a:gd name="connsiteX2924" fmla="*/ 3437183 w 12192000"/>
              <a:gd name="connsiteY2924" fmla="*/ 3162321 h 6858000"/>
              <a:gd name="connsiteX2925" fmla="*/ 3409411 w 12192000"/>
              <a:gd name="connsiteY2925" fmla="*/ 3167873 h 6858000"/>
              <a:gd name="connsiteX2926" fmla="*/ 3379261 w 12192000"/>
              <a:gd name="connsiteY2926" fmla="*/ 3173427 h 6858000"/>
              <a:gd name="connsiteX2927" fmla="*/ 3348317 w 12192000"/>
              <a:gd name="connsiteY2927" fmla="*/ 3178187 h 6858000"/>
              <a:gd name="connsiteX2928" fmla="*/ 3315786 w 12192000"/>
              <a:gd name="connsiteY2928" fmla="*/ 3182154 h 6858000"/>
              <a:gd name="connsiteX2929" fmla="*/ 3280874 w 12192000"/>
              <a:gd name="connsiteY2929" fmla="*/ 3186914 h 6858000"/>
              <a:gd name="connsiteX2930" fmla="*/ 3245169 w 12192000"/>
              <a:gd name="connsiteY2930" fmla="*/ 3190088 h 6858000"/>
              <a:gd name="connsiteX2931" fmla="*/ 3207878 w 12192000"/>
              <a:gd name="connsiteY2931" fmla="*/ 3192468 h 6858000"/>
              <a:gd name="connsiteX2932" fmla="*/ 3167413 w 12192000"/>
              <a:gd name="connsiteY2932" fmla="*/ 3195642 h 6858000"/>
              <a:gd name="connsiteX2933" fmla="*/ 3126947 w 12192000"/>
              <a:gd name="connsiteY2933" fmla="*/ 3197228 h 6858000"/>
              <a:gd name="connsiteX2934" fmla="*/ 3083308 w 12192000"/>
              <a:gd name="connsiteY2934" fmla="*/ 3198815 h 6858000"/>
              <a:gd name="connsiteX2935" fmla="*/ 3038874 w 12192000"/>
              <a:gd name="connsiteY2935" fmla="*/ 3198815 h 6858000"/>
              <a:gd name="connsiteX2936" fmla="*/ 2991269 w 12192000"/>
              <a:gd name="connsiteY2936" fmla="*/ 3200402 h 6858000"/>
              <a:gd name="connsiteX2937" fmla="*/ 2944456 w 12192000"/>
              <a:gd name="connsiteY2937" fmla="*/ 3198815 h 6858000"/>
              <a:gd name="connsiteX2938" fmla="*/ 2899229 w 12192000"/>
              <a:gd name="connsiteY2938" fmla="*/ 3198815 h 6858000"/>
              <a:gd name="connsiteX2939" fmla="*/ 2856384 w 12192000"/>
              <a:gd name="connsiteY2939" fmla="*/ 3197228 h 6858000"/>
              <a:gd name="connsiteX2940" fmla="*/ 2815124 w 12192000"/>
              <a:gd name="connsiteY2940" fmla="*/ 3195642 h 6858000"/>
              <a:gd name="connsiteX2941" fmla="*/ 2794495 w 12192000"/>
              <a:gd name="connsiteY2941" fmla="*/ 3194848 h 6858000"/>
              <a:gd name="connsiteX2942" fmla="*/ 2775453 w 12192000"/>
              <a:gd name="connsiteY2942" fmla="*/ 3192468 h 6858000"/>
              <a:gd name="connsiteX2943" fmla="*/ 2738161 w 12192000"/>
              <a:gd name="connsiteY2943" fmla="*/ 3190088 h 6858000"/>
              <a:gd name="connsiteX2944" fmla="*/ 2702455 w 12192000"/>
              <a:gd name="connsiteY2944" fmla="*/ 3186914 h 6858000"/>
              <a:gd name="connsiteX2945" fmla="*/ 2667545 w 12192000"/>
              <a:gd name="connsiteY2945" fmla="*/ 3182154 h 6858000"/>
              <a:gd name="connsiteX2946" fmla="*/ 2635014 w 12192000"/>
              <a:gd name="connsiteY2946" fmla="*/ 3178187 h 6858000"/>
              <a:gd name="connsiteX2947" fmla="*/ 2604069 w 12192000"/>
              <a:gd name="connsiteY2947" fmla="*/ 3173427 h 6858000"/>
              <a:gd name="connsiteX2948" fmla="*/ 2573920 w 12192000"/>
              <a:gd name="connsiteY2948" fmla="*/ 3167873 h 6858000"/>
              <a:gd name="connsiteX2949" fmla="*/ 2546149 w 12192000"/>
              <a:gd name="connsiteY2949" fmla="*/ 3162321 h 6858000"/>
              <a:gd name="connsiteX2950" fmla="*/ 2519172 w 12192000"/>
              <a:gd name="connsiteY2950" fmla="*/ 3155181 h 6858000"/>
              <a:gd name="connsiteX2951" fmla="*/ 2492195 w 12192000"/>
              <a:gd name="connsiteY2951" fmla="*/ 3148833 h 6858000"/>
              <a:gd name="connsiteX2952" fmla="*/ 2467598 w 12192000"/>
              <a:gd name="connsiteY2952" fmla="*/ 3142488 h 6858000"/>
              <a:gd name="connsiteX2953" fmla="*/ 2444588 w 12192000"/>
              <a:gd name="connsiteY2953" fmla="*/ 3134554 h 6858000"/>
              <a:gd name="connsiteX2954" fmla="*/ 2422371 w 12192000"/>
              <a:gd name="connsiteY2954" fmla="*/ 3126619 h 6858000"/>
              <a:gd name="connsiteX2955" fmla="*/ 2400949 w 12192000"/>
              <a:gd name="connsiteY2955" fmla="*/ 3118685 h 6858000"/>
              <a:gd name="connsiteX2956" fmla="*/ 2381113 w 12192000"/>
              <a:gd name="connsiteY2956" fmla="*/ 3109959 h 6858000"/>
              <a:gd name="connsiteX2957" fmla="*/ 2362071 w 12192000"/>
              <a:gd name="connsiteY2957" fmla="*/ 3101231 h 6858000"/>
              <a:gd name="connsiteX2958" fmla="*/ 2343028 w 12192000"/>
              <a:gd name="connsiteY2958" fmla="*/ 3090918 h 6858000"/>
              <a:gd name="connsiteX2959" fmla="*/ 2324779 w 12192000"/>
              <a:gd name="connsiteY2959" fmla="*/ 3080604 h 6858000"/>
              <a:gd name="connsiteX2960" fmla="*/ 2308116 w 12192000"/>
              <a:gd name="connsiteY2960" fmla="*/ 3071085 h 6858000"/>
              <a:gd name="connsiteX2961" fmla="*/ 2293041 w 12192000"/>
              <a:gd name="connsiteY2961" fmla="*/ 3059978 h 6858000"/>
              <a:gd name="connsiteX2962" fmla="*/ 2275585 w 12192000"/>
              <a:gd name="connsiteY2962" fmla="*/ 3049664 h 6858000"/>
              <a:gd name="connsiteX2963" fmla="*/ 2261304 w 12192000"/>
              <a:gd name="connsiteY2963" fmla="*/ 3038558 h 6858000"/>
              <a:gd name="connsiteX2964" fmla="*/ 2247022 w 12192000"/>
              <a:gd name="connsiteY2964" fmla="*/ 3025862 h 6858000"/>
              <a:gd name="connsiteX2965" fmla="*/ 2232739 w 12192000"/>
              <a:gd name="connsiteY2965" fmla="*/ 3013963 h 6858000"/>
              <a:gd name="connsiteX2966" fmla="*/ 2219251 w 12192000"/>
              <a:gd name="connsiteY2966" fmla="*/ 3002859 h 6858000"/>
              <a:gd name="connsiteX2967" fmla="*/ 2204175 w 12192000"/>
              <a:gd name="connsiteY2967" fmla="*/ 2989370 h 6858000"/>
              <a:gd name="connsiteX2968" fmla="*/ 2178785 w 12192000"/>
              <a:gd name="connsiteY2968" fmla="*/ 2963980 h 6858000"/>
              <a:gd name="connsiteX2969" fmla="*/ 2164504 w 12192000"/>
              <a:gd name="connsiteY2969" fmla="*/ 2948906 h 6858000"/>
              <a:gd name="connsiteX2970" fmla="*/ 2151016 w 12192000"/>
              <a:gd name="connsiteY2970" fmla="*/ 2933835 h 6858000"/>
              <a:gd name="connsiteX2971" fmla="*/ 2137526 w 12192000"/>
              <a:gd name="connsiteY2971" fmla="*/ 2917967 h 6858000"/>
              <a:gd name="connsiteX2972" fmla="*/ 2125626 w 12192000"/>
              <a:gd name="connsiteY2972" fmla="*/ 2902098 h 6858000"/>
              <a:gd name="connsiteX2973" fmla="*/ 2112931 w 12192000"/>
              <a:gd name="connsiteY2973" fmla="*/ 2885438 h 6858000"/>
              <a:gd name="connsiteX2974" fmla="*/ 2101028 w 12192000"/>
              <a:gd name="connsiteY2974" fmla="*/ 2868777 h 6858000"/>
              <a:gd name="connsiteX2975" fmla="*/ 2090715 w 12192000"/>
              <a:gd name="connsiteY2975" fmla="*/ 2852119 h 6858000"/>
              <a:gd name="connsiteX2976" fmla="*/ 2079606 w 12192000"/>
              <a:gd name="connsiteY2976" fmla="*/ 2835458 h 6858000"/>
              <a:gd name="connsiteX2977" fmla="*/ 2069291 w 12192000"/>
              <a:gd name="connsiteY2977" fmla="*/ 2817209 h 6858000"/>
              <a:gd name="connsiteX2978" fmla="*/ 2060563 w 12192000"/>
              <a:gd name="connsiteY2978" fmla="*/ 2800548 h 6858000"/>
              <a:gd name="connsiteX2979" fmla="*/ 2051836 w 12192000"/>
              <a:gd name="connsiteY2979" fmla="*/ 2783095 h 6858000"/>
              <a:gd name="connsiteX2980" fmla="*/ 2043108 w 12192000"/>
              <a:gd name="connsiteY2980" fmla="*/ 2764847 h 6858000"/>
              <a:gd name="connsiteX2981" fmla="*/ 2035173 w 12192000"/>
              <a:gd name="connsiteY2981" fmla="*/ 2747394 h 6858000"/>
              <a:gd name="connsiteX2982" fmla="*/ 2027239 w 12192000"/>
              <a:gd name="connsiteY2982" fmla="*/ 2728353 h 6858000"/>
              <a:gd name="connsiteX2983" fmla="*/ 2013750 w 12192000"/>
              <a:gd name="connsiteY2983" fmla="*/ 2692654 h 6858000"/>
              <a:gd name="connsiteX2984" fmla="*/ 2002642 w 12192000"/>
              <a:gd name="connsiteY2984" fmla="*/ 2654571 h 6858000"/>
              <a:gd name="connsiteX2985" fmla="*/ 1992328 w 12192000"/>
              <a:gd name="connsiteY2985" fmla="*/ 2618076 h 6858000"/>
              <a:gd name="connsiteX2986" fmla="*/ 1983599 w 12192000"/>
              <a:gd name="connsiteY2986" fmla="*/ 2579995 h 6858000"/>
              <a:gd name="connsiteX2987" fmla="*/ 1978046 w 12192000"/>
              <a:gd name="connsiteY2987" fmla="*/ 2541914 h 6858000"/>
              <a:gd name="connsiteX2988" fmla="*/ 1972492 w 12192000"/>
              <a:gd name="connsiteY2988" fmla="*/ 2505420 h 6858000"/>
              <a:gd name="connsiteX2989" fmla="*/ 1969318 w 12192000"/>
              <a:gd name="connsiteY2989" fmla="*/ 2467341 h 6858000"/>
              <a:gd name="connsiteX2990" fmla="*/ 1967730 w 12192000"/>
              <a:gd name="connsiteY2990" fmla="*/ 2449093 h 6858000"/>
              <a:gd name="connsiteX2991" fmla="*/ 1966937 w 12192000"/>
              <a:gd name="connsiteY2991" fmla="*/ 2430050 h 6858000"/>
              <a:gd name="connsiteX2992" fmla="*/ 1966937 w 12192000"/>
              <a:gd name="connsiteY2992" fmla="*/ 2412599 h 6858000"/>
              <a:gd name="connsiteX2993" fmla="*/ 1966144 w 12192000"/>
              <a:gd name="connsiteY2993" fmla="*/ 2394349 h 6858000"/>
              <a:gd name="connsiteX2994" fmla="*/ 1966937 w 12192000"/>
              <a:gd name="connsiteY2994" fmla="*/ 2358648 h 6858000"/>
              <a:gd name="connsiteX2995" fmla="*/ 1969318 w 12192000"/>
              <a:gd name="connsiteY2995" fmla="*/ 2322153 h 6858000"/>
              <a:gd name="connsiteX2996" fmla="*/ 1970112 w 12192000"/>
              <a:gd name="connsiteY2996" fmla="*/ 2303114 h 6858000"/>
              <a:gd name="connsiteX2997" fmla="*/ 1972492 w 12192000"/>
              <a:gd name="connsiteY2997" fmla="*/ 2285659 h 6858000"/>
              <a:gd name="connsiteX2998" fmla="*/ 1978046 w 12192000"/>
              <a:gd name="connsiteY2998" fmla="*/ 2248372 h 6858000"/>
              <a:gd name="connsiteX2999" fmla="*/ 1983599 w 12192000"/>
              <a:gd name="connsiteY2999" fmla="*/ 2210291 h 6858000"/>
              <a:gd name="connsiteX3000" fmla="*/ 1992328 w 12192000"/>
              <a:gd name="connsiteY3000" fmla="*/ 2173795 h 6858000"/>
              <a:gd name="connsiteX3001" fmla="*/ 1997088 w 12192000"/>
              <a:gd name="connsiteY3001" fmla="*/ 2154756 h 6858000"/>
              <a:gd name="connsiteX3002" fmla="*/ 2002642 w 12192000"/>
              <a:gd name="connsiteY3002" fmla="*/ 2135714 h 6858000"/>
              <a:gd name="connsiteX3003" fmla="*/ 2013750 w 12192000"/>
              <a:gd name="connsiteY3003" fmla="*/ 2099221 h 6858000"/>
              <a:gd name="connsiteX3004" fmla="*/ 2020098 w 12192000"/>
              <a:gd name="connsiteY3004" fmla="*/ 2080972 h 6858000"/>
              <a:gd name="connsiteX3005" fmla="*/ 2027239 w 12192000"/>
              <a:gd name="connsiteY3005" fmla="*/ 2061931 h 6858000"/>
              <a:gd name="connsiteX3006" fmla="*/ 2035173 w 12192000"/>
              <a:gd name="connsiteY3006" fmla="*/ 2044478 h 6858000"/>
              <a:gd name="connsiteX3007" fmla="*/ 2043108 w 12192000"/>
              <a:gd name="connsiteY3007" fmla="*/ 2026230 h 6858000"/>
              <a:gd name="connsiteX3008" fmla="*/ 2051836 w 12192000"/>
              <a:gd name="connsiteY3008" fmla="*/ 2008779 h 6858000"/>
              <a:gd name="connsiteX3009" fmla="*/ 2060563 w 12192000"/>
              <a:gd name="connsiteY3009" fmla="*/ 1990532 h 6858000"/>
              <a:gd name="connsiteX3010" fmla="*/ 2069291 w 12192000"/>
              <a:gd name="connsiteY3010" fmla="*/ 1973870 h 6858000"/>
              <a:gd name="connsiteX3011" fmla="*/ 2079606 w 12192000"/>
              <a:gd name="connsiteY3011" fmla="*/ 1956418 h 6858000"/>
              <a:gd name="connsiteX3012" fmla="*/ 2090715 w 12192000"/>
              <a:gd name="connsiteY3012" fmla="*/ 1939757 h 6858000"/>
              <a:gd name="connsiteX3013" fmla="*/ 2101028 w 12192000"/>
              <a:gd name="connsiteY3013" fmla="*/ 1923095 h 6858000"/>
              <a:gd name="connsiteX3014" fmla="*/ 2112931 w 12192000"/>
              <a:gd name="connsiteY3014" fmla="*/ 1905643 h 6858000"/>
              <a:gd name="connsiteX3015" fmla="*/ 2125626 w 12192000"/>
              <a:gd name="connsiteY3015" fmla="*/ 1888982 h 6858000"/>
              <a:gd name="connsiteX3016" fmla="*/ 2137526 w 12192000"/>
              <a:gd name="connsiteY3016" fmla="*/ 1873905 h 6858000"/>
              <a:gd name="connsiteX3017" fmla="*/ 2151016 w 12192000"/>
              <a:gd name="connsiteY3017" fmla="*/ 1858039 h 6858000"/>
              <a:gd name="connsiteX3018" fmla="*/ 2164504 w 12192000"/>
              <a:gd name="connsiteY3018" fmla="*/ 1842173 h 6858000"/>
              <a:gd name="connsiteX3019" fmla="*/ 2178785 w 12192000"/>
              <a:gd name="connsiteY3019" fmla="*/ 1827892 h 6858000"/>
              <a:gd name="connsiteX3020" fmla="*/ 2192274 w 12192000"/>
              <a:gd name="connsiteY3020" fmla="*/ 1814403 h 6858000"/>
              <a:gd name="connsiteX3021" fmla="*/ 2204175 w 12192000"/>
              <a:gd name="connsiteY3021" fmla="*/ 1802504 h 6858000"/>
              <a:gd name="connsiteX3022" fmla="*/ 2232739 w 12192000"/>
              <a:gd name="connsiteY3022" fmla="*/ 1777909 h 6858000"/>
              <a:gd name="connsiteX3023" fmla="*/ 2247022 w 12192000"/>
              <a:gd name="connsiteY3023" fmla="*/ 1765216 h 6858000"/>
              <a:gd name="connsiteX3024" fmla="*/ 2261304 w 12192000"/>
              <a:gd name="connsiteY3024" fmla="*/ 1753318 h 6858000"/>
              <a:gd name="connsiteX3025" fmla="*/ 2275585 w 12192000"/>
              <a:gd name="connsiteY3025" fmla="*/ 1742208 h 6858000"/>
              <a:gd name="connsiteX3026" fmla="*/ 2293041 w 12192000"/>
              <a:gd name="connsiteY3026" fmla="*/ 1731894 h 6858000"/>
              <a:gd name="connsiteX3027" fmla="*/ 2308116 w 12192000"/>
              <a:gd name="connsiteY3027" fmla="*/ 1720787 h 6858000"/>
              <a:gd name="connsiteX3028" fmla="*/ 2324779 w 12192000"/>
              <a:gd name="connsiteY3028" fmla="*/ 1710474 h 6858000"/>
              <a:gd name="connsiteX3029" fmla="*/ 2343028 w 12192000"/>
              <a:gd name="connsiteY3029" fmla="*/ 1700954 h 6858000"/>
              <a:gd name="connsiteX3030" fmla="*/ 2362071 w 12192000"/>
              <a:gd name="connsiteY3030" fmla="*/ 1691433 h 6858000"/>
              <a:gd name="connsiteX3031" fmla="*/ 2381113 w 12192000"/>
              <a:gd name="connsiteY3031" fmla="*/ 1681912 h 6858000"/>
              <a:gd name="connsiteX3032" fmla="*/ 2400949 w 12192000"/>
              <a:gd name="connsiteY3032" fmla="*/ 1673187 h 6858000"/>
              <a:gd name="connsiteX3033" fmla="*/ 2422371 w 12192000"/>
              <a:gd name="connsiteY3033" fmla="*/ 1665253 h 6858000"/>
              <a:gd name="connsiteX3034" fmla="*/ 2444588 w 12192000"/>
              <a:gd name="connsiteY3034" fmla="*/ 1657321 h 6858000"/>
              <a:gd name="connsiteX3035" fmla="*/ 2467598 w 12192000"/>
              <a:gd name="connsiteY3035" fmla="*/ 1649388 h 6858000"/>
              <a:gd name="connsiteX3036" fmla="*/ 2492195 w 12192000"/>
              <a:gd name="connsiteY3036" fmla="*/ 1643038 h 6858000"/>
              <a:gd name="connsiteX3037" fmla="*/ 2519172 w 12192000"/>
              <a:gd name="connsiteY3037" fmla="*/ 1635898 h 6858000"/>
              <a:gd name="connsiteX3038" fmla="*/ 2546149 w 12192000"/>
              <a:gd name="connsiteY3038" fmla="*/ 1629551 h 6858000"/>
              <a:gd name="connsiteX3039" fmla="*/ 2573920 w 12192000"/>
              <a:gd name="connsiteY3039" fmla="*/ 1623997 h 6858000"/>
              <a:gd name="connsiteX3040" fmla="*/ 2604069 w 12192000"/>
              <a:gd name="connsiteY3040" fmla="*/ 1618445 h 6858000"/>
              <a:gd name="connsiteX3041" fmla="*/ 2635014 w 12192000"/>
              <a:gd name="connsiteY3041" fmla="*/ 1613685 h 6858000"/>
              <a:gd name="connsiteX3042" fmla="*/ 2667545 w 12192000"/>
              <a:gd name="connsiteY3042" fmla="*/ 1608924 h 6858000"/>
              <a:gd name="connsiteX3043" fmla="*/ 2702455 w 12192000"/>
              <a:gd name="connsiteY3043" fmla="*/ 1604957 h 6858000"/>
              <a:gd name="connsiteX3044" fmla="*/ 2738161 w 12192000"/>
              <a:gd name="connsiteY3044" fmla="*/ 1601784 h 6858000"/>
              <a:gd name="connsiteX3045" fmla="*/ 2775453 w 12192000"/>
              <a:gd name="connsiteY3045" fmla="*/ 1599404 h 6858000"/>
              <a:gd name="connsiteX3046" fmla="*/ 2815124 w 12192000"/>
              <a:gd name="connsiteY3046" fmla="*/ 1596230 h 6858000"/>
              <a:gd name="connsiteX3047" fmla="*/ 2856384 w 12192000"/>
              <a:gd name="connsiteY3047" fmla="*/ 1594645 h 6858000"/>
              <a:gd name="connsiteX3048" fmla="*/ 2899229 w 12192000"/>
              <a:gd name="connsiteY3048" fmla="*/ 1593850 h 6858000"/>
              <a:gd name="connsiteX3049" fmla="*/ 9291181 w 12192000"/>
              <a:gd name="connsiteY3049" fmla="*/ 1590675 h 6858000"/>
              <a:gd name="connsiteX3050" fmla="*/ 9384014 w 12192000"/>
              <a:gd name="connsiteY3050" fmla="*/ 1591470 h 6858000"/>
              <a:gd name="connsiteX3051" fmla="*/ 9467325 w 12192000"/>
              <a:gd name="connsiteY3051" fmla="*/ 1595437 h 6858000"/>
              <a:gd name="connsiteX3052" fmla="*/ 9544288 w 12192000"/>
              <a:gd name="connsiteY3052" fmla="*/ 1600994 h 6858000"/>
              <a:gd name="connsiteX3053" fmla="*/ 9614905 w 12192000"/>
              <a:gd name="connsiteY3053" fmla="*/ 1608138 h 6858000"/>
              <a:gd name="connsiteX3054" fmla="*/ 9679174 w 12192000"/>
              <a:gd name="connsiteY3054" fmla="*/ 1617662 h 6858000"/>
              <a:gd name="connsiteX3055" fmla="*/ 9737888 w 12192000"/>
              <a:gd name="connsiteY3055" fmla="*/ 1628775 h 6858000"/>
              <a:gd name="connsiteX3056" fmla="*/ 9764072 w 12192000"/>
              <a:gd name="connsiteY3056" fmla="*/ 1635126 h 6858000"/>
              <a:gd name="connsiteX3057" fmla="*/ 9790255 w 12192000"/>
              <a:gd name="connsiteY3057" fmla="*/ 1642269 h 6858000"/>
              <a:gd name="connsiteX3058" fmla="*/ 9837862 w 12192000"/>
              <a:gd name="connsiteY3058" fmla="*/ 1656557 h 6858000"/>
              <a:gd name="connsiteX3059" fmla="*/ 9881501 w 12192000"/>
              <a:gd name="connsiteY3059" fmla="*/ 1672432 h 6858000"/>
              <a:gd name="connsiteX3060" fmla="*/ 9921966 w 12192000"/>
              <a:gd name="connsiteY3060" fmla="*/ 1689894 h 6858000"/>
              <a:gd name="connsiteX3061" fmla="*/ 9957671 w 12192000"/>
              <a:gd name="connsiteY3061" fmla="*/ 1709737 h 6858000"/>
              <a:gd name="connsiteX3062" fmla="*/ 9990995 w 12192000"/>
              <a:gd name="connsiteY3062" fmla="*/ 1731169 h 6858000"/>
              <a:gd name="connsiteX3063" fmla="*/ 10021940 w 12192000"/>
              <a:gd name="connsiteY3063" fmla="*/ 1752601 h 6858000"/>
              <a:gd name="connsiteX3064" fmla="*/ 10051297 w 12192000"/>
              <a:gd name="connsiteY3064" fmla="*/ 1775620 h 6858000"/>
              <a:gd name="connsiteX3065" fmla="*/ 10077480 w 12192000"/>
              <a:gd name="connsiteY3065" fmla="*/ 1801812 h 6858000"/>
              <a:gd name="connsiteX3066" fmla="*/ 10104458 w 12192000"/>
              <a:gd name="connsiteY3066" fmla="*/ 1827214 h 6858000"/>
              <a:gd name="connsiteX3067" fmla="*/ 10132228 w 12192000"/>
              <a:gd name="connsiteY3067" fmla="*/ 1857376 h 6858000"/>
              <a:gd name="connsiteX3068" fmla="*/ 10158411 w 12192000"/>
              <a:gd name="connsiteY3068" fmla="*/ 1888332 h 6858000"/>
              <a:gd name="connsiteX3069" fmla="*/ 10181420 w 12192000"/>
              <a:gd name="connsiteY3069" fmla="*/ 1922463 h 6858000"/>
              <a:gd name="connsiteX3070" fmla="*/ 10202844 w 12192000"/>
              <a:gd name="connsiteY3070" fmla="*/ 1955801 h 6858000"/>
              <a:gd name="connsiteX3071" fmla="*/ 10239342 w 12192000"/>
              <a:gd name="connsiteY3071" fmla="*/ 2025651 h 6858000"/>
              <a:gd name="connsiteX3072" fmla="*/ 10255211 w 12192000"/>
              <a:gd name="connsiteY3072" fmla="*/ 2062957 h 6858000"/>
              <a:gd name="connsiteX3073" fmla="*/ 10268699 w 12192000"/>
              <a:gd name="connsiteY3073" fmla="*/ 2098676 h 6858000"/>
              <a:gd name="connsiteX3074" fmla="*/ 10280601 w 12192000"/>
              <a:gd name="connsiteY3074" fmla="*/ 2136776 h 6858000"/>
              <a:gd name="connsiteX3075" fmla="*/ 10290916 w 12192000"/>
              <a:gd name="connsiteY3075" fmla="*/ 2173289 h 6858000"/>
              <a:gd name="connsiteX3076" fmla="*/ 10298851 w 12192000"/>
              <a:gd name="connsiteY3076" fmla="*/ 2211389 h 6858000"/>
              <a:gd name="connsiteX3077" fmla="*/ 10305198 w 12192000"/>
              <a:gd name="connsiteY3077" fmla="*/ 2249489 h 6858000"/>
              <a:gd name="connsiteX3078" fmla="*/ 10314718 w 12192000"/>
              <a:gd name="connsiteY3078" fmla="*/ 2324101 h 6858000"/>
              <a:gd name="connsiteX3079" fmla="*/ 10316306 w 12192000"/>
              <a:gd name="connsiteY3079" fmla="*/ 2360614 h 6858000"/>
              <a:gd name="connsiteX3080" fmla="*/ 10316306 w 12192000"/>
              <a:gd name="connsiteY3080" fmla="*/ 2396332 h 6858000"/>
              <a:gd name="connsiteX3081" fmla="*/ 10314718 w 12192000"/>
              <a:gd name="connsiteY3081" fmla="*/ 2469357 h 6858000"/>
              <a:gd name="connsiteX3082" fmla="*/ 10310752 w 12192000"/>
              <a:gd name="connsiteY3082" fmla="*/ 2505869 h 6858000"/>
              <a:gd name="connsiteX3083" fmla="*/ 10305198 w 12192000"/>
              <a:gd name="connsiteY3083" fmla="*/ 2542384 h 6858000"/>
              <a:gd name="connsiteX3084" fmla="*/ 10298851 w 12192000"/>
              <a:gd name="connsiteY3084" fmla="*/ 2580483 h 6858000"/>
              <a:gd name="connsiteX3085" fmla="*/ 10290916 w 12192000"/>
              <a:gd name="connsiteY3085" fmla="*/ 2617788 h 6858000"/>
              <a:gd name="connsiteX3086" fmla="*/ 10280601 w 12192000"/>
              <a:gd name="connsiteY3086" fmla="*/ 2655096 h 6858000"/>
              <a:gd name="connsiteX3087" fmla="*/ 10268699 w 12192000"/>
              <a:gd name="connsiteY3087" fmla="*/ 2692402 h 6858000"/>
              <a:gd name="connsiteX3088" fmla="*/ 10255211 w 12192000"/>
              <a:gd name="connsiteY3088" fmla="*/ 2728913 h 6858000"/>
              <a:gd name="connsiteX3089" fmla="*/ 10239342 w 12192000"/>
              <a:gd name="connsiteY3089" fmla="*/ 2764634 h 6858000"/>
              <a:gd name="connsiteX3090" fmla="*/ 10202844 w 12192000"/>
              <a:gd name="connsiteY3090" fmla="*/ 2835276 h 6858000"/>
              <a:gd name="connsiteX3091" fmla="*/ 10158411 w 12192000"/>
              <a:gd name="connsiteY3091" fmla="*/ 2901952 h 6858000"/>
              <a:gd name="connsiteX3092" fmla="*/ 10132228 w 12192000"/>
              <a:gd name="connsiteY3092" fmla="*/ 2933702 h 6858000"/>
              <a:gd name="connsiteX3093" fmla="*/ 10104458 w 12192000"/>
              <a:gd name="connsiteY3093" fmla="*/ 2963864 h 6858000"/>
              <a:gd name="connsiteX3094" fmla="*/ 10077480 w 12192000"/>
              <a:gd name="connsiteY3094" fmla="*/ 2989263 h 6858000"/>
              <a:gd name="connsiteX3095" fmla="*/ 10051297 w 12192000"/>
              <a:gd name="connsiteY3095" fmla="*/ 3013869 h 6858000"/>
              <a:gd name="connsiteX3096" fmla="*/ 10021940 w 12192000"/>
              <a:gd name="connsiteY3096" fmla="*/ 3036889 h 6858000"/>
              <a:gd name="connsiteX3097" fmla="*/ 9990995 w 12192000"/>
              <a:gd name="connsiteY3097" fmla="*/ 3059908 h 6858000"/>
              <a:gd name="connsiteX3098" fmla="*/ 9957671 w 12192000"/>
              <a:gd name="connsiteY3098" fmla="*/ 3080544 h 6858000"/>
              <a:gd name="connsiteX3099" fmla="*/ 9921966 w 12192000"/>
              <a:gd name="connsiteY3099" fmla="*/ 3099596 h 6858000"/>
              <a:gd name="connsiteX3100" fmla="*/ 9881501 w 12192000"/>
              <a:gd name="connsiteY3100" fmla="*/ 3117851 h 6858000"/>
              <a:gd name="connsiteX3101" fmla="*/ 9837862 w 12192000"/>
              <a:gd name="connsiteY3101" fmla="*/ 3134519 h 6858000"/>
              <a:gd name="connsiteX3102" fmla="*/ 9790255 w 12192000"/>
              <a:gd name="connsiteY3102" fmla="*/ 3148807 h 6858000"/>
              <a:gd name="connsiteX3103" fmla="*/ 9737888 w 12192000"/>
              <a:gd name="connsiteY3103" fmla="*/ 3162302 h 6858000"/>
              <a:gd name="connsiteX3104" fmla="*/ 9679174 w 12192000"/>
              <a:gd name="connsiteY3104" fmla="*/ 3173413 h 6858000"/>
              <a:gd name="connsiteX3105" fmla="*/ 9614905 w 12192000"/>
              <a:gd name="connsiteY3105" fmla="*/ 3182145 h 6858000"/>
              <a:gd name="connsiteX3106" fmla="*/ 9544288 w 12192000"/>
              <a:gd name="connsiteY3106" fmla="*/ 3190083 h 6858000"/>
              <a:gd name="connsiteX3107" fmla="*/ 9467325 w 12192000"/>
              <a:gd name="connsiteY3107" fmla="*/ 3195638 h 6858000"/>
              <a:gd name="connsiteX3108" fmla="*/ 9384014 w 12192000"/>
              <a:gd name="connsiteY3108" fmla="*/ 3198020 h 6858000"/>
              <a:gd name="connsiteX3109" fmla="*/ 9291181 w 12192000"/>
              <a:gd name="connsiteY3109" fmla="*/ 3198813 h 6858000"/>
              <a:gd name="connsiteX3110" fmla="*/ 9199936 w 12192000"/>
              <a:gd name="connsiteY3110" fmla="*/ 3198020 h 6858000"/>
              <a:gd name="connsiteX3111" fmla="*/ 9115037 w 12192000"/>
              <a:gd name="connsiteY3111" fmla="*/ 3195638 h 6858000"/>
              <a:gd name="connsiteX3112" fmla="*/ 9038074 w 12192000"/>
              <a:gd name="connsiteY3112" fmla="*/ 3190083 h 6858000"/>
              <a:gd name="connsiteX3113" fmla="*/ 8967458 w 12192000"/>
              <a:gd name="connsiteY3113" fmla="*/ 3182145 h 6858000"/>
              <a:gd name="connsiteX3114" fmla="*/ 8903983 w 12192000"/>
              <a:gd name="connsiteY3114" fmla="*/ 3173413 h 6858000"/>
              <a:gd name="connsiteX3115" fmla="*/ 8846061 w 12192000"/>
              <a:gd name="connsiteY3115" fmla="*/ 3162302 h 6858000"/>
              <a:gd name="connsiteX3116" fmla="*/ 8818291 w 12192000"/>
              <a:gd name="connsiteY3116" fmla="*/ 3155158 h 6858000"/>
              <a:gd name="connsiteX3117" fmla="*/ 8792901 w 12192000"/>
              <a:gd name="connsiteY3117" fmla="*/ 3148807 h 6858000"/>
              <a:gd name="connsiteX3118" fmla="*/ 8744501 w 12192000"/>
              <a:gd name="connsiteY3118" fmla="*/ 3134519 h 6858000"/>
              <a:gd name="connsiteX3119" fmla="*/ 8700862 w 12192000"/>
              <a:gd name="connsiteY3119" fmla="*/ 3117851 h 6858000"/>
              <a:gd name="connsiteX3120" fmla="*/ 8661983 w 12192000"/>
              <a:gd name="connsiteY3120" fmla="*/ 3099596 h 6858000"/>
              <a:gd name="connsiteX3121" fmla="*/ 8625485 w 12192000"/>
              <a:gd name="connsiteY3121" fmla="*/ 3080544 h 6858000"/>
              <a:gd name="connsiteX3122" fmla="*/ 8591368 w 12192000"/>
              <a:gd name="connsiteY3122" fmla="*/ 3059908 h 6858000"/>
              <a:gd name="connsiteX3123" fmla="*/ 8562010 w 12192000"/>
              <a:gd name="connsiteY3123" fmla="*/ 3036889 h 6858000"/>
              <a:gd name="connsiteX3124" fmla="*/ 8532653 w 12192000"/>
              <a:gd name="connsiteY3124" fmla="*/ 3013869 h 6858000"/>
              <a:gd name="connsiteX3125" fmla="*/ 8504882 w 12192000"/>
              <a:gd name="connsiteY3125" fmla="*/ 2989263 h 6858000"/>
              <a:gd name="connsiteX3126" fmla="*/ 8478699 w 12192000"/>
              <a:gd name="connsiteY3126" fmla="*/ 2963864 h 6858000"/>
              <a:gd name="connsiteX3127" fmla="*/ 8450929 w 12192000"/>
              <a:gd name="connsiteY3127" fmla="*/ 2933702 h 6858000"/>
              <a:gd name="connsiteX3128" fmla="*/ 8424745 w 12192000"/>
              <a:gd name="connsiteY3128" fmla="*/ 2901157 h 6858000"/>
              <a:gd name="connsiteX3129" fmla="*/ 8400942 w 12192000"/>
              <a:gd name="connsiteY3129" fmla="*/ 2868614 h 6858000"/>
              <a:gd name="connsiteX3130" fmla="*/ 8379519 w 12192000"/>
              <a:gd name="connsiteY3130" fmla="*/ 2835276 h 6858000"/>
              <a:gd name="connsiteX3131" fmla="*/ 8343021 w 12192000"/>
              <a:gd name="connsiteY3131" fmla="*/ 2764634 h 6858000"/>
              <a:gd name="connsiteX3132" fmla="*/ 8327152 w 12192000"/>
              <a:gd name="connsiteY3132" fmla="*/ 2728120 h 6858000"/>
              <a:gd name="connsiteX3133" fmla="*/ 8313663 w 12192000"/>
              <a:gd name="connsiteY3133" fmla="*/ 2690813 h 6858000"/>
              <a:gd name="connsiteX3134" fmla="*/ 8302555 w 12192000"/>
              <a:gd name="connsiteY3134" fmla="*/ 2654301 h 6858000"/>
              <a:gd name="connsiteX3135" fmla="*/ 8293033 w 12192000"/>
              <a:gd name="connsiteY3135" fmla="*/ 2617788 h 6858000"/>
              <a:gd name="connsiteX3136" fmla="*/ 8283512 w 12192000"/>
              <a:gd name="connsiteY3136" fmla="*/ 2579688 h 6858000"/>
              <a:gd name="connsiteX3137" fmla="*/ 8277165 w 12192000"/>
              <a:gd name="connsiteY3137" fmla="*/ 2541588 h 6858000"/>
              <a:gd name="connsiteX3138" fmla="*/ 8269231 w 12192000"/>
              <a:gd name="connsiteY3138" fmla="*/ 2466975 h 6858000"/>
              <a:gd name="connsiteX3139" fmla="*/ 8266851 w 12192000"/>
              <a:gd name="connsiteY3139" fmla="*/ 2429670 h 6858000"/>
              <a:gd name="connsiteX3140" fmla="*/ 8266057 w 12192000"/>
              <a:gd name="connsiteY3140" fmla="*/ 2393950 h 6858000"/>
              <a:gd name="connsiteX3141" fmla="*/ 8269231 w 12192000"/>
              <a:gd name="connsiteY3141" fmla="*/ 2321719 h 6858000"/>
              <a:gd name="connsiteX3142" fmla="*/ 8272405 w 12192000"/>
              <a:gd name="connsiteY3142" fmla="*/ 2285208 h 6858000"/>
              <a:gd name="connsiteX3143" fmla="*/ 8277165 w 12192000"/>
              <a:gd name="connsiteY3143" fmla="*/ 2247107 h 6858000"/>
              <a:gd name="connsiteX3144" fmla="*/ 8283512 w 12192000"/>
              <a:gd name="connsiteY3144" fmla="*/ 2209801 h 6858000"/>
              <a:gd name="connsiteX3145" fmla="*/ 8293033 w 12192000"/>
              <a:gd name="connsiteY3145" fmla="*/ 2173289 h 6858000"/>
              <a:gd name="connsiteX3146" fmla="*/ 8302555 w 12192000"/>
              <a:gd name="connsiteY3146" fmla="*/ 2135189 h 6858000"/>
              <a:gd name="connsiteX3147" fmla="*/ 8313663 w 12192000"/>
              <a:gd name="connsiteY3147" fmla="*/ 2098676 h 6858000"/>
              <a:gd name="connsiteX3148" fmla="*/ 8327152 w 12192000"/>
              <a:gd name="connsiteY3148" fmla="*/ 2061370 h 6858000"/>
              <a:gd name="connsiteX3149" fmla="*/ 8343021 w 12192000"/>
              <a:gd name="connsiteY3149" fmla="*/ 2025651 h 6858000"/>
              <a:gd name="connsiteX3150" fmla="*/ 8379519 w 12192000"/>
              <a:gd name="connsiteY3150" fmla="*/ 1955801 h 6858000"/>
              <a:gd name="connsiteX3151" fmla="*/ 8424745 w 12192000"/>
              <a:gd name="connsiteY3151" fmla="*/ 1888332 h 6858000"/>
              <a:gd name="connsiteX3152" fmla="*/ 8450929 w 12192000"/>
              <a:gd name="connsiteY3152" fmla="*/ 1857376 h 6858000"/>
              <a:gd name="connsiteX3153" fmla="*/ 8478699 w 12192000"/>
              <a:gd name="connsiteY3153" fmla="*/ 1827214 h 6858000"/>
              <a:gd name="connsiteX3154" fmla="*/ 8504882 w 12192000"/>
              <a:gd name="connsiteY3154" fmla="*/ 1801812 h 6858000"/>
              <a:gd name="connsiteX3155" fmla="*/ 8532653 w 12192000"/>
              <a:gd name="connsiteY3155" fmla="*/ 1775620 h 6858000"/>
              <a:gd name="connsiteX3156" fmla="*/ 8562010 w 12192000"/>
              <a:gd name="connsiteY3156" fmla="*/ 1752601 h 6858000"/>
              <a:gd name="connsiteX3157" fmla="*/ 8591368 w 12192000"/>
              <a:gd name="connsiteY3157" fmla="*/ 1730376 h 6858000"/>
              <a:gd name="connsiteX3158" fmla="*/ 8625485 w 12192000"/>
              <a:gd name="connsiteY3158" fmla="*/ 1709737 h 6858000"/>
              <a:gd name="connsiteX3159" fmla="*/ 8661983 w 12192000"/>
              <a:gd name="connsiteY3159" fmla="*/ 1689894 h 6858000"/>
              <a:gd name="connsiteX3160" fmla="*/ 8700862 w 12192000"/>
              <a:gd name="connsiteY3160" fmla="*/ 1672432 h 6858000"/>
              <a:gd name="connsiteX3161" fmla="*/ 8744501 w 12192000"/>
              <a:gd name="connsiteY3161" fmla="*/ 1656557 h 6858000"/>
              <a:gd name="connsiteX3162" fmla="*/ 8792901 w 12192000"/>
              <a:gd name="connsiteY3162" fmla="*/ 1642269 h 6858000"/>
              <a:gd name="connsiteX3163" fmla="*/ 8846061 w 12192000"/>
              <a:gd name="connsiteY3163" fmla="*/ 1628775 h 6858000"/>
              <a:gd name="connsiteX3164" fmla="*/ 8903983 w 12192000"/>
              <a:gd name="connsiteY3164" fmla="*/ 1617662 h 6858000"/>
              <a:gd name="connsiteX3165" fmla="*/ 8967458 w 12192000"/>
              <a:gd name="connsiteY3165" fmla="*/ 1608138 h 6858000"/>
              <a:gd name="connsiteX3166" fmla="*/ 9038074 w 12192000"/>
              <a:gd name="connsiteY3166" fmla="*/ 1600994 h 6858000"/>
              <a:gd name="connsiteX3167" fmla="*/ 9115037 w 12192000"/>
              <a:gd name="connsiteY3167" fmla="*/ 1595437 h 6858000"/>
              <a:gd name="connsiteX3168" fmla="*/ 9199936 w 12192000"/>
              <a:gd name="connsiteY3168" fmla="*/ 1591470 h 6858000"/>
              <a:gd name="connsiteX3169" fmla="*/ 10424216 w 12192000"/>
              <a:gd name="connsiteY3169" fmla="*/ 1 h 6858000"/>
              <a:gd name="connsiteX3170" fmla="*/ 11307710 w 12192000"/>
              <a:gd name="connsiteY3170" fmla="*/ 1 h 6858000"/>
              <a:gd name="connsiteX3171" fmla="*/ 12192000 w 12192000"/>
              <a:gd name="connsiteY3171" fmla="*/ 1 h 6858000"/>
              <a:gd name="connsiteX3172" fmla="*/ 12192000 w 12192000"/>
              <a:gd name="connsiteY3172" fmla="*/ 602208 h 6858000"/>
              <a:gd name="connsiteX3173" fmla="*/ 11845905 w 12192000"/>
              <a:gd name="connsiteY3173" fmla="*/ 602208 h 6858000"/>
              <a:gd name="connsiteX3174" fmla="*/ 11834792 w 12192000"/>
              <a:gd name="connsiteY3174" fmla="*/ 601414 h 6858000"/>
              <a:gd name="connsiteX3175" fmla="*/ 11824473 w 12192000"/>
              <a:gd name="connsiteY3175" fmla="*/ 598240 h 6858000"/>
              <a:gd name="connsiteX3176" fmla="*/ 11593478 w 12192000"/>
              <a:gd name="connsiteY3176" fmla="*/ 483988 h 6858000"/>
              <a:gd name="connsiteX3177" fmla="*/ 11461707 w 12192000"/>
              <a:gd name="connsiteY3177" fmla="*/ 422101 h 6858000"/>
              <a:gd name="connsiteX3178" fmla="*/ 11353751 w 12192000"/>
              <a:gd name="connsiteY3178" fmla="*/ 371322 h 6858000"/>
              <a:gd name="connsiteX3179" fmla="*/ 11350576 w 12192000"/>
              <a:gd name="connsiteY3179" fmla="*/ 370529 h 6858000"/>
              <a:gd name="connsiteX3180" fmla="*/ 11332319 w 12192000"/>
              <a:gd name="connsiteY3180" fmla="*/ 364975 h 6858000"/>
              <a:gd name="connsiteX3181" fmla="*/ 11320411 w 12192000"/>
              <a:gd name="connsiteY3181" fmla="*/ 365768 h 6858000"/>
              <a:gd name="connsiteX3182" fmla="*/ 11315649 w 12192000"/>
              <a:gd name="connsiteY3182" fmla="*/ 368942 h 6858000"/>
              <a:gd name="connsiteX3183" fmla="*/ 11311680 w 12192000"/>
              <a:gd name="connsiteY3183" fmla="*/ 373702 h 6858000"/>
              <a:gd name="connsiteX3184" fmla="*/ 11307710 w 12192000"/>
              <a:gd name="connsiteY3184" fmla="*/ 380843 h 6858000"/>
              <a:gd name="connsiteX3185" fmla="*/ 11307710 w 12192000"/>
              <a:gd name="connsiteY3185" fmla="*/ 387191 h 6858000"/>
              <a:gd name="connsiteX3186" fmla="*/ 11313267 w 12192000"/>
              <a:gd name="connsiteY3186" fmla="*/ 399092 h 6858000"/>
              <a:gd name="connsiteX3187" fmla="*/ 11321205 w 12192000"/>
              <a:gd name="connsiteY3187" fmla="*/ 409406 h 6858000"/>
              <a:gd name="connsiteX3188" fmla="*/ 11324381 w 12192000"/>
              <a:gd name="connsiteY3188" fmla="*/ 412580 h 6858000"/>
              <a:gd name="connsiteX3189" fmla="*/ 11666506 w 12192000"/>
              <a:gd name="connsiteY3189" fmla="*/ 725188 h 6858000"/>
              <a:gd name="connsiteX3190" fmla="*/ 12192000 w 12192000"/>
              <a:gd name="connsiteY3190" fmla="*/ 1250432 h 6858000"/>
              <a:gd name="connsiteX3191" fmla="*/ 12192000 w 12192000"/>
              <a:gd name="connsiteY3191" fmla="*/ 1612232 h 6858000"/>
              <a:gd name="connsiteX3192" fmla="*/ 11922903 w 12192000"/>
              <a:gd name="connsiteY3192" fmla="*/ 1880408 h 6858000"/>
              <a:gd name="connsiteX3193" fmla="*/ 11907027 w 12192000"/>
              <a:gd name="connsiteY3193" fmla="*/ 1891516 h 6858000"/>
              <a:gd name="connsiteX3194" fmla="*/ 11888769 w 12192000"/>
              <a:gd name="connsiteY3194" fmla="*/ 1894690 h 6858000"/>
              <a:gd name="connsiteX3195" fmla="*/ 11870513 w 12192000"/>
              <a:gd name="connsiteY3195" fmla="*/ 1891516 h 6858000"/>
              <a:gd name="connsiteX3196" fmla="*/ 11861781 w 12192000"/>
              <a:gd name="connsiteY3196" fmla="*/ 1886755 h 6858000"/>
              <a:gd name="connsiteX3197" fmla="*/ 11854637 w 12192000"/>
              <a:gd name="connsiteY3197" fmla="*/ 1880408 h 6858000"/>
              <a:gd name="connsiteX3198" fmla="*/ 11279928 w 12192000"/>
              <a:gd name="connsiteY3198" fmla="*/ 1306765 h 6858000"/>
              <a:gd name="connsiteX3199" fmla="*/ 10907638 w 12192000"/>
              <a:gd name="connsiteY3199" fmla="*/ 917196 h 6858000"/>
              <a:gd name="connsiteX3200" fmla="*/ 10903668 w 12192000"/>
              <a:gd name="connsiteY3200" fmla="*/ 914022 h 6858000"/>
              <a:gd name="connsiteX3201" fmla="*/ 10894143 w 12192000"/>
              <a:gd name="connsiteY3201" fmla="*/ 906088 h 6858000"/>
              <a:gd name="connsiteX3202" fmla="*/ 10881442 w 12192000"/>
              <a:gd name="connsiteY3202" fmla="*/ 900534 h 6858000"/>
              <a:gd name="connsiteX3203" fmla="*/ 10875091 w 12192000"/>
              <a:gd name="connsiteY3203" fmla="*/ 900534 h 6858000"/>
              <a:gd name="connsiteX3204" fmla="*/ 10867948 w 12192000"/>
              <a:gd name="connsiteY3204" fmla="*/ 903707 h 6858000"/>
              <a:gd name="connsiteX3205" fmla="*/ 10863979 w 12192000"/>
              <a:gd name="connsiteY3205" fmla="*/ 908468 h 6858000"/>
              <a:gd name="connsiteX3206" fmla="*/ 10860804 w 12192000"/>
              <a:gd name="connsiteY3206" fmla="*/ 914022 h 6858000"/>
              <a:gd name="connsiteX3207" fmla="*/ 10859216 w 12192000"/>
              <a:gd name="connsiteY3207" fmla="*/ 925130 h 6858000"/>
              <a:gd name="connsiteX3208" fmla="*/ 10862391 w 12192000"/>
              <a:gd name="connsiteY3208" fmla="*/ 936238 h 6858000"/>
              <a:gd name="connsiteX3209" fmla="*/ 10866360 w 12192000"/>
              <a:gd name="connsiteY3209" fmla="*/ 944172 h 6858000"/>
              <a:gd name="connsiteX3210" fmla="*/ 10867154 w 12192000"/>
              <a:gd name="connsiteY3210" fmla="*/ 947345 h 6858000"/>
              <a:gd name="connsiteX3211" fmla="*/ 10918750 w 12192000"/>
              <a:gd name="connsiteY3211" fmla="*/ 1052077 h 6858000"/>
              <a:gd name="connsiteX3212" fmla="*/ 10984636 w 12192000"/>
              <a:gd name="connsiteY3212" fmla="*/ 1181405 h 6858000"/>
              <a:gd name="connsiteX3213" fmla="*/ 11102911 w 12192000"/>
              <a:gd name="connsiteY3213" fmla="*/ 1409116 h 6858000"/>
              <a:gd name="connsiteX3214" fmla="*/ 11106881 w 12192000"/>
              <a:gd name="connsiteY3214" fmla="*/ 1420224 h 6858000"/>
              <a:gd name="connsiteX3215" fmla="*/ 11108468 w 12192000"/>
              <a:gd name="connsiteY3215" fmla="*/ 1431332 h 6858000"/>
              <a:gd name="connsiteX3216" fmla="*/ 11108468 w 12192000"/>
              <a:gd name="connsiteY3216" fmla="*/ 1862159 h 6858000"/>
              <a:gd name="connsiteX3217" fmla="*/ 11106881 w 12192000"/>
              <a:gd name="connsiteY3217" fmla="*/ 1872474 h 6858000"/>
              <a:gd name="connsiteX3218" fmla="*/ 11106086 w 12192000"/>
              <a:gd name="connsiteY3218" fmla="*/ 1876441 h 6858000"/>
              <a:gd name="connsiteX3219" fmla="*/ 11103705 w 12192000"/>
              <a:gd name="connsiteY3219" fmla="*/ 1881202 h 6858000"/>
              <a:gd name="connsiteX3220" fmla="*/ 11098942 w 12192000"/>
              <a:gd name="connsiteY3220" fmla="*/ 1889929 h 6858000"/>
              <a:gd name="connsiteX3221" fmla="*/ 11093386 w 12192000"/>
              <a:gd name="connsiteY3221" fmla="*/ 1897070 h 6858000"/>
              <a:gd name="connsiteX3222" fmla="*/ 11087036 w 12192000"/>
              <a:gd name="connsiteY3222" fmla="*/ 1902624 h 6858000"/>
              <a:gd name="connsiteX3223" fmla="*/ 11078304 w 12192000"/>
              <a:gd name="connsiteY3223" fmla="*/ 1906591 h 6858000"/>
              <a:gd name="connsiteX3224" fmla="*/ 11059253 w 12192000"/>
              <a:gd name="connsiteY3224" fmla="*/ 1911352 h 6858000"/>
              <a:gd name="connsiteX3225" fmla="*/ 10424216 w 12192000"/>
              <a:gd name="connsiteY3225" fmla="*/ 1911352 h 6858000"/>
              <a:gd name="connsiteX3226" fmla="*/ 10424216 w 12192000"/>
              <a:gd name="connsiteY3226" fmla="*/ 1432919 h 6858000"/>
              <a:gd name="connsiteX3227" fmla="*/ 10424216 w 12192000"/>
              <a:gd name="connsiteY3227" fmla="*/ 955280 h 6858000"/>
              <a:gd name="connsiteX3228" fmla="*/ 10424216 w 12192000"/>
              <a:gd name="connsiteY3228" fmla="*/ 477641 h 6858000"/>
              <a:gd name="connsiteX3229" fmla="*/ 8300969 w 12192000"/>
              <a:gd name="connsiteY3229" fmla="*/ 1 h 6858000"/>
              <a:gd name="connsiteX3230" fmla="*/ 8796670 w 12192000"/>
              <a:gd name="connsiteY3230" fmla="*/ 1 h 6858000"/>
              <a:gd name="connsiteX3231" fmla="*/ 9291579 w 12192000"/>
              <a:gd name="connsiteY3231" fmla="*/ 1 h 6858000"/>
              <a:gd name="connsiteX3232" fmla="*/ 9786488 w 12192000"/>
              <a:gd name="connsiteY3232" fmla="*/ 1 h 6858000"/>
              <a:gd name="connsiteX3233" fmla="*/ 10282983 w 12192000"/>
              <a:gd name="connsiteY3233" fmla="*/ 1 h 6858000"/>
              <a:gd name="connsiteX3234" fmla="*/ 10282983 w 12192000"/>
              <a:gd name="connsiteY3234" fmla="*/ 564863 h 6858000"/>
              <a:gd name="connsiteX3235" fmla="*/ 9780936 w 12192000"/>
              <a:gd name="connsiteY3235" fmla="*/ 644990 h 6858000"/>
              <a:gd name="connsiteX3236" fmla="*/ 9776970 w 12192000"/>
              <a:gd name="connsiteY3236" fmla="*/ 648164 h 6858000"/>
              <a:gd name="connsiteX3237" fmla="*/ 9773798 w 12192000"/>
              <a:gd name="connsiteY3237" fmla="*/ 652924 h 6858000"/>
              <a:gd name="connsiteX3238" fmla="*/ 9771419 w 12192000"/>
              <a:gd name="connsiteY3238" fmla="*/ 658477 h 6858000"/>
              <a:gd name="connsiteX3239" fmla="*/ 9771419 w 12192000"/>
              <a:gd name="connsiteY3239" fmla="*/ 664824 h 6858000"/>
              <a:gd name="connsiteX3240" fmla="*/ 9773798 w 12192000"/>
              <a:gd name="connsiteY3240" fmla="*/ 678311 h 6858000"/>
              <a:gd name="connsiteX3241" fmla="*/ 9776970 w 12192000"/>
              <a:gd name="connsiteY3241" fmla="*/ 683071 h 6858000"/>
              <a:gd name="connsiteX3242" fmla="*/ 9780936 w 12192000"/>
              <a:gd name="connsiteY3242" fmla="*/ 686244 h 6858000"/>
              <a:gd name="connsiteX3243" fmla="*/ 10282983 w 12192000"/>
              <a:gd name="connsiteY3243" fmla="*/ 766372 h 6858000"/>
              <a:gd name="connsiteX3244" fmla="*/ 10282983 w 12192000"/>
              <a:gd name="connsiteY3244" fmla="*/ 1393115 h 6858000"/>
              <a:gd name="connsiteX3245" fmla="*/ 9786488 w 12192000"/>
              <a:gd name="connsiteY3245" fmla="*/ 1432782 h 6858000"/>
              <a:gd name="connsiteX3246" fmla="*/ 9291579 w 12192000"/>
              <a:gd name="connsiteY3246" fmla="*/ 1471656 h 6858000"/>
              <a:gd name="connsiteX3247" fmla="*/ 8796670 w 12192000"/>
              <a:gd name="connsiteY3247" fmla="*/ 1510530 h 6858000"/>
              <a:gd name="connsiteX3248" fmla="*/ 8300969 w 12192000"/>
              <a:gd name="connsiteY3248" fmla="*/ 1550990 h 6858000"/>
              <a:gd name="connsiteX3249" fmla="*/ 8300969 w 12192000"/>
              <a:gd name="connsiteY3249" fmla="*/ 967088 h 6858000"/>
              <a:gd name="connsiteX3250" fmla="*/ 8770498 w 12192000"/>
              <a:gd name="connsiteY3250" fmla="*/ 964708 h 6858000"/>
              <a:gd name="connsiteX3251" fmla="*/ 9411341 w 12192000"/>
              <a:gd name="connsiteY3251" fmla="*/ 967088 h 6858000"/>
              <a:gd name="connsiteX3252" fmla="*/ 9426410 w 12192000"/>
              <a:gd name="connsiteY3252" fmla="*/ 964708 h 6858000"/>
              <a:gd name="connsiteX3253" fmla="*/ 9436720 w 12192000"/>
              <a:gd name="connsiteY3253" fmla="*/ 959155 h 6858000"/>
              <a:gd name="connsiteX3254" fmla="*/ 9443066 w 12192000"/>
              <a:gd name="connsiteY3254" fmla="*/ 950428 h 6858000"/>
              <a:gd name="connsiteX3255" fmla="*/ 9445445 w 12192000"/>
              <a:gd name="connsiteY3255" fmla="*/ 941701 h 6858000"/>
              <a:gd name="connsiteX3256" fmla="*/ 9444652 w 12192000"/>
              <a:gd name="connsiteY3256" fmla="*/ 931388 h 6858000"/>
              <a:gd name="connsiteX3257" fmla="*/ 9439893 w 12192000"/>
              <a:gd name="connsiteY3257" fmla="*/ 922661 h 6858000"/>
              <a:gd name="connsiteX3258" fmla="*/ 9433549 w 12192000"/>
              <a:gd name="connsiteY3258" fmla="*/ 916314 h 6858000"/>
              <a:gd name="connsiteX3259" fmla="*/ 9425617 w 12192000"/>
              <a:gd name="connsiteY3259" fmla="*/ 912347 h 6858000"/>
              <a:gd name="connsiteX3260" fmla="*/ 8818878 w 12192000"/>
              <a:gd name="connsiteY3260" fmla="*/ 840946 h 6858000"/>
              <a:gd name="connsiteX3261" fmla="*/ 8818878 w 12192000"/>
              <a:gd name="connsiteY3261" fmla="*/ 489495 h 6858000"/>
              <a:gd name="connsiteX3262" fmla="*/ 9425617 w 12192000"/>
              <a:gd name="connsiteY3262" fmla="*/ 414920 h 6858000"/>
              <a:gd name="connsiteX3263" fmla="*/ 9434341 w 12192000"/>
              <a:gd name="connsiteY3263" fmla="*/ 411747 h 6858000"/>
              <a:gd name="connsiteX3264" fmla="*/ 9441480 w 12192000"/>
              <a:gd name="connsiteY3264" fmla="*/ 404607 h 6858000"/>
              <a:gd name="connsiteX3265" fmla="*/ 9445445 w 12192000"/>
              <a:gd name="connsiteY3265" fmla="*/ 397467 h 6858000"/>
              <a:gd name="connsiteX3266" fmla="*/ 9447824 w 12192000"/>
              <a:gd name="connsiteY3266" fmla="*/ 387153 h 6858000"/>
              <a:gd name="connsiteX3267" fmla="*/ 9445445 w 12192000"/>
              <a:gd name="connsiteY3267" fmla="*/ 376840 h 6858000"/>
              <a:gd name="connsiteX3268" fmla="*/ 9439100 w 12192000"/>
              <a:gd name="connsiteY3268" fmla="*/ 368906 h 6858000"/>
              <a:gd name="connsiteX3269" fmla="*/ 9427997 w 12192000"/>
              <a:gd name="connsiteY3269" fmla="*/ 362560 h 6858000"/>
              <a:gd name="connsiteX3270" fmla="*/ 9411341 w 12192000"/>
              <a:gd name="connsiteY3270" fmla="*/ 360180 h 6858000"/>
              <a:gd name="connsiteX3271" fmla="*/ 8770498 w 12192000"/>
              <a:gd name="connsiteY3271" fmla="*/ 363353 h 6858000"/>
              <a:gd name="connsiteX3272" fmla="*/ 8300969 w 12192000"/>
              <a:gd name="connsiteY3272" fmla="*/ 363353 h 6858000"/>
              <a:gd name="connsiteX3273" fmla="*/ 6207874 w 12192000"/>
              <a:gd name="connsiteY3273" fmla="*/ 1 h 6858000"/>
              <a:gd name="connsiteX3274" fmla="*/ 6702981 w 12192000"/>
              <a:gd name="connsiteY3274" fmla="*/ 1 h 6858000"/>
              <a:gd name="connsiteX3275" fmla="*/ 7198087 w 12192000"/>
              <a:gd name="connsiteY3275" fmla="*/ 1 h 6858000"/>
              <a:gd name="connsiteX3276" fmla="*/ 7693987 w 12192000"/>
              <a:gd name="connsiteY3276" fmla="*/ 1 h 6858000"/>
              <a:gd name="connsiteX3277" fmla="*/ 8189888 w 12192000"/>
              <a:gd name="connsiteY3277" fmla="*/ 1 h 6858000"/>
              <a:gd name="connsiteX3278" fmla="*/ 8189888 w 12192000"/>
              <a:gd name="connsiteY3278" fmla="*/ 529949 h 6858000"/>
              <a:gd name="connsiteX3279" fmla="*/ 7689227 w 12192000"/>
              <a:gd name="connsiteY3279" fmla="*/ 611663 h 6858000"/>
              <a:gd name="connsiteX3280" fmla="*/ 7686054 w 12192000"/>
              <a:gd name="connsiteY3280" fmla="*/ 611663 h 6858000"/>
              <a:gd name="connsiteX3281" fmla="*/ 7684466 w 12192000"/>
              <a:gd name="connsiteY3281" fmla="*/ 613249 h 6858000"/>
              <a:gd name="connsiteX3282" fmla="*/ 7682086 w 12192000"/>
              <a:gd name="connsiteY3282" fmla="*/ 615629 h 6858000"/>
              <a:gd name="connsiteX3283" fmla="*/ 7681292 w 12192000"/>
              <a:gd name="connsiteY3283" fmla="*/ 618009 h 6858000"/>
              <a:gd name="connsiteX3284" fmla="*/ 7680500 w 12192000"/>
              <a:gd name="connsiteY3284" fmla="*/ 621183 h 6858000"/>
              <a:gd name="connsiteX3285" fmla="*/ 7678912 w 12192000"/>
              <a:gd name="connsiteY3285" fmla="*/ 623563 h 6858000"/>
              <a:gd name="connsiteX3286" fmla="*/ 7678119 w 12192000"/>
              <a:gd name="connsiteY3286" fmla="*/ 628323 h 6858000"/>
              <a:gd name="connsiteX3287" fmla="*/ 7678119 w 12192000"/>
              <a:gd name="connsiteY3287" fmla="*/ 631496 h 6858000"/>
              <a:gd name="connsiteX3288" fmla="*/ 7678912 w 12192000"/>
              <a:gd name="connsiteY3288" fmla="*/ 637843 h 6858000"/>
              <a:gd name="connsiteX3289" fmla="*/ 7681292 w 12192000"/>
              <a:gd name="connsiteY3289" fmla="*/ 643396 h 6858000"/>
              <a:gd name="connsiteX3290" fmla="*/ 7682086 w 12192000"/>
              <a:gd name="connsiteY3290" fmla="*/ 647363 h 6858000"/>
              <a:gd name="connsiteX3291" fmla="*/ 7684466 w 12192000"/>
              <a:gd name="connsiteY3291" fmla="*/ 648156 h 6858000"/>
              <a:gd name="connsiteX3292" fmla="*/ 7686054 w 12192000"/>
              <a:gd name="connsiteY3292" fmla="*/ 650536 h 6858000"/>
              <a:gd name="connsiteX3293" fmla="*/ 7689227 w 12192000"/>
              <a:gd name="connsiteY3293" fmla="*/ 651329 h 6858000"/>
              <a:gd name="connsiteX3294" fmla="*/ 8189888 w 12192000"/>
              <a:gd name="connsiteY3294" fmla="*/ 732250 h 6858000"/>
              <a:gd name="connsiteX3295" fmla="*/ 8189888 w 12192000"/>
              <a:gd name="connsiteY3295" fmla="*/ 1358985 h 6858000"/>
              <a:gd name="connsiteX3296" fmla="*/ 7693987 w 12192000"/>
              <a:gd name="connsiteY3296" fmla="*/ 1397859 h 6858000"/>
              <a:gd name="connsiteX3297" fmla="*/ 7198087 w 12192000"/>
              <a:gd name="connsiteY3297" fmla="*/ 1438318 h 6858000"/>
              <a:gd name="connsiteX3298" fmla="*/ 6702981 w 12192000"/>
              <a:gd name="connsiteY3298" fmla="*/ 1477191 h 6858000"/>
              <a:gd name="connsiteX3299" fmla="*/ 6207874 w 12192000"/>
              <a:gd name="connsiteY3299" fmla="*/ 1517653 h 6858000"/>
              <a:gd name="connsiteX3300" fmla="*/ 6207874 w 12192000"/>
              <a:gd name="connsiteY3300" fmla="*/ 932963 h 6858000"/>
              <a:gd name="connsiteX3301" fmla="*/ 6678384 w 12192000"/>
              <a:gd name="connsiteY3301" fmla="*/ 930584 h 6858000"/>
              <a:gd name="connsiteX3302" fmla="*/ 7317897 w 12192000"/>
              <a:gd name="connsiteY3302" fmla="*/ 932963 h 6858000"/>
              <a:gd name="connsiteX3303" fmla="*/ 7326625 w 12192000"/>
              <a:gd name="connsiteY3303" fmla="*/ 932963 h 6858000"/>
              <a:gd name="connsiteX3304" fmla="*/ 7329799 w 12192000"/>
              <a:gd name="connsiteY3304" fmla="*/ 931377 h 6858000"/>
              <a:gd name="connsiteX3305" fmla="*/ 7332973 w 12192000"/>
              <a:gd name="connsiteY3305" fmla="*/ 930584 h 6858000"/>
              <a:gd name="connsiteX3306" fmla="*/ 7338526 w 12192000"/>
              <a:gd name="connsiteY3306" fmla="*/ 928203 h 6858000"/>
              <a:gd name="connsiteX3307" fmla="*/ 7344080 w 12192000"/>
              <a:gd name="connsiteY3307" fmla="*/ 925030 h 6858000"/>
              <a:gd name="connsiteX3308" fmla="*/ 7348048 w 12192000"/>
              <a:gd name="connsiteY3308" fmla="*/ 920270 h 6858000"/>
              <a:gd name="connsiteX3309" fmla="*/ 7348841 w 12192000"/>
              <a:gd name="connsiteY3309" fmla="*/ 919477 h 6858000"/>
              <a:gd name="connsiteX3310" fmla="*/ 7349635 w 12192000"/>
              <a:gd name="connsiteY3310" fmla="*/ 916303 h 6858000"/>
              <a:gd name="connsiteX3311" fmla="*/ 7352015 w 12192000"/>
              <a:gd name="connsiteY3311" fmla="*/ 911543 h 6858000"/>
              <a:gd name="connsiteX3312" fmla="*/ 7352015 w 12192000"/>
              <a:gd name="connsiteY3312" fmla="*/ 906783 h 6858000"/>
              <a:gd name="connsiteX3313" fmla="*/ 7352015 w 12192000"/>
              <a:gd name="connsiteY3313" fmla="*/ 901230 h 6858000"/>
              <a:gd name="connsiteX3314" fmla="*/ 7351221 w 12192000"/>
              <a:gd name="connsiteY3314" fmla="*/ 897263 h 6858000"/>
              <a:gd name="connsiteX3315" fmla="*/ 7349635 w 12192000"/>
              <a:gd name="connsiteY3315" fmla="*/ 892503 h 6858000"/>
              <a:gd name="connsiteX3316" fmla="*/ 7348048 w 12192000"/>
              <a:gd name="connsiteY3316" fmla="*/ 887743 h 6858000"/>
              <a:gd name="connsiteX3317" fmla="*/ 7344080 w 12192000"/>
              <a:gd name="connsiteY3317" fmla="*/ 884570 h 6858000"/>
              <a:gd name="connsiteX3318" fmla="*/ 7340906 w 12192000"/>
              <a:gd name="connsiteY3318" fmla="*/ 881397 h 6858000"/>
              <a:gd name="connsiteX3319" fmla="*/ 7338526 w 12192000"/>
              <a:gd name="connsiteY3319" fmla="*/ 880603 h 6858000"/>
              <a:gd name="connsiteX3320" fmla="*/ 7336940 w 12192000"/>
              <a:gd name="connsiteY3320" fmla="*/ 879017 h 6858000"/>
              <a:gd name="connsiteX3321" fmla="*/ 7332179 w 12192000"/>
              <a:gd name="connsiteY3321" fmla="*/ 878223 h 6858000"/>
              <a:gd name="connsiteX3322" fmla="*/ 6725991 w 12192000"/>
              <a:gd name="connsiteY3322" fmla="*/ 806823 h 6858000"/>
              <a:gd name="connsiteX3323" fmla="*/ 6725991 w 12192000"/>
              <a:gd name="connsiteY3323" fmla="*/ 455376 h 6858000"/>
              <a:gd name="connsiteX3324" fmla="*/ 7332179 w 12192000"/>
              <a:gd name="connsiteY3324" fmla="*/ 380802 h 6858000"/>
              <a:gd name="connsiteX3325" fmla="*/ 7336940 w 12192000"/>
              <a:gd name="connsiteY3325" fmla="*/ 379216 h 6858000"/>
              <a:gd name="connsiteX3326" fmla="*/ 7340906 w 12192000"/>
              <a:gd name="connsiteY3326" fmla="*/ 378422 h 6858000"/>
              <a:gd name="connsiteX3327" fmla="*/ 7344080 w 12192000"/>
              <a:gd name="connsiteY3327" fmla="*/ 375249 h 6858000"/>
              <a:gd name="connsiteX3328" fmla="*/ 7348048 w 12192000"/>
              <a:gd name="connsiteY3328" fmla="*/ 371282 h 6858000"/>
              <a:gd name="connsiteX3329" fmla="*/ 7351221 w 12192000"/>
              <a:gd name="connsiteY3329" fmla="*/ 367316 h 6858000"/>
              <a:gd name="connsiteX3330" fmla="*/ 7353601 w 12192000"/>
              <a:gd name="connsiteY3330" fmla="*/ 362556 h 6858000"/>
              <a:gd name="connsiteX3331" fmla="*/ 7354395 w 12192000"/>
              <a:gd name="connsiteY3331" fmla="*/ 357002 h 6858000"/>
              <a:gd name="connsiteX3332" fmla="*/ 7354395 w 12192000"/>
              <a:gd name="connsiteY3332" fmla="*/ 352242 h 6858000"/>
              <a:gd name="connsiteX3333" fmla="*/ 7354395 w 12192000"/>
              <a:gd name="connsiteY3333" fmla="*/ 346689 h 6858000"/>
              <a:gd name="connsiteX3334" fmla="*/ 7352015 w 12192000"/>
              <a:gd name="connsiteY3334" fmla="*/ 342722 h 6858000"/>
              <a:gd name="connsiteX3335" fmla="*/ 7351221 w 12192000"/>
              <a:gd name="connsiteY3335" fmla="*/ 340342 h 6858000"/>
              <a:gd name="connsiteX3336" fmla="*/ 7349635 w 12192000"/>
              <a:gd name="connsiteY3336" fmla="*/ 337962 h 6858000"/>
              <a:gd name="connsiteX3337" fmla="*/ 7346461 w 12192000"/>
              <a:gd name="connsiteY3337" fmla="*/ 334789 h 6858000"/>
              <a:gd name="connsiteX3338" fmla="*/ 7340906 w 12192000"/>
              <a:gd name="connsiteY3338" fmla="*/ 331615 h 6858000"/>
              <a:gd name="connsiteX3339" fmla="*/ 7338526 w 12192000"/>
              <a:gd name="connsiteY3339" fmla="*/ 329235 h 6858000"/>
              <a:gd name="connsiteX3340" fmla="*/ 7335353 w 12192000"/>
              <a:gd name="connsiteY3340" fmla="*/ 327649 h 6858000"/>
              <a:gd name="connsiteX3341" fmla="*/ 7331385 w 12192000"/>
              <a:gd name="connsiteY3341" fmla="*/ 327649 h 6858000"/>
              <a:gd name="connsiteX3342" fmla="*/ 7327419 w 12192000"/>
              <a:gd name="connsiteY3342" fmla="*/ 326855 h 6858000"/>
              <a:gd name="connsiteX3343" fmla="*/ 7317897 w 12192000"/>
              <a:gd name="connsiteY3343" fmla="*/ 326062 h 6858000"/>
              <a:gd name="connsiteX3344" fmla="*/ 6678384 w 12192000"/>
              <a:gd name="connsiteY3344" fmla="*/ 329235 h 6858000"/>
              <a:gd name="connsiteX3345" fmla="*/ 6207874 w 12192000"/>
              <a:gd name="connsiteY3345" fmla="*/ 329235 h 6858000"/>
              <a:gd name="connsiteX3346" fmla="*/ 4124302 w 12192000"/>
              <a:gd name="connsiteY3346" fmla="*/ 1 h 6858000"/>
              <a:gd name="connsiteX3347" fmla="*/ 4622581 w 12192000"/>
              <a:gd name="connsiteY3347" fmla="*/ 1 h 6858000"/>
              <a:gd name="connsiteX3348" fmla="*/ 5120068 w 12192000"/>
              <a:gd name="connsiteY3348" fmla="*/ 1 h 6858000"/>
              <a:gd name="connsiteX3349" fmla="*/ 5617555 w 12192000"/>
              <a:gd name="connsiteY3349" fmla="*/ 1 h 6858000"/>
              <a:gd name="connsiteX3350" fmla="*/ 6115835 w 12192000"/>
              <a:gd name="connsiteY3350" fmla="*/ 1 h 6858000"/>
              <a:gd name="connsiteX3351" fmla="*/ 6115835 w 12192000"/>
              <a:gd name="connsiteY3351" fmla="*/ 554602 h 6858000"/>
              <a:gd name="connsiteX3352" fmla="*/ 6115835 w 12192000"/>
              <a:gd name="connsiteY3352" fmla="*/ 559363 h 6858000"/>
              <a:gd name="connsiteX3353" fmla="*/ 6115835 w 12192000"/>
              <a:gd name="connsiteY3353" fmla="*/ 560950 h 6858000"/>
              <a:gd name="connsiteX3354" fmla="*/ 6115835 w 12192000"/>
              <a:gd name="connsiteY3354" fmla="*/ 564917 h 6858000"/>
              <a:gd name="connsiteX3355" fmla="*/ 6113455 w 12192000"/>
              <a:gd name="connsiteY3355" fmla="*/ 568884 h 6858000"/>
              <a:gd name="connsiteX3356" fmla="*/ 6112661 w 12192000"/>
              <a:gd name="connsiteY3356" fmla="*/ 573644 h 6858000"/>
              <a:gd name="connsiteX3357" fmla="*/ 6110281 w 12192000"/>
              <a:gd name="connsiteY3357" fmla="*/ 577612 h 6858000"/>
              <a:gd name="connsiteX3358" fmla="*/ 6107901 w 12192000"/>
              <a:gd name="connsiteY3358" fmla="*/ 581579 h 6858000"/>
              <a:gd name="connsiteX3359" fmla="*/ 6104727 w 12192000"/>
              <a:gd name="connsiteY3359" fmla="*/ 585546 h 6858000"/>
              <a:gd name="connsiteX3360" fmla="*/ 6102346 w 12192000"/>
              <a:gd name="connsiteY3360" fmla="*/ 589513 h 6858000"/>
              <a:gd name="connsiteX3361" fmla="*/ 6099173 w 12192000"/>
              <a:gd name="connsiteY3361" fmla="*/ 592686 h 6858000"/>
              <a:gd name="connsiteX3362" fmla="*/ 6095207 w 12192000"/>
              <a:gd name="connsiteY3362" fmla="*/ 595067 h 6858000"/>
              <a:gd name="connsiteX3363" fmla="*/ 6091240 w 12192000"/>
              <a:gd name="connsiteY3363" fmla="*/ 596654 h 6858000"/>
              <a:gd name="connsiteX3364" fmla="*/ 6087271 w 12192000"/>
              <a:gd name="connsiteY3364" fmla="*/ 599034 h 6858000"/>
              <a:gd name="connsiteX3365" fmla="*/ 6082512 w 12192000"/>
              <a:gd name="connsiteY3365" fmla="*/ 601414 h 6858000"/>
              <a:gd name="connsiteX3366" fmla="*/ 6078545 w 12192000"/>
              <a:gd name="connsiteY3366" fmla="*/ 602208 h 6858000"/>
              <a:gd name="connsiteX3367" fmla="*/ 6072196 w 12192000"/>
              <a:gd name="connsiteY3367" fmla="*/ 602208 h 6858000"/>
              <a:gd name="connsiteX3368" fmla="*/ 6068230 w 12192000"/>
              <a:gd name="connsiteY3368" fmla="*/ 602208 h 6858000"/>
              <a:gd name="connsiteX3369" fmla="*/ 5546147 w 12192000"/>
              <a:gd name="connsiteY3369" fmla="*/ 602208 h 6858000"/>
              <a:gd name="connsiteX3370" fmla="*/ 5540592 w 12192000"/>
              <a:gd name="connsiteY3370" fmla="*/ 602208 h 6858000"/>
              <a:gd name="connsiteX3371" fmla="*/ 5535037 w 12192000"/>
              <a:gd name="connsiteY3371" fmla="*/ 601414 h 6858000"/>
              <a:gd name="connsiteX3372" fmla="*/ 5529484 w 12192000"/>
              <a:gd name="connsiteY3372" fmla="*/ 600621 h 6858000"/>
              <a:gd name="connsiteX3373" fmla="*/ 5524722 w 12192000"/>
              <a:gd name="connsiteY3373" fmla="*/ 598240 h 6858000"/>
              <a:gd name="connsiteX3374" fmla="*/ 5424749 w 12192000"/>
              <a:gd name="connsiteY3374" fmla="*/ 547461 h 6858000"/>
              <a:gd name="connsiteX3375" fmla="*/ 5293831 w 12192000"/>
              <a:gd name="connsiteY3375" fmla="*/ 485575 h 6858000"/>
              <a:gd name="connsiteX3376" fmla="*/ 5162121 w 12192000"/>
              <a:gd name="connsiteY3376" fmla="*/ 422101 h 6858000"/>
              <a:gd name="connsiteX3377" fmla="*/ 5103407 w 12192000"/>
              <a:gd name="connsiteY3377" fmla="*/ 393538 h 6858000"/>
              <a:gd name="connsiteX3378" fmla="*/ 5054212 w 12192000"/>
              <a:gd name="connsiteY3378" fmla="*/ 372909 h 6858000"/>
              <a:gd name="connsiteX3379" fmla="*/ 5050245 w 12192000"/>
              <a:gd name="connsiteY3379" fmla="*/ 370529 h 6858000"/>
              <a:gd name="connsiteX3380" fmla="*/ 5043898 w 12192000"/>
              <a:gd name="connsiteY3380" fmla="*/ 367355 h 6858000"/>
              <a:gd name="connsiteX3381" fmla="*/ 5038343 w 12192000"/>
              <a:gd name="connsiteY3381" fmla="*/ 365768 h 6858000"/>
              <a:gd name="connsiteX3382" fmla="*/ 5032789 w 12192000"/>
              <a:gd name="connsiteY3382" fmla="*/ 364975 h 6858000"/>
              <a:gd name="connsiteX3383" fmla="*/ 5027237 w 12192000"/>
              <a:gd name="connsiteY3383" fmla="*/ 364975 h 6858000"/>
              <a:gd name="connsiteX3384" fmla="*/ 5020888 w 12192000"/>
              <a:gd name="connsiteY3384" fmla="*/ 365768 h 6858000"/>
              <a:gd name="connsiteX3385" fmla="*/ 5018509 w 12192000"/>
              <a:gd name="connsiteY3385" fmla="*/ 367355 h 6858000"/>
              <a:gd name="connsiteX3386" fmla="*/ 5016127 w 12192000"/>
              <a:gd name="connsiteY3386" fmla="*/ 368942 h 6858000"/>
              <a:gd name="connsiteX3387" fmla="*/ 5013747 w 12192000"/>
              <a:gd name="connsiteY3387" fmla="*/ 371322 h 6858000"/>
              <a:gd name="connsiteX3388" fmla="*/ 5011366 w 12192000"/>
              <a:gd name="connsiteY3388" fmla="*/ 373702 h 6858000"/>
              <a:gd name="connsiteX3389" fmla="*/ 5008986 w 12192000"/>
              <a:gd name="connsiteY3389" fmla="*/ 376876 h 6858000"/>
              <a:gd name="connsiteX3390" fmla="*/ 5008194 w 12192000"/>
              <a:gd name="connsiteY3390" fmla="*/ 380843 h 6858000"/>
              <a:gd name="connsiteX3391" fmla="*/ 5008194 w 12192000"/>
              <a:gd name="connsiteY3391" fmla="*/ 387191 h 6858000"/>
              <a:gd name="connsiteX3392" fmla="*/ 5008986 w 12192000"/>
              <a:gd name="connsiteY3392" fmla="*/ 390364 h 6858000"/>
              <a:gd name="connsiteX3393" fmla="*/ 5010574 w 12192000"/>
              <a:gd name="connsiteY3393" fmla="*/ 393538 h 6858000"/>
              <a:gd name="connsiteX3394" fmla="*/ 5012953 w 12192000"/>
              <a:gd name="connsiteY3394" fmla="*/ 397505 h 6858000"/>
              <a:gd name="connsiteX3395" fmla="*/ 5013747 w 12192000"/>
              <a:gd name="connsiteY3395" fmla="*/ 400679 h 6858000"/>
              <a:gd name="connsiteX3396" fmla="*/ 5018509 w 12192000"/>
              <a:gd name="connsiteY3396" fmla="*/ 404646 h 6858000"/>
              <a:gd name="connsiteX3397" fmla="*/ 5021681 w 12192000"/>
              <a:gd name="connsiteY3397" fmla="*/ 409406 h 6858000"/>
              <a:gd name="connsiteX3398" fmla="*/ 5024855 w 12192000"/>
              <a:gd name="connsiteY3398" fmla="*/ 412580 h 6858000"/>
              <a:gd name="connsiteX3399" fmla="*/ 5366034 w 12192000"/>
              <a:gd name="connsiteY3399" fmla="*/ 725188 h 6858000"/>
              <a:gd name="connsiteX3400" fmla="*/ 6038078 w 12192000"/>
              <a:gd name="connsiteY3400" fmla="*/ 1397215 h 6858000"/>
              <a:gd name="connsiteX3401" fmla="*/ 6041252 w 12192000"/>
              <a:gd name="connsiteY3401" fmla="*/ 1400390 h 6858000"/>
              <a:gd name="connsiteX3402" fmla="*/ 6044427 w 12192000"/>
              <a:gd name="connsiteY3402" fmla="*/ 1404356 h 6858000"/>
              <a:gd name="connsiteX3403" fmla="*/ 6046806 w 12192000"/>
              <a:gd name="connsiteY3403" fmla="*/ 1408323 h 6858000"/>
              <a:gd name="connsiteX3404" fmla="*/ 6049186 w 12192000"/>
              <a:gd name="connsiteY3404" fmla="*/ 1412290 h 6858000"/>
              <a:gd name="connsiteX3405" fmla="*/ 6051567 w 12192000"/>
              <a:gd name="connsiteY3405" fmla="*/ 1421811 h 6858000"/>
              <a:gd name="connsiteX3406" fmla="*/ 6052361 w 12192000"/>
              <a:gd name="connsiteY3406" fmla="*/ 1431332 h 6858000"/>
              <a:gd name="connsiteX3407" fmla="*/ 6051567 w 12192000"/>
              <a:gd name="connsiteY3407" fmla="*/ 1440063 h 6858000"/>
              <a:gd name="connsiteX3408" fmla="*/ 6049980 w 12192000"/>
              <a:gd name="connsiteY3408" fmla="*/ 1444821 h 6858000"/>
              <a:gd name="connsiteX3409" fmla="*/ 6049186 w 12192000"/>
              <a:gd name="connsiteY3409" fmla="*/ 1449584 h 6858000"/>
              <a:gd name="connsiteX3410" fmla="*/ 6046806 w 12192000"/>
              <a:gd name="connsiteY3410" fmla="*/ 1453551 h 6858000"/>
              <a:gd name="connsiteX3411" fmla="*/ 6044427 w 12192000"/>
              <a:gd name="connsiteY3411" fmla="*/ 1458309 h 6858000"/>
              <a:gd name="connsiteX3412" fmla="*/ 6041252 w 12192000"/>
              <a:gd name="connsiteY3412" fmla="*/ 1461484 h 6858000"/>
              <a:gd name="connsiteX3413" fmla="*/ 6038078 w 12192000"/>
              <a:gd name="connsiteY3413" fmla="*/ 1466244 h 6858000"/>
              <a:gd name="connsiteX3414" fmla="*/ 5623108 w 12192000"/>
              <a:gd name="connsiteY3414" fmla="*/ 1880408 h 6858000"/>
              <a:gd name="connsiteX3415" fmla="*/ 5619936 w 12192000"/>
              <a:gd name="connsiteY3415" fmla="*/ 1883585 h 6858000"/>
              <a:gd name="connsiteX3416" fmla="*/ 5615968 w 12192000"/>
              <a:gd name="connsiteY3416" fmla="*/ 1886755 h 6858000"/>
              <a:gd name="connsiteX3417" fmla="*/ 5612001 w 12192000"/>
              <a:gd name="connsiteY3417" fmla="*/ 1889137 h 6858000"/>
              <a:gd name="connsiteX3418" fmla="*/ 5607240 w 12192000"/>
              <a:gd name="connsiteY3418" fmla="*/ 1891519 h 6858000"/>
              <a:gd name="connsiteX3419" fmla="*/ 5598513 w 12192000"/>
              <a:gd name="connsiteY3419" fmla="*/ 1893104 h 6858000"/>
              <a:gd name="connsiteX3420" fmla="*/ 5589786 w 12192000"/>
              <a:gd name="connsiteY3420" fmla="*/ 1894689 h 6858000"/>
              <a:gd name="connsiteX3421" fmla="*/ 5579471 w 12192000"/>
              <a:gd name="connsiteY3421" fmla="*/ 1893104 h 6858000"/>
              <a:gd name="connsiteX3422" fmla="*/ 5574710 w 12192000"/>
              <a:gd name="connsiteY3422" fmla="*/ 1892309 h 6858000"/>
              <a:gd name="connsiteX3423" fmla="*/ 5570742 w 12192000"/>
              <a:gd name="connsiteY3423" fmla="*/ 1891519 h 6858000"/>
              <a:gd name="connsiteX3424" fmla="*/ 5565982 w 12192000"/>
              <a:gd name="connsiteY3424" fmla="*/ 1889137 h 6858000"/>
              <a:gd name="connsiteX3425" fmla="*/ 5562809 w 12192000"/>
              <a:gd name="connsiteY3425" fmla="*/ 1886755 h 6858000"/>
              <a:gd name="connsiteX3426" fmla="*/ 5558048 w 12192000"/>
              <a:gd name="connsiteY3426" fmla="*/ 1883585 h 6858000"/>
              <a:gd name="connsiteX3427" fmla="*/ 5554873 w 12192000"/>
              <a:gd name="connsiteY3427" fmla="*/ 1880408 h 6858000"/>
              <a:gd name="connsiteX3428" fmla="*/ 4981216 w 12192000"/>
              <a:gd name="connsiteY3428" fmla="*/ 1306768 h 6858000"/>
              <a:gd name="connsiteX3429" fmla="*/ 4607505 w 12192000"/>
              <a:gd name="connsiteY3429" fmla="*/ 917196 h 6858000"/>
              <a:gd name="connsiteX3430" fmla="*/ 4604332 w 12192000"/>
              <a:gd name="connsiteY3430" fmla="*/ 914022 h 6858000"/>
              <a:gd name="connsiteX3431" fmla="*/ 4599572 w 12192000"/>
              <a:gd name="connsiteY3431" fmla="*/ 909261 h 6858000"/>
              <a:gd name="connsiteX3432" fmla="*/ 4594017 w 12192000"/>
              <a:gd name="connsiteY3432" fmla="*/ 906087 h 6858000"/>
              <a:gd name="connsiteX3433" fmla="*/ 4588464 w 12192000"/>
              <a:gd name="connsiteY3433" fmla="*/ 902914 h 6858000"/>
              <a:gd name="connsiteX3434" fmla="*/ 4585289 w 12192000"/>
              <a:gd name="connsiteY3434" fmla="*/ 901327 h 6858000"/>
              <a:gd name="connsiteX3435" fmla="*/ 4582115 w 12192000"/>
              <a:gd name="connsiteY3435" fmla="*/ 900534 h 6858000"/>
              <a:gd name="connsiteX3436" fmla="*/ 4574974 w 12192000"/>
              <a:gd name="connsiteY3436" fmla="*/ 900534 h 6858000"/>
              <a:gd name="connsiteX3437" fmla="*/ 4571802 w 12192000"/>
              <a:gd name="connsiteY3437" fmla="*/ 901327 h 6858000"/>
              <a:gd name="connsiteX3438" fmla="*/ 4568626 w 12192000"/>
              <a:gd name="connsiteY3438" fmla="*/ 903707 h 6858000"/>
              <a:gd name="connsiteX3439" fmla="*/ 4566246 w 12192000"/>
              <a:gd name="connsiteY3439" fmla="*/ 906087 h 6858000"/>
              <a:gd name="connsiteX3440" fmla="*/ 4563866 w 12192000"/>
              <a:gd name="connsiteY3440" fmla="*/ 908468 h 6858000"/>
              <a:gd name="connsiteX3441" fmla="*/ 4560694 w 12192000"/>
              <a:gd name="connsiteY3441" fmla="*/ 914022 h 6858000"/>
              <a:gd name="connsiteX3442" fmla="*/ 4559900 w 12192000"/>
              <a:gd name="connsiteY3442" fmla="*/ 919576 h 6858000"/>
              <a:gd name="connsiteX3443" fmla="*/ 4560694 w 12192000"/>
              <a:gd name="connsiteY3443" fmla="*/ 925923 h 6858000"/>
              <a:gd name="connsiteX3444" fmla="*/ 4562280 w 12192000"/>
              <a:gd name="connsiteY3444" fmla="*/ 931477 h 6858000"/>
              <a:gd name="connsiteX3445" fmla="*/ 4563074 w 12192000"/>
              <a:gd name="connsiteY3445" fmla="*/ 936238 h 6858000"/>
              <a:gd name="connsiteX3446" fmla="*/ 4566246 w 12192000"/>
              <a:gd name="connsiteY3446" fmla="*/ 944172 h 6858000"/>
              <a:gd name="connsiteX3447" fmla="*/ 4567835 w 12192000"/>
              <a:gd name="connsiteY3447" fmla="*/ 947345 h 6858000"/>
              <a:gd name="connsiteX3448" fmla="*/ 4590843 w 12192000"/>
              <a:gd name="connsiteY3448" fmla="*/ 994951 h 6858000"/>
              <a:gd name="connsiteX3449" fmla="*/ 4618615 w 12192000"/>
              <a:gd name="connsiteY3449" fmla="*/ 1052078 h 6858000"/>
              <a:gd name="connsiteX3450" fmla="*/ 4684469 w 12192000"/>
              <a:gd name="connsiteY3450" fmla="*/ 1181408 h 6858000"/>
              <a:gd name="connsiteX3451" fmla="*/ 4750326 w 12192000"/>
              <a:gd name="connsiteY3451" fmla="*/ 1309145 h 6858000"/>
              <a:gd name="connsiteX3452" fmla="*/ 4802692 w 12192000"/>
              <a:gd name="connsiteY3452" fmla="*/ 1409117 h 6858000"/>
              <a:gd name="connsiteX3453" fmla="*/ 4805072 w 12192000"/>
              <a:gd name="connsiteY3453" fmla="*/ 1414671 h 6858000"/>
              <a:gd name="connsiteX3454" fmla="*/ 4807453 w 12192000"/>
              <a:gd name="connsiteY3454" fmla="*/ 1420224 h 6858000"/>
              <a:gd name="connsiteX3455" fmla="*/ 4808247 w 12192000"/>
              <a:gd name="connsiteY3455" fmla="*/ 1425778 h 6858000"/>
              <a:gd name="connsiteX3456" fmla="*/ 4808247 w 12192000"/>
              <a:gd name="connsiteY3456" fmla="*/ 1431332 h 6858000"/>
              <a:gd name="connsiteX3457" fmla="*/ 4808247 w 12192000"/>
              <a:gd name="connsiteY3457" fmla="*/ 1862160 h 6858000"/>
              <a:gd name="connsiteX3458" fmla="*/ 4808247 w 12192000"/>
              <a:gd name="connsiteY3458" fmla="*/ 1867714 h 6858000"/>
              <a:gd name="connsiteX3459" fmla="*/ 4807453 w 12192000"/>
              <a:gd name="connsiteY3459" fmla="*/ 1870094 h 6858000"/>
              <a:gd name="connsiteX3460" fmla="*/ 4807453 w 12192000"/>
              <a:gd name="connsiteY3460" fmla="*/ 1872476 h 6858000"/>
              <a:gd name="connsiteX3461" fmla="*/ 4806658 w 12192000"/>
              <a:gd name="connsiteY3461" fmla="*/ 1876443 h 6858000"/>
              <a:gd name="connsiteX3462" fmla="*/ 4805072 w 12192000"/>
              <a:gd name="connsiteY3462" fmla="*/ 1881203 h 6858000"/>
              <a:gd name="connsiteX3463" fmla="*/ 4802692 w 12192000"/>
              <a:gd name="connsiteY3463" fmla="*/ 1885962 h 6858000"/>
              <a:gd name="connsiteX3464" fmla="*/ 4799518 w 12192000"/>
              <a:gd name="connsiteY3464" fmla="*/ 1889932 h 6858000"/>
              <a:gd name="connsiteX3465" fmla="*/ 4797138 w 12192000"/>
              <a:gd name="connsiteY3465" fmla="*/ 1893104 h 6858000"/>
              <a:gd name="connsiteX3466" fmla="*/ 4793964 w 12192000"/>
              <a:gd name="connsiteY3466" fmla="*/ 1897071 h 6858000"/>
              <a:gd name="connsiteX3467" fmla="*/ 4790791 w 12192000"/>
              <a:gd name="connsiteY3467" fmla="*/ 1900243 h 6858000"/>
              <a:gd name="connsiteX3468" fmla="*/ 4787616 w 12192000"/>
              <a:gd name="connsiteY3468" fmla="*/ 1903418 h 6858000"/>
              <a:gd name="connsiteX3469" fmla="*/ 4782856 w 12192000"/>
              <a:gd name="connsiteY3469" fmla="*/ 1905798 h 6858000"/>
              <a:gd name="connsiteX3470" fmla="*/ 4778095 w 12192000"/>
              <a:gd name="connsiteY3470" fmla="*/ 1908180 h 6858000"/>
              <a:gd name="connsiteX3471" fmla="*/ 4774129 w 12192000"/>
              <a:gd name="connsiteY3471" fmla="*/ 1908972 h 6858000"/>
              <a:gd name="connsiteX3472" fmla="*/ 4769368 w 12192000"/>
              <a:gd name="connsiteY3472" fmla="*/ 1910561 h 6858000"/>
              <a:gd name="connsiteX3473" fmla="*/ 4765400 w 12192000"/>
              <a:gd name="connsiteY3473" fmla="*/ 1911352 h 6858000"/>
              <a:gd name="connsiteX3474" fmla="*/ 4759053 w 12192000"/>
              <a:gd name="connsiteY3474" fmla="*/ 1911352 h 6858000"/>
              <a:gd name="connsiteX3475" fmla="*/ 4124302 w 12192000"/>
              <a:gd name="connsiteY3475" fmla="*/ 1911352 h 6858000"/>
              <a:gd name="connsiteX3476" fmla="*/ 4124302 w 12192000"/>
              <a:gd name="connsiteY3476" fmla="*/ 1432919 h 6858000"/>
              <a:gd name="connsiteX3477" fmla="*/ 4124302 w 12192000"/>
              <a:gd name="connsiteY3477" fmla="*/ 955280 h 6858000"/>
              <a:gd name="connsiteX3478" fmla="*/ 4124302 w 12192000"/>
              <a:gd name="connsiteY3478" fmla="*/ 477641 h 6858000"/>
              <a:gd name="connsiteX3479" fmla="*/ 2001057 w 12192000"/>
              <a:gd name="connsiteY3479" fmla="*/ 1 h 6858000"/>
              <a:gd name="connsiteX3480" fmla="*/ 2495965 w 12192000"/>
              <a:gd name="connsiteY3480" fmla="*/ 1 h 6858000"/>
              <a:gd name="connsiteX3481" fmla="*/ 2991667 w 12192000"/>
              <a:gd name="connsiteY3481" fmla="*/ 1 h 6858000"/>
              <a:gd name="connsiteX3482" fmla="*/ 3486574 w 12192000"/>
              <a:gd name="connsiteY3482" fmla="*/ 1 h 6858000"/>
              <a:gd name="connsiteX3483" fmla="*/ 3983069 w 12192000"/>
              <a:gd name="connsiteY3483" fmla="*/ 1 h 6858000"/>
              <a:gd name="connsiteX3484" fmla="*/ 3983069 w 12192000"/>
              <a:gd name="connsiteY3484" fmla="*/ 565151 h 6858000"/>
              <a:gd name="connsiteX3485" fmla="*/ 3481817 w 12192000"/>
              <a:gd name="connsiteY3485" fmla="*/ 646114 h 6858000"/>
              <a:gd name="connsiteX3486" fmla="*/ 3478643 w 12192000"/>
              <a:gd name="connsiteY3486" fmla="*/ 646114 h 6858000"/>
              <a:gd name="connsiteX3487" fmla="*/ 3476265 w 12192000"/>
              <a:gd name="connsiteY3487" fmla="*/ 648495 h 6858000"/>
              <a:gd name="connsiteX3488" fmla="*/ 3475471 w 12192000"/>
              <a:gd name="connsiteY3488" fmla="*/ 650876 h 6858000"/>
              <a:gd name="connsiteX3489" fmla="*/ 3473093 w 12192000"/>
              <a:gd name="connsiteY3489" fmla="*/ 653258 h 6858000"/>
              <a:gd name="connsiteX3490" fmla="*/ 3472300 w 12192000"/>
              <a:gd name="connsiteY3490" fmla="*/ 656433 h 6858000"/>
              <a:gd name="connsiteX3491" fmla="*/ 3472300 w 12192000"/>
              <a:gd name="connsiteY3491" fmla="*/ 658814 h 6858000"/>
              <a:gd name="connsiteX3492" fmla="*/ 3470713 w 12192000"/>
              <a:gd name="connsiteY3492" fmla="*/ 661989 h 6858000"/>
              <a:gd name="connsiteX3493" fmla="*/ 3470713 w 12192000"/>
              <a:gd name="connsiteY3493" fmla="*/ 666751 h 6858000"/>
              <a:gd name="connsiteX3494" fmla="*/ 3472300 w 12192000"/>
              <a:gd name="connsiteY3494" fmla="*/ 673101 h 6858000"/>
              <a:gd name="connsiteX3495" fmla="*/ 3473093 w 12192000"/>
              <a:gd name="connsiteY3495" fmla="*/ 678658 h 6858000"/>
              <a:gd name="connsiteX3496" fmla="*/ 3475471 w 12192000"/>
              <a:gd name="connsiteY3496" fmla="*/ 681833 h 6858000"/>
              <a:gd name="connsiteX3497" fmla="*/ 3476265 w 12192000"/>
              <a:gd name="connsiteY3497" fmla="*/ 683420 h 6858000"/>
              <a:gd name="connsiteX3498" fmla="*/ 3478643 w 12192000"/>
              <a:gd name="connsiteY3498" fmla="*/ 685008 h 6858000"/>
              <a:gd name="connsiteX3499" fmla="*/ 3481817 w 12192000"/>
              <a:gd name="connsiteY3499" fmla="*/ 686595 h 6858000"/>
              <a:gd name="connsiteX3500" fmla="*/ 3983069 w 12192000"/>
              <a:gd name="connsiteY3500" fmla="*/ 766764 h 6858000"/>
              <a:gd name="connsiteX3501" fmla="*/ 3983069 w 12192000"/>
              <a:gd name="connsiteY3501" fmla="*/ 1393826 h 6858000"/>
              <a:gd name="connsiteX3502" fmla="*/ 3486574 w 12192000"/>
              <a:gd name="connsiteY3502" fmla="*/ 1433517 h 6858000"/>
              <a:gd name="connsiteX3503" fmla="*/ 2991667 w 12192000"/>
              <a:gd name="connsiteY3503" fmla="*/ 1473203 h 6858000"/>
              <a:gd name="connsiteX3504" fmla="*/ 2495965 w 12192000"/>
              <a:gd name="connsiteY3504" fmla="*/ 1512098 h 6858000"/>
              <a:gd name="connsiteX3505" fmla="*/ 2001057 w 12192000"/>
              <a:gd name="connsiteY3505" fmla="*/ 1552580 h 6858000"/>
              <a:gd name="connsiteX3506" fmla="*/ 2001057 w 12192000"/>
              <a:gd name="connsiteY3506" fmla="*/ 967583 h 6858000"/>
              <a:gd name="connsiteX3507" fmla="*/ 2470584 w 12192000"/>
              <a:gd name="connsiteY3507" fmla="*/ 965201 h 6858000"/>
              <a:gd name="connsiteX3508" fmla="*/ 3110634 w 12192000"/>
              <a:gd name="connsiteY3508" fmla="*/ 967583 h 6858000"/>
              <a:gd name="connsiteX3509" fmla="*/ 3118567 w 12192000"/>
              <a:gd name="connsiteY3509" fmla="*/ 967583 h 6858000"/>
              <a:gd name="connsiteX3510" fmla="*/ 3123325 w 12192000"/>
              <a:gd name="connsiteY3510" fmla="*/ 966789 h 6858000"/>
              <a:gd name="connsiteX3511" fmla="*/ 3126498 w 12192000"/>
              <a:gd name="connsiteY3511" fmla="*/ 965201 h 6858000"/>
              <a:gd name="connsiteX3512" fmla="*/ 3132049 w 12192000"/>
              <a:gd name="connsiteY3512" fmla="*/ 963614 h 6858000"/>
              <a:gd name="connsiteX3513" fmla="*/ 3136808 w 12192000"/>
              <a:gd name="connsiteY3513" fmla="*/ 959645 h 6858000"/>
              <a:gd name="connsiteX3514" fmla="*/ 3140773 w 12192000"/>
              <a:gd name="connsiteY3514" fmla="*/ 955676 h 6858000"/>
              <a:gd name="connsiteX3515" fmla="*/ 3142361 w 12192000"/>
              <a:gd name="connsiteY3515" fmla="*/ 954089 h 6858000"/>
              <a:gd name="connsiteX3516" fmla="*/ 3143152 w 12192000"/>
              <a:gd name="connsiteY3516" fmla="*/ 950914 h 6858000"/>
              <a:gd name="connsiteX3517" fmla="*/ 3143946 w 12192000"/>
              <a:gd name="connsiteY3517" fmla="*/ 946945 h 6858000"/>
              <a:gd name="connsiteX3518" fmla="*/ 3145531 w 12192000"/>
              <a:gd name="connsiteY3518" fmla="*/ 942183 h 6858000"/>
              <a:gd name="connsiteX3519" fmla="*/ 3145531 w 12192000"/>
              <a:gd name="connsiteY3519" fmla="*/ 936626 h 6858000"/>
              <a:gd name="connsiteX3520" fmla="*/ 3143946 w 12192000"/>
              <a:gd name="connsiteY3520" fmla="*/ 931864 h 6858000"/>
              <a:gd name="connsiteX3521" fmla="*/ 3143152 w 12192000"/>
              <a:gd name="connsiteY3521" fmla="*/ 927895 h 6858000"/>
              <a:gd name="connsiteX3522" fmla="*/ 3139981 w 12192000"/>
              <a:gd name="connsiteY3522" fmla="*/ 923133 h 6858000"/>
              <a:gd name="connsiteX3523" fmla="*/ 3137602 w 12192000"/>
              <a:gd name="connsiteY3523" fmla="*/ 919958 h 6858000"/>
              <a:gd name="connsiteX3524" fmla="*/ 3132842 w 12192000"/>
              <a:gd name="connsiteY3524" fmla="*/ 916783 h 6858000"/>
              <a:gd name="connsiteX3525" fmla="*/ 3132049 w 12192000"/>
              <a:gd name="connsiteY3525" fmla="*/ 915195 h 6858000"/>
              <a:gd name="connsiteX3526" fmla="*/ 3129671 w 12192000"/>
              <a:gd name="connsiteY3526" fmla="*/ 914401 h 6858000"/>
              <a:gd name="connsiteX3527" fmla="*/ 3125704 w 12192000"/>
              <a:gd name="connsiteY3527" fmla="*/ 912814 h 6858000"/>
              <a:gd name="connsiteX3528" fmla="*/ 2518965 w 12192000"/>
              <a:gd name="connsiteY3528" fmla="*/ 841376 h 6858000"/>
              <a:gd name="connsiteX3529" fmla="*/ 2518965 w 12192000"/>
              <a:gd name="connsiteY3529" fmla="*/ 489745 h 6858000"/>
              <a:gd name="connsiteX3530" fmla="*/ 3125704 w 12192000"/>
              <a:gd name="connsiteY3530" fmla="*/ 415133 h 6858000"/>
              <a:gd name="connsiteX3531" fmla="*/ 3129671 w 12192000"/>
              <a:gd name="connsiteY3531" fmla="*/ 414339 h 6858000"/>
              <a:gd name="connsiteX3532" fmla="*/ 3134428 w 12192000"/>
              <a:gd name="connsiteY3532" fmla="*/ 412751 h 6858000"/>
              <a:gd name="connsiteX3533" fmla="*/ 3137602 w 12192000"/>
              <a:gd name="connsiteY3533" fmla="*/ 409576 h 6858000"/>
              <a:gd name="connsiteX3534" fmla="*/ 3140773 w 12192000"/>
              <a:gd name="connsiteY3534" fmla="*/ 406402 h 6858000"/>
              <a:gd name="connsiteX3535" fmla="*/ 3143946 w 12192000"/>
              <a:gd name="connsiteY3535" fmla="*/ 401639 h 6858000"/>
              <a:gd name="connsiteX3536" fmla="*/ 3145531 w 12192000"/>
              <a:gd name="connsiteY3536" fmla="*/ 397670 h 6858000"/>
              <a:gd name="connsiteX3537" fmla="*/ 3147913 w 12192000"/>
              <a:gd name="connsiteY3537" fmla="*/ 392114 h 6858000"/>
              <a:gd name="connsiteX3538" fmla="*/ 3147913 w 12192000"/>
              <a:gd name="connsiteY3538" fmla="*/ 387351 h 6858000"/>
              <a:gd name="connsiteX3539" fmla="*/ 3147913 w 12192000"/>
              <a:gd name="connsiteY3539" fmla="*/ 381795 h 6858000"/>
              <a:gd name="connsiteX3540" fmla="*/ 3145531 w 12192000"/>
              <a:gd name="connsiteY3540" fmla="*/ 377033 h 6858000"/>
              <a:gd name="connsiteX3541" fmla="*/ 3143946 w 12192000"/>
              <a:gd name="connsiteY3541" fmla="*/ 375445 h 6858000"/>
              <a:gd name="connsiteX3542" fmla="*/ 3143152 w 12192000"/>
              <a:gd name="connsiteY3542" fmla="*/ 373064 h 6858000"/>
              <a:gd name="connsiteX3543" fmla="*/ 3139981 w 12192000"/>
              <a:gd name="connsiteY3543" fmla="*/ 369095 h 6858000"/>
              <a:gd name="connsiteX3544" fmla="*/ 3134428 w 12192000"/>
              <a:gd name="connsiteY3544" fmla="*/ 365920 h 6858000"/>
              <a:gd name="connsiteX3545" fmla="*/ 3131257 w 12192000"/>
              <a:gd name="connsiteY3545" fmla="*/ 363539 h 6858000"/>
              <a:gd name="connsiteX3546" fmla="*/ 3127290 w 12192000"/>
              <a:gd name="connsiteY3546" fmla="*/ 362745 h 6858000"/>
              <a:gd name="connsiteX3547" fmla="*/ 3124118 w 12192000"/>
              <a:gd name="connsiteY3547" fmla="*/ 362745 h 6858000"/>
              <a:gd name="connsiteX3548" fmla="*/ 3119358 w 12192000"/>
              <a:gd name="connsiteY3548" fmla="*/ 361951 h 6858000"/>
              <a:gd name="connsiteX3549" fmla="*/ 3110634 w 12192000"/>
              <a:gd name="connsiteY3549" fmla="*/ 360364 h 6858000"/>
              <a:gd name="connsiteX3550" fmla="*/ 2470584 w 12192000"/>
              <a:gd name="connsiteY3550" fmla="*/ 363539 h 6858000"/>
              <a:gd name="connsiteX3551" fmla="*/ 2001057 w 12192000"/>
              <a:gd name="connsiteY3551" fmla="*/ 363539 h 6858000"/>
              <a:gd name="connsiteX3552" fmla="*/ 0 w 12192000"/>
              <a:gd name="connsiteY3552" fmla="*/ 0 h 6858000"/>
              <a:gd name="connsiteX3553" fmla="*/ 472097 w 12192000"/>
              <a:gd name="connsiteY3553" fmla="*/ 0 h 6858000"/>
              <a:gd name="connsiteX3554" fmla="*/ 944987 w 12192000"/>
              <a:gd name="connsiteY3554" fmla="*/ 0 h 6858000"/>
              <a:gd name="connsiteX3555" fmla="*/ 1417085 w 12192000"/>
              <a:gd name="connsiteY3555" fmla="*/ 0 h 6858000"/>
              <a:gd name="connsiteX3556" fmla="*/ 1889975 w 12192000"/>
              <a:gd name="connsiteY3556" fmla="*/ 0 h 6858000"/>
              <a:gd name="connsiteX3557" fmla="*/ 1889975 w 12192000"/>
              <a:gd name="connsiteY3557" fmla="*/ 529947 h 6858000"/>
              <a:gd name="connsiteX3558" fmla="*/ 1389315 w 12192000"/>
              <a:gd name="connsiteY3558" fmla="*/ 611660 h 6858000"/>
              <a:gd name="connsiteX3559" fmla="*/ 1385347 w 12192000"/>
              <a:gd name="connsiteY3559" fmla="*/ 611660 h 6858000"/>
              <a:gd name="connsiteX3560" fmla="*/ 1384553 w 12192000"/>
              <a:gd name="connsiteY3560" fmla="*/ 613247 h 6858000"/>
              <a:gd name="connsiteX3561" fmla="*/ 1382173 w 12192000"/>
              <a:gd name="connsiteY3561" fmla="*/ 615627 h 6858000"/>
              <a:gd name="connsiteX3562" fmla="*/ 1381380 w 12192000"/>
              <a:gd name="connsiteY3562" fmla="*/ 618007 h 6858000"/>
              <a:gd name="connsiteX3563" fmla="*/ 1379793 w 12192000"/>
              <a:gd name="connsiteY3563" fmla="*/ 621180 h 6858000"/>
              <a:gd name="connsiteX3564" fmla="*/ 1379000 w 12192000"/>
              <a:gd name="connsiteY3564" fmla="*/ 623560 h 6858000"/>
              <a:gd name="connsiteX3565" fmla="*/ 1378206 w 12192000"/>
              <a:gd name="connsiteY3565" fmla="*/ 628320 h 6858000"/>
              <a:gd name="connsiteX3566" fmla="*/ 1378206 w 12192000"/>
              <a:gd name="connsiteY3566" fmla="*/ 631493 h 6858000"/>
              <a:gd name="connsiteX3567" fmla="*/ 1379000 w 12192000"/>
              <a:gd name="connsiteY3567" fmla="*/ 637840 h 6858000"/>
              <a:gd name="connsiteX3568" fmla="*/ 1381380 w 12192000"/>
              <a:gd name="connsiteY3568" fmla="*/ 643393 h 6858000"/>
              <a:gd name="connsiteX3569" fmla="*/ 1382173 w 12192000"/>
              <a:gd name="connsiteY3569" fmla="*/ 647360 h 6858000"/>
              <a:gd name="connsiteX3570" fmla="*/ 1384553 w 12192000"/>
              <a:gd name="connsiteY3570" fmla="*/ 648153 h 6858000"/>
              <a:gd name="connsiteX3571" fmla="*/ 1385347 w 12192000"/>
              <a:gd name="connsiteY3571" fmla="*/ 650533 h 6858000"/>
              <a:gd name="connsiteX3572" fmla="*/ 1389315 w 12192000"/>
              <a:gd name="connsiteY3572" fmla="*/ 651327 h 6858000"/>
              <a:gd name="connsiteX3573" fmla="*/ 1889975 w 12192000"/>
              <a:gd name="connsiteY3573" fmla="*/ 732247 h 6858000"/>
              <a:gd name="connsiteX3574" fmla="*/ 1889975 w 12192000"/>
              <a:gd name="connsiteY3574" fmla="*/ 1358980 h 6858000"/>
              <a:gd name="connsiteX3575" fmla="*/ 1417085 w 12192000"/>
              <a:gd name="connsiteY3575" fmla="*/ 1395477 h 6858000"/>
              <a:gd name="connsiteX3576" fmla="*/ 944987 w 12192000"/>
              <a:gd name="connsiteY3576" fmla="*/ 1433553 h 6858000"/>
              <a:gd name="connsiteX3577" fmla="*/ 472097 w 12192000"/>
              <a:gd name="connsiteY3577" fmla="*/ 1471635 h 6858000"/>
              <a:gd name="connsiteX3578" fmla="*/ 0 w 12192000"/>
              <a:gd name="connsiteY3578" fmla="*/ 1509714 h 6858000"/>
              <a:gd name="connsiteX3579" fmla="*/ 0 w 12192000"/>
              <a:gd name="connsiteY3579" fmla="*/ 932960 h 6858000"/>
              <a:gd name="connsiteX3580" fmla="*/ 378471 w 12192000"/>
              <a:gd name="connsiteY3580" fmla="*/ 930580 h 6858000"/>
              <a:gd name="connsiteX3581" fmla="*/ 1017190 w 12192000"/>
              <a:gd name="connsiteY3581" fmla="*/ 932960 h 6858000"/>
              <a:gd name="connsiteX3582" fmla="*/ 1026711 w 12192000"/>
              <a:gd name="connsiteY3582" fmla="*/ 932960 h 6858000"/>
              <a:gd name="connsiteX3583" fmla="*/ 1029885 w 12192000"/>
              <a:gd name="connsiteY3583" fmla="*/ 931373 h 6858000"/>
              <a:gd name="connsiteX3584" fmla="*/ 1033060 w 12192000"/>
              <a:gd name="connsiteY3584" fmla="*/ 930580 h 6858000"/>
              <a:gd name="connsiteX3585" fmla="*/ 1038614 w 12192000"/>
              <a:gd name="connsiteY3585" fmla="*/ 928200 h 6858000"/>
              <a:gd name="connsiteX3586" fmla="*/ 1044167 w 12192000"/>
              <a:gd name="connsiteY3586" fmla="*/ 925026 h 6858000"/>
              <a:gd name="connsiteX3587" fmla="*/ 1047341 w 12192000"/>
              <a:gd name="connsiteY3587" fmla="*/ 920266 h 6858000"/>
              <a:gd name="connsiteX3588" fmla="*/ 1048928 w 12192000"/>
              <a:gd name="connsiteY3588" fmla="*/ 919473 h 6858000"/>
              <a:gd name="connsiteX3589" fmla="*/ 1049721 w 12192000"/>
              <a:gd name="connsiteY3589" fmla="*/ 916300 h 6858000"/>
              <a:gd name="connsiteX3590" fmla="*/ 1052102 w 12192000"/>
              <a:gd name="connsiteY3590" fmla="*/ 911540 h 6858000"/>
              <a:gd name="connsiteX3591" fmla="*/ 1052102 w 12192000"/>
              <a:gd name="connsiteY3591" fmla="*/ 906780 h 6858000"/>
              <a:gd name="connsiteX3592" fmla="*/ 1052102 w 12192000"/>
              <a:gd name="connsiteY3592" fmla="*/ 901227 h 6858000"/>
              <a:gd name="connsiteX3593" fmla="*/ 1051308 w 12192000"/>
              <a:gd name="connsiteY3593" fmla="*/ 897260 h 6858000"/>
              <a:gd name="connsiteX3594" fmla="*/ 1049721 w 12192000"/>
              <a:gd name="connsiteY3594" fmla="*/ 892500 h 6858000"/>
              <a:gd name="connsiteX3595" fmla="*/ 1047341 w 12192000"/>
              <a:gd name="connsiteY3595" fmla="*/ 887740 h 6858000"/>
              <a:gd name="connsiteX3596" fmla="*/ 1044167 w 12192000"/>
              <a:gd name="connsiteY3596" fmla="*/ 884567 h 6858000"/>
              <a:gd name="connsiteX3597" fmla="*/ 1040993 w 12192000"/>
              <a:gd name="connsiteY3597" fmla="*/ 881393 h 6858000"/>
              <a:gd name="connsiteX3598" fmla="*/ 1038614 w 12192000"/>
              <a:gd name="connsiteY3598" fmla="*/ 880600 h 6858000"/>
              <a:gd name="connsiteX3599" fmla="*/ 1036232 w 12192000"/>
              <a:gd name="connsiteY3599" fmla="*/ 879013 h 6858000"/>
              <a:gd name="connsiteX3600" fmla="*/ 1032265 w 12192000"/>
              <a:gd name="connsiteY3600" fmla="*/ 878220 h 6858000"/>
              <a:gd name="connsiteX3601" fmla="*/ 426078 w 12192000"/>
              <a:gd name="connsiteY3601" fmla="*/ 806820 h 6858000"/>
              <a:gd name="connsiteX3602" fmla="*/ 426078 w 12192000"/>
              <a:gd name="connsiteY3602" fmla="*/ 455373 h 6858000"/>
              <a:gd name="connsiteX3603" fmla="*/ 1032265 w 12192000"/>
              <a:gd name="connsiteY3603" fmla="*/ 380800 h 6858000"/>
              <a:gd name="connsiteX3604" fmla="*/ 1036232 w 12192000"/>
              <a:gd name="connsiteY3604" fmla="*/ 379213 h 6858000"/>
              <a:gd name="connsiteX3605" fmla="*/ 1040993 w 12192000"/>
              <a:gd name="connsiteY3605" fmla="*/ 378420 h 6858000"/>
              <a:gd name="connsiteX3606" fmla="*/ 1044167 w 12192000"/>
              <a:gd name="connsiteY3606" fmla="*/ 375248 h 6858000"/>
              <a:gd name="connsiteX3607" fmla="*/ 1047341 w 12192000"/>
              <a:gd name="connsiteY3607" fmla="*/ 371280 h 6858000"/>
              <a:gd name="connsiteX3608" fmla="*/ 1051308 w 12192000"/>
              <a:gd name="connsiteY3608" fmla="*/ 367313 h 6858000"/>
              <a:gd name="connsiteX3609" fmla="*/ 1052896 w 12192000"/>
              <a:gd name="connsiteY3609" fmla="*/ 362554 h 6858000"/>
              <a:gd name="connsiteX3610" fmla="*/ 1054482 w 12192000"/>
              <a:gd name="connsiteY3610" fmla="*/ 357000 h 6858000"/>
              <a:gd name="connsiteX3611" fmla="*/ 1054482 w 12192000"/>
              <a:gd name="connsiteY3611" fmla="*/ 352240 h 6858000"/>
              <a:gd name="connsiteX3612" fmla="*/ 1054482 w 12192000"/>
              <a:gd name="connsiteY3612" fmla="*/ 346687 h 6858000"/>
              <a:gd name="connsiteX3613" fmla="*/ 1052102 w 12192000"/>
              <a:gd name="connsiteY3613" fmla="*/ 342720 h 6858000"/>
              <a:gd name="connsiteX3614" fmla="*/ 1051308 w 12192000"/>
              <a:gd name="connsiteY3614" fmla="*/ 340341 h 6858000"/>
              <a:gd name="connsiteX3615" fmla="*/ 1049721 w 12192000"/>
              <a:gd name="connsiteY3615" fmla="*/ 337960 h 6858000"/>
              <a:gd name="connsiteX3616" fmla="*/ 1046548 w 12192000"/>
              <a:gd name="connsiteY3616" fmla="*/ 334787 h 6858000"/>
              <a:gd name="connsiteX3617" fmla="*/ 1040993 w 12192000"/>
              <a:gd name="connsiteY3617" fmla="*/ 331613 h 6858000"/>
              <a:gd name="connsiteX3618" fmla="*/ 1038614 w 12192000"/>
              <a:gd name="connsiteY3618" fmla="*/ 329233 h 6858000"/>
              <a:gd name="connsiteX3619" fmla="*/ 1035440 w 12192000"/>
              <a:gd name="connsiteY3619" fmla="*/ 327647 h 6858000"/>
              <a:gd name="connsiteX3620" fmla="*/ 1030680 w 12192000"/>
              <a:gd name="connsiteY3620" fmla="*/ 327647 h 6858000"/>
              <a:gd name="connsiteX3621" fmla="*/ 1027505 w 12192000"/>
              <a:gd name="connsiteY3621" fmla="*/ 326853 h 6858000"/>
              <a:gd name="connsiteX3622" fmla="*/ 1017190 w 12192000"/>
              <a:gd name="connsiteY3622" fmla="*/ 326060 h 6858000"/>
              <a:gd name="connsiteX3623" fmla="*/ 378471 w 12192000"/>
              <a:gd name="connsiteY3623" fmla="*/ 329233 h 6858000"/>
              <a:gd name="connsiteX3624" fmla="*/ 0 w 12192000"/>
              <a:gd name="connsiteY3624" fmla="*/ 329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Lst>
            <a:rect l="l" t="t" r="r" b="b"/>
            <a:pathLst>
              <a:path w="12192000" h="6858000">
                <a:moveTo>
                  <a:pt x="11169256" y="5397500"/>
                </a:moveTo>
                <a:lnTo>
                  <a:pt x="11621517" y="5397500"/>
                </a:lnTo>
                <a:lnTo>
                  <a:pt x="11621517" y="5552366"/>
                </a:lnTo>
                <a:lnTo>
                  <a:pt x="12192000" y="5552366"/>
                </a:lnTo>
                <a:lnTo>
                  <a:pt x="12192000" y="6181357"/>
                </a:lnTo>
                <a:lnTo>
                  <a:pt x="12192000" y="6810349"/>
                </a:lnTo>
                <a:lnTo>
                  <a:pt x="12167404" y="6834175"/>
                </a:lnTo>
                <a:lnTo>
                  <a:pt x="12140426" y="6858000"/>
                </a:lnTo>
                <a:lnTo>
                  <a:pt x="11409669" y="6858000"/>
                </a:lnTo>
                <a:lnTo>
                  <a:pt x="10680496" y="6858000"/>
                </a:lnTo>
                <a:lnTo>
                  <a:pt x="10644791" y="6827027"/>
                </a:lnTo>
                <a:lnTo>
                  <a:pt x="10611467" y="6792877"/>
                </a:lnTo>
                <a:lnTo>
                  <a:pt x="10579730" y="6757139"/>
                </a:lnTo>
                <a:lnTo>
                  <a:pt x="10551166" y="6719813"/>
                </a:lnTo>
                <a:lnTo>
                  <a:pt x="10522602" y="6680104"/>
                </a:lnTo>
                <a:lnTo>
                  <a:pt x="10497212" y="6638012"/>
                </a:lnTo>
                <a:lnTo>
                  <a:pt x="10474202" y="6594332"/>
                </a:lnTo>
                <a:lnTo>
                  <a:pt x="10452779" y="6548269"/>
                </a:lnTo>
                <a:lnTo>
                  <a:pt x="10433737" y="6501413"/>
                </a:lnTo>
                <a:lnTo>
                  <a:pt x="10417868" y="6453762"/>
                </a:lnTo>
                <a:lnTo>
                  <a:pt x="10403586" y="6403728"/>
                </a:lnTo>
                <a:lnTo>
                  <a:pt x="10391684" y="6352107"/>
                </a:lnTo>
                <a:lnTo>
                  <a:pt x="10382163" y="6299691"/>
                </a:lnTo>
                <a:lnTo>
                  <a:pt x="10375816" y="6247275"/>
                </a:lnTo>
                <a:lnTo>
                  <a:pt x="10371055" y="6192476"/>
                </a:lnTo>
                <a:lnTo>
                  <a:pt x="10370262" y="6137677"/>
                </a:lnTo>
                <a:lnTo>
                  <a:pt x="10371055" y="6054288"/>
                </a:lnTo>
                <a:lnTo>
                  <a:pt x="10373435" y="6013785"/>
                </a:lnTo>
                <a:lnTo>
                  <a:pt x="10376609" y="5972488"/>
                </a:lnTo>
                <a:lnTo>
                  <a:pt x="10386130" y="5890687"/>
                </a:lnTo>
                <a:lnTo>
                  <a:pt x="10392478" y="5851772"/>
                </a:lnTo>
                <a:lnTo>
                  <a:pt x="10400413" y="5811269"/>
                </a:lnTo>
                <a:lnTo>
                  <a:pt x="10419455" y="5734233"/>
                </a:lnTo>
                <a:lnTo>
                  <a:pt x="10431357" y="5697701"/>
                </a:lnTo>
                <a:lnTo>
                  <a:pt x="10444846" y="5661169"/>
                </a:lnTo>
                <a:lnTo>
                  <a:pt x="10460713" y="5623842"/>
                </a:lnTo>
                <a:lnTo>
                  <a:pt x="10477376" y="5589692"/>
                </a:lnTo>
                <a:lnTo>
                  <a:pt x="10496418" y="5554748"/>
                </a:lnTo>
                <a:lnTo>
                  <a:pt x="10517048" y="5521393"/>
                </a:lnTo>
                <a:lnTo>
                  <a:pt x="10979624" y="5711202"/>
                </a:lnTo>
                <a:lnTo>
                  <a:pt x="10955820" y="5749323"/>
                </a:lnTo>
                <a:lnTo>
                  <a:pt x="10936777" y="5785061"/>
                </a:lnTo>
                <a:lnTo>
                  <a:pt x="10920116" y="5820799"/>
                </a:lnTo>
                <a:lnTo>
                  <a:pt x="10912181" y="5839859"/>
                </a:lnTo>
                <a:lnTo>
                  <a:pt x="10906627" y="5858126"/>
                </a:lnTo>
                <a:lnTo>
                  <a:pt x="10901073" y="5878774"/>
                </a:lnTo>
                <a:lnTo>
                  <a:pt x="10895519" y="5898629"/>
                </a:lnTo>
                <a:lnTo>
                  <a:pt x="10889172" y="5943103"/>
                </a:lnTo>
                <a:lnTo>
                  <a:pt x="10884411" y="5993931"/>
                </a:lnTo>
                <a:lnTo>
                  <a:pt x="10882031" y="6050318"/>
                </a:lnTo>
                <a:lnTo>
                  <a:pt x="10883617" y="6083673"/>
                </a:lnTo>
                <a:lnTo>
                  <a:pt x="10886791" y="6116235"/>
                </a:lnTo>
                <a:lnTo>
                  <a:pt x="10890758" y="6146413"/>
                </a:lnTo>
                <a:lnTo>
                  <a:pt x="10897900" y="6176592"/>
                </a:lnTo>
                <a:lnTo>
                  <a:pt x="10905833" y="6204389"/>
                </a:lnTo>
                <a:lnTo>
                  <a:pt x="10916942" y="6231391"/>
                </a:lnTo>
                <a:lnTo>
                  <a:pt x="10928050" y="6256805"/>
                </a:lnTo>
                <a:lnTo>
                  <a:pt x="10941539" y="6280630"/>
                </a:lnTo>
                <a:lnTo>
                  <a:pt x="10956614" y="6302073"/>
                </a:lnTo>
                <a:lnTo>
                  <a:pt x="10974070" y="6321928"/>
                </a:lnTo>
                <a:lnTo>
                  <a:pt x="10992319" y="6340194"/>
                </a:lnTo>
                <a:lnTo>
                  <a:pt x="11012948" y="6355283"/>
                </a:lnTo>
                <a:lnTo>
                  <a:pt x="11035165" y="6368784"/>
                </a:lnTo>
                <a:lnTo>
                  <a:pt x="11058174" y="6379903"/>
                </a:lnTo>
                <a:lnTo>
                  <a:pt x="11082770" y="6387845"/>
                </a:lnTo>
                <a:lnTo>
                  <a:pt x="11108954" y="6393404"/>
                </a:lnTo>
                <a:lnTo>
                  <a:pt x="11172429" y="6398963"/>
                </a:lnTo>
                <a:lnTo>
                  <a:pt x="11240666" y="6403728"/>
                </a:lnTo>
                <a:lnTo>
                  <a:pt x="11315249" y="6406905"/>
                </a:lnTo>
                <a:lnTo>
                  <a:pt x="11395386" y="6407699"/>
                </a:lnTo>
                <a:lnTo>
                  <a:pt x="11475524" y="6406905"/>
                </a:lnTo>
                <a:lnTo>
                  <a:pt x="11552487" y="6404523"/>
                </a:lnTo>
                <a:lnTo>
                  <a:pt x="11723077" y="6393404"/>
                </a:lnTo>
                <a:lnTo>
                  <a:pt x="11746087" y="6390227"/>
                </a:lnTo>
                <a:lnTo>
                  <a:pt x="11766716" y="6385462"/>
                </a:lnTo>
                <a:lnTo>
                  <a:pt x="11787345" y="6379109"/>
                </a:lnTo>
                <a:lnTo>
                  <a:pt x="11804801" y="6369579"/>
                </a:lnTo>
                <a:lnTo>
                  <a:pt x="11823050" y="6360048"/>
                </a:lnTo>
                <a:lnTo>
                  <a:pt x="11838125" y="6348930"/>
                </a:lnTo>
                <a:lnTo>
                  <a:pt x="11865896" y="6322722"/>
                </a:lnTo>
                <a:lnTo>
                  <a:pt x="11887319" y="6294925"/>
                </a:lnTo>
                <a:lnTo>
                  <a:pt x="11896047" y="6279836"/>
                </a:lnTo>
                <a:lnTo>
                  <a:pt x="11903188" y="6264747"/>
                </a:lnTo>
                <a:lnTo>
                  <a:pt x="11908742" y="6249657"/>
                </a:lnTo>
                <a:lnTo>
                  <a:pt x="11912709" y="6233773"/>
                </a:lnTo>
                <a:lnTo>
                  <a:pt x="11916677" y="6203595"/>
                </a:lnTo>
                <a:lnTo>
                  <a:pt x="11915089" y="6167062"/>
                </a:lnTo>
                <a:lnTo>
                  <a:pt x="11911123" y="6136883"/>
                </a:lnTo>
                <a:lnTo>
                  <a:pt x="11903982" y="6107499"/>
                </a:lnTo>
                <a:lnTo>
                  <a:pt x="11894460" y="6074143"/>
                </a:lnTo>
                <a:lnTo>
                  <a:pt x="11621517" y="6074143"/>
                </a:lnTo>
                <a:lnTo>
                  <a:pt x="11621517" y="6229008"/>
                </a:lnTo>
                <a:lnTo>
                  <a:pt x="11169256" y="6229008"/>
                </a:lnTo>
                <a:close/>
                <a:moveTo>
                  <a:pt x="9065052" y="5397500"/>
                </a:moveTo>
                <a:lnTo>
                  <a:pt x="9518107" y="5397500"/>
                </a:lnTo>
                <a:lnTo>
                  <a:pt x="9518107" y="5552366"/>
                </a:lnTo>
                <a:lnTo>
                  <a:pt x="10154446" y="5552366"/>
                </a:lnTo>
                <a:lnTo>
                  <a:pt x="10169521" y="5573809"/>
                </a:lnTo>
                <a:lnTo>
                  <a:pt x="10183009" y="5598428"/>
                </a:lnTo>
                <a:lnTo>
                  <a:pt x="10195704" y="5625430"/>
                </a:lnTo>
                <a:lnTo>
                  <a:pt x="10208399" y="5656403"/>
                </a:lnTo>
                <a:lnTo>
                  <a:pt x="10220301" y="5689759"/>
                </a:lnTo>
                <a:lnTo>
                  <a:pt x="10232996" y="5726291"/>
                </a:lnTo>
                <a:lnTo>
                  <a:pt x="10255213" y="5808092"/>
                </a:lnTo>
                <a:lnTo>
                  <a:pt x="10272668" y="5898629"/>
                </a:lnTo>
                <a:lnTo>
                  <a:pt x="10288537" y="5997902"/>
                </a:lnTo>
                <a:lnTo>
                  <a:pt x="10299645" y="6105116"/>
                </a:lnTo>
                <a:lnTo>
                  <a:pt x="10302819" y="6161503"/>
                </a:lnTo>
                <a:lnTo>
                  <a:pt x="10305199" y="6217890"/>
                </a:lnTo>
                <a:lnTo>
                  <a:pt x="10305199" y="6266335"/>
                </a:lnTo>
                <a:lnTo>
                  <a:pt x="10302819" y="6313192"/>
                </a:lnTo>
                <a:lnTo>
                  <a:pt x="10297264" y="6360048"/>
                </a:lnTo>
                <a:lnTo>
                  <a:pt x="10290917" y="6405317"/>
                </a:lnTo>
                <a:lnTo>
                  <a:pt x="10280603" y="6450585"/>
                </a:lnTo>
                <a:lnTo>
                  <a:pt x="10269494" y="6494265"/>
                </a:lnTo>
                <a:lnTo>
                  <a:pt x="10255213" y="6537151"/>
                </a:lnTo>
                <a:lnTo>
                  <a:pt x="10238550" y="6578448"/>
                </a:lnTo>
                <a:lnTo>
                  <a:pt x="10220301" y="6618952"/>
                </a:lnTo>
                <a:lnTo>
                  <a:pt x="10199671" y="6657866"/>
                </a:lnTo>
                <a:lnTo>
                  <a:pt x="10177455" y="6695987"/>
                </a:lnTo>
                <a:lnTo>
                  <a:pt x="10152859" y="6731725"/>
                </a:lnTo>
                <a:lnTo>
                  <a:pt x="10126675" y="6766669"/>
                </a:lnTo>
                <a:lnTo>
                  <a:pt x="10098905" y="6798437"/>
                </a:lnTo>
                <a:lnTo>
                  <a:pt x="10068753" y="6828615"/>
                </a:lnTo>
                <a:lnTo>
                  <a:pt x="10036223" y="6858000"/>
                </a:lnTo>
                <a:lnTo>
                  <a:pt x="9305465" y="6858000"/>
                </a:lnTo>
                <a:lnTo>
                  <a:pt x="8576293" y="6858000"/>
                </a:lnTo>
                <a:lnTo>
                  <a:pt x="8541381" y="6827027"/>
                </a:lnTo>
                <a:lnTo>
                  <a:pt x="8508057" y="6792877"/>
                </a:lnTo>
                <a:lnTo>
                  <a:pt x="8477113" y="6757139"/>
                </a:lnTo>
                <a:lnTo>
                  <a:pt x="8446962" y="6719813"/>
                </a:lnTo>
                <a:lnTo>
                  <a:pt x="8419986" y="6680104"/>
                </a:lnTo>
                <a:lnTo>
                  <a:pt x="8394596" y="6638012"/>
                </a:lnTo>
                <a:lnTo>
                  <a:pt x="8370792" y="6594332"/>
                </a:lnTo>
                <a:lnTo>
                  <a:pt x="8349369" y="6548269"/>
                </a:lnTo>
                <a:lnTo>
                  <a:pt x="8330327" y="6501413"/>
                </a:lnTo>
                <a:lnTo>
                  <a:pt x="8313664" y="6453762"/>
                </a:lnTo>
                <a:lnTo>
                  <a:pt x="8299383" y="6403728"/>
                </a:lnTo>
                <a:lnTo>
                  <a:pt x="8288274" y="6352107"/>
                </a:lnTo>
                <a:lnTo>
                  <a:pt x="8277960" y="6299691"/>
                </a:lnTo>
                <a:lnTo>
                  <a:pt x="8271613" y="6247275"/>
                </a:lnTo>
                <a:lnTo>
                  <a:pt x="8268439" y="6192476"/>
                </a:lnTo>
                <a:lnTo>
                  <a:pt x="8266058" y="6137677"/>
                </a:lnTo>
                <a:lnTo>
                  <a:pt x="8268439" y="6054288"/>
                </a:lnTo>
                <a:lnTo>
                  <a:pt x="8270819" y="6013785"/>
                </a:lnTo>
                <a:lnTo>
                  <a:pt x="8272406" y="5972488"/>
                </a:lnTo>
                <a:lnTo>
                  <a:pt x="8282720" y="5890687"/>
                </a:lnTo>
                <a:lnTo>
                  <a:pt x="8288274" y="5851772"/>
                </a:lnTo>
                <a:lnTo>
                  <a:pt x="8296209" y="5811269"/>
                </a:lnTo>
                <a:lnTo>
                  <a:pt x="8316045" y="5734233"/>
                </a:lnTo>
                <a:lnTo>
                  <a:pt x="8328740" y="5697701"/>
                </a:lnTo>
                <a:lnTo>
                  <a:pt x="8342228" y="5661169"/>
                </a:lnTo>
                <a:lnTo>
                  <a:pt x="8357304" y="5623842"/>
                </a:lnTo>
                <a:lnTo>
                  <a:pt x="8373966" y="5589692"/>
                </a:lnTo>
                <a:lnTo>
                  <a:pt x="8393008" y="5554748"/>
                </a:lnTo>
                <a:lnTo>
                  <a:pt x="8412844" y="5521393"/>
                </a:lnTo>
                <a:lnTo>
                  <a:pt x="8875420" y="5711202"/>
                </a:lnTo>
                <a:lnTo>
                  <a:pt x="8853203" y="5749323"/>
                </a:lnTo>
                <a:lnTo>
                  <a:pt x="8832574" y="5785061"/>
                </a:lnTo>
                <a:lnTo>
                  <a:pt x="8815912" y="5820799"/>
                </a:lnTo>
                <a:lnTo>
                  <a:pt x="8809564" y="5839859"/>
                </a:lnTo>
                <a:lnTo>
                  <a:pt x="8802423" y="5858126"/>
                </a:lnTo>
                <a:lnTo>
                  <a:pt x="8796869" y="5878774"/>
                </a:lnTo>
                <a:lnTo>
                  <a:pt x="8792902" y="5898629"/>
                </a:lnTo>
                <a:lnTo>
                  <a:pt x="8784968" y="5943103"/>
                </a:lnTo>
                <a:lnTo>
                  <a:pt x="8780207" y="5993931"/>
                </a:lnTo>
                <a:lnTo>
                  <a:pt x="8779413" y="6050318"/>
                </a:lnTo>
                <a:lnTo>
                  <a:pt x="8780207" y="6083673"/>
                </a:lnTo>
                <a:lnTo>
                  <a:pt x="8782587" y="6116235"/>
                </a:lnTo>
                <a:lnTo>
                  <a:pt x="8787348" y="6146413"/>
                </a:lnTo>
                <a:lnTo>
                  <a:pt x="8793696" y="6176592"/>
                </a:lnTo>
                <a:lnTo>
                  <a:pt x="8802423" y="6204389"/>
                </a:lnTo>
                <a:lnTo>
                  <a:pt x="8812738" y="6231391"/>
                </a:lnTo>
                <a:lnTo>
                  <a:pt x="8824640" y="6256805"/>
                </a:lnTo>
                <a:lnTo>
                  <a:pt x="8838128" y="6280630"/>
                </a:lnTo>
                <a:lnTo>
                  <a:pt x="8853203" y="6302073"/>
                </a:lnTo>
                <a:lnTo>
                  <a:pt x="8870660" y="6321928"/>
                </a:lnTo>
                <a:lnTo>
                  <a:pt x="8888908" y="6340194"/>
                </a:lnTo>
                <a:lnTo>
                  <a:pt x="8909537" y="6355283"/>
                </a:lnTo>
                <a:lnTo>
                  <a:pt x="8930961" y="6368784"/>
                </a:lnTo>
                <a:lnTo>
                  <a:pt x="8953970" y="6379903"/>
                </a:lnTo>
                <a:lnTo>
                  <a:pt x="8978567" y="6387845"/>
                </a:lnTo>
                <a:lnTo>
                  <a:pt x="9005544" y="6393404"/>
                </a:lnTo>
                <a:lnTo>
                  <a:pt x="9068225" y="6398963"/>
                </a:lnTo>
                <a:lnTo>
                  <a:pt x="9137255" y="6403728"/>
                </a:lnTo>
                <a:lnTo>
                  <a:pt x="9211045" y="6406905"/>
                </a:lnTo>
                <a:lnTo>
                  <a:pt x="9291182" y="6407699"/>
                </a:lnTo>
                <a:lnTo>
                  <a:pt x="9371320" y="6406905"/>
                </a:lnTo>
                <a:lnTo>
                  <a:pt x="9449870" y="6404523"/>
                </a:lnTo>
                <a:lnTo>
                  <a:pt x="9620461" y="6393404"/>
                </a:lnTo>
                <a:lnTo>
                  <a:pt x="9642677" y="6390227"/>
                </a:lnTo>
                <a:lnTo>
                  <a:pt x="9662512" y="6385462"/>
                </a:lnTo>
                <a:lnTo>
                  <a:pt x="9683142" y="6379109"/>
                </a:lnTo>
                <a:lnTo>
                  <a:pt x="9702185" y="6369579"/>
                </a:lnTo>
                <a:lnTo>
                  <a:pt x="9718847" y="6360048"/>
                </a:lnTo>
                <a:lnTo>
                  <a:pt x="9733922" y="6348930"/>
                </a:lnTo>
                <a:lnTo>
                  <a:pt x="9761692" y="6322722"/>
                </a:lnTo>
                <a:lnTo>
                  <a:pt x="9783115" y="6294925"/>
                </a:lnTo>
                <a:lnTo>
                  <a:pt x="9791844" y="6279836"/>
                </a:lnTo>
                <a:lnTo>
                  <a:pt x="9799778" y="6264747"/>
                </a:lnTo>
                <a:lnTo>
                  <a:pt x="9805331" y="6249657"/>
                </a:lnTo>
                <a:lnTo>
                  <a:pt x="9809299" y="6233773"/>
                </a:lnTo>
                <a:lnTo>
                  <a:pt x="9812473" y="6203595"/>
                </a:lnTo>
                <a:lnTo>
                  <a:pt x="9810886" y="6167062"/>
                </a:lnTo>
                <a:lnTo>
                  <a:pt x="9807712" y="6136883"/>
                </a:lnTo>
                <a:lnTo>
                  <a:pt x="9801365" y="6107499"/>
                </a:lnTo>
                <a:lnTo>
                  <a:pt x="9790256" y="6074143"/>
                </a:lnTo>
                <a:lnTo>
                  <a:pt x="9518107" y="6074143"/>
                </a:lnTo>
                <a:lnTo>
                  <a:pt x="9518107" y="6229008"/>
                </a:lnTo>
                <a:lnTo>
                  <a:pt x="9065052" y="6229008"/>
                </a:lnTo>
                <a:close/>
                <a:moveTo>
                  <a:pt x="6973234" y="5397500"/>
                </a:moveTo>
                <a:lnTo>
                  <a:pt x="7426112" y="5397500"/>
                </a:lnTo>
                <a:lnTo>
                  <a:pt x="7426112" y="5553954"/>
                </a:lnTo>
                <a:lnTo>
                  <a:pt x="8062996" y="5553954"/>
                </a:lnTo>
                <a:lnTo>
                  <a:pt x="8069342" y="5562690"/>
                </a:lnTo>
                <a:lnTo>
                  <a:pt x="8076480" y="5573809"/>
                </a:lnTo>
                <a:lnTo>
                  <a:pt x="8089963" y="5598428"/>
                </a:lnTo>
                <a:lnTo>
                  <a:pt x="8096308" y="5611929"/>
                </a:lnTo>
                <a:lnTo>
                  <a:pt x="8103447" y="5625430"/>
                </a:lnTo>
                <a:lnTo>
                  <a:pt x="8109791" y="5640520"/>
                </a:lnTo>
                <a:lnTo>
                  <a:pt x="8116137" y="5656403"/>
                </a:lnTo>
                <a:lnTo>
                  <a:pt x="8122481" y="5673081"/>
                </a:lnTo>
                <a:lnTo>
                  <a:pt x="8128827" y="5689759"/>
                </a:lnTo>
                <a:lnTo>
                  <a:pt x="8134378" y="5708025"/>
                </a:lnTo>
                <a:lnTo>
                  <a:pt x="8139930" y="5726291"/>
                </a:lnTo>
                <a:lnTo>
                  <a:pt x="8145482" y="5745352"/>
                </a:lnTo>
                <a:lnTo>
                  <a:pt x="8151034" y="5766001"/>
                </a:lnTo>
                <a:lnTo>
                  <a:pt x="8162138" y="5808092"/>
                </a:lnTo>
                <a:lnTo>
                  <a:pt x="8172449" y="5851772"/>
                </a:lnTo>
                <a:lnTo>
                  <a:pt x="8181173" y="5898629"/>
                </a:lnTo>
                <a:lnTo>
                  <a:pt x="8189105" y="5947868"/>
                </a:lnTo>
                <a:lnTo>
                  <a:pt x="8192277" y="5972488"/>
                </a:lnTo>
                <a:lnTo>
                  <a:pt x="8195450" y="5997902"/>
                </a:lnTo>
                <a:lnTo>
                  <a:pt x="8199415" y="6024904"/>
                </a:lnTo>
                <a:lnTo>
                  <a:pt x="8202588" y="6050318"/>
                </a:lnTo>
                <a:lnTo>
                  <a:pt x="8206553" y="6105116"/>
                </a:lnTo>
                <a:lnTo>
                  <a:pt x="8210519" y="6161503"/>
                </a:lnTo>
                <a:lnTo>
                  <a:pt x="8211312" y="6189299"/>
                </a:lnTo>
                <a:lnTo>
                  <a:pt x="8212105" y="6203595"/>
                </a:lnTo>
                <a:lnTo>
                  <a:pt x="8212105" y="6217890"/>
                </a:lnTo>
                <a:lnTo>
                  <a:pt x="8213691" y="6242509"/>
                </a:lnTo>
                <a:lnTo>
                  <a:pt x="8212105" y="6266335"/>
                </a:lnTo>
                <a:lnTo>
                  <a:pt x="8212105" y="6289366"/>
                </a:lnTo>
                <a:lnTo>
                  <a:pt x="8210519" y="6313192"/>
                </a:lnTo>
                <a:lnTo>
                  <a:pt x="8208140" y="6336223"/>
                </a:lnTo>
                <a:lnTo>
                  <a:pt x="8205761" y="6360048"/>
                </a:lnTo>
                <a:lnTo>
                  <a:pt x="8202588" y="6382285"/>
                </a:lnTo>
                <a:lnTo>
                  <a:pt x="8197829" y="6405317"/>
                </a:lnTo>
                <a:lnTo>
                  <a:pt x="8193070" y="6428348"/>
                </a:lnTo>
                <a:lnTo>
                  <a:pt x="8189105" y="6450585"/>
                </a:lnTo>
                <a:lnTo>
                  <a:pt x="8183552" y="6472822"/>
                </a:lnTo>
                <a:lnTo>
                  <a:pt x="8176414" y="6495059"/>
                </a:lnTo>
                <a:lnTo>
                  <a:pt x="8170069" y="6516502"/>
                </a:lnTo>
                <a:lnTo>
                  <a:pt x="8162138" y="6537151"/>
                </a:lnTo>
                <a:lnTo>
                  <a:pt x="8154207" y="6558594"/>
                </a:lnTo>
                <a:lnTo>
                  <a:pt x="8146276" y="6578448"/>
                </a:lnTo>
                <a:lnTo>
                  <a:pt x="8137551" y="6599891"/>
                </a:lnTo>
                <a:lnTo>
                  <a:pt x="8128034" y="6619746"/>
                </a:lnTo>
                <a:lnTo>
                  <a:pt x="8117723" y="6638806"/>
                </a:lnTo>
                <a:lnTo>
                  <a:pt x="8107412" y="6659455"/>
                </a:lnTo>
                <a:lnTo>
                  <a:pt x="8096308" y="6678515"/>
                </a:lnTo>
                <a:lnTo>
                  <a:pt x="8085205" y="6695987"/>
                </a:lnTo>
                <a:lnTo>
                  <a:pt x="8073307" y="6715047"/>
                </a:lnTo>
                <a:lnTo>
                  <a:pt x="8060617" y="6731725"/>
                </a:lnTo>
                <a:lnTo>
                  <a:pt x="8047134" y="6749991"/>
                </a:lnTo>
                <a:lnTo>
                  <a:pt x="8033651" y="6766669"/>
                </a:lnTo>
                <a:lnTo>
                  <a:pt x="8020961" y="6783347"/>
                </a:lnTo>
                <a:lnTo>
                  <a:pt x="8005892" y="6798437"/>
                </a:lnTo>
                <a:lnTo>
                  <a:pt x="7991615" y="6814320"/>
                </a:lnTo>
                <a:lnTo>
                  <a:pt x="7975752" y="6830204"/>
                </a:lnTo>
                <a:lnTo>
                  <a:pt x="7960682" y="6844499"/>
                </a:lnTo>
                <a:lnTo>
                  <a:pt x="7944820" y="6858000"/>
                </a:lnTo>
                <a:lnTo>
                  <a:pt x="7214346" y="6858000"/>
                </a:lnTo>
                <a:lnTo>
                  <a:pt x="6483871" y="6858000"/>
                </a:lnTo>
                <a:lnTo>
                  <a:pt x="6467216" y="6843705"/>
                </a:lnTo>
                <a:lnTo>
                  <a:pt x="6458491" y="6835763"/>
                </a:lnTo>
                <a:lnTo>
                  <a:pt x="6448974" y="6827027"/>
                </a:lnTo>
                <a:lnTo>
                  <a:pt x="6432318" y="6811143"/>
                </a:lnTo>
                <a:lnTo>
                  <a:pt x="6415662" y="6792877"/>
                </a:lnTo>
                <a:lnTo>
                  <a:pt x="6399800" y="6776199"/>
                </a:lnTo>
                <a:lnTo>
                  <a:pt x="6384730" y="6758727"/>
                </a:lnTo>
                <a:lnTo>
                  <a:pt x="6369661" y="6739667"/>
                </a:lnTo>
                <a:lnTo>
                  <a:pt x="6355384" y="6720607"/>
                </a:lnTo>
                <a:lnTo>
                  <a:pt x="6341108" y="6700752"/>
                </a:lnTo>
                <a:lnTo>
                  <a:pt x="6327624" y="6680104"/>
                </a:lnTo>
                <a:lnTo>
                  <a:pt x="6314142" y="6659455"/>
                </a:lnTo>
                <a:lnTo>
                  <a:pt x="6302244" y="6638012"/>
                </a:lnTo>
                <a:lnTo>
                  <a:pt x="6289554" y="6616569"/>
                </a:lnTo>
                <a:lnTo>
                  <a:pt x="6278450" y="6594332"/>
                </a:lnTo>
                <a:lnTo>
                  <a:pt x="6267347" y="6572095"/>
                </a:lnTo>
                <a:lnTo>
                  <a:pt x="6257036" y="6548269"/>
                </a:lnTo>
                <a:lnTo>
                  <a:pt x="6247519" y="6525238"/>
                </a:lnTo>
                <a:lnTo>
                  <a:pt x="6238794" y="6501413"/>
                </a:lnTo>
                <a:lnTo>
                  <a:pt x="6229277" y="6478381"/>
                </a:lnTo>
                <a:lnTo>
                  <a:pt x="6221345" y="6453762"/>
                </a:lnTo>
                <a:lnTo>
                  <a:pt x="6215000" y="6429142"/>
                </a:lnTo>
                <a:lnTo>
                  <a:pt x="6208655" y="6403728"/>
                </a:lnTo>
                <a:lnTo>
                  <a:pt x="6201517" y="6377520"/>
                </a:lnTo>
                <a:lnTo>
                  <a:pt x="6195965" y="6352107"/>
                </a:lnTo>
                <a:lnTo>
                  <a:pt x="6190413" y="6326693"/>
                </a:lnTo>
                <a:lnTo>
                  <a:pt x="6187240" y="6299691"/>
                </a:lnTo>
                <a:lnTo>
                  <a:pt x="6182482" y="6274277"/>
                </a:lnTo>
                <a:lnTo>
                  <a:pt x="6180102" y="6247275"/>
                </a:lnTo>
                <a:lnTo>
                  <a:pt x="6176930" y="6219478"/>
                </a:lnTo>
                <a:lnTo>
                  <a:pt x="6176136" y="6192476"/>
                </a:lnTo>
                <a:lnTo>
                  <a:pt x="6174550" y="6165474"/>
                </a:lnTo>
                <a:lnTo>
                  <a:pt x="6174550" y="6137677"/>
                </a:lnTo>
                <a:lnTo>
                  <a:pt x="6174550" y="6096380"/>
                </a:lnTo>
                <a:lnTo>
                  <a:pt x="6176136" y="6055083"/>
                </a:lnTo>
                <a:lnTo>
                  <a:pt x="6178516" y="6013785"/>
                </a:lnTo>
                <a:lnTo>
                  <a:pt x="6181688" y="5972488"/>
                </a:lnTo>
                <a:lnTo>
                  <a:pt x="6184861" y="5931984"/>
                </a:lnTo>
                <a:lnTo>
                  <a:pt x="6190413" y="5890687"/>
                </a:lnTo>
                <a:lnTo>
                  <a:pt x="6197551" y="5851772"/>
                </a:lnTo>
                <a:lnTo>
                  <a:pt x="6200724" y="5831918"/>
                </a:lnTo>
                <a:lnTo>
                  <a:pt x="6204689" y="5812857"/>
                </a:lnTo>
                <a:lnTo>
                  <a:pt x="6214207" y="5773942"/>
                </a:lnTo>
                <a:lnTo>
                  <a:pt x="6218173" y="5754882"/>
                </a:lnTo>
                <a:lnTo>
                  <a:pt x="6223725" y="5734233"/>
                </a:lnTo>
                <a:lnTo>
                  <a:pt x="6229277" y="5716761"/>
                </a:lnTo>
                <a:lnTo>
                  <a:pt x="6236415" y="5697701"/>
                </a:lnTo>
                <a:lnTo>
                  <a:pt x="6242759" y="5678641"/>
                </a:lnTo>
                <a:lnTo>
                  <a:pt x="6249898" y="5661169"/>
                </a:lnTo>
                <a:lnTo>
                  <a:pt x="6257036" y="5642902"/>
                </a:lnTo>
                <a:lnTo>
                  <a:pt x="6264968" y="5623842"/>
                </a:lnTo>
                <a:lnTo>
                  <a:pt x="6272899" y="5607164"/>
                </a:lnTo>
                <a:lnTo>
                  <a:pt x="6281623" y="5589692"/>
                </a:lnTo>
                <a:lnTo>
                  <a:pt x="6291141" y="5571426"/>
                </a:lnTo>
                <a:lnTo>
                  <a:pt x="6300658" y="5554748"/>
                </a:lnTo>
                <a:lnTo>
                  <a:pt x="6322072" y="5521393"/>
                </a:lnTo>
                <a:lnTo>
                  <a:pt x="6782882" y="5711202"/>
                </a:lnTo>
                <a:lnTo>
                  <a:pt x="6760674" y="5749323"/>
                </a:lnTo>
                <a:lnTo>
                  <a:pt x="6740053" y="5785061"/>
                </a:lnTo>
                <a:lnTo>
                  <a:pt x="6732122" y="5802533"/>
                </a:lnTo>
                <a:lnTo>
                  <a:pt x="6723398" y="5821593"/>
                </a:lnTo>
                <a:lnTo>
                  <a:pt x="6717052" y="5839859"/>
                </a:lnTo>
                <a:lnTo>
                  <a:pt x="6709914" y="5858126"/>
                </a:lnTo>
                <a:lnTo>
                  <a:pt x="6704362" y="5878774"/>
                </a:lnTo>
                <a:lnTo>
                  <a:pt x="6700397" y="5898629"/>
                </a:lnTo>
                <a:lnTo>
                  <a:pt x="6695637" y="5920866"/>
                </a:lnTo>
                <a:lnTo>
                  <a:pt x="6692466" y="5943103"/>
                </a:lnTo>
                <a:lnTo>
                  <a:pt x="6690879" y="5955810"/>
                </a:lnTo>
                <a:lnTo>
                  <a:pt x="6690086" y="5967723"/>
                </a:lnTo>
                <a:lnTo>
                  <a:pt x="6687707" y="5993931"/>
                </a:lnTo>
                <a:lnTo>
                  <a:pt x="6686913" y="6021727"/>
                </a:lnTo>
                <a:lnTo>
                  <a:pt x="6686913" y="6050318"/>
                </a:lnTo>
                <a:lnTo>
                  <a:pt x="6686913" y="6066995"/>
                </a:lnTo>
                <a:lnTo>
                  <a:pt x="6687707" y="6083673"/>
                </a:lnTo>
                <a:lnTo>
                  <a:pt x="6689293" y="6099557"/>
                </a:lnTo>
                <a:lnTo>
                  <a:pt x="6690879" y="6116235"/>
                </a:lnTo>
                <a:lnTo>
                  <a:pt x="6692466" y="6132118"/>
                </a:lnTo>
                <a:lnTo>
                  <a:pt x="6695637" y="6146413"/>
                </a:lnTo>
                <a:lnTo>
                  <a:pt x="6698810" y="6162297"/>
                </a:lnTo>
                <a:lnTo>
                  <a:pt x="6702776" y="6176592"/>
                </a:lnTo>
                <a:lnTo>
                  <a:pt x="6705948" y="6190888"/>
                </a:lnTo>
                <a:lnTo>
                  <a:pt x="6709914" y="6204389"/>
                </a:lnTo>
                <a:lnTo>
                  <a:pt x="6714673" y="6217890"/>
                </a:lnTo>
                <a:lnTo>
                  <a:pt x="6720225" y="6231391"/>
                </a:lnTo>
                <a:lnTo>
                  <a:pt x="6725777" y="6244892"/>
                </a:lnTo>
                <a:lnTo>
                  <a:pt x="6732122" y="6256805"/>
                </a:lnTo>
                <a:lnTo>
                  <a:pt x="6739260" y="6269512"/>
                </a:lnTo>
                <a:lnTo>
                  <a:pt x="6745605" y="6280630"/>
                </a:lnTo>
                <a:lnTo>
                  <a:pt x="6753536" y="6291749"/>
                </a:lnTo>
                <a:lnTo>
                  <a:pt x="6761468" y="6302867"/>
                </a:lnTo>
                <a:lnTo>
                  <a:pt x="6769399" y="6313192"/>
                </a:lnTo>
                <a:lnTo>
                  <a:pt x="6778123" y="6321928"/>
                </a:lnTo>
                <a:lnTo>
                  <a:pt x="6786848" y="6330664"/>
                </a:lnTo>
                <a:lnTo>
                  <a:pt x="6797159" y="6340194"/>
                </a:lnTo>
                <a:lnTo>
                  <a:pt x="6801917" y="6344165"/>
                </a:lnTo>
                <a:lnTo>
                  <a:pt x="6807470" y="6347341"/>
                </a:lnTo>
                <a:lnTo>
                  <a:pt x="6816987" y="6355283"/>
                </a:lnTo>
                <a:lnTo>
                  <a:pt x="6827298" y="6362431"/>
                </a:lnTo>
                <a:lnTo>
                  <a:pt x="6838402" y="6368784"/>
                </a:lnTo>
                <a:lnTo>
                  <a:pt x="6851092" y="6374344"/>
                </a:lnTo>
                <a:lnTo>
                  <a:pt x="6856644" y="6376726"/>
                </a:lnTo>
                <a:lnTo>
                  <a:pt x="6862195" y="6379903"/>
                </a:lnTo>
                <a:lnTo>
                  <a:pt x="6874093" y="6384668"/>
                </a:lnTo>
                <a:lnTo>
                  <a:pt x="6887576" y="6387845"/>
                </a:lnTo>
                <a:lnTo>
                  <a:pt x="6899473" y="6391021"/>
                </a:lnTo>
                <a:lnTo>
                  <a:pt x="6912956" y="6393404"/>
                </a:lnTo>
                <a:lnTo>
                  <a:pt x="6944681" y="6396581"/>
                </a:lnTo>
                <a:lnTo>
                  <a:pt x="6975613" y="6399757"/>
                </a:lnTo>
                <a:lnTo>
                  <a:pt x="7008925" y="6402140"/>
                </a:lnTo>
                <a:lnTo>
                  <a:pt x="7044616" y="6404523"/>
                </a:lnTo>
                <a:lnTo>
                  <a:pt x="7081893" y="6405317"/>
                </a:lnTo>
                <a:lnTo>
                  <a:pt x="7119170" y="6406905"/>
                </a:lnTo>
                <a:lnTo>
                  <a:pt x="7158827" y="6407699"/>
                </a:lnTo>
                <a:lnTo>
                  <a:pt x="7200069" y="6407699"/>
                </a:lnTo>
                <a:lnTo>
                  <a:pt x="7239726" y="6407699"/>
                </a:lnTo>
                <a:lnTo>
                  <a:pt x="7278590" y="6406905"/>
                </a:lnTo>
                <a:lnTo>
                  <a:pt x="7318246" y="6405317"/>
                </a:lnTo>
                <a:lnTo>
                  <a:pt x="7357109" y="6404523"/>
                </a:lnTo>
                <a:lnTo>
                  <a:pt x="7438802" y="6399757"/>
                </a:lnTo>
                <a:lnTo>
                  <a:pt x="7527632" y="6393404"/>
                </a:lnTo>
                <a:lnTo>
                  <a:pt x="7538737" y="6392610"/>
                </a:lnTo>
                <a:lnTo>
                  <a:pt x="7549841" y="6390227"/>
                </a:lnTo>
                <a:lnTo>
                  <a:pt x="7560944" y="6387845"/>
                </a:lnTo>
                <a:lnTo>
                  <a:pt x="7571255" y="6385462"/>
                </a:lnTo>
                <a:lnTo>
                  <a:pt x="7581565" y="6382285"/>
                </a:lnTo>
                <a:lnTo>
                  <a:pt x="7590290" y="6379109"/>
                </a:lnTo>
                <a:lnTo>
                  <a:pt x="7599807" y="6374344"/>
                </a:lnTo>
                <a:lnTo>
                  <a:pt x="7609326" y="6369579"/>
                </a:lnTo>
                <a:lnTo>
                  <a:pt x="7625981" y="6360048"/>
                </a:lnTo>
                <a:lnTo>
                  <a:pt x="7634706" y="6354489"/>
                </a:lnTo>
                <a:lnTo>
                  <a:pt x="7642637" y="6348930"/>
                </a:lnTo>
                <a:lnTo>
                  <a:pt x="7656913" y="6336223"/>
                </a:lnTo>
                <a:lnTo>
                  <a:pt x="7669603" y="6322722"/>
                </a:lnTo>
                <a:lnTo>
                  <a:pt x="7672776" y="6319545"/>
                </a:lnTo>
                <a:lnTo>
                  <a:pt x="7675949" y="6316368"/>
                </a:lnTo>
                <a:lnTo>
                  <a:pt x="7681500" y="6310015"/>
                </a:lnTo>
                <a:lnTo>
                  <a:pt x="7691811" y="6294925"/>
                </a:lnTo>
                <a:lnTo>
                  <a:pt x="7695777" y="6286984"/>
                </a:lnTo>
                <a:lnTo>
                  <a:pt x="7700536" y="6279836"/>
                </a:lnTo>
                <a:lnTo>
                  <a:pt x="7706880" y="6264747"/>
                </a:lnTo>
                <a:lnTo>
                  <a:pt x="7710846" y="6256805"/>
                </a:lnTo>
                <a:lnTo>
                  <a:pt x="7712432" y="6249657"/>
                </a:lnTo>
                <a:lnTo>
                  <a:pt x="7717191" y="6233773"/>
                </a:lnTo>
                <a:lnTo>
                  <a:pt x="7719570" y="6217890"/>
                </a:lnTo>
                <a:lnTo>
                  <a:pt x="7720364" y="6203595"/>
                </a:lnTo>
                <a:lnTo>
                  <a:pt x="7719570" y="6184534"/>
                </a:lnTo>
                <a:lnTo>
                  <a:pt x="7719570" y="6167856"/>
                </a:lnTo>
                <a:lnTo>
                  <a:pt x="7717984" y="6159120"/>
                </a:lnTo>
                <a:lnTo>
                  <a:pt x="7717191" y="6151179"/>
                </a:lnTo>
                <a:lnTo>
                  <a:pt x="7714812" y="6136883"/>
                </a:lnTo>
                <a:lnTo>
                  <a:pt x="7711640" y="6121794"/>
                </a:lnTo>
                <a:lnTo>
                  <a:pt x="7708467" y="6107499"/>
                </a:lnTo>
                <a:lnTo>
                  <a:pt x="7703708" y="6091615"/>
                </a:lnTo>
                <a:lnTo>
                  <a:pt x="7697363" y="6074143"/>
                </a:lnTo>
                <a:lnTo>
                  <a:pt x="7426112" y="6074143"/>
                </a:lnTo>
                <a:lnTo>
                  <a:pt x="7426112" y="6229008"/>
                </a:lnTo>
                <a:lnTo>
                  <a:pt x="6973234" y="6229008"/>
                </a:lnTo>
                <a:close/>
                <a:moveTo>
                  <a:pt x="4869031" y="5397500"/>
                </a:moveTo>
                <a:lnTo>
                  <a:pt x="5321908" y="5397500"/>
                </a:lnTo>
                <a:lnTo>
                  <a:pt x="5321908" y="5553954"/>
                </a:lnTo>
                <a:lnTo>
                  <a:pt x="5958793" y="5553954"/>
                </a:lnTo>
                <a:lnTo>
                  <a:pt x="5965138" y="5562690"/>
                </a:lnTo>
                <a:lnTo>
                  <a:pt x="5972276" y="5573809"/>
                </a:lnTo>
                <a:lnTo>
                  <a:pt x="5986553" y="5598428"/>
                </a:lnTo>
                <a:lnTo>
                  <a:pt x="5993691" y="5611929"/>
                </a:lnTo>
                <a:lnTo>
                  <a:pt x="5999243" y="5625430"/>
                </a:lnTo>
                <a:lnTo>
                  <a:pt x="6005588" y="5640520"/>
                </a:lnTo>
                <a:lnTo>
                  <a:pt x="6012725" y="5656403"/>
                </a:lnTo>
                <a:lnTo>
                  <a:pt x="6019072" y="5673081"/>
                </a:lnTo>
                <a:lnTo>
                  <a:pt x="6024623" y="5689759"/>
                </a:lnTo>
                <a:lnTo>
                  <a:pt x="6030175" y="5708025"/>
                </a:lnTo>
                <a:lnTo>
                  <a:pt x="6036520" y="5726291"/>
                </a:lnTo>
                <a:lnTo>
                  <a:pt x="6042865" y="5745352"/>
                </a:lnTo>
                <a:lnTo>
                  <a:pt x="6048416" y="5766001"/>
                </a:lnTo>
                <a:lnTo>
                  <a:pt x="6057935" y="5808092"/>
                </a:lnTo>
                <a:lnTo>
                  <a:pt x="6068246" y="5851772"/>
                </a:lnTo>
                <a:lnTo>
                  <a:pt x="6076969" y="5898629"/>
                </a:lnTo>
                <a:lnTo>
                  <a:pt x="6084902" y="5947868"/>
                </a:lnTo>
                <a:lnTo>
                  <a:pt x="6089659" y="5972488"/>
                </a:lnTo>
                <a:lnTo>
                  <a:pt x="6092833" y="5997902"/>
                </a:lnTo>
                <a:lnTo>
                  <a:pt x="6096005" y="6024904"/>
                </a:lnTo>
                <a:lnTo>
                  <a:pt x="6098384" y="6050318"/>
                </a:lnTo>
                <a:lnTo>
                  <a:pt x="6102349" y="6105116"/>
                </a:lnTo>
                <a:lnTo>
                  <a:pt x="6107108" y="6161503"/>
                </a:lnTo>
                <a:lnTo>
                  <a:pt x="6107901" y="6189299"/>
                </a:lnTo>
                <a:lnTo>
                  <a:pt x="6107901" y="6203595"/>
                </a:lnTo>
                <a:lnTo>
                  <a:pt x="6109487" y="6217890"/>
                </a:lnTo>
                <a:lnTo>
                  <a:pt x="6109487" y="6242509"/>
                </a:lnTo>
                <a:lnTo>
                  <a:pt x="6109487" y="6266335"/>
                </a:lnTo>
                <a:lnTo>
                  <a:pt x="6107901" y="6289366"/>
                </a:lnTo>
                <a:lnTo>
                  <a:pt x="6107108" y="6313192"/>
                </a:lnTo>
                <a:lnTo>
                  <a:pt x="6104729" y="6336223"/>
                </a:lnTo>
                <a:lnTo>
                  <a:pt x="6101557" y="6360048"/>
                </a:lnTo>
                <a:lnTo>
                  <a:pt x="6098384" y="6382285"/>
                </a:lnTo>
                <a:lnTo>
                  <a:pt x="6095211" y="6405317"/>
                </a:lnTo>
                <a:lnTo>
                  <a:pt x="6090453" y="6428348"/>
                </a:lnTo>
                <a:lnTo>
                  <a:pt x="6084902" y="6450585"/>
                </a:lnTo>
                <a:lnTo>
                  <a:pt x="6079350" y="6472822"/>
                </a:lnTo>
                <a:lnTo>
                  <a:pt x="6072210" y="6495059"/>
                </a:lnTo>
                <a:lnTo>
                  <a:pt x="6065867" y="6516502"/>
                </a:lnTo>
                <a:lnTo>
                  <a:pt x="6059522" y="6537151"/>
                </a:lnTo>
                <a:lnTo>
                  <a:pt x="6051589" y="6558594"/>
                </a:lnTo>
                <a:lnTo>
                  <a:pt x="6042865" y="6578448"/>
                </a:lnTo>
                <a:lnTo>
                  <a:pt x="6033349" y="6599891"/>
                </a:lnTo>
                <a:lnTo>
                  <a:pt x="6023830" y="6619746"/>
                </a:lnTo>
                <a:lnTo>
                  <a:pt x="6014312" y="6638806"/>
                </a:lnTo>
                <a:lnTo>
                  <a:pt x="6003209" y="6659455"/>
                </a:lnTo>
                <a:lnTo>
                  <a:pt x="5992104" y="6678515"/>
                </a:lnTo>
                <a:lnTo>
                  <a:pt x="5981002" y="6695987"/>
                </a:lnTo>
                <a:lnTo>
                  <a:pt x="5969104" y="6715047"/>
                </a:lnTo>
                <a:lnTo>
                  <a:pt x="5956414" y="6731725"/>
                </a:lnTo>
                <a:lnTo>
                  <a:pt x="5944517" y="6749991"/>
                </a:lnTo>
                <a:lnTo>
                  <a:pt x="5931034" y="6766669"/>
                </a:lnTo>
                <a:lnTo>
                  <a:pt x="5916758" y="6783347"/>
                </a:lnTo>
                <a:lnTo>
                  <a:pt x="5901688" y="6798437"/>
                </a:lnTo>
                <a:lnTo>
                  <a:pt x="5887411" y="6814320"/>
                </a:lnTo>
                <a:lnTo>
                  <a:pt x="5873135" y="6830204"/>
                </a:lnTo>
                <a:lnTo>
                  <a:pt x="5857273" y="6844499"/>
                </a:lnTo>
                <a:lnTo>
                  <a:pt x="5840618" y="6858000"/>
                </a:lnTo>
                <a:lnTo>
                  <a:pt x="5110142" y="6858000"/>
                </a:lnTo>
                <a:lnTo>
                  <a:pt x="4380461" y="6858000"/>
                </a:lnTo>
                <a:lnTo>
                  <a:pt x="4363012" y="6843705"/>
                </a:lnTo>
                <a:lnTo>
                  <a:pt x="4354288" y="6835763"/>
                </a:lnTo>
                <a:lnTo>
                  <a:pt x="4344770" y="6827027"/>
                </a:lnTo>
                <a:lnTo>
                  <a:pt x="4328115" y="6811143"/>
                </a:lnTo>
                <a:lnTo>
                  <a:pt x="4313045" y="6792877"/>
                </a:lnTo>
                <a:lnTo>
                  <a:pt x="4296390" y="6776199"/>
                </a:lnTo>
                <a:lnTo>
                  <a:pt x="4280526" y="6758727"/>
                </a:lnTo>
                <a:lnTo>
                  <a:pt x="4266250" y="6739667"/>
                </a:lnTo>
                <a:lnTo>
                  <a:pt x="4251180" y="6720607"/>
                </a:lnTo>
                <a:lnTo>
                  <a:pt x="4236905" y="6700752"/>
                </a:lnTo>
                <a:lnTo>
                  <a:pt x="4223421" y="6680104"/>
                </a:lnTo>
                <a:lnTo>
                  <a:pt x="4211525" y="6659455"/>
                </a:lnTo>
                <a:lnTo>
                  <a:pt x="4198041" y="6638012"/>
                </a:lnTo>
                <a:lnTo>
                  <a:pt x="4186939" y="6616569"/>
                </a:lnTo>
                <a:lnTo>
                  <a:pt x="4175835" y="6594332"/>
                </a:lnTo>
                <a:lnTo>
                  <a:pt x="4164731" y="6572095"/>
                </a:lnTo>
                <a:lnTo>
                  <a:pt x="4154420" y="6548269"/>
                </a:lnTo>
                <a:lnTo>
                  <a:pt x="4144109" y="6525238"/>
                </a:lnTo>
                <a:lnTo>
                  <a:pt x="4135385" y="6501413"/>
                </a:lnTo>
                <a:lnTo>
                  <a:pt x="4126660" y="6478381"/>
                </a:lnTo>
                <a:lnTo>
                  <a:pt x="4118729" y="6453762"/>
                </a:lnTo>
                <a:lnTo>
                  <a:pt x="4110797" y="6429142"/>
                </a:lnTo>
                <a:lnTo>
                  <a:pt x="4104453" y="6403728"/>
                </a:lnTo>
                <a:lnTo>
                  <a:pt x="4097315" y="6377520"/>
                </a:lnTo>
                <a:lnTo>
                  <a:pt x="4091763" y="6352107"/>
                </a:lnTo>
                <a:lnTo>
                  <a:pt x="4087797" y="6326693"/>
                </a:lnTo>
                <a:lnTo>
                  <a:pt x="4083039" y="6299691"/>
                </a:lnTo>
                <a:lnTo>
                  <a:pt x="4079867" y="6274277"/>
                </a:lnTo>
                <a:lnTo>
                  <a:pt x="4076693" y="6247275"/>
                </a:lnTo>
                <a:lnTo>
                  <a:pt x="4074314" y="6219478"/>
                </a:lnTo>
                <a:lnTo>
                  <a:pt x="4071936" y="6192476"/>
                </a:lnTo>
                <a:lnTo>
                  <a:pt x="4070349" y="6165474"/>
                </a:lnTo>
                <a:lnTo>
                  <a:pt x="4070349" y="6137677"/>
                </a:lnTo>
                <a:lnTo>
                  <a:pt x="4070349" y="6096380"/>
                </a:lnTo>
                <a:lnTo>
                  <a:pt x="4071936" y="6055083"/>
                </a:lnTo>
                <a:lnTo>
                  <a:pt x="4074314" y="6013785"/>
                </a:lnTo>
                <a:lnTo>
                  <a:pt x="4077486" y="5972488"/>
                </a:lnTo>
                <a:lnTo>
                  <a:pt x="4082245" y="5931984"/>
                </a:lnTo>
                <a:lnTo>
                  <a:pt x="4086212" y="5892275"/>
                </a:lnTo>
                <a:lnTo>
                  <a:pt x="4093350" y="5851772"/>
                </a:lnTo>
                <a:lnTo>
                  <a:pt x="4096521" y="5831918"/>
                </a:lnTo>
                <a:lnTo>
                  <a:pt x="4100487" y="5812857"/>
                </a:lnTo>
                <a:lnTo>
                  <a:pt x="4110004" y="5773942"/>
                </a:lnTo>
                <a:lnTo>
                  <a:pt x="4115556" y="5754882"/>
                </a:lnTo>
                <a:lnTo>
                  <a:pt x="4121108" y="5734233"/>
                </a:lnTo>
                <a:lnTo>
                  <a:pt x="4126660" y="5716761"/>
                </a:lnTo>
                <a:lnTo>
                  <a:pt x="4132213" y="5697701"/>
                </a:lnTo>
                <a:lnTo>
                  <a:pt x="4138558" y="5678641"/>
                </a:lnTo>
                <a:lnTo>
                  <a:pt x="4146489" y="5661169"/>
                </a:lnTo>
                <a:lnTo>
                  <a:pt x="4153626" y="5642902"/>
                </a:lnTo>
                <a:lnTo>
                  <a:pt x="4160765" y="5623842"/>
                </a:lnTo>
                <a:lnTo>
                  <a:pt x="4170283" y="5607164"/>
                </a:lnTo>
                <a:lnTo>
                  <a:pt x="4179008" y="5589692"/>
                </a:lnTo>
                <a:lnTo>
                  <a:pt x="4187731" y="5571426"/>
                </a:lnTo>
                <a:lnTo>
                  <a:pt x="4196454" y="5554748"/>
                </a:lnTo>
                <a:lnTo>
                  <a:pt x="4217869" y="5521393"/>
                </a:lnTo>
                <a:lnTo>
                  <a:pt x="4679472" y="5711202"/>
                </a:lnTo>
                <a:lnTo>
                  <a:pt x="4656470" y="5749323"/>
                </a:lnTo>
                <a:lnTo>
                  <a:pt x="4637437" y="5785061"/>
                </a:lnTo>
                <a:lnTo>
                  <a:pt x="4628712" y="5802533"/>
                </a:lnTo>
                <a:lnTo>
                  <a:pt x="4620780" y="5821593"/>
                </a:lnTo>
                <a:lnTo>
                  <a:pt x="4612850" y="5839859"/>
                </a:lnTo>
                <a:lnTo>
                  <a:pt x="4607296" y="5858126"/>
                </a:lnTo>
                <a:lnTo>
                  <a:pt x="4601745" y="5878774"/>
                </a:lnTo>
                <a:lnTo>
                  <a:pt x="4596194" y="5898629"/>
                </a:lnTo>
                <a:lnTo>
                  <a:pt x="4593021" y="5920866"/>
                </a:lnTo>
                <a:lnTo>
                  <a:pt x="4589055" y="5943103"/>
                </a:lnTo>
                <a:lnTo>
                  <a:pt x="4588263" y="5955810"/>
                </a:lnTo>
                <a:lnTo>
                  <a:pt x="4585883" y="5967723"/>
                </a:lnTo>
                <a:lnTo>
                  <a:pt x="4585089" y="5993931"/>
                </a:lnTo>
                <a:lnTo>
                  <a:pt x="4583503" y="6021727"/>
                </a:lnTo>
                <a:lnTo>
                  <a:pt x="4583503" y="6050318"/>
                </a:lnTo>
                <a:lnTo>
                  <a:pt x="4583503" y="6066995"/>
                </a:lnTo>
                <a:lnTo>
                  <a:pt x="4583503" y="6083673"/>
                </a:lnTo>
                <a:lnTo>
                  <a:pt x="4585089" y="6101145"/>
                </a:lnTo>
                <a:lnTo>
                  <a:pt x="4587470" y="6116235"/>
                </a:lnTo>
                <a:lnTo>
                  <a:pt x="4589055" y="6132118"/>
                </a:lnTo>
                <a:lnTo>
                  <a:pt x="4591434" y="6146413"/>
                </a:lnTo>
                <a:lnTo>
                  <a:pt x="4594607" y="6162297"/>
                </a:lnTo>
                <a:lnTo>
                  <a:pt x="4598572" y="6176592"/>
                </a:lnTo>
                <a:lnTo>
                  <a:pt x="4602538" y="6190888"/>
                </a:lnTo>
                <a:lnTo>
                  <a:pt x="4607296" y="6204389"/>
                </a:lnTo>
                <a:lnTo>
                  <a:pt x="4611263" y="6219478"/>
                </a:lnTo>
                <a:lnTo>
                  <a:pt x="4616815" y="6231391"/>
                </a:lnTo>
                <a:lnTo>
                  <a:pt x="4623159" y="6244892"/>
                </a:lnTo>
                <a:lnTo>
                  <a:pt x="4628712" y="6256805"/>
                </a:lnTo>
                <a:lnTo>
                  <a:pt x="4635056" y="6269512"/>
                </a:lnTo>
                <a:lnTo>
                  <a:pt x="4641401" y="6280630"/>
                </a:lnTo>
                <a:lnTo>
                  <a:pt x="4649332" y="6291749"/>
                </a:lnTo>
                <a:lnTo>
                  <a:pt x="4657265" y="6302867"/>
                </a:lnTo>
                <a:lnTo>
                  <a:pt x="4665988" y="6313192"/>
                </a:lnTo>
                <a:lnTo>
                  <a:pt x="4673920" y="6321928"/>
                </a:lnTo>
                <a:lnTo>
                  <a:pt x="4684231" y="6330664"/>
                </a:lnTo>
                <a:lnTo>
                  <a:pt x="4692956" y="6340194"/>
                </a:lnTo>
                <a:lnTo>
                  <a:pt x="4698507" y="6344165"/>
                </a:lnTo>
                <a:lnTo>
                  <a:pt x="4703267" y="6347341"/>
                </a:lnTo>
                <a:lnTo>
                  <a:pt x="4712784" y="6355283"/>
                </a:lnTo>
                <a:lnTo>
                  <a:pt x="4723887" y="6362431"/>
                </a:lnTo>
                <a:lnTo>
                  <a:pt x="4735784" y="6368784"/>
                </a:lnTo>
                <a:lnTo>
                  <a:pt x="4746888" y="6374344"/>
                </a:lnTo>
                <a:lnTo>
                  <a:pt x="4752441" y="6377520"/>
                </a:lnTo>
                <a:lnTo>
                  <a:pt x="4758785" y="6379903"/>
                </a:lnTo>
                <a:lnTo>
                  <a:pt x="4771474" y="6384668"/>
                </a:lnTo>
                <a:lnTo>
                  <a:pt x="4783372" y="6387845"/>
                </a:lnTo>
                <a:lnTo>
                  <a:pt x="4796855" y="6391021"/>
                </a:lnTo>
                <a:lnTo>
                  <a:pt x="4810338" y="6393404"/>
                </a:lnTo>
                <a:lnTo>
                  <a:pt x="4840477" y="6396581"/>
                </a:lnTo>
                <a:lnTo>
                  <a:pt x="4872203" y="6399757"/>
                </a:lnTo>
                <a:lnTo>
                  <a:pt x="4906308" y="6402140"/>
                </a:lnTo>
                <a:lnTo>
                  <a:pt x="4940413" y="6404523"/>
                </a:lnTo>
                <a:lnTo>
                  <a:pt x="4977689" y="6405317"/>
                </a:lnTo>
                <a:lnTo>
                  <a:pt x="5014966" y="6406905"/>
                </a:lnTo>
                <a:lnTo>
                  <a:pt x="5054623" y="6407699"/>
                </a:lnTo>
                <a:lnTo>
                  <a:pt x="5095866" y="6407699"/>
                </a:lnTo>
                <a:lnTo>
                  <a:pt x="5135522" y="6407699"/>
                </a:lnTo>
                <a:lnTo>
                  <a:pt x="5175972" y="6406905"/>
                </a:lnTo>
                <a:lnTo>
                  <a:pt x="5214835" y="6405317"/>
                </a:lnTo>
                <a:lnTo>
                  <a:pt x="5252906" y="6404523"/>
                </a:lnTo>
                <a:lnTo>
                  <a:pt x="5293355" y="6402140"/>
                </a:lnTo>
                <a:lnTo>
                  <a:pt x="5334599" y="6399757"/>
                </a:lnTo>
                <a:lnTo>
                  <a:pt x="5423429" y="6393404"/>
                </a:lnTo>
                <a:lnTo>
                  <a:pt x="5436120" y="6392610"/>
                </a:lnTo>
                <a:lnTo>
                  <a:pt x="5445637" y="6390227"/>
                </a:lnTo>
                <a:lnTo>
                  <a:pt x="5456740" y="6387845"/>
                </a:lnTo>
                <a:lnTo>
                  <a:pt x="5467051" y="6385462"/>
                </a:lnTo>
                <a:lnTo>
                  <a:pt x="5477361" y="6382285"/>
                </a:lnTo>
                <a:lnTo>
                  <a:pt x="5486881" y="6379109"/>
                </a:lnTo>
                <a:lnTo>
                  <a:pt x="5496397" y="6374344"/>
                </a:lnTo>
                <a:lnTo>
                  <a:pt x="5505123" y="6369579"/>
                </a:lnTo>
                <a:lnTo>
                  <a:pt x="5522572" y="6360048"/>
                </a:lnTo>
                <a:lnTo>
                  <a:pt x="5530502" y="6354489"/>
                </a:lnTo>
                <a:lnTo>
                  <a:pt x="5538433" y="6348930"/>
                </a:lnTo>
                <a:lnTo>
                  <a:pt x="5552710" y="6336223"/>
                </a:lnTo>
                <a:lnTo>
                  <a:pt x="5566194" y="6322722"/>
                </a:lnTo>
                <a:lnTo>
                  <a:pt x="5568572" y="6319545"/>
                </a:lnTo>
                <a:lnTo>
                  <a:pt x="5571745" y="6316368"/>
                </a:lnTo>
                <a:lnTo>
                  <a:pt x="5577296" y="6310015"/>
                </a:lnTo>
                <a:lnTo>
                  <a:pt x="5587608" y="6294925"/>
                </a:lnTo>
                <a:lnTo>
                  <a:pt x="5591574" y="6286984"/>
                </a:lnTo>
                <a:lnTo>
                  <a:pt x="5596332" y="6279836"/>
                </a:lnTo>
                <a:lnTo>
                  <a:pt x="5602676" y="6264747"/>
                </a:lnTo>
                <a:lnTo>
                  <a:pt x="5606643" y="6256805"/>
                </a:lnTo>
                <a:lnTo>
                  <a:pt x="5609023" y="6249657"/>
                </a:lnTo>
                <a:lnTo>
                  <a:pt x="5612987" y="6233773"/>
                </a:lnTo>
                <a:lnTo>
                  <a:pt x="5615368" y="6217890"/>
                </a:lnTo>
                <a:lnTo>
                  <a:pt x="5616160" y="6203595"/>
                </a:lnTo>
                <a:lnTo>
                  <a:pt x="5616160" y="6184534"/>
                </a:lnTo>
                <a:lnTo>
                  <a:pt x="5615368" y="6167856"/>
                </a:lnTo>
                <a:lnTo>
                  <a:pt x="5614574" y="6159120"/>
                </a:lnTo>
                <a:lnTo>
                  <a:pt x="5614574" y="6151179"/>
                </a:lnTo>
                <a:lnTo>
                  <a:pt x="5612195" y="6136883"/>
                </a:lnTo>
                <a:lnTo>
                  <a:pt x="5609023" y="6121794"/>
                </a:lnTo>
                <a:lnTo>
                  <a:pt x="5604263" y="6107499"/>
                </a:lnTo>
                <a:lnTo>
                  <a:pt x="5599504" y="6091615"/>
                </a:lnTo>
                <a:lnTo>
                  <a:pt x="5593953" y="6074143"/>
                </a:lnTo>
                <a:lnTo>
                  <a:pt x="5321908" y="6074143"/>
                </a:lnTo>
                <a:lnTo>
                  <a:pt x="5321908" y="6229008"/>
                </a:lnTo>
                <a:lnTo>
                  <a:pt x="4869031" y="6229008"/>
                </a:lnTo>
                <a:close/>
                <a:moveTo>
                  <a:pt x="2764345" y="5397500"/>
                </a:moveTo>
                <a:lnTo>
                  <a:pt x="3217400" y="5397500"/>
                </a:lnTo>
                <a:lnTo>
                  <a:pt x="3217400" y="5553954"/>
                </a:lnTo>
                <a:lnTo>
                  <a:pt x="3856120" y="5553954"/>
                </a:lnTo>
                <a:lnTo>
                  <a:pt x="3862466" y="5562690"/>
                </a:lnTo>
                <a:lnTo>
                  <a:pt x="3868815" y="5573809"/>
                </a:lnTo>
                <a:lnTo>
                  <a:pt x="3882303" y="5598428"/>
                </a:lnTo>
                <a:lnTo>
                  <a:pt x="3889445" y="5611929"/>
                </a:lnTo>
                <a:lnTo>
                  <a:pt x="3895792" y="5625430"/>
                </a:lnTo>
                <a:lnTo>
                  <a:pt x="3902932" y="5640520"/>
                </a:lnTo>
                <a:lnTo>
                  <a:pt x="3908486" y="5656403"/>
                </a:lnTo>
                <a:lnTo>
                  <a:pt x="3914835" y="5673081"/>
                </a:lnTo>
                <a:lnTo>
                  <a:pt x="3920389" y="5689759"/>
                </a:lnTo>
                <a:lnTo>
                  <a:pt x="3927530" y="5708025"/>
                </a:lnTo>
                <a:lnTo>
                  <a:pt x="3933084" y="5726291"/>
                </a:lnTo>
                <a:lnTo>
                  <a:pt x="3938638" y="5745352"/>
                </a:lnTo>
                <a:lnTo>
                  <a:pt x="3944192" y="5766001"/>
                </a:lnTo>
                <a:lnTo>
                  <a:pt x="3955299" y="5808092"/>
                </a:lnTo>
                <a:lnTo>
                  <a:pt x="3964821" y="5851772"/>
                </a:lnTo>
                <a:lnTo>
                  <a:pt x="3974343" y="5898629"/>
                </a:lnTo>
                <a:lnTo>
                  <a:pt x="3981483" y="5947868"/>
                </a:lnTo>
                <a:lnTo>
                  <a:pt x="3985450" y="5972488"/>
                </a:lnTo>
                <a:lnTo>
                  <a:pt x="3988624" y="5997902"/>
                </a:lnTo>
                <a:lnTo>
                  <a:pt x="3991798" y="6024904"/>
                </a:lnTo>
                <a:lnTo>
                  <a:pt x="3994972" y="6050318"/>
                </a:lnTo>
                <a:lnTo>
                  <a:pt x="3999733" y="6105116"/>
                </a:lnTo>
                <a:lnTo>
                  <a:pt x="4002907" y="6161503"/>
                </a:lnTo>
                <a:lnTo>
                  <a:pt x="4004492" y="6189299"/>
                </a:lnTo>
                <a:lnTo>
                  <a:pt x="4005286" y="6203595"/>
                </a:lnTo>
                <a:lnTo>
                  <a:pt x="4005286" y="6217890"/>
                </a:lnTo>
                <a:lnTo>
                  <a:pt x="4005286" y="6242509"/>
                </a:lnTo>
                <a:lnTo>
                  <a:pt x="4005286" y="6266335"/>
                </a:lnTo>
                <a:lnTo>
                  <a:pt x="4004492" y="6289366"/>
                </a:lnTo>
                <a:lnTo>
                  <a:pt x="4002907" y="6313192"/>
                </a:lnTo>
                <a:lnTo>
                  <a:pt x="4000527" y="6336223"/>
                </a:lnTo>
                <a:lnTo>
                  <a:pt x="3998939" y="6360048"/>
                </a:lnTo>
                <a:lnTo>
                  <a:pt x="3994972" y="6382285"/>
                </a:lnTo>
                <a:lnTo>
                  <a:pt x="3991005" y="6405317"/>
                </a:lnTo>
                <a:lnTo>
                  <a:pt x="3986243" y="6428348"/>
                </a:lnTo>
                <a:lnTo>
                  <a:pt x="3980689" y="6450585"/>
                </a:lnTo>
                <a:lnTo>
                  <a:pt x="3975136" y="6472822"/>
                </a:lnTo>
                <a:lnTo>
                  <a:pt x="3969582" y="6495059"/>
                </a:lnTo>
                <a:lnTo>
                  <a:pt x="3963234" y="6516502"/>
                </a:lnTo>
                <a:lnTo>
                  <a:pt x="3955299" y="6537151"/>
                </a:lnTo>
                <a:lnTo>
                  <a:pt x="3947365" y="6558594"/>
                </a:lnTo>
                <a:lnTo>
                  <a:pt x="3938638" y="6578448"/>
                </a:lnTo>
                <a:lnTo>
                  <a:pt x="3929115" y="6599891"/>
                </a:lnTo>
                <a:lnTo>
                  <a:pt x="3920389" y="6619746"/>
                </a:lnTo>
                <a:lnTo>
                  <a:pt x="3910074" y="6638806"/>
                </a:lnTo>
                <a:lnTo>
                  <a:pt x="3900552" y="6659455"/>
                </a:lnTo>
                <a:lnTo>
                  <a:pt x="3889445" y="6678515"/>
                </a:lnTo>
                <a:lnTo>
                  <a:pt x="3876749" y="6695987"/>
                </a:lnTo>
                <a:lnTo>
                  <a:pt x="3865641" y="6715047"/>
                </a:lnTo>
                <a:lnTo>
                  <a:pt x="3852152" y="6731725"/>
                </a:lnTo>
                <a:lnTo>
                  <a:pt x="3840251" y="6749991"/>
                </a:lnTo>
                <a:lnTo>
                  <a:pt x="3826762" y="6766669"/>
                </a:lnTo>
                <a:lnTo>
                  <a:pt x="3813273" y="6783347"/>
                </a:lnTo>
                <a:lnTo>
                  <a:pt x="3798992" y="6798437"/>
                </a:lnTo>
                <a:lnTo>
                  <a:pt x="3784710" y="6814320"/>
                </a:lnTo>
                <a:lnTo>
                  <a:pt x="3768842" y="6830204"/>
                </a:lnTo>
                <a:lnTo>
                  <a:pt x="3752972" y="6844499"/>
                </a:lnTo>
                <a:lnTo>
                  <a:pt x="3737104" y="6858000"/>
                </a:lnTo>
                <a:lnTo>
                  <a:pt x="3006346" y="6858000"/>
                </a:lnTo>
                <a:lnTo>
                  <a:pt x="2275587" y="6858000"/>
                </a:lnTo>
                <a:lnTo>
                  <a:pt x="2258131" y="6843705"/>
                </a:lnTo>
                <a:lnTo>
                  <a:pt x="2249403" y="6835763"/>
                </a:lnTo>
                <a:lnTo>
                  <a:pt x="2241469" y="6827027"/>
                </a:lnTo>
                <a:lnTo>
                  <a:pt x="2224807" y="6811143"/>
                </a:lnTo>
                <a:lnTo>
                  <a:pt x="2208144" y="6792877"/>
                </a:lnTo>
                <a:lnTo>
                  <a:pt x="2192276" y="6776199"/>
                </a:lnTo>
                <a:lnTo>
                  <a:pt x="2176407" y="6758727"/>
                </a:lnTo>
                <a:lnTo>
                  <a:pt x="2161332" y="6739667"/>
                </a:lnTo>
                <a:lnTo>
                  <a:pt x="2146255" y="6720607"/>
                </a:lnTo>
                <a:lnTo>
                  <a:pt x="2132768" y="6700752"/>
                </a:lnTo>
                <a:lnTo>
                  <a:pt x="2120073" y="6680104"/>
                </a:lnTo>
                <a:lnTo>
                  <a:pt x="2106584" y="6659455"/>
                </a:lnTo>
                <a:lnTo>
                  <a:pt x="2093888" y="6638012"/>
                </a:lnTo>
                <a:lnTo>
                  <a:pt x="2081988" y="6616569"/>
                </a:lnTo>
                <a:lnTo>
                  <a:pt x="2070879" y="6594332"/>
                </a:lnTo>
                <a:lnTo>
                  <a:pt x="2059772" y="6572095"/>
                </a:lnTo>
                <a:lnTo>
                  <a:pt x="2049457" y="6548269"/>
                </a:lnTo>
                <a:lnTo>
                  <a:pt x="2039142" y="6525238"/>
                </a:lnTo>
                <a:lnTo>
                  <a:pt x="2030414" y="6501413"/>
                </a:lnTo>
                <a:lnTo>
                  <a:pt x="2021686" y="6478381"/>
                </a:lnTo>
                <a:lnTo>
                  <a:pt x="2013752" y="6453762"/>
                </a:lnTo>
                <a:lnTo>
                  <a:pt x="2005818" y="6429142"/>
                </a:lnTo>
                <a:lnTo>
                  <a:pt x="1999470" y="6403728"/>
                </a:lnTo>
                <a:lnTo>
                  <a:pt x="1993915" y="6377520"/>
                </a:lnTo>
                <a:lnTo>
                  <a:pt x="1988361" y="6352107"/>
                </a:lnTo>
                <a:lnTo>
                  <a:pt x="1982808" y="6326693"/>
                </a:lnTo>
                <a:lnTo>
                  <a:pt x="1978046" y="6299691"/>
                </a:lnTo>
                <a:lnTo>
                  <a:pt x="1974873" y="6274277"/>
                </a:lnTo>
                <a:lnTo>
                  <a:pt x="1971699" y="6247275"/>
                </a:lnTo>
                <a:lnTo>
                  <a:pt x="1969319" y="6219478"/>
                </a:lnTo>
                <a:lnTo>
                  <a:pt x="1967732" y="6192476"/>
                </a:lnTo>
                <a:lnTo>
                  <a:pt x="1966939" y="6165474"/>
                </a:lnTo>
                <a:lnTo>
                  <a:pt x="1966145" y="6137677"/>
                </a:lnTo>
                <a:lnTo>
                  <a:pt x="1966939" y="6096380"/>
                </a:lnTo>
                <a:lnTo>
                  <a:pt x="1967732" y="6055083"/>
                </a:lnTo>
                <a:lnTo>
                  <a:pt x="1970113" y="6013785"/>
                </a:lnTo>
                <a:lnTo>
                  <a:pt x="1972493" y="5972488"/>
                </a:lnTo>
                <a:lnTo>
                  <a:pt x="1977254" y="5931984"/>
                </a:lnTo>
                <a:lnTo>
                  <a:pt x="1982808" y="5890687"/>
                </a:lnTo>
                <a:lnTo>
                  <a:pt x="1989155" y="5851772"/>
                </a:lnTo>
                <a:lnTo>
                  <a:pt x="1992329" y="5831918"/>
                </a:lnTo>
                <a:lnTo>
                  <a:pt x="1996296" y="5812857"/>
                </a:lnTo>
                <a:lnTo>
                  <a:pt x="2005818" y="5773942"/>
                </a:lnTo>
                <a:lnTo>
                  <a:pt x="2010578" y="5754882"/>
                </a:lnTo>
                <a:lnTo>
                  <a:pt x="2016132" y="5734233"/>
                </a:lnTo>
                <a:lnTo>
                  <a:pt x="2021686" y="5716761"/>
                </a:lnTo>
                <a:lnTo>
                  <a:pt x="2028034" y="5697701"/>
                </a:lnTo>
                <a:lnTo>
                  <a:pt x="2035174" y="5678641"/>
                </a:lnTo>
                <a:lnTo>
                  <a:pt x="2041522" y="5661169"/>
                </a:lnTo>
                <a:lnTo>
                  <a:pt x="2049457" y="5642902"/>
                </a:lnTo>
                <a:lnTo>
                  <a:pt x="2057390" y="5623842"/>
                </a:lnTo>
                <a:lnTo>
                  <a:pt x="2065325" y="5607164"/>
                </a:lnTo>
                <a:lnTo>
                  <a:pt x="2074053" y="5589692"/>
                </a:lnTo>
                <a:lnTo>
                  <a:pt x="2082781" y="5571426"/>
                </a:lnTo>
                <a:lnTo>
                  <a:pt x="2093096" y="5554748"/>
                </a:lnTo>
                <a:lnTo>
                  <a:pt x="2112931" y="5521393"/>
                </a:lnTo>
                <a:lnTo>
                  <a:pt x="2574715" y="5711202"/>
                </a:lnTo>
                <a:lnTo>
                  <a:pt x="2552498" y="5749323"/>
                </a:lnTo>
                <a:lnTo>
                  <a:pt x="2532661" y="5785061"/>
                </a:lnTo>
                <a:lnTo>
                  <a:pt x="2523933" y="5802533"/>
                </a:lnTo>
                <a:lnTo>
                  <a:pt x="2515999" y="5821593"/>
                </a:lnTo>
                <a:lnTo>
                  <a:pt x="2508857" y="5839859"/>
                </a:lnTo>
                <a:lnTo>
                  <a:pt x="2502511" y="5858126"/>
                </a:lnTo>
                <a:lnTo>
                  <a:pt x="2496957" y="5878774"/>
                </a:lnTo>
                <a:lnTo>
                  <a:pt x="2492197" y="5898629"/>
                </a:lnTo>
                <a:lnTo>
                  <a:pt x="2488228" y="5920866"/>
                </a:lnTo>
                <a:lnTo>
                  <a:pt x="2484262" y="5943103"/>
                </a:lnTo>
                <a:lnTo>
                  <a:pt x="2483468" y="5955810"/>
                </a:lnTo>
                <a:lnTo>
                  <a:pt x="2482674" y="5967723"/>
                </a:lnTo>
                <a:lnTo>
                  <a:pt x="2480293" y="5993931"/>
                </a:lnTo>
                <a:lnTo>
                  <a:pt x="2478708" y="6021727"/>
                </a:lnTo>
                <a:lnTo>
                  <a:pt x="2478708" y="6050318"/>
                </a:lnTo>
                <a:lnTo>
                  <a:pt x="2478708" y="6066995"/>
                </a:lnTo>
                <a:lnTo>
                  <a:pt x="2480293" y="6083673"/>
                </a:lnTo>
                <a:lnTo>
                  <a:pt x="2481088" y="6101145"/>
                </a:lnTo>
                <a:lnTo>
                  <a:pt x="2482674" y="6116235"/>
                </a:lnTo>
                <a:lnTo>
                  <a:pt x="2484262" y="6132118"/>
                </a:lnTo>
                <a:lnTo>
                  <a:pt x="2488228" y="6146413"/>
                </a:lnTo>
                <a:lnTo>
                  <a:pt x="2489815" y="6162297"/>
                </a:lnTo>
                <a:lnTo>
                  <a:pt x="2493783" y="6176592"/>
                </a:lnTo>
                <a:lnTo>
                  <a:pt x="2497750" y="6190888"/>
                </a:lnTo>
                <a:lnTo>
                  <a:pt x="2502511" y="6204389"/>
                </a:lnTo>
                <a:lnTo>
                  <a:pt x="2507272" y="6219478"/>
                </a:lnTo>
                <a:lnTo>
                  <a:pt x="2512826" y="6231391"/>
                </a:lnTo>
                <a:lnTo>
                  <a:pt x="2518379" y="6244892"/>
                </a:lnTo>
                <a:lnTo>
                  <a:pt x="2524727" y="6256805"/>
                </a:lnTo>
                <a:lnTo>
                  <a:pt x="2531075" y="6269512"/>
                </a:lnTo>
                <a:lnTo>
                  <a:pt x="2538216" y="6280630"/>
                </a:lnTo>
                <a:lnTo>
                  <a:pt x="2546151" y="6291749"/>
                </a:lnTo>
                <a:lnTo>
                  <a:pt x="2554085" y="6302867"/>
                </a:lnTo>
                <a:lnTo>
                  <a:pt x="2561226" y="6313192"/>
                </a:lnTo>
                <a:lnTo>
                  <a:pt x="2570747" y="6321928"/>
                </a:lnTo>
                <a:lnTo>
                  <a:pt x="2579475" y="6330664"/>
                </a:lnTo>
                <a:lnTo>
                  <a:pt x="2589790" y="6340194"/>
                </a:lnTo>
                <a:lnTo>
                  <a:pt x="2593756" y="6344165"/>
                </a:lnTo>
                <a:lnTo>
                  <a:pt x="2598516" y="6347341"/>
                </a:lnTo>
                <a:lnTo>
                  <a:pt x="2609625" y="6355283"/>
                </a:lnTo>
                <a:lnTo>
                  <a:pt x="2619940" y="6362431"/>
                </a:lnTo>
                <a:lnTo>
                  <a:pt x="2631049" y="6368784"/>
                </a:lnTo>
                <a:lnTo>
                  <a:pt x="2642156" y="6374344"/>
                </a:lnTo>
                <a:lnTo>
                  <a:pt x="2648503" y="6377520"/>
                </a:lnTo>
                <a:lnTo>
                  <a:pt x="2654058" y="6379903"/>
                </a:lnTo>
                <a:lnTo>
                  <a:pt x="2666754" y="6384668"/>
                </a:lnTo>
                <a:lnTo>
                  <a:pt x="2678655" y="6387845"/>
                </a:lnTo>
                <a:lnTo>
                  <a:pt x="2692144" y="6391021"/>
                </a:lnTo>
                <a:lnTo>
                  <a:pt x="2705631" y="6393404"/>
                </a:lnTo>
                <a:lnTo>
                  <a:pt x="2735782" y="6396581"/>
                </a:lnTo>
                <a:lnTo>
                  <a:pt x="2768313" y="6399757"/>
                </a:lnTo>
                <a:lnTo>
                  <a:pt x="2801638" y="6402140"/>
                </a:lnTo>
                <a:lnTo>
                  <a:pt x="2837343" y="6404523"/>
                </a:lnTo>
                <a:lnTo>
                  <a:pt x="2873048" y="6405317"/>
                </a:lnTo>
                <a:lnTo>
                  <a:pt x="2911926" y="6406905"/>
                </a:lnTo>
                <a:lnTo>
                  <a:pt x="2950804" y="6407699"/>
                </a:lnTo>
                <a:lnTo>
                  <a:pt x="2991270" y="6407699"/>
                </a:lnTo>
                <a:lnTo>
                  <a:pt x="3032527" y="6407699"/>
                </a:lnTo>
                <a:lnTo>
                  <a:pt x="3071407" y="6406905"/>
                </a:lnTo>
                <a:lnTo>
                  <a:pt x="3110286" y="6405317"/>
                </a:lnTo>
                <a:lnTo>
                  <a:pt x="3149165" y="6404523"/>
                </a:lnTo>
                <a:lnTo>
                  <a:pt x="3230889" y="6399757"/>
                </a:lnTo>
                <a:lnTo>
                  <a:pt x="3320547" y="6393404"/>
                </a:lnTo>
                <a:lnTo>
                  <a:pt x="3331656" y="6392610"/>
                </a:lnTo>
                <a:lnTo>
                  <a:pt x="3342764" y="6390227"/>
                </a:lnTo>
                <a:lnTo>
                  <a:pt x="3352285" y="6387845"/>
                </a:lnTo>
                <a:lnTo>
                  <a:pt x="3363393" y="6385462"/>
                </a:lnTo>
                <a:lnTo>
                  <a:pt x="3373708" y="6382285"/>
                </a:lnTo>
                <a:lnTo>
                  <a:pt x="3382436" y="6379109"/>
                </a:lnTo>
                <a:lnTo>
                  <a:pt x="3392750" y="6374344"/>
                </a:lnTo>
                <a:lnTo>
                  <a:pt x="3401478" y="6369579"/>
                </a:lnTo>
                <a:lnTo>
                  <a:pt x="3418141" y="6360048"/>
                </a:lnTo>
                <a:lnTo>
                  <a:pt x="3426076" y="6354489"/>
                </a:lnTo>
                <a:lnTo>
                  <a:pt x="3434010" y="6348930"/>
                </a:lnTo>
                <a:lnTo>
                  <a:pt x="3448292" y="6336223"/>
                </a:lnTo>
                <a:lnTo>
                  <a:pt x="3461780" y="6322722"/>
                </a:lnTo>
                <a:lnTo>
                  <a:pt x="3464954" y="6319545"/>
                </a:lnTo>
                <a:lnTo>
                  <a:pt x="3467334" y="6316368"/>
                </a:lnTo>
                <a:lnTo>
                  <a:pt x="3472889" y="6310015"/>
                </a:lnTo>
                <a:lnTo>
                  <a:pt x="3483995" y="6294925"/>
                </a:lnTo>
                <a:lnTo>
                  <a:pt x="3488757" y="6286984"/>
                </a:lnTo>
                <a:lnTo>
                  <a:pt x="3491931" y="6279836"/>
                </a:lnTo>
                <a:lnTo>
                  <a:pt x="3499864" y="6264747"/>
                </a:lnTo>
                <a:lnTo>
                  <a:pt x="3502246" y="6256805"/>
                </a:lnTo>
                <a:lnTo>
                  <a:pt x="3505419" y="6249657"/>
                </a:lnTo>
                <a:lnTo>
                  <a:pt x="3508593" y="6233773"/>
                </a:lnTo>
                <a:lnTo>
                  <a:pt x="3511767" y="6217890"/>
                </a:lnTo>
                <a:lnTo>
                  <a:pt x="3511767" y="6203595"/>
                </a:lnTo>
                <a:lnTo>
                  <a:pt x="3511767" y="6184534"/>
                </a:lnTo>
                <a:lnTo>
                  <a:pt x="3510974" y="6167856"/>
                </a:lnTo>
                <a:lnTo>
                  <a:pt x="3510974" y="6159120"/>
                </a:lnTo>
                <a:lnTo>
                  <a:pt x="3510179" y="6151179"/>
                </a:lnTo>
                <a:lnTo>
                  <a:pt x="3507799" y="6136883"/>
                </a:lnTo>
                <a:lnTo>
                  <a:pt x="3504625" y="6121794"/>
                </a:lnTo>
                <a:lnTo>
                  <a:pt x="3500659" y="6107499"/>
                </a:lnTo>
                <a:lnTo>
                  <a:pt x="3495105" y="6091615"/>
                </a:lnTo>
                <a:lnTo>
                  <a:pt x="3489550" y="6074143"/>
                </a:lnTo>
                <a:lnTo>
                  <a:pt x="3217400" y="6074143"/>
                </a:lnTo>
                <a:lnTo>
                  <a:pt x="3217400" y="6229008"/>
                </a:lnTo>
                <a:lnTo>
                  <a:pt x="2764345" y="6229008"/>
                </a:lnTo>
                <a:close/>
                <a:moveTo>
                  <a:pt x="671527" y="5397499"/>
                </a:moveTo>
                <a:lnTo>
                  <a:pt x="1126358" y="5397499"/>
                </a:lnTo>
                <a:lnTo>
                  <a:pt x="1126358" y="5553953"/>
                </a:lnTo>
                <a:lnTo>
                  <a:pt x="1763755" y="5553953"/>
                </a:lnTo>
                <a:lnTo>
                  <a:pt x="1770105" y="5562689"/>
                </a:lnTo>
                <a:lnTo>
                  <a:pt x="1777249" y="5573808"/>
                </a:lnTo>
                <a:lnTo>
                  <a:pt x="1789950" y="5598427"/>
                </a:lnTo>
                <a:lnTo>
                  <a:pt x="1797093" y="5611928"/>
                </a:lnTo>
                <a:lnTo>
                  <a:pt x="1803444" y="5625429"/>
                </a:lnTo>
                <a:lnTo>
                  <a:pt x="1810588" y="5640519"/>
                </a:lnTo>
                <a:lnTo>
                  <a:pt x="1816937" y="5656402"/>
                </a:lnTo>
                <a:lnTo>
                  <a:pt x="1822494" y="5673080"/>
                </a:lnTo>
                <a:lnTo>
                  <a:pt x="1829639" y="5689758"/>
                </a:lnTo>
                <a:lnTo>
                  <a:pt x="1835193" y="5708024"/>
                </a:lnTo>
                <a:lnTo>
                  <a:pt x="1840751" y="5726290"/>
                </a:lnTo>
                <a:lnTo>
                  <a:pt x="1846307" y="5745351"/>
                </a:lnTo>
                <a:lnTo>
                  <a:pt x="1851864" y="5766000"/>
                </a:lnTo>
                <a:lnTo>
                  <a:pt x="1862976" y="5808091"/>
                </a:lnTo>
                <a:lnTo>
                  <a:pt x="1872502" y="5851771"/>
                </a:lnTo>
                <a:lnTo>
                  <a:pt x="1882027" y="5898628"/>
                </a:lnTo>
                <a:lnTo>
                  <a:pt x="1889965" y="5947867"/>
                </a:lnTo>
                <a:lnTo>
                  <a:pt x="1893140" y="5972487"/>
                </a:lnTo>
                <a:lnTo>
                  <a:pt x="1896313" y="5997901"/>
                </a:lnTo>
                <a:lnTo>
                  <a:pt x="1899490" y="6024903"/>
                </a:lnTo>
                <a:lnTo>
                  <a:pt x="1902665" y="6050317"/>
                </a:lnTo>
                <a:lnTo>
                  <a:pt x="1907427" y="6105115"/>
                </a:lnTo>
                <a:lnTo>
                  <a:pt x="1910603" y="6161502"/>
                </a:lnTo>
                <a:lnTo>
                  <a:pt x="1912190" y="6189298"/>
                </a:lnTo>
                <a:lnTo>
                  <a:pt x="1912984" y="6203594"/>
                </a:lnTo>
                <a:lnTo>
                  <a:pt x="1912984" y="6217889"/>
                </a:lnTo>
                <a:lnTo>
                  <a:pt x="1913778" y="6242508"/>
                </a:lnTo>
                <a:lnTo>
                  <a:pt x="1912984" y="6266334"/>
                </a:lnTo>
                <a:lnTo>
                  <a:pt x="1912984" y="6289365"/>
                </a:lnTo>
                <a:lnTo>
                  <a:pt x="1910603" y="6313191"/>
                </a:lnTo>
                <a:lnTo>
                  <a:pt x="1908222" y="6336222"/>
                </a:lnTo>
                <a:lnTo>
                  <a:pt x="1906633" y="6360047"/>
                </a:lnTo>
                <a:lnTo>
                  <a:pt x="1902665" y="6382284"/>
                </a:lnTo>
                <a:lnTo>
                  <a:pt x="1898696" y="6405316"/>
                </a:lnTo>
                <a:lnTo>
                  <a:pt x="1893933" y="6428347"/>
                </a:lnTo>
                <a:lnTo>
                  <a:pt x="1889965" y="6450584"/>
                </a:lnTo>
                <a:lnTo>
                  <a:pt x="1884408" y="6472821"/>
                </a:lnTo>
                <a:lnTo>
                  <a:pt x="1877264" y="6495058"/>
                </a:lnTo>
                <a:lnTo>
                  <a:pt x="1870914" y="6516501"/>
                </a:lnTo>
                <a:lnTo>
                  <a:pt x="1862976" y="6537150"/>
                </a:lnTo>
                <a:lnTo>
                  <a:pt x="1855039" y="6558593"/>
                </a:lnTo>
                <a:lnTo>
                  <a:pt x="1847101" y="6578447"/>
                </a:lnTo>
                <a:lnTo>
                  <a:pt x="1838370" y="6599890"/>
                </a:lnTo>
                <a:lnTo>
                  <a:pt x="1828051" y="6619745"/>
                </a:lnTo>
                <a:lnTo>
                  <a:pt x="1818526" y="6638805"/>
                </a:lnTo>
                <a:lnTo>
                  <a:pt x="1808207" y="6659454"/>
                </a:lnTo>
                <a:lnTo>
                  <a:pt x="1797093" y="6678514"/>
                </a:lnTo>
                <a:lnTo>
                  <a:pt x="1785981" y="6695986"/>
                </a:lnTo>
                <a:lnTo>
                  <a:pt x="1773280" y="6715046"/>
                </a:lnTo>
                <a:lnTo>
                  <a:pt x="1761374" y="6731724"/>
                </a:lnTo>
                <a:lnTo>
                  <a:pt x="1747880" y="6749990"/>
                </a:lnTo>
                <a:lnTo>
                  <a:pt x="1734386" y="6766668"/>
                </a:lnTo>
                <a:lnTo>
                  <a:pt x="1720892" y="6783346"/>
                </a:lnTo>
                <a:lnTo>
                  <a:pt x="1706604" y="6798436"/>
                </a:lnTo>
                <a:lnTo>
                  <a:pt x="1692316" y="6814319"/>
                </a:lnTo>
                <a:lnTo>
                  <a:pt x="1676440" y="6830203"/>
                </a:lnTo>
                <a:lnTo>
                  <a:pt x="1660565" y="6844498"/>
                </a:lnTo>
                <a:lnTo>
                  <a:pt x="1645483" y="6857999"/>
                </a:lnTo>
                <a:lnTo>
                  <a:pt x="914421" y="6857999"/>
                </a:lnTo>
                <a:lnTo>
                  <a:pt x="183360" y="6857999"/>
                </a:lnTo>
                <a:lnTo>
                  <a:pt x="157167" y="6834174"/>
                </a:lnTo>
                <a:lnTo>
                  <a:pt x="131765" y="6810348"/>
                </a:lnTo>
                <a:lnTo>
                  <a:pt x="118272" y="6797641"/>
                </a:lnTo>
                <a:lnTo>
                  <a:pt x="107158" y="6784140"/>
                </a:lnTo>
                <a:lnTo>
                  <a:pt x="95252" y="6770639"/>
                </a:lnTo>
                <a:lnTo>
                  <a:pt x="82551" y="6757138"/>
                </a:lnTo>
                <a:lnTo>
                  <a:pt x="71438" y="6742843"/>
                </a:lnTo>
                <a:lnTo>
                  <a:pt x="60326" y="6728548"/>
                </a:lnTo>
                <a:lnTo>
                  <a:pt x="50007" y="6714252"/>
                </a:lnTo>
                <a:lnTo>
                  <a:pt x="38895" y="6699163"/>
                </a:lnTo>
                <a:lnTo>
                  <a:pt x="29369" y="6684073"/>
                </a:lnTo>
                <a:lnTo>
                  <a:pt x="19050" y="6668190"/>
                </a:lnTo>
                <a:lnTo>
                  <a:pt x="0" y="6637219"/>
                </a:lnTo>
                <a:lnTo>
                  <a:pt x="0" y="5554746"/>
                </a:lnTo>
                <a:lnTo>
                  <a:pt x="10318" y="5538069"/>
                </a:lnTo>
                <a:lnTo>
                  <a:pt x="21431" y="5521392"/>
                </a:lnTo>
                <a:lnTo>
                  <a:pt x="481818" y="5711201"/>
                </a:lnTo>
                <a:lnTo>
                  <a:pt x="459593" y="5749322"/>
                </a:lnTo>
                <a:lnTo>
                  <a:pt x="439747" y="5785060"/>
                </a:lnTo>
                <a:lnTo>
                  <a:pt x="431811" y="5802532"/>
                </a:lnTo>
                <a:lnTo>
                  <a:pt x="423078" y="5821592"/>
                </a:lnTo>
                <a:lnTo>
                  <a:pt x="415936" y="5839858"/>
                </a:lnTo>
                <a:lnTo>
                  <a:pt x="409584" y="5858125"/>
                </a:lnTo>
                <a:lnTo>
                  <a:pt x="404027" y="5878773"/>
                </a:lnTo>
                <a:lnTo>
                  <a:pt x="399265" y="5898628"/>
                </a:lnTo>
                <a:lnTo>
                  <a:pt x="395298" y="5920865"/>
                </a:lnTo>
                <a:lnTo>
                  <a:pt x="392122" y="5943102"/>
                </a:lnTo>
                <a:lnTo>
                  <a:pt x="390535" y="5955809"/>
                </a:lnTo>
                <a:lnTo>
                  <a:pt x="389741" y="5967722"/>
                </a:lnTo>
                <a:lnTo>
                  <a:pt x="387359" y="5993930"/>
                </a:lnTo>
                <a:lnTo>
                  <a:pt x="386566" y="6021726"/>
                </a:lnTo>
                <a:lnTo>
                  <a:pt x="386566" y="6050317"/>
                </a:lnTo>
                <a:lnTo>
                  <a:pt x="386566" y="6066994"/>
                </a:lnTo>
                <a:lnTo>
                  <a:pt x="387359" y="6083672"/>
                </a:lnTo>
                <a:lnTo>
                  <a:pt x="388153" y="6099556"/>
                </a:lnTo>
                <a:lnTo>
                  <a:pt x="390535" y="6116234"/>
                </a:lnTo>
                <a:lnTo>
                  <a:pt x="392122" y="6132117"/>
                </a:lnTo>
                <a:lnTo>
                  <a:pt x="395298" y="6146412"/>
                </a:lnTo>
                <a:lnTo>
                  <a:pt x="397678" y="6162296"/>
                </a:lnTo>
                <a:lnTo>
                  <a:pt x="401647" y="6176591"/>
                </a:lnTo>
                <a:lnTo>
                  <a:pt x="404822" y="6190887"/>
                </a:lnTo>
                <a:lnTo>
                  <a:pt x="409584" y="6204388"/>
                </a:lnTo>
                <a:lnTo>
                  <a:pt x="414347" y="6217889"/>
                </a:lnTo>
                <a:lnTo>
                  <a:pt x="419903" y="6231390"/>
                </a:lnTo>
                <a:lnTo>
                  <a:pt x="425461" y="6244891"/>
                </a:lnTo>
                <a:lnTo>
                  <a:pt x="431811" y="6256804"/>
                </a:lnTo>
                <a:lnTo>
                  <a:pt x="438954" y="6269511"/>
                </a:lnTo>
                <a:lnTo>
                  <a:pt x="445304" y="6280629"/>
                </a:lnTo>
                <a:lnTo>
                  <a:pt x="453242" y="6291748"/>
                </a:lnTo>
                <a:lnTo>
                  <a:pt x="461179" y="6302866"/>
                </a:lnTo>
                <a:lnTo>
                  <a:pt x="469118" y="6313191"/>
                </a:lnTo>
                <a:lnTo>
                  <a:pt x="477850" y="6321927"/>
                </a:lnTo>
                <a:lnTo>
                  <a:pt x="486580" y="6330663"/>
                </a:lnTo>
                <a:lnTo>
                  <a:pt x="496900" y="6340193"/>
                </a:lnTo>
                <a:lnTo>
                  <a:pt x="500868" y="6344164"/>
                </a:lnTo>
                <a:lnTo>
                  <a:pt x="506424" y="6347340"/>
                </a:lnTo>
                <a:lnTo>
                  <a:pt x="516744" y="6355282"/>
                </a:lnTo>
                <a:lnTo>
                  <a:pt x="527062" y="6362430"/>
                </a:lnTo>
                <a:lnTo>
                  <a:pt x="538176" y="6368783"/>
                </a:lnTo>
                <a:lnTo>
                  <a:pt x="550082" y="6374343"/>
                </a:lnTo>
                <a:lnTo>
                  <a:pt x="555637" y="6376725"/>
                </a:lnTo>
                <a:lnTo>
                  <a:pt x="561195" y="6379902"/>
                </a:lnTo>
                <a:lnTo>
                  <a:pt x="573894" y="6384667"/>
                </a:lnTo>
                <a:lnTo>
                  <a:pt x="587390" y="6387844"/>
                </a:lnTo>
                <a:lnTo>
                  <a:pt x="599295" y="6391020"/>
                </a:lnTo>
                <a:lnTo>
                  <a:pt x="612790" y="6393403"/>
                </a:lnTo>
                <a:lnTo>
                  <a:pt x="643747" y="6396580"/>
                </a:lnTo>
                <a:lnTo>
                  <a:pt x="675497" y="6399756"/>
                </a:lnTo>
                <a:lnTo>
                  <a:pt x="708835" y="6402139"/>
                </a:lnTo>
                <a:lnTo>
                  <a:pt x="744554" y="6404522"/>
                </a:lnTo>
                <a:lnTo>
                  <a:pt x="781069" y="6405316"/>
                </a:lnTo>
                <a:lnTo>
                  <a:pt x="819169" y="6406904"/>
                </a:lnTo>
                <a:lnTo>
                  <a:pt x="858064" y="6407698"/>
                </a:lnTo>
                <a:lnTo>
                  <a:pt x="899340" y="6407698"/>
                </a:lnTo>
                <a:lnTo>
                  <a:pt x="939822" y="6407698"/>
                </a:lnTo>
                <a:lnTo>
                  <a:pt x="978718" y="6406904"/>
                </a:lnTo>
                <a:lnTo>
                  <a:pt x="1017613" y="6405316"/>
                </a:lnTo>
                <a:lnTo>
                  <a:pt x="1057301" y="6404522"/>
                </a:lnTo>
                <a:lnTo>
                  <a:pt x="1138266" y="6399756"/>
                </a:lnTo>
                <a:lnTo>
                  <a:pt x="1227962" y="6393403"/>
                </a:lnTo>
                <a:lnTo>
                  <a:pt x="1239074" y="6392609"/>
                </a:lnTo>
                <a:lnTo>
                  <a:pt x="1250187" y="6390226"/>
                </a:lnTo>
                <a:lnTo>
                  <a:pt x="1260506" y="6387844"/>
                </a:lnTo>
                <a:lnTo>
                  <a:pt x="1271618" y="6385461"/>
                </a:lnTo>
                <a:lnTo>
                  <a:pt x="1281144" y="6382284"/>
                </a:lnTo>
                <a:lnTo>
                  <a:pt x="1289875" y="6379108"/>
                </a:lnTo>
                <a:lnTo>
                  <a:pt x="1300194" y="6374343"/>
                </a:lnTo>
                <a:lnTo>
                  <a:pt x="1308926" y="6369578"/>
                </a:lnTo>
                <a:lnTo>
                  <a:pt x="1325594" y="6360047"/>
                </a:lnTo>
                <a:lnTo>
                  <a:pt x="1335120" y="6354488"/>
                </a:lnTo>
                <a:lnTo>
                  <a:pt x="1343058" y="6348929"/>
                </a:lnTo>
                <a:lnTo>
                  <a:pt x="1357346" y="6336222"/>
                </a:lnTo>
                <a:lnTo>
                  <a:pt x="1369252" y="6322721"/>
                </a:lnTo>
                <a:lnTo>
                  <a:pt x="1373221" y="6319544"/>
                </a:lnTo>
                <a:lnTo>
                  <a:pt x="1376395" y="6316367"/>
                </a:lnTo>
                <a:lnTo>
                  <a:pt x="1381952" y="6310014"/>
                </a:lnTo>
                <a:lnTo>
                  <a:pt x="1391478" y="6294924"/>
                </a:lnTo>
                <a:lnTo>
                  <a:pt x="1396240" y="6286983"/>
                </a:lnTo>
                <a:lnTo>
                  <a:pt x="1401003" y="6279835"/>
                </a:lnTo>
                <a:lnTo>
                  <a:pt x="1407353" y="6264746"/>
                </a:lnTo>
                <a:lnTo>
                  <a:pt x="1410528" y="6256804"/>
                </a:lnTo>
                <a:lnTo>
                  <a:pt x="1412908" y="6249656"/>
                </a:lnTo>
                <a:lnTo>
                  <a:pt x="1417672" y="6233772"/>
                </a:lnTo>
                <a:lnTo>
                  <a:pt x="1420054" y="6217889"/>
                </a:lnTo>
                <a:lnTo>
                  <a:pt x="1420847" y="6203594"/>
                </a:lnTo>
                <a:lnTo>
                  <a:pt x="1420054" y="6184533"/>
                </a:lnTo>
                <a:lnTo>
                  <a:pt x="1420054" y="6167855"/>
                </a:lnTo>
                <a:lnTo>
                  <a:pt x="1418466" y="6159119"/>
                </a:lnTo>
                <a:lnTo>
                  <a:pt x="1417672" y="6151178"/>
                </a:lnTo>
                <a:lnTo>
                  <a:pt x="1415290" y="6136882"/>
                </a:lnTo>
                <a:lnTo>
                  <a:pt x="1412116" y="6121793"/>
                </a:lnTo>
                <a:lnTo>
                  <a:pt x="1408941" y="6107498"/>
                </a:lnTo>
                <a:lnTo>
                  <a:pt x="1404178" y="6091614"/>
                </a:lnTo>
                <a:lnTo>
                  <a:pt x="1397034" y="6074142"/>
                </a:lnTo>
                <a:lnTo>
                  <a:pt x="1126358" y="6074142"/>
                </a:lnTo>
                <a:lnTo>
                  <a:pt x="1126358" y="6229007"/>
                </a:lnTo>
                <a:lnTo>
                  <a:pt x="671527" y="6229007"/>
                </a:lnTo>
                <a:close/>
                <a:moveTo>
                  <a:pt x="6876745" y="4259264"/>
                </a:moveTo>
                <a:lnTo>
                  <a:pt x="6867223" y="4260852"/>
                </a:lnTo>
                <a:lnTo>
                  <a:pt x="6857702" y="4261646"/>
                </a:lnTo>
                <a:lnTo>
                  <a:pt x="6848181" y="4262439"/>
                </a:lnTo>
                <a:lnTo>
                  <a:pt x="6838660" y="4264821"/>
                </a:lnTo>
                <a:lnTo>
                  <a:pt x="6831518" y="4267202"/>
                </a:lnTo>
                <a:lnTo>
                  <a:pt x="6821997" y="4269583"/>
                </a:lnTo>
                <a:lnTo>
                  <a:pt x="6814857" y="4272758"/>
                </a:lnTo>
                <a:lnTo>
                  <a:pt x="6806922" y="4275933"/>
                </a:lnTo>
                <a:lnTo>
                  <a:pt x="6798988" y="4279902"/>
                </a:lnTo>
                <a:lnTo>
                  <a:pt x="6785499" y="4288633"/>
                </a:lnTo>
                <a:lnTo>
                  <a:pt x="6779152" y="4294189"/>
                </a:lnTo>
                <a:lnTo>
                  <a:pt x="6772011" y="4298158"/>
                </a:lnTo>
                <a:lnTo>
                  <a:pt x="6766457" y="4304508"/>
                </a:lnTo>
                <a:lnTo>
                  <a:pt x="6760903" y="4310064"/>
                </a:lnTo>
                <a:lnTo>
                  <a:pt x="6755348" y="4316414"/>
                </a:lnTo>
                <a:lnTo>
                  <a:pt x="6750588" y="4322764"/>
                </a:lnTo>
                <a:lnTo>
                  <a:pt x="6741860" y="4336258"/>
                </a:lnTo>
                <a:lnTo>
                  <a:pt x="6738687" y="4344196"/>
                </a:lnTo>
                <a:lnTo>
                  <a:pt x="6733926" y="4351339"/>
                </a:lnTo>
                <a:lnTo>
                  <a:pt x="6728372" y="4368008"/>
                </a:lnTo>
                <a:lnTo>
                  <a:pt x="6725992" y="4375946"/>
                </a:lnTo>
                <a:lnTo>
                  <a:pt x="6724404" y="4384677"/>
                </a:lnTo>
                <a:lnTo>
                  <a:pt x="6722024" y="4393408"/>
                </a:lnTo>
                <a:lnTo>
                  <a:pt x="6720437" y="4402139"/>
                </a:lnTo>
                <a:lnTo>
                  <a:pt x="6718850" y="4411664"/>
                </a:lnTo>
                <a:lnTo>
                  <a:pt x="6718850" y="4421189"/>
                </a:lnTo>
                <a:lnTo>
                  <a:pt x="6717263" y="4429921"/>
                </a:lnTo>
                <a:lnTo>
                  <a:pt x="6717263" y="4440239"/>
                </a:lnTo>
                <a:lnTo>
                  <a:pt x="6717263" y="4711702"/>
                </a:lnTo>
                <a:lnTo>
                  <a:pt x="7048921" y="4711702"/>
                </a:lnTo>
                <a:lnTo>
                  <a:pt x="7048921" y="4440239"/>
                </a:lnTo>
                <a:lnTo>
                  <a:pt x="7047335" y="4421189"/>
                </a:lnTo>
                <a:lnTo>
                  <a:pt x="7046541" y="4402139"/>
                </a:lnTo>
                <a:lnTo>
                  <a:pt x="7045748" y="4398171"/>
                </a:lnTo>
                <a:lnTo>
                  <a:pt x="7044161" y="4393408"/>
                </a:lnTo>
                <a:lnTo>
                  <a:pt x="7043368" y="4384677"/>
                </a:lnTo>
                <a:lnTo>
                  <a:pt x="7037814" y="4368008"/>
                </a:lnTo>
                <a:lnTo>
                  <a:pt x="7035433" y="4358483"/>
                </a:lnTo>
                <a:lnTo>
                  <a:pt x="7032259" y="4351339"/>
                </a:lnTo>
                <a:lnTo>
                  <a:pt x="7024325" y="4336258"/>
                </a:lnTo>
                <a:lnTo>
                  <a:pt x="7021151" y="4329908"/>
                </a:lnTo>
                <a:lnTo>
                  <a:pt x="7016390" y="4322764"/>
                </a:lnTo>
                <a:lnTo>
                  <a:pt x="7010836" y="4316414"/>
                </a:lnTo>
                <a:lnTo>
                  <a:pt x="7006076" y="4310064"/>
                </a:lnTo>
                <a:lnTo>
                  <a:pt x="7000521" y="4304508"/>
                </a:lnTo>
                <a:lnTo>
                  <a:pt x="6994968" y="4298158"/>
                </a:lnTo>
                <a:lnTo>
                  <a:pt x="6989414" y="4294189"/>
                </a:lnTo>
                <a:lnTo>
                  <a:pt x="6983066" y="4288633"/>
                </a:lnTo>
                <a:lnTo>
                  <a:pt x="6975925" y="4283871"/>
                </a:lnTo>
                <a:lnTo>
                  <a:pt x="6969577" y="4279902"/>
                </a:lnTo>
                <a:lnTo>
                  <a:pt x="6963230" y="4275933"/>
                </a:lnTo>
                <a:lnTo>
                  <a:pt x="6956089" y="4272758"/>
                </a:lnTo>
                <a:lnTo>
                  <a:pt x="6948155" y="4269583"/>
                </a:lnTo>
                <a:lnTo>
                  <a:pt x="6940220" y="4267202"/>
                </a:lnTo>
                <a:lnTo>
                  <a:pt x="6931492" y="4264821"/>
                </a:lnTo>
                <a:lnTo>
                  <a:pt x="6923558" y="4262439"/>
                </a:lnTo>
                <a:lnTo>
                  <a:pt x="6914830" y="4261646"/>
                </a:lnTo>
                <a:lnTo>
                  <a:pt x="6906102" y="4260852"/>
                </a:lnTo>
                <a:lnTo>
                  <a:pt x="6887060" y="4259264"/>
                </a:lnTo>
                <a:close/>
                <a:moveTo>
                  <a:pt x="576831" y="4259263"/>
                </a:moveTo>
                <a:lnTo>
                  <a:pt x="566516" y="4260851"/>
                </a:lnTo>
                <a:lnTo>
                  <a:pt x="557789" y="4261645"/>
                </a:lnTo>
                <a:lnTo>
                  <a:pt x="547474" y="4262438"/>
                </a:lnTo>
                <a:lnTo>
                  <a:pt x="538747" y="4264820"/>
                </a:lnTo>
                <a:lnTo>
                  <a:pt x="530813" y="4267201"/>
                </a:lnTo>
                <a:lnTo>
                  <a:pt x="522084" y="4269582"/>
                </a:lnTo>
                <a:lnTo>
                  <a:pt x="514149" y="4272757"/>
                </a:lnTo>
                <a:lnTo>
                  <a:pt x="506216" y="4275932"/>
                </a:lnTo>
                <a:lnTo>
                  <a:pt x="499073" y="4279901"/>
                </a:lnTo>
                <a:lnTo>
                  <a:pt x="485587" y="4288632"/>
                </a:lnTo>
                <a:lnTo>
                  <a:pt x="478444" y="4294188"/>
                </a:lnTo>
                <a:lnTo>
                  <a:pt x="472098" y="4298157"/>
                </a:lnTo>
                <a:lnTo>
                  <a:pt x="466543" y="4304507"/>
                </a:lnTo>
                <a:lnTo>
                  <a:pt x="460988" y="4310063"/>
                </a:lnTo>
                <a:lnTo>
                  <a:pt x="455434" y="4316413"/>
                </a:lnTo>
                <a:lnTo>
                  <a:pt x="450674" y="4322763"/>
                </a:lnTo>
                <a:lnTo>
                  <a:pt x="441945" y="4336257"/>
                </a:lnTo>
                <a:lnTo>
                  <a:pt x="438773" y="4344195"/>
                </a:lnTo>
                <a:lnTo>
                  <a:pt x="434012" y="4351338"/>
                </a:lnTo>
                <a:lnTo>
                  <a:pt x="428459" y="4368007"/>
                </a:lnTo>
                <a:lnTo>
                  <a:pt x="426078" y="4375945"/>
                </a:lnTo>
                <a:lnTo>
                  <a:pt x="423698" y="4384676"/>
                </a:lnTo>
                <a:lnTo>
                  <a:pt x="422110" y="4393407"/>
                </a:lnTo>
                <a:lnTo>
                  <a:pt x="420524" y="4402138"/>
                </a:lnTo>
                <a:lnTo>
                  <a:pt x="418144" y="4411663"/>
                </a:lnTo>
                <a:lnTo>
                  <a:pt x="418144" y="4421188"/>
                </a:lnTo>
                <a:lnTo>
                  <a:pt x="417350" y="4429920"/>
                </a:lnTo>
                <a:lnTo>
                  <a:pt x="417350" y="4440238"/>
                </a:lnTo>
                <a:lnTo>
                  <a:pt x="417350" y="4711701"/>
                </a:lnTo>
                <a:lnTo>
                  <a:pt x="749009" y="4711701"/>
                </a:lnTo>
                <a:lnTo>
                  <a:pt x="749009" y="4440238"/>
                </a:lnTo>
                <a:lnTo>
                  <a:pt x="747421" y="4421188"/>
                </a:lnTo>
                <a:lnTo>
                  <a:pt x="746627" y="4402138"/>
                </a:lnTo>
                <a:lnTo>
                  <a:pt x="745040" y="4398170"/>
                </a:lnTo>
                <a:lnTo>
                  <a:pt x="744248" y="4393407"/>
                </a:lnTo>
                <a:lnTo>
                  <a:pt x="742660" y="4384676"/>
                </a:lnTo>
                <a:lnTo>
                  <a:pt x="737107" y="4368007"/>
                </a:lnTo>
                <a:lnTo>
                  <a:pt x="735520" y="4358482"/>
                </a:lnTo>
                <a:lnTo>
                  <a:pt x="731553" y="4351338"/>
                </a:lnTo>
                <a:lnTo>
                  <a:pt x="724411" y="4336257"/>
                </a:lnTo>
                <a:lnTo>
                  <a:pt x="720444" y="4329907"/>
                </a:lnTo>
                <a:lnTo>
                  <a:pt x="716477" y="4322763"/>
                </a:lnTo>
                <a:lnTo>
                  <a:pt x="710923" y="4316413"/>
                </a:lnTo>
                <a:lnTo>
                  <a:pt x="706162" y="4310063"/>
                </a:lnTo>
                <a:lnTo>
                  <a:pt x="700608" y="4304507"/>
                </a:lnTo>
                <a:lnTo>
                  <a:pt x="695054" y="4298157"/>
                </a:lnTo>
                <a:lnTo>
                  <a:pt x="689501" y="4294188"/>
                </a:lnTo>
                <a:lnTo>
                  <a:pt x="683153" y="4288632"/>
                </a:lnTo>
                <a:lnTo>
                  <a:pt x="676011" y="4283870"/>
                </a:lnTo>
                <a:lnTo>
                  <a:pt x="669664" y="4279901"/>
                </a:lnTo>
                <a:lnTo>
                  <a:pt x="662522" y="4275932"/>
                </a:lnTo>
                <a:lnTo>
                  <a:pt x="656176" y="4272757"/>
                </a:lnTo>
                <a:lnTo>
                  <a:pt x="648242" y="4269582"/>
                </a:lnTo>
                <a:lnTo>
                  <a:pt x="640306" y="4267201"/>
                </a:lnTo>
                <a:lnTo>
                  <a:pt x="631579" y="4264820"/>
                </a:lnTo>
                <a:lnTo>
                  <a:pt x="623644" y="4262438"/>
                </a:lnTo>
                <a:lnTo>
                  <a:pt x="614916" y="4261645"/>
                </a:lnTo>
                <a:lnTo>
                  <a:pt x="606189" y="4260851"/>
                </a:lnTo>
                <a:lnTo>
                  <a:pt x="587146" y="4259263"/>
                </a:lnTo>
                <a:close/>
                <a:moveTo>
                  <a:pt x="11083974" y="4224339"/>
                </a:moveTo>
                <a:lnTo>
                  <a:pt x="11045002" y="4227514"/>
                </a:lnTo>
                <a:lnTo>
                  <a:pt x="11026709" y="4232277"/>
                </a:lnTo>
                <a:lnTo>
                  <a:pt x="11010007" y="4237833"/>
                </a:lnTo>
                <a:lnTo>
                  <a:pt x="10980579" y="4252914"/>
                </a:lnTo>
                <a:lnTo>
                  <a:pt x="10955923" y="4274345"/>
                </a:lnTo>
                <a:lnTo>
                  <a:pt x="10946379" y="4287839"/>
                </a:lnTo>
                <a:lnTo>
                  <a:pt x="10937630" y="4301333"/>
                </a:lnTo>
                <a:lnTo>
                  <a:pt x="10930472" y="4315620"/>
                </a:lnTo>
                <a:lnTo>
                  <a:pt x="10924109" y="4332289"/>
                </a:lnTo>
                <a:lnTo>
                  <a:pt x="10919337" y="4348958"/>
                </a:lnTo>
                <a:lnTo>
                  <a:pt x="10916156" y="4367214"/>
                </a:lnTo>
                <a:lnTo>
                  <a:pt x="10913770" y="4386264"/>
                </a:lnTo>
                <a:lnTo>
                  <a:pt x="10912975" y="4404520"/>
                </a:lnTo>
                <a:lnTo>
                  <a:pt x="10912975" y="4675189"/>
                </a:lnTo>
                <a:lnTo>
                  <a:pt x="11244633" y="4675189"/>
                </a:lnTo>
                <a:lnTo>
                  <a:pt x="11244633" y="4404520"/>
                </a:lnTo>
                <a:lnTo>
                  <a:pt x="11242247" y="4367214"/>
                </a:lnTo>
                <a:lnTo>
                  <a:pt x="11235089" y="4332289"/>
                </a:lnTo>
                <a:lnTo>
                  <a:pt x="11227931" y="4315620"/>
                </a:lnTo>
                <a:lnTo>
                  <a:pt x="11221568" y="4301333"/>
                </a:lnTo>
                <a:lnTo>
                  <a:pt x="11202480" y="4274345"/>
                </a:lnTo>
                <a:lnTo>
                  <a:pt x="11191345" y="4263233"/>
                </a:lnTo>
                <a:lnTo>
                  <a:pt x="11180210" y="4252914"/>
                </a:lnTo>
                <a:lnTo>
                  <a:pt x="11166690" y="4244183"/>
                </a:lnTo>
                <a:lnTo>
                  <a:pt x="11158736" y="4241008"/>
                </a:lnTo>
                <a:lnTo>
                  <a:pt x="11152373" y="4237833"/>
                </a:lnTo>
                <a:lnTo>
                  <a:pt x="11136466" y="4232277"/>
                </a:lnTo>
                <a:lnTo>
                  <a:pt x="11119764" y="4227514"/>
                </a:lnTo>
                <a:close/>
                <a:moveTo>
                  <a:pt x="4774129" y="4224339"/>
                </a:moveTo>
                <a:lnTo>
                  <a:pt x="4763813" y="4225134"/>
                </a:lnTo>
                <a:lnTo>
                  <a:pt x="4753499" y="4225930"/>
                </a:lnTo>
                <a:lnTo>
                  <a:pt x="4744771" y="4227520"/>
                </a:lnTo>
                <a:lnTo>
                  <a:pt x="4736043" y="4229905"/>
                </a:lnTo>
                <a:lnTo>
                  <a:pt x="4727314" y="4232291"/>
                </a:lnTo>
                <a:lnTo>
                  <a:pt x="4717794" y="4233881"/>
                </a:lnTo>
                <a:lnTo>
                  <a:pt x="4710653" y="4237857"/>
                </a:lnTo>
                <a:lnTo>
                  <a:pt x="4702719" y="4241037"/>
                </a:lnTo>
                <a:lnTo>
                  <a:pt x="4695577" y="4244218"/>
                </a:lnTo>
                <a:lnTo>
                  <a:pt x="4681295" y="4252965"/>
                </a:lnTo>
                <a:lnTo>
                  <a:pt x="4674948" y="4257735"/>
                </a:lnTo>
                <a:lnTo>
                  <a:pt x="4669395" y="4263301"/>
                </a:lnTo>
                <a:lnTo>
                  <a:pt x="4662254" y="4268867"/>
                </a:lnTo>
                <a:lnTo>
                  <a:pt x="4656699" y="4274433"/>
                </a:lnTo>
                <a:lnTo>
                  <a:pt x="4651939" y="4280795"/>
                </a:lnTo>
                <a:lnTo>
                  <a:pt x="4646384" y="4287951"/>
                </a:lnTo>
                <a:lnTo>
                  <a:pt x="4639244" y="4301468"/>
                </a:lnTo>
                <a:lnTo>
                  <a:pt x="4634483" y="4309420"/>
                </a:lnTo>
                <a:lnTo>
                  <a:pt x="4631309" y="4315781"/>
                </a:lnTo>
                <a:lnTo>
                  <a:pt x="4624168" y="4332479"/>
                </a:lnTo>
                <a:lnTo>
                  <a:pt x="4622581" y="4340431"/>
                </a:lnTo>
                <a:lnTo>
                  <a:pt x="4620201" y="4349177"/>
                </a:lnTo>
                <a:lnTo>
                  <a:pt x="4617821" y="4357924"/>
                </a:lnTo>
                <a:lnTo>
                  <a:pt x="4616233" y="4367465"/>
                </a:lnTo>
                <a:lnTo>
                  <a:pt x="4615441" y="4376212"/>
                </a:lnTo>
                <a:lnTo>
                  <a:pt x="4614646" y="4386549"/>
                </a:lnTo>
                <a:lnTo>
                  <a:pt x="4614646" y="4395296"/>
                </a:lnTo>
                <a:lnTo>
                  <a:pt x="4613060" y="4404837"/>
                </a:lnTo>
                <a:lnTo>
                  <a:pt x="4613060" y="4676777"/>
                </a:lnTo>
                <a:lnTo>
                  <a:pt x="4944719" y="4676777"/>
                </a:lnTo>
                <a:lnTo>
                  <a:pt x="4944719" y="4404837"/>
                </a:lnTo>
                <a:lnTo>
                  <a:pt x="4944719" y="4386549"/>
                </a:lnTo>
                <a:lnTo>
                  <a:pt x="4942337" y="4367465"/>
                </a:lnTo>
                <a:lnTo>
                  <a:pt x="4941544" y="4362695"/>
                </a:lnTo>
                <a:lnTo>
                  <a:pt x="4941544" y="4357924"/>
                </a:lnTo>
                <a:lnTo>
                  <a:pt x="4939165" y="4349177"/>
                </a:lnTo>
                <a:lnTo>
                  <a:pt x="4934403" y="4332479"/>
                </a:lnTo>
                <a:lnTo>
                  <a:pt x="4931229" y="4323732"/>
                </a:lnTo>
                <a:lnTo>
                  <a:pt x="4928057" y="4315781"/>
                </a:lnTo>
                <a:lnTo>
                  <a:pt x="4920915" y="4301468"/>
                </a:lnTo>
                <a:lnTo>
                  <a:pt x="4916947" y="4294312"/>
                </a:lnTo>
                <a:lnTo>
                  <a:pt x="4912187" y="4287951"/>
                </a:lnTo>
                <a:lnTo>
                  <a:pt x="4907427" y="4280795"/>
                </a:lnTo>
                <a:lnTo>
                  <a:pt x="4901872" y="4274433"/>
                </a:lnTo>
                <a:lnTo>
                  <a:pt x="4897905" y="4268867"/>
                </a:lnTo>
                <a:lnTo>
                  <a:pt x="4892352" y="4263301"/>
                </a:lnTo>
                <a:lnTo>
                  <a:pt x="4885211" y="4257735"/>
                </a:lnTo>
                <a:lnTo>
                  <a:pt x="4879656" y="4252965"/>
                </a:lnTo>
                <a:lnTo>
                  <a:pt x="4873308" y="4248989"/>
                </a:lnTo>
                <a:lnTo>
                  <a:pt x="4866167" y="4244218"/>
                </a:lnTo>
                <a:lnTo>
                  <a:pt x="4859026" y="4241037"/>
                </a:lnTo>
                <a:lnTo>
                  <a:pt x="4851885" y="4237857"/>
                </a:lnTo>
                <a:lnTo>
                  <a:pt x="4843951" y="4233881"/>
                </a:lnTo>
                <a:lnTo>
                  <a:pt x="4836016" y="4232291"/>
                </a:lnTo>
                <a:lnTo>
                  <a:pt x="4828876" y="4229905"/>
                </a:lnTo>
                <a:lnTo>
                  <a:pt x="4819355" y="4227520"/>
                </a:lnTo>
                <a:lnTo>
                  <a:pt x="4810627" y="4225930"/>
                </a:lnTo>
                <a:lnTo>
                  <a:pt x="4801898" y="4225134"/>
                </a:lnTo>
                <a:lnTo>
                  <a:pt x="4783649" y="4224339"/>
                </a:lnTo>
                <a:close/>
                <a:moveTo>
                  <a:pt x="8189888" y="3724276"/>
                </a:moveTo>
                <a:lnTo>
                  <a:pt x="8189888" y="4342607"/>
                </a:lnTo>
                <a:lnTo>
                  <a:pt x="7513083" y="4592639"/>
                </a:lnTo>
                <a:lnTo>
                  <a:pt x="7513083" y="4710907"/>
                </a:lnTo>
                <a:lnTo>
                  <a:pt x="8189888" y="4710907"/>
                </a:lnTo>
                <a:lnTo>
                  <a:pt x="8189888" y="5314950"/>
                </a:lnTo>
                <a:lnTo>
                  <a:pt x="7693987" y="5314950"/>
                </a:lnTo>
                <a:lnTo>
                  <a:pt x="7198087" y="5314950"/>
                </a:lnTo>
                <a:lnTo>
                  <a:pt x="6702981" y="5314950"/>
                </a:lnTo>
                <a:lnTo>
                  <a:pt x="6207874" y="5314950"/>
                </a:lnTo>
                <a:lnTo>
                  <a:pt x="6207874" y="4422776"/>
                </a:lnTo>
                <a:lnTo>
                  <a:pt x="6208668" y="4384676"/>
                </a:lnTo>
                <a:lnTo>
                  <a:pt x="6211048" y="4346576"/>
                </a:lnTo>
                <a:lnTo>
                  <a:pt x="6211841" y="4329114"/>
                </a:lnTo>
                <a:lnTo>
                  <a:pt x="6214222" y="4310857"/>
                </a:lnTo>
                <a:lnTo>
                  <a:pt x="6218982" y="4275139"/>
                </a:lnTo>
                <a:lnTo>
                  <a:pt x="6225329" y="4241007"/>
                </a:lnTo>
                <a:lnTo>
                  <a:pt x="6228503" y="4224338"/>
                </a:lnTo>
                <a:lnTo>
                  <a:pt x="6232470" y="4207670"/>
                </a:lnTo>
                <a:lnTo>
                  <a:pt x="6236438" y="4190207"/>
                </a:lnTo>
                <a:lnTo>
                  <a:pt x="6241198" y="4175126"/>
                </a:lnTo>
                <a:lnTo>
                  <a:pt x="6246753" y="4159251"/>
                </a:lnTo>
                <a:lnTo>
                  <a:pt x="6250719" y="4143376"/>
                </a:lnTo>
                <a:lnTo>
                  <a:pt x="6263414" y="4112420"/>
                </a:lnTo>
                <a:lnTo>
                  <a:pt x="6268969" y="4098132"/>
                </a:lnTo>
                <a:lnTo>
                  <a:pt x="6275317" y="4083051"/>
                </a:lnTo>
                <a:lnTo>
                  <a:pt x="6288804" y="4055270"/>
                </a:lnTo>
                <a:lnTo>
                  <a:pt x="6296739" y="4040982"/>
                </a:lnTo>
                <a:lnTo>
                  <a:pt x="6304673" y="4027488"/>
                </a:lnTo>
                <a:lnTo>
                  <a:pt x="6321336" y="4002088"/>
                </a:lnTo>
                <a:lnTo>
                  <a:pt x="6339585" y="3975895"/>
                </a:lnTo>
                <a:lnTo>
                  <a:pt x="6357834" y="3952876"/>
                </a:lnTo>
                <a:lnTo>
                  <a:pt x="6368148" y="3941763"/>
                </a:lnTo>
                <a:lnTo>
                  <a:pt x="6378463" y="3930651"/>
                </a:lnTo>
                <a:lnTo>
                  <a:pt x="6399093" y="3909220"/>
                </a:lnTo>
                <a:lnTo>
                  <a:pt x="6410995" y="3898107"/>
                </a:lnTo>
                <a:lnTo>
                  <a:pt x="6422896" y="3887788"/>
                </a:lnTo>
                <a:lnTo>
                  <a:pt x="6446700" y="3868738"/>
                </a:lnTo>
                <a:lnTo>
                  <a:pt x="6458601" y="3860007"/>
                </a:lnTo>
                <a:lnTo>
                  <a:pt x="6470502" y="3852070"/>
                </a:lnTo>
                <a:lnTo>
                  <a:pt x="6497480" y="3835401"/>
                </a:lnTo>
                <a:lnTo>
                  <a:pt x="6510968" y="3827463"/>
                </a:lnTo>
                <a:lnTo>
                  <a:pt x="6524456" y="3820320"/>
                </a:lnTo>
                <a:lnTo>
                  <a:pt x="6538739" y="3813176"/>
                </a:lnTo>
                <a:lnTo>
                  <a:pt x="6553814" y="3806826"/>
                </a:lnTo>
                <a:lnTo>
                  <a:pt x="6568095" y="3799682"/>
                </a:lnTo>
                <a:lnTo>
                  <a:pt x="6582378" y="3794126"/>
                </a:lnTo>
                <a:lnTo>
                  <a:pt x="6613322" y="3783013"/>
                </a:lnTo>
                <a:lnTo>
                  <a:pt x="6629190" y="3779045"/>
                </a:lnTo>
                <a:lnTo>
                  <a:pt x="6645059" y="3773488"/>
                </a:lnTo>
                <a:lnTo>
                  <a:pt x="6661722" y="3769520"/>
                </a:lnTo>
                <a:lnTo>
                  <a:pt x="6678384" y="3765551"/>
                </a:lnTo>
                <a:lnTo>
                  <a:pt x="6695046" y="3761582"/>
                </a:lnTo>
                <a:lnTo>
                  <a:pt x="6711708" y="3758407"/>
                </a:lnTo>
                <a:lnTo>
                  <a:pt x="6729958" y="3755232"/>
                </a:lnTo>
                <a:lnTo>
                  <a:pt x="6747413" y="3752851"/>
                </a:lnTo>
                <a:lnTo>
                  <a:pt x="6783118" y="3749676"/>
                </a:lnTo>
                <a:lnTo>
                  <a:pt x="6802161" y="3748882"/>
                </a:lnTo>
                <a:lnTo>
                  <a:pt x="6821203" y="3747295"/>
                </a:lnTo>
                <a:lnTo>
                  <a:pt x="6859289" y="3746501"/>
                </a:lnTo>
                <a:lnTo>
                  <a:pt x="6881505" y="3746501"/>
                </a:lnTo>
                <a:lnTo>
                  <a:pt x="6903721" y="3748882"/>
                </a:lnTo>
                <a:lnTo>
                  <a:pt x="6925938" y="3749676"/>
                </a:lnTo>
                <a:lnTo>
                  <a:pt x="6947360" y="3752851"/>
                </a:lnTo>
                <a:lnTo>
                  <a:pt x="6968784" y="3756026"/>
                </a:lnTo>
                <a:lnTo>
                  <a:pt x="6988619" y="3760788"/>
                </a:lnTo>
                <a:lnTo>
                  <a:pt x="7010043" y="3765551"/>
                </a:lnTo>
                <a:lnTo>
                  <a:pt x="7029085" y="3771107"/>
                </a:lnTo>
                <a:lnTo>
                  <a:pt x="7048920" y="3777457"/>
                </a:lnTo>
                <a:lnTo>
                  <a:pt x="7067963" y="3784601"/>
                </a:lnTo>
                <a:lnTo>
                  <a:pt x="7087006" y="3791745"/>
                </a:lnTo>
                <a:lnTo>
                  <a:pt x="7104462" y="3801270"/>
                </a:lnTo>
                <a:lnTo>
                  <a:pt x="7122711" y="3810001"/>
                </a:lnTo>
                <a:lnTo>
                  <a:pt x="7140167" y="3818732"/>
                </a:lnTo>
                <a:lnTo>
                  <a:pt x="7156828" y="3829051"/>
                </a:lnTo>
                <a:lnTo>
                  <a:pt x="7173491" y="3840163"/>
                </a:lnTo>
                <a:lnTo>
                  <a:pt x="7190153" y="3851276"/>
                </a:lnTo>
                <a:lnTo>
                  <a:pt x="7206022" y="3862388"/>
                </a:lnTo>
                <a:lnTo>
                  <a:pt x="7221891" y="3875088"/>
                </a:lnTo>
                <a:lnTo>
                  <a:pt x="7236966" y="3886995"/>
                </a:lnTo>
                <a:lnTo>
                  <a:pt x="7252041" y="3900488"/>
                </a:lnTo>
                <a:lnTo>
                  <a:pt x="7266324" y="3913982"/>
                </a:lnTo>
                <a:lnTo>
                  <a:pt x="7279812" y="3927476"/>
                </a:lnTo>
                <a:lnTo>
                  <a:pt x="7293300" y="3941763"/>
                </a:lnTo>
                <a:lnTo>
                  <a:pt x="7306789" y="3956051"/>
                </a:lnTo>
                <a:lnTo>
                  <a:pt x="7320277" y="3971926"/>
                </a:lnTo>
                <a:lnTo>
                  <a:pt x="7332179" y="3987801"/>
                </a:lnTo>
                <a:lnTo>
                  <a:pt x="7344080" y="4002882"/>
                </a:lnTo>
                <a:lnTo>
                  <a:pt x="7355983" y="4018757"/>
                </a:lnTo>
                <a:lnTo>
                  <a:pt x="7367090" y="4035426"/>
                </a:lnTo>
                <a:lnTo>
                  <a:pt x="7378199" y="4052095"/>
                </a:lnTo>
                <a:lnTo>
                  <a:pt x="7389306" y="4068763"/>
                </a:lnTo>
                <a:lnTo>
                  <a:pt x="7392480" y="4073526"/>
                </a:lnTo>
                <a:lnTo>
                  <a:pt x="7395654" y="4079082"/>
                </a:lnTo>
                <a:lnTo>
                  <a:pt x="7398828" y="4082257"/>
                </a:lnTo>
                <a:lnTo>
                  <a:pt x="7403589" y="4087020"/>
                </a:lnTo>
                <a:lnTo>
                  <a:pt x="7411523" y="4092576"/>
                </a:lnTo>
                <a:lnTo>
                  <a:pt x="7415490" y="4094957"/>
                </a:lnTo>
                <a:lnTo>
                  <a:pt x="7421044" y="4095751"/>
                </a:lnTo>
                <a:lnTo>
                  <a:pt x="7425805" y="4096545"/>
                </a:lnTo>
                <a:lnTo>
                  <a:pt x="7430565" y="4096545"/>
                </a:lnTo>
                <a:lnTo>
                  <a:pt x="7434533" y="4096545"/>
                </a:lnTo>
                <a:lnTo>
                  <a:pt x="7440087" y="4095751"/>
                </a:lnTo>
                <a:lnTo>
                  <a:pt x="7444848" y="4094957"/>
                </a:lnTo>
                <a:lnTo>
                  <a:pt x="7449608" y="4092576"/>
                </a:lnTo>
                <a:lnTo>
                  <a:pt x="7455163" y="4089401"/>
                </a:lnTo>
                <a:lnTo>
                  <a:pt x="7459129" y="4085432"/>
                </a:lnTo>
                <a:lnTo>
                  <a:pt x="7597982" y="3968751"/>
                </a:lnTo>
                <a:close/>
                <a:moveTo>
                  <a:pt x="1889975" y="3724275"/>
                </a:moveTo>
                <a:lnTo>
                  <a:pt x="1889975" y="4342606"/>
                </a:lnTo>
                <a:lnTo>
                  <a:pt x="1212377" y="4592638"/>
                </a:lnTo>
                <a:lnTo>
                  <a:pt x="1212377" y="4710906"/>
                </a:lnTo>
                <a:lnTo>
                  <a:pt x="1889975" y="4710906"/>
                </a:lnTo>
                <a:lnTo>
                  <a:pt x="1889975" y="5314949"/>
                </a:lnTo>
                <a:lnTo>
                  <a:pt x="1417085" y="5314949"/>
                </a:lnTo>
                <a:lnTo>
                  <a:pt x="944987" y="5314949"/>
                </a:lnTo>
                <a:lnTo>
                  <a:pt x="472097" y="5314949"/>
                </a:lnTo>
                <a:lnTo>
                  <a:pt x="0" y="5314949"/>
                </a:lnTo>
                <a:lnTo>
                  <a:pt x="0" y="4035423"/>
                </a:lnTo>
                <a:lnTo>
                  <a:pt x="10314" y="4018756"/>
                </a:lnTo>
                <a:lnTo>
                  <a:pt x="21423" y="4002088"/>
                </a:lnTo>
                <a:lnTo>
                  <a:pt x="32531" y="3986213"/>
                </a:lnTo>
                <a:lnTo>
                  <a:pt x="43638" y="3970338"/>
                </a:lnTo>
                <a:lnTo>
                  <a:pt x="55540" y="3955256"/>
                </a:lnTo>
                <a:lnTo>
                  <a:pt x="68237" y="3940175"/>
                </a:lnTo>
                <a:lnTo>
                  <a:pt x="81724" y="3927475"/>
                </a:lnTo>
                <a:lnTo>
                  <a:pt x="95212" y="3913981"/>
                </a:lnTo>
                <a:lnTo>
                  <a:pt x="109494" y="3900488"/>
                </a:lnTo>
                <a:lnTo>
                  <a:pt x="123776" y="3886994"/>
                </a:lnTo>
                <a:lnTo>
                  <a:pt x="138059" y="3875881"/>
                </a:lnTo>
                <a:lnTo>
                  <a:pt x="153927" y="3863181"/>
                </a:lnTo>
                <a:lnTo>
                  <a:pt x="169797" y="3852069"/>
                </a:lnTo>
                <a:lnTo>
                  <a:pt x="186457" y="3842544"/>
                </a:lnTo>
                <a:lnTo>
                  <a:pt x="203120" y="3832225"/>
                </a:lnTo>
                <a:lnTo>
                  <a:pt x="220576" y="3821906"/>
                </a:lnTo>
                <a:lnTo>
                  <a:pt x="238826" y="3813175"/>
                </a:lnTo>
                <a:lnTo>
                  <a:pt x="247553" y="3809206"/>
                </a:lnTo>
                <a:lnTo>
                  <a:pt x="256280" y="3805238"/>
                </a:lnTo>
                <a:lnTo>
                  <a:pt x="275323" y="3796506"/>
                </a:lnTo>
                <a:lnTo>
                  <a:pt x="294365" y="3790156"/>
                </a:lnTo>
                <a:lnTo>
                  <a:pt x="314995" y="3783013"/>
                </a:lnTo>
                <a:lnTo>
                  <a:pt x="334832" y="3776663"/>
                </a:lnTo>
                <a:lnTo>
                  <a:pt x="354667" y="3771106"/>
                </a:lnTo>
                <a:lnTo>
                  <a:pt x="376091" y="3766344"/>
                </a:lnTo>
                <a:lnTo>
                  <a:pt x="397513" y="3760788"/>
                </a:lnTo>
                <a:lnTo>
                  <a:pt x="419729" y="3757613"/>
                </a:lnTo>
                <a:lnTo>
                  <a:pt x="441945" y="3754438"/>
                </a:lnTo>
                <a:lnTo>
                  <a:pt x="464162" y="3752056"/>
                </a:lnTo>
                <a:lnTo>
                  <a:pt x="487172" y="3749675"/>
                </a:lnTo>
                <a:lnTo>
                  <a:pt x="510976" y="3747294"/>
                </a:lnTo>
                <a:lnTo>
                  <a:pt x="534779" y="3746500"/>
                </a:lnTo>
                <a:lnTo>
                  <a:pt x="558581" y="3746500"/>
                </a:lnTo>
                <a:lnTo>
                  <a:pt x="581592" y="3746500"/>
                </a:lnTo>
                <a:lnTo>
                  <a:pt x="603808" y="3748881"/>
                </a:lnTo>
                <a:lnTo>
                  <a:pt x="626025" y="3749675"/>
                </a:lnTo>
                <a:lnTo>
                  <a:pt x="647447" y="3752850"/>
                </a:lnTo>
                <a:lnTo>
                  <a:pt x="668077" y="3756025"/>
                </a:lnTo>
                <a:lnTo>
                  <a:pt x="688706" y="3760788"/>
                </a:lnTo>
                <a:lnTo>
                  <a:pt x="709335" y="3765550"/>
                </a:lnTo>
                <a:lnTo>
                  <a:pt x="728379" y="3771106"/>
                </a:lnTo>
                <a:lnTo>
                  <a:pt x="749007" y="3777456"/>
                </a:lnTo>
                <a:lnTo>
                  <a:pt x="767256" y="3784600"/>
                </a:lnTo>
                <a:lnTo>
                  <a:pt x="786300" y="3791744"/>
                </a:lnTo>
                <a:lnTo>
                  <a:pt x="804548" y="3801269"/>
                </a:lnTo>
                <a:lnTo>
                  <a:pt x="822004" y="3810000"/>
                </a:lnTo>
                <a:lnTo>
                  <a:pt x="840253" y="3818731"/>
                </a:lnTo>
                <a:lnTo>
                  <a:pt x="856915" y="3829050"/>
                </a:lnTo>
                <a:lnTo>
                  <a:pt x="873577" y="3840163"/>
                </a:lnTo>
                <a:lnTo>
                  <a:pt x="890239" y="3851275"/>
                </a:lnTo>
                <a:lnTo>
                  <a:pt x="906108" y="3862388"/>
                </a:lnTo>
                <a:lnTo>
                  <a:pt x="921184" y="3875088"/>
                </a:lnTo>
                <a:lnTo>
                  <a:pt x="937052" y="3886994"/>
                </a:lnTo>
                <a:lnTo>
                  <a:pt x="951336" y="3900488"/>
                </a:lnTo>
                <a:lnTo>
                  <a:pt x="966410" y="3913981"/>
                </a:lnTo>
                <a:lnTo>
                  <a:pt x="979899" y="3927475"/>
                </a:lnTo>
                <a:lnTo>
                  <a:pt x="992593" y="3941763"/>
                </a:lnTo>
                <a:lnTo>
                  <a:pt x="1006082" y="3956050"/>
                </a:lnTo>
                <a:lnTo>
                  <a:pt x="1019570" y="3971925"/>
                </a:lnTo>
                <a:lnTo>
                  <a:pt x="1032265" y="3987800"/>
                </a:lnTo>
                <a:lnTo>
                  <a:pt x="1044167" y="4002881"/>
                </a:lnTo>
                <a:lnTo>
                  <a:pt x="1055276" y="4018756"/>
                </a:lnTo>
                <a:lnTo>
                  <a:pt x="1066384" y="4035425"/>
                </a:lnTo>
                <a:lnTo>
                  <a:pt x="1077492" y="4052094"/>
                </a:lnTo>
                <a:lnTo>
                  <a:pt x="1088600" y="4068763"/>
                </a:lnTo>
                <a:lnTo>
                  <a:pt x="1092567" y="4073525"/>
                </a:lnTo>
                <a:lnTo>
                  <a:pt x="1095741" y="4079081"/>
                </a:lnTo>
                <a:lnTo>
                  <a:pt x="1098915" y="4082256"/>
                </a:lnTo>
                <a:lnTo>
                  <a:pt x="1103676" y="4087019"/>
                </a:lnTo>
                <a:lnTo>
                  <a:pt x="1110816" y="4092575"/>
                </a:lnTo>
                <a:lnTo>
                  <a:pt x="1115577" y="4094956"/>
                </a:lnTo>
                <a:lnTo>
                  <a:pt x="1121131" y="4095750"/>
                </a:lnTo>
                <a:lnTo>
                  <a:pt x="1125892" y="4096544"/>
                </a:lnTo>
                <a:lnTo>
                  <a:pt x="1129859" y="4096544"/>
                </a:lnTo>
                <a:lnTo>
                  <a:pt x="1134619" y="4096544"/>
                </a:lnTo>
                <a:lnTo>
                  <a:pt x="1140174" y="4095750"/>
                </a:lnTo>
                <a:lnTo>
                  <a:pt x="1144934" y="4094956"/>
                </a:lnTo>
                <a:lnTo>
                  <a:pt x="1148901" y="4092575"/>
                </a:lnTo>
                <a:lnTo>
                  <a:pt x="1154456" y="4089400"/>
                </a:lnTo>
                <a:lnTo>
                  <a:pt x="1159216" y="4085431"/>
                </a:lnTo>
                <a:lnTo>
                  <a:pt x="1297275" y="3968750"/>
                </a:lnTo>
                <a:close/>
                <a:moveTo>
                  <a:pt x="11055000" y="3713164"/>
                </a:moveTo>
                <a:lnTo>
                  <a:pt x="11099433" y="3714750"/>
                </a:lnTo>
                <a:lnTo>
                  <a:pt x="11143072" y="3720300"/>
                </a:lnTo>
                <a:lnTo>
                  <a:pt x="11185918" y="3727437"/>
                </a:lnTo>
                <a:lnTo>
                  <a:pt x="11225590" y="3737745"/>
                </a:lnTo>
                <a:lnTo>
                  <a:pt x="11263675" y="3751225"/>
                </a:lnTo>
                <a:lnTo>
                  <a:pt x="11300967" y="3767084"/>
                </a:lnTo>
                <a:lnTo>
                  <a:pt x="11336671" y="3786115"/>
                </a:lnTo>
                <a:lnTo>
                  <a:pt x="11369996" y="3805939"/>
                </a:lnTo>
                <a:lnTo>
                  <a:pt x="11401734" y="3828934"/>
                </a:lnTo>
                <a:lnTo>
                  <a:pt x="11433471" y="3853515"/>
                </a:lnTo>
                <a:lnTo>
                  <a:pt x="11462035" y="3880476"/>
                </a:lnTo>
                <a:lnTo>
                  <a:pt x="11490599" y="3908229"/>
                </a:lnTo>
                <a:lnTo>
                  <a:pt x="11515989" y="3938361"/>
                </a:lnTo>
                <a:lnTo>
                  <a:pt x="11540585" y="3970079"/>
                </a:lnTo>
                <a:lnTo>
                  <a:pt x="11585018" y="4035893"/>
                </a:lnTo>
                <a:lnTo>
                  <a:pt x="11592159" y="4044616"/>
                </a:lnTo>
                <a:lnTo>
                  <a:pt x="11599301" y="4052545"/>
                </a:lnTo>
                <a:lnTo>
                  <a:pt x="11608822" y="4058889"/>
                </a:lnTo>
                <a:lnTo>
                  <a:pt x="11617549" y="4062060"/>
                </a:lnTo>
                <a:lnTo>
                  <a:pt x="11626277" y="4063646"/>
                </a:lnTo>
                <a:lnTo>
                  <a:pt x="11636592" y="4062060"/>
                </a:lnTo>
                <a:lnTo>
                  <a:pt x="11646113" y="4058889"/>
                </a:lnTo>
                <a:lnTo>
                  <a:pt x="11655635" y="4052545"/>
                </a:lnTo>
                <a:lnTo>
                  <a:pt x="11794486" y="3934396"/>
                </a:lnTo>
                <a:lnTo>
                  <a:pt x="12192000" y="3770256"/>
                </a:lnTo>
                <a:lnTo>
                  <a:pt x="12192000" y="4380033"/>
                </a:lnTo>
                <a:lnTo>
                  <a:pt x="11710382" y="4558446"/>
                </a:lnTo>
                <a:lnTo>
                  <a:pt x="11710382" y="4676595"/>
                </a:lnTo>
                <a:lnTo>
                  <a:pt x="12192000" y="4676595"/>
                </a:lnTo>
                <a:lnTo>
                  <a:pt x="12192000" y="5280026"/>
                </a:lnTo>
                <a:lnTo>
                  <a:pt x="11744500" y="5280026"/>
                </a:lnTo>
                <a:lnTo>
                  <a:pt x="11297000" y="5280026"/>
                </a:lnTo>
                <a:lnTo>
                  <a:pt x="10849499" y="5280026"/>
                </a:lnTo>
                <a:lnTo>
                  <a:pt x="10403586" y="5280026"/>
                </a:lnTo>
                <a:lnTo>
                  <a:pt x="10403586" y="4388755"/>
                </a:lnTo>
                <a:lnTo>
                  <a:pt x="10406759" y="4313425"/>
                </a:lnTo>
                <a:lnTo>
                  <a:pt x="10414694" y="4242060"/>
                </a:lnTo>
                <a:lnTo>
                  <a:pt x="10421042" y="4207170"/>
                </a:lnTo>
                <a:lnTo>
                  <a:pt x="10428976" y="4173866"/>
                </a:lnTo>
                <a:lnTo>
                  <a:pt x="10448018" y="4110430"/>
                </a:lnTo>
                <a:lnTo>
                  <a:pt x="10459127" y="4078712"/>
                </a:lnTo>
                <a:lnTo>
                  <a:pt x="10471822" y="4050166"/>
                </a:lnTo>
                <a:lnTo>
                  <a:pt x="10500386" y="3994660"/>
                </a:lnTo>
                <a:lnTo>
                  <a:pt x="10535297" y="3943118"/>
                </a:lnTo>
                <a:lnTo>
                  <a:pt x="10554340" y="3919330"/>
                </a:lnTo>
                <a:lnTo>
                  <a:pt x="10574175" y="3897128"/>
                </a:lnTo>
                <a:lnTo>
                  <a:pt x="10596391" y="3874925"/>
                </a:lnTo>
                <a:lnTo>
                  <a:pt x="10618608" y="3855101"/>
                </a:lnTo>
                <a:lnTo>
                  <a:pt x="10642411" y="3836071"/>
                </a:lnTo>
                <a:lnTo>
                  <a:pt x="10667801" y="3817833"/>
                </a:lnTo>
                <a:lnTo>
                  <a:pt x="10693985" y="3802767"/>
                </a:lnTo>
                <a:lnTo>
                  <a:pt x="10721755" y="3786908"/>
                </a:lnTo>
                <a:lnTo>
                  <a:pt x="10749526" y="3773428"/>
                </a:lnTo>
                <a:lnTo>
                  <a:pt x="10779677" y="3761534"/>
                </a:lnTo>
                <a:lnTo>
                  <a:pt x="10809827" y="3750432"/>
                </a:lnTo>
                <a:lnTo>
                  <a:pt x="10842358" y="3740124"/>
                </a:lnTo>
                <a:lnTo>
                  <a:pt x="10874096" y="3732195"/>
                </a:lnTo>
                <a:lnTo>
                  <a:pt x="10909007" y="3725851"/>
                </a:lnTo>
                <a:lnTo>
                  <a:pt x="10943919" y="3720300"/>
                </a:lnTo>
                <a:lnTo>
                  <a:pt x="10980416" y="3716336"/>
                </a:lnTo>
                <a:lnTo>
                  <a:pt x="11016915" y="3714750"/>
                </a:lnTo>
                <a:close/>
                <a:moveTo>
                  <a:pt x="6085684" y="3689351"/>
                </a:moveTo>
                <a:lnTo>
                  <a:pt x="6085684" y="4308167"/>
                </a:lnTo>
                <a:lnTo>
                  <a:pt x="5409944" y="4558074"/>
                </a:lnTo>
                <a:lnTo>
                  <a:pt x="5409944" y="4676284"/>
                </a:lnTo>
                <a:lnTo>
                  <a:pt x="6085684" y="4676284"/>
                </a:lnTo>
                <a:lnTo>
                  <a:pt x="6085684" y="5280025"/>
                </a:lnTo>
                <a:lnTo>
                  <a:pt x="5590776" y="5280025"/>
                </a:lnTo>
                <a:lnTo>
                  <a:pt x="5095868" y="5280025"/>
                </a:lnTo>
                <a:lnTo>
                  <a:pt x="4600166" y="5280025"/>
                </a:lnTo>
                <a:lnTo>
                  <a:pt x="4105260" y="5280025"/>
                </a:lnTo>
                <a:lnTo>
                  <a:pt x="4105260" y="4388296"/>
                </a:lnTo>
                <a:lnTo>
                  <a:pt x="4105260" y="4351009"/>
                </a:lnTo>
                <a:lnTo>
                  <a:pt x="4107639" y="4312928"/>
                </a:lnTo>
                <a:lnTo>
                  <a:pt x="4108432" y="4294680"/>
                </a:lnTo>
                <a:lnTo>
                  <a:pt x="4110811" y="4277227"/>
                </a:lnTo>
                <a:lnTo>
                  <a:pt x="4115570" y="4241526"/>
                </a:lnTo>
                <a:lnTo>
                  <a:pt x="4121915" y="4206618"/>
                </a:lnTo>
                <a:lnTo>
                  <a:pt x="4125088" y="4189957"/>
                </a:lnTo>
                <a:lnTo>
                  <a:pt x="4129846" y="4173297"/>
                </a:lnTo>
                <a:lnTo>
                  <a:pt x="4133019" y="4156636"/>
                </a:lnTo>
                <a:lnTo>
                  <a:pt x="4138571" y="4140769"/>
                </a:lnTo>
                <a:lnTo>
                  <a:pt x="4143330" y="4125696"/>
                </a:lnTo>
                <a:lnTo>
                  <a:pt x="4148881" y="4109829"/>
                </a:lnTo>
                <a:lnTo>
                  <a:pt x="4159985" y="4078094"/>
                </a:lnTo>
                <a:lnTo>
                  <a:pt x="4165537" y="4063814"/>
                </a:lnTo>
                <a:lnTo>
                  <a:pt x="4171882" y="4049534"/>
                </a:lnTo>
                <a:lnTo>
                  <a:pt x="4186951" y="4021766"/>
                </a:lnTo>
                <a:lnTo>
                  <a:pt x="4194881" y="4006693"/>
                </a:lnTo>
                <a:lnTo>
                  <a:pt x="4202018" y="3993999"/>
                </a:lnTo>
                <a:lnTo>
                  <a:pt x="4217880" y="3967818"/>
                </a:lnTo>
                <a:lnTo>
                  <a:pt x="4236122" y="3942431"/>
                </a:lnTo>
                <a:lnTo>
                  <a:pt x="4255157" y="3918630"/>
                </a:lnTo>
                <a:lnTo>
                  <a:pt x="4264675" y="3907523"/>
                </a:lnTo>
                <a:lnTo>
                  <a:pt x="4274985" y="3896416"/>
                </a:lnTo>
                <a:lnTo>
                  <a:pt x="4297193" y="3874202"/>
                </a:lnTo>
                <a:lnTo>
                  <a:pt x="4308297" y="3863889"/>
                </a:lnTo>
                <a:lnTo>
                  <a:pt x="4319400" y="3854369"/>
                </a:lnTo>
                <a:lnTo>
                  <a:pt x="4343194" y="3835328"/>
                </a:lnTo>
                <a:lnTo>
                  <a:pt x="4355091" y="3826601"/>
                </a:lnTo>
                <a:lnTo>
                  <a:pt x="4368574" y="3818668"/>
                </a:lnTo>
                <a:lnTo>
                  <a:pt x="4393954" y="3802007"/>
                </a:lnTo>
                <a:lnTo>
                  <a:pt x="4407436" y="3794074"/>
                </a:lnTo>
                <a:lnTo>
                  <a:pt x="4421713" y="3786140"/>
                </a:lnTo>
                <a:lnTo>
                  <a:pt x="4435197" y="3779793"/>
                </a:lnTo>
                <a:lnTo>
                  <a:pt x="4450267" y="3772653"/>
                </a:lnTo>
                <a:lnTo>
                  <a:pt x="4464542" y="3766306"/>
                </a:lnTo>
                <a:lnTo>
                  <a:pt x="4480404" y="3760753"/>
                </a:lnTo>
                <a:lnTo>
                  <a:pt x="4510543" y="3749646"/>
                </a:lnTo>
                <a:lnTo>
                  <a:pt x="4525613" y="3744092"/>
                </a:lnTo>
                <a:lnTo>
                  <a:pt x="4542268" y="3739332"/>
                </a:lnTo>
                <a:lnTo>
                  <a:pt x="4558131" y="3736159"/>
                </a:lnTo>
                <a:lnTo>
                  <a:pt x="4574788" y="3731399"/>
                </a:lnTo>
                <a:lnTo>
                  <a:pt x="4591442" y="3728225"/>
                </a:lnTo>
                <a:lnTo>
                  <a:pt x="4609683" y="3725052"/>
                </a:lnTo>
                <a:lnTo>
                  <a:pt x="4626340" y="3721085"/>
                </a:lnTo>
                <a:lnTo>
                  <a:pt x="4643789" y="3719498"/>
                </a:lnTo>
                <a:lnTo>
                  <a:pt x="4681066" y="3715532"/>
                </a:lnTo>
                <a:lnTo>
                  <a:pt x="4698513" y="3714738"/>
                </a:lnTo>
                <a:lnTo>
                  <a:pt x="4717548" y="3713945"/>
                </a:lnTo>
                <a:lnTo>
                  <a:pt x="4755620" y="3712358"/>
                </a:lnTo>
                <a:lnTo>
                  <a:pt x="4778619" y="3712358"/>
                </a:lnTo>
                <a:lnTo>
                  <a:pt x="4801620" y="3713945"/>
                </a:lnTo>
                <a:lnTo>
                  <a:pt x="4822240" y="3715532"/>
                </a:lnTo>
                <a:lnTo>
                  <a:pt x="4843656" y="3719498"/>
                </a:lnTo>
                <a:lnTo>
                  <a:pt x="4865070" y="3722672"/>
                </a:lnTo>
                <a:lnTo>
                  <a:pt x="4885691" y="3726639"/>
                </a:lnTo>
                <a:lnTo>
                  <a:pt x="4906312" y="3731399"/>
                </a:lnTo>
                <a:lnTo>
                  <a:pt x="4926140" y="3736952"/>
                </a:lnTo>
                <a:lnTo>
                  <a:pt x="4945175" y="3744092"/>
                </a:lnTo>
                <a:lnTo>
                  <a:pt x="4964209" y="3750439"/>
                </a:lnTo>
                <a:lnTo>
                  <a:pt x="4983244" y="3758373"/>
                </a:lnTo>
                <a:lnTo>
                  <a:pt x="5000694" y="3767100"/>
                </a:lnTo>
                <a:lnTo>
                  <a:pt x="5018935" y="3775826"/>
                </a:lnTo>
                <a:lnTo>
                  <a:pt x="5036385" y="3785347"/>
                </a:lnTo>
                <a:lnTo>
                  <a:pt x="5053040" y="3794867"/>
                </a:lnTo>
                <a:lnTo>
                  <a:pt x="5069695" y="3805974"/>
                </a:lnTo>
                <a:lnTo>
                  <a:pt x="5086350" y="3816288"/>
                </a:lnTo>
                <a:lnTo>
                  <a:pt x="5102213" y="3828188"/>
                </a:lnTo>
                <a:lnTo>
                  <a:pt x="5118075" y="3840882"/>
                </a:lnTo>
                <a:lnTo>
                  <a:pt x="5133938" y="3852782"/>
                </a:lnTo>
                <a:lnTo>
                  <a:pt x="5148214" y="3866269"/>
                </a:lnTo>
                <a:lnTo>
                  <a:pt x="5162490" y="3879756"/>
                </a:lnTo>
                <a:lnTo>
                  <a:pt x="5176767" y="3893243"/>
                </a:lnTo>
                <a:lnTo>
                  <a:pt x="5190250" y="3907523"/>
                </a:lnTo>
                <a:lnTo>
                  <a:pt x="5203732" y="3922597"/>
                </a:lnTo>
                <a:lnTo>
                  <a:pt x="5216422" y="3937671"/>
                </a:lnTo>
                <a:lnTo>
                  <a:pt x="5228319" y="3953538"/>
                </a:lnTo>
                <a:lnTo>
                  <a:pt x="5241009" y="3969405"/>
                </a:lnTo>
                <a:lnTo>
                  <a:pt x="5252906" y="3984479"/>
                </a:lnTo>
                <a:lnTo>
                  <a:pt x="5264010" y="4001139"/>
                </a:lnTo>
                <a:lnTo>
                  <a:pt x="5275113" y="4018593"/>
                </a:lnTo>
                <a:lnTo>
                  <a:pt x="5285424" y="4035253"/>
                </a:lnTo>
                <a:lnTo>
                  <a:pt x="5288597" y="4039220"/>
                </a:lnTo>
                <a:lnTo>
                  <a:pt x="5291769" y="4044774"/>
                </a:lnTo>
                <a:lnTo>
                  <a:pt x="5296527" y="4047947"/>
                </a:lnTo>
                <a:lnTo>
                  <a:pt x="5299700" y="4052707"/>
                </a:lnTo>
                <a:lnTo>
                  <a:pt x="5308424" y="4058261"/>
                </a:lnTo>
                <a:lnTo>
                  <a:pt x="5313183" y="4060641"/>
                </a:lnTo>
                <a:lnTo>
                  <a:pt x="5317942" y="4061434"/>
                </a:lnTo>
                <a:lnTo>
                  <a:pt x="5321907" y="4063021"/>
                </a:lnTo>
                <a:lnTo>
                  <a:pt x="5326666" y="4063021"/>
                </a:lnTo>
                <a:lnTo>
                  <a:pt x="5332218" y="4063021"/>
                </a:lnTo>
                <a:lnTo>
                  <a:pt x="5336185" y="4061434"/>
                </a:lnTo>
                <a:lnTo>
                  <a:pt x="5340943" y="4060641"/>
                </a:lnTo>
                <a:lnTo>
                  <a:pt x="5346495" y="4058261"/>
                </a:lnTo>
                <a:lnTo>
                  <a:pt x="5351254" y="4055087"/>
                </a:lnTo>
                <a:lnTo>
                  <a:pt x="5355219" y="4051914"/>
                </a:lnTo>
                <a:lnTo>
                  <a:pt x="5494808" y="3934497"/>
                </a:lnTo>
                <a:close/>
                <a:moveTo>
                  <a:pt x="8305729" y="3330577"/>
                </a:moveTo>
                <a:lnTo>
                  <a:pt x="8803414" y="3330577"/>
                </a:lnTo>
                <a:lnTo>
                  <a:pt x="9301893" y="3330577"/>
                </a:lnTo>
                <a:lnTo>
                  <a:pt x="9799578" y="3330577"/>
                </a:lnTo>
                <a:lnTo>
                  <a:pt x="10298851" y="3330577"/>
                </a:lnTo>
                <a:lnTo>
                  <a:pt x="10298851" y="3965576"/>
                </a:lnTo>
                <a:lnTo>
                  <a:pt x="10297263" y="3975895"/>
                </a:lnTo>
                <a:lnTo>
                  <a:pt x="10294088" y="3984626"/>
                </a:lnTo>
                <a:lnTo>
                  <a:pt x="10290119" y="3992564"/>
                </a:lnTo>
                <a:lnTo>
                  <a:pt x="10284563" y="4000501"/>
                </a:lnTo>
                <a:lnTo>
                  <a:pt x="10277419" y="4006058"/>
                </a:lnTo>
                <a:lnTo>
                  <a:pt x="10268687" y="4010820"/>
                </a:lnTo>
                <a:lnTo>
                  <a:pt x="10249638" y="4014789"/>
                </a:lnTo>
                <a:lnTo>
                  <a:pt x="9727346" y="4014789"/>
                </a:lnTo>
                <a:lnTo>
                  <a:pt x="9717027" y="4012408"/>
                </a:lnTo>
                <a:lnTo>
                  <a:pt x="9705915" y="4009233"/>
                </a:lnTo>
                <a:lnTo>
                  <a:pt x="9474931" y="3896520"/>
                </a:lnTo>
                <a:lnTo>
                  <a:pt x="9236011" y="3783808"/>
                </a:lnTo>
                <a:lnTo>
                  <a:pt x="9232836" y="3781426"/>
                </a:lnTo>
                <a:lnTo>
                  <a:pt x="9224899" y="3778251"/>
                </a:lnTo>
                <a:lnTo>
                  <a:pt x="9213786" y="3775870"/>
                </a:lnTo>
                <a:lnTo>
                  <a:pt x="9202674" y="3777458"/>
                </a:lnTo>
                <a:lnTo>
                  <a:pt x="9197117" y="3780633"/>
                </a:lnTo>
                <a:lnTo>
                  <a:pt x="9192355" y="3785395"/>
                </a:lnTo>
                <a:lnTo>
                  <a:pt x="9190767" y="3791745"/>
                </a:lnTo>
                <a:lnTo>
                  <a:pt x="9190767" y="3798095"/>
                </a:lnTo>
                <a:lnTo>
                  <a:pt x="9194736" y="3811589"/>
                </a:lnTo>
                <a:lnTo>
                  <a:pt x="9202674" y="3821114"/>
                </a:lnTo>
                <a:lnTo>
                  <a:pt x="9207436" y="3824289"/>
                </a:lnTo>
                <a:lnTo>
                  <a:pt x="9548751" y="4137026"/>
                </a:lnTo>
                <a:lnTo>
                  <a:pt x="10219475" y="4808539"/>
                </a:lnTo>
                <a:lnTo>
                  <a:pt x="10225825" y="4816477"/>
                </a:lnTo>
                <a:lnTo>
                  <a:pt x="10230587" y="4824414"/>
                </a:lnTo>
                <a:lnTo>
                  <a:pt x="10232969" y="4833939"/>
                </a:lnTo>
                <a:lnTo>
                  <a:pt x="10233763" y="4843464"/>
                </a:lnTo>
                <a:lnTo>
                  <a:pt x="10230587" y="4860927"/>
                </a:lnTo>
                <a:lnTo>
                  <a:pt x="10219475" y="4877595"/>
                </a:lnTo>
                <a:lnTo>
                  <a:pt x="9805134" y="5291932"/>
                </a:lnTo>
                <a:lnTo>
                  <a:pt x="9797197" y="5298282"/>
                </a:lnTo>
                <a:lnTo>
                  <a:pt x="9788465" y="5303044"/>
                </a:lnTo>
                <a:lnTo>
                  <a:pt x="9771003" y="5306219"/>
                </a:lnTo>
                <a:lnTo>
                  <a:pt x="9752747" y="5303044"/>
                </a:lnTo>
                <a:lnTo>
                  <a:pt x="9736077" y="5291932"/>
                </a:lnTo>
                <a:lnTo>
                  <a:pt x="9162192" y="4718052"/>
                </a:lnTo>
                <a:lnTo>
                  <a:pt x="8789920" y="4328320"/>
                </a:lnTo>
                <a:lnTo>
                  <a:pt x="8785158" y="4325145"/>
                </a:lnTo>
                <a:lnTo>
                  <a:pt x="8776426" y="4317208"/>
                </a:lnTo>
                <a:lnTo>
                  <a:pt x="8762933" y="4311651"/>
                </a:lnTo>
                <a:lnTo>
                  <a:pt x="8756583" y="4311651"/>
                </a:lnTo>
                <a:lnTo>
                  <a:pt x="8749439" y="4315620"/>
                </a:lnTo>
                <a:lnTo>
                  <a:pt x="8745470" y="4319589"/>
                </a:lnTo>
                <a:lnTo>
                  <a:pt x="8743088" y="4325145"/>
                </a:lnTo>
                <a:lnTo>
                  <a:pt x="8741501" y="4337845"/>
                </a:lnTo>
                <a:lnTo>
                  <a:pt x="8743883" y="4347370"/>
                </a:lnTo>
                <a:lnTo>
                  <a:pt x="8747058" y="4355308"/>
                </a:lnTo>
                <a:lnTo>
                  <a:pt x="8749439" y="4358483"/>
                </a:lnTo>
                <a:lnTo>
                  <a:pt x="8801033" y="4464051"/>
                </a:lnTo>
                <a:lnTo>
                  <a:pt x="8865328" y="4593433"/>
                </a:lnTo>
                <a:lnTo>
                  <a:pt x="8983596" y="4821239"/>
                </a:lnTo>
                <a:lnTo>
                  <a:pt x="8988360" y="4832352"/>
                </a:lnTo>
                <a:lnTo>
                  <a:pt x="8989153" y="4843464"/>
                </a:lnTo>
                <a:lnTo>
                  <a:pt x="8989153" y="5274469"/>
                </a:lnTo>
                <a:lnTo>
                  <a:pt x="8988360" y="5283994"/>
                </a:lnTo>
                <a:lnTo>
                  <a:pt x="8985978" y="5292726"/>
                </a:lnTo>
                <a:lnTo>
                  <a:pt x="8982009" y="5302251"/>
                </a:lnTo>
                <a:lnTo>
                  <a:pt x="8974866" y="5308601"/>
                </a:lnTo>
                <a:lnTo>
                  <a:pt x="8968515" y="5315744"/>
                </a:lnTo>
                <a:lnTo>
                  <a:pt x="8960578" y="5319713"/>
                </a:lnTo>
                <a:lnTo>
                  <a:pt x="8941528" y="5322888"/>
                </a:lnTo>
                <a:lnTo>
                  <a:pt x="8305729" y="5322888"/>
                </a:lnTo>
                <a:lnTo>
                  <a:pt x="8305729" y="4824414"/>
                </a:lnTo>
                <a:lnTo>
                  <a:pt x="8305729" y="4326733"/>
                </a:lnTo>
                <a:lnTo>
                  <a:pt x="8305729" y="3828258"/>
                </a:lnTo>
                <a:close/>
                <a:moveTo>
                  <a:pt x="2007404" y="3330577"/>
                </a:moveTo>
                <a:lnTo>
                  <a:pt x="2504890" y="3330577"/>
                </a:lnTo>
                <a:lnTo>
                  <a:pt x="3002377" y="3330577"/>
                </a:lnTo>
                <a:lnTo>
                  <a:pt x="3499864" y="3330577"/>
                </a:lnTo>
                <a:lnTo>
                  <a:pt x="3998937" y="3330577"/>
                </a:lnTo>
                <a:lnTo>
                  <a:pt x="3998937" y="3965576"/>
                </a:lnTo>
                <a:lnTo>
                  <a:pt x="3998937" y="3970339"/>
                </a:lnTo>
                <a:lnTo>
                  <a:pt x="3997351" y="3975895"/>
                </a:lnTo>
                <a:lnTo>
                  <a:pt x="3996558" y="3980658"/>
                </a:lnTo>
                <a:lnTo>
                  <a:pt x="3994178" y="3984626"/>
                </a:lnTo>
                <a:lnTo>
                  <a:pt x="3992591" y="3989389"/>
                </a:lnTo>
                <a:lnTo>
                  <a:pt x="3989417" y="3992564"/>
                </a:lnTo>
                <a:lnTo>
                  <a:pt x="3987037" y="3997326"/>
                </a:lnTo>
                <a:lnTo>
                  <a:pt x="3983862" y="4000501"/>
                </a:lnTo>
                <a:lnTo>
                  <a:pt x="3980688" y="4003676"/>
                </a:lnTo>
                <a:lnTo>
                  <a:pt x="3977515" y="4006058"/>
                </a:lnTo>
                <a:lnTo>
                  <a:pt x="3972753" y="4008439"/>
                </a:lnTo>
                <a:lnTo>
                  <a:pt x="3968788" y="4010820"/>
                </a:lnTo>
                <a:lnTo>
                  <a:pt x="3964027" y="4012408"/>
                </a:lnTo>
                <a:lnTo>
                  <a:pt x="3959267" y="4013995"/>
                </a:lnTo>
                <a:lnTo>
                  <a:pt x="3955298" y="4013995"/>
                </a:lnTo>
                <a:lnTo>
                  <a:pt x="3949744" y="4014789"/>
                </a:lnTo>
                <a:lnTo>
                  <a:pt x="3428455" y="4014789"/>
                </a:lnTo>
                <a:lnTo>
                  <a:pt x="3422901" y="4013995"/>
                </a:lnTo>
                <a:lnTo>
                  <a:pt x="3417346" y="4013995"/>
                </a:lnTo>
                <a:lnTo>
                  <a:pt x="3411793" y="4011614"/>
                </a:lnTo>
                <a:lnTo>
                  <a:pt x="3406239" y="4009233"/>
                </a:lnTo>
                <a:lnTo>
                  <a:pt x="3305471" y="3960020"/>
                </a:lnTo>
                <a:lnTo>
                  <a:pt x="3176141" y="3896520"/>
                </a:lnTo>
                <a:lnTo>
                  <a:pt x="3043635" y="3833020"/>
                </a:lnTo>
                <a:lnTo>
                  <a:pt x="2985715" y="3806033"/>
                </a:lnTo>
                <a:lnTo>
                  <a:pt x="2936522" y="3783808"/>
                </a:lnTo>
                <a:lnTo>
                  <a:pt x="2933348" y="3781426"/>
                </a:lnTo>
                <a:lnTo>
                  <a:pt x="2925414" y="3778251"/>
                </a:lnTo>
                <a:lnTo>
                  <a:pt x="2920653" y="3777458"/>
                </a:lnTo>
                <a:lnTo>
                  <a:pt x="2914305" y="3775870"/>
                </a:lnTo>
                <a:lnTo>
                  <a:pt x="2908752" y="3775870"/>
                </a:lnTo>
                <a:lnTo>
                  <a:pt x="2905578" y="3777458"/>
                </a:lnTo>
                <a:lnTo>
                  <a:pt x="2903197" y="3778251"/>
                </a:lnTo>
                <a:lnTo>
                  <a:pt x="2899230" y="3779839"/>
                </a:lnTo>
                <a:lnTo>
                  <a:pt x="2897643" y="3780633"/>
                </a:lnTo>
                <a:lnTo>
                  <a:pt x="2895263" y="3783014"/>
                </a:lnTo>
                <a:lnTo>
                  <a:pt x="2892883" y="3785395"/>
                </a:lnTo>
                <a:lnTo>
                  <a:pt x="2892090" y="3788570"/>
                </a:lnTo>
                <a:lnTo>
                  <a:pt x="2890501" y="3791745"/>
                </a:lnTo>
                <a:lnTo>
                  <a:pt x="2889709" y="3794920"/>
                </a:lnTo>
                <a:lnTo>
                  <a:pt x="2890501" y="3798095"/>
                </a:lnTo>
                <a:lnTo>
                  <a:pt x="2890501" y="3802064"/>
                </a:lnTo>
                <a:lnTo>
                  <a:pt x="2892883" y="3805239"/>
                </a:lnTo>
                <a:lnTo>
                  <a:pt x="2893675" y="3808414"/>
                </a:lnTo>
                <a:lnTo>
                  <a:pt x="2896056" y="3811589"/>
                </a:lnTo>
                <a:lnTo>
                  <a:pt x="2899230" y="3816351"/>
                </a:lnTo>
                <a:lnTo>
                  <a:pt x="2903197" y="3821114"/>
                </a:lnTo>
                <a:lnTo>
                  <a:pt x="2907164" y="3824289"/>
                </a:lnTo>
                <a:lnTo>
                  <a:pt x="3249137" y="4137026"/>
                </a:lnTo>
                <a:lnTo>
                  <a:pt x="3920388" y="4808539"/>
                </a:lnTo>
                <a:lnTo>
                  <a:pt x="3923561" y="4811714"/>
                </a:lnTo>
                <a:lnTo>
                  <a:pt x="3925940" y="4816477"/>
                </a:lnTo>
                <a:lnTo>
                  <a:pt x="3928322" y="4821239"/>
                </a:lnTo>
                <a:lnTo>
                  <a:pt x="3930703" y="4825208"/>
                </a:lnTo>
                <a:lnTo>
                  <a:pt x="3933083" y="4829970"/>
                </a:lnTo>
                <a:lnTo>
                  <a:pt x="3933877" y="4833939"/>
                </a:lnTo>
                <a:lnTo>
                  <a:pt x="3933877" y="4843464"/>
                </a:lnTo>
                <a:lnTo>
                  <a:pt x="3933877" y="4852195"/>
                </a:lnTo>
                <a:lnTo>
                  <a:pt x="3930703" y="4860927"/>
                </a:lnTo>
                <a:lnTo>
                  <a:pt x="3928322" y="4865689"/>
                </a:lnTo>
                <a:lnTo>
                  <a:pt x="3925940" y="4869658"/>
                </a:lnTo>
                <a:lnTo>
                  <a:pt x="3923561" y="4874420"/>
                </a:lnTo>
                <a:lnTo>
                  <a:pt x="3920388" y="4877595"/>
                </a:lnTo>
                <a:lnTo>
                  <a:pt x="3505419" y="5291932"/>
                </a:lnTo>
                <a:lnTo>
                  <a:pt x="3502245" y="5295107"/>
                </a:lnTo>
                <a:lnTo>
                  <a:pt x="3497484" y="5298282"/>
                </a:lnTo>
                <a:lnTo>
                  <a:pt x="3493517" y="5300663"/>
                </a:lnTo>
                <a:lnTo>
                  <a:pt x="3488756" y="5303044"/>
                </a:lnTo>
                <a:lnTo>
                  <a:pt x="3483995" y="5304632"/>
                </a:lnTo>
                <a:lnTo>
                  <a:pt x="3480029" y="5305426"/>
                </a:lnTo>
                <a:lnTo>
                  <a:pt x="3470507" y="5306219"/>
                </a:lnTo>
                <a:lnTo>
                  <a:pt x="3461779" y="5305426"/>
                </a:lnTo>
                <a:lnTo>
                  <a:pt x="3453050" y="5303044"/>
                </a:lnTo>
                <a:lnTo>
                  <a:pt x="3448290" y="5300663"/>
                </a:lnTo>
                <a:lnTo>
                  <a:pt x="3444324" y="5298282"/>
                </a:lnTo>
                <a:lnTo>
                  <a:pt x="3440356" y="5295107"/>
                </a:lnTo>
                <a:lnTo>
                  <a:pt x="3436388" y="5291932"/>
                </a:lnTo>
                <a:lnTo>
                  <a:pt x="2862731" y="4718052"/>
                </a:lnTo>
                <a:lnTo>
                  <a:pt x="2489815" y="4328320"/>
                </a:lnTo>
                <a:lnTo>
                  <a:pt x="2485847" y="4325145"/>
                </a:lnTo>
                <a:lnTo>
                  <a:pt x="2482673" y="4321970"/>
                </a:lnTo>
                <a:lnTo>
                  <a:pt x="2477121" y="4317208"/>
                </a:lnTo>
                <a:lnTo>
                  <a:pt x="2473153" y="4316414"/>
                </a:lnTo>
                <a:lnTo>
                  <a:pt x="2469979" y="4314033"/>
                </a:lnTo>
                <a:lnTo>
                  <a:pt x="2466806" y="4313239"/>
                </a:lnTo>
                <a:lnTo>
                  <a:pt x="2463631" y="4311651"/>
                </a:lnTo>
                <a:lnTo>
                  <a:pt x="2459664" y="4311651"/>
                </a:lnTo>
                <a:lnTo>
                  <a:pt x="2456491" y="4313239"/>
                </a:lnTo>
                <a:lnTo>
                  <a:pt x="2453316" y="4313239"/>
                </a:lnTo>
                <a:lnTo>
                  <a:pt x="2450143" y="4315620"/>
                </a:lnTo>
                <a:lnTo>
                  <a:pt x="2447763" y="4317208"/>
                </a:lnTo>
                <a:lnTo>
                  <a:pt x="2445383" y="4319589"/>
                </a:lnTo>
                <a:lnTo>
                  <a:pt x="2444589" y="4322764"/>
                </a:lnTo>
                <a:lnTo>
                  <a:pt x="2443001" y="4325145"/>
                </a:lnTo>
                <a:lnTo>
                  <a:pt x="2442209" y="4328320"/>
                </a:lnTo>
                <a:lnTo>
                  <a:pt x="2442209" y="4330701"/>
                </a:lnTo>
                <a:lnTo>
                  <a:pt x="2442209" y="4337845"/>
                </a:lnTo>
                <a:lnTo>
                  <a:pt x="2443001" y="4343401"/>
                </a:lnTo>
                <a:lnTo>
                  <a:pt x="2444589" y="4348958"/>
                </a:lnTo>
                <a:lnTo>
                  <a:pt x="2447763" y="4355308"/>
                </a:lnTo>
                <a:lnTo>
                  <a:pt x="2450143" y="4358483"/>
                </a:lnTo>
                <a:lnTo>
                  <a:pt x="2461252" y="4381501"/>
                </a:lnTo>
                <a:lnTo>
                  <a:pt x="2473153" y="4406901"/>
                </a:lnTo>
                <a:lnTo>
                  <a:pt x="2501717" y="4464051"/>
                </a:lnTo>
                <a:lnTo>
                  <a:pt x="2566779" y="4593433"/>
                </a:lnTo>
                <a:lnTo>
                  <a:pt x="2632634" y="4720433"/>
                </a:lnTo>
                <a:lnTo>
                  <a:pt x="2684207" y="4821239"/>
                </a:lnTo>
                <a:lnTo>
                  <a:pt x="2686589" y="4824414"/>
                </a:lnTo>
                <a:lnTo>
                  <a:pt x="2687382" y="4826795"/>
                </a:lnTo>
                <a:lnTo>
                  <a:pt x="2688968" y="4832352"/>
                </a:lnTo>
                <a:lnTo>
                  <a:pt x="2689763" y="4837908"/>
                </a:lnTo>
                <a:lnTo>
                  <a:pt x="2689763" y="4843464"/>
                </a:lnTo>
                <a:lnTo>
                  <a:pt x="2689763" y="5275263"/>
                </a:lnTo>
                <a:lnTo>
                  <a:pt x="2689763" y="5280026"/>
                </a:lnTo>
                <a:lnTo>
                  <a:pt x="2689763" y="5283994"/>
                </a:lnTo>
                <a:lnTo>
                  <a:pt x="2687382" y="5288757"/>
                </a:lnTo>
                <a:lnTo>
                  <a:pt x="2686589" y="5294313"/>
                </a:lnTo>
                <a:lnTo>
                  <a:pt x="2684207" y="5297488"/>
                </a:lnTo>
                <a:lnTo>
                  <a:pt x="2681828" y="5302251"/>
                </a:lnTo>
                <a:lnTo>
                  <a:pt x="2678653" y="5305426"/>
                </a:lnTo>
                <a:lnTo>
                  <a:pt x="2676274" y="5308601"/>
                </a:lnTo>
                <a:lnTo>
                  <a:pt x="2673100" y="5311776"/>
                </a:lnTo>
                <a:lnTo>
                  <a:pt x="2668338" y="5315744"/>
                </a:lnTo>
                <a:lnTo>
                  <a:pt x="2665164" y="5317332"/>
                </a:lnTo>
                <a:lnTo>
                  <a:pt x="2661199" y="5319713"/>
                </a:lnTo>
                <a:lnTo>
                  <a:pt x="2656438" y="5321301"/>
                </a:lnTo>
                <a:lnTo>
                  <a:pt x="2651677" y="5322094"/>
                </a:lnTo>
                <a:lnTo>
                  <a:pt x="2646123" y="5322888"/>
                </a:lnTo>
                <a:lnTo>
                  <a:pt x="2642156" y="5322888"/>
                </a:lnTo>
                <a:lnTo>
                  <a:pt x="2005817" y="5322888"/>
                </a:lnTo>
                <a:lnTo>
                  <a:pt x="2005817" y="4824414"/>
                </a:lnTo>
                <a:lnTo>
                  <a:pt x="2005817" y="4326733"/>
                </a:lnTo>
                <a:lnTo>
                  <a:pt x="2005817" y="3828258"/>
                </a:lnTo>
                <a:close/>
                <a:moveTo>
                  <a:pt x="11279543" y="2633665"/>
                </a:moveTo>
                <a:lnTo>
                  <a:pt x="11230350" y="2636045"/>
                </a:lnTo>
                <a:lnTo>
                  <a:pt x="11187504" y="2636839"/>
                </a:lnTo>
                <a:lnTo>
                  <a:pt x="11115301" y="2641603"/>
                </a:lnTo>
                <a:lnTo>
                  <a:pt x="11060554" y="2647953"/>
                </a:lnTo>
                <a:lnTo>
                  <a:pt x="11020882" y="2656683"/>
                </a:lnTo>
                <a:lnTo>
                  <a:pt x="10989144" y="2667002"/>
                </a:lnTo>
                <a:lnTo>
                  <a:pt x="10966928" y="2678908"/>
                </a:lnTo>
                <a:lnTo>
                  <a:pt x="10947885" y="2693990"/>
                </a:lnTo>
                <a:lnTo>
                  <a:pt x="10933604" y="2705896"/>
                </a:lnTo>
                <a:lnTo>
                  <a:pt x="10920909" y="2719389"/>
                </a:lnTo>
                <a:lnTo>
                  <a:pt x="10911387" y="2735264"/>
                </a:lnTo>
                <a:lnTo>
                  <a:pt x="10903452" y="2750347"/>
                </a:lnTo>
                <a:lnTo>
                  <a:pt x="10897105" y="2766221"/>
                </a:lnTo>
                <a:lnTo>
                  <a:pt x="10892345" y="2784478"/>
                </a:lnTo>
                <a:lnTo>
                  <a:pt x="10889171" y="2801939"/>
                </a:lnTo>
                <a:lnTo>
                  <a:pt x="10887584" y="2820196"/>
                </a:lnTo>
                <a:lnTo>
                  <a:pt x="10889171" y="2839246"/>
                </a:lnTo>
                <a:lnTo>
                  <a:pt x="10892345" y="2857503"/>
                </a:lnTo>
                <a:lnTo>
                  <a:pt x="10897105" y="2875758"/>
                </a:lnTo>
                <a:lnTo>
                  <a:pt x="10903452" y="2892428"/>
                </a:lnTo>
                <a:lnTo>
                  <a:pt x="10911387" y="2908303"/>
                </a:lnTo>
                <a:lnTo>
                  <a:pt x="10920909" y="2923384"/>
                </a:lnTo>
                <a:lnTo>
                  <a:pt x="10933604" y="2936877"/>
                </a:lnTo>
                <a:lnTo>
                  <a:pt x="10947885" y="2949578"/>
                </a:lnTo>
                <a:lnTo>
                  <a:pt x="10966928" y="2963866"/>
                </a:lnTo>
                <a:lnTo>
                  <a:pt x="10989144" y="2975772"/>
                </a:lnTo>
                <a:lnTo>
                  <a:pt x="11020882" y="2986091"/>
                </a:lnTo>
                <a:lnTo>
                  <a:pt x="11060554" y="2994822"/>
                </a:lnTo>
                <a:lnTo>
                  <a:pt x="11115301" y="3001966"/>
                </a:lnTo>
                <a:lnTo>
                  <a:pt x="11187504" y="3005933"/>
                </a:lnTo>
                <a:lnTo>
                  <a:pt x="11279543" y="3008315"/>
                </a:lnTo>
                <a:lnTo>
                  <a:pt x="11395385" y="3009902"/>
                </a:lnTo>
                <a:lnTo>
                  <a:pt x="11510434" y="3008315"/>
                </a:lnTo>
                <a:lnTo>
                  <a:pt x="11559628" y="3007521"/>
                </a:lnTo>
                <a:lnTo>
                  <a:pt x="11603267" y="3005933"/>
                </a:lnTo>
                <a:lnTo>
                  <a:pt x="11674676" y="3001966"/>
                </a:lnTo>
                <a:lnTo>
                  <a:pt x="11728630" y="2994822"/>
                </a:lnTo>
                <a:lnTo>
                  <a:pt x="11769889" y="2986091"/>
                </a:lnTo>
                <a:lnTo>
                  <a:pt x="11800040" y="2975772"/>
                </a:lnTo>
                <a:lnTo>
                  <a:pt x="11823843" y="2963866"/>
                </a:lnTo>
                <a:lnTo>
                  <a:pt x="11842886" y="2949578"/>
                </a:lnTo>
                <a:lnTo>
                  <a:pt x="11856374" y="2936877"/>
                </a:lnTo>
                <a:lnTo>
                  <a:pt x="11868276" y="2923384"/>
                </a:lnTo>
                <a:lnTo>
                  <a:pt x="11878590" y="2908303"/>
                </a:lnTo>
                <a:lnTo>
                  <a:pt x="11887319" y="2892428"/>
                </a:lnTo>
                <a:lnTo>
                  <a:pt x="11894459" y="2875758"/>
                </a:lnTo>
                <a:lnTo>
                  <a:pt x="11898427" y="2859090"/>
                </a:lnTo>
                <a:lnTo>
                  <a:pt x="11900807" y="2840833"/>
                </a:lnTo>
                <a:lnTo>
                  <a:pt x="11901600" y="2823372"/>
                </a:lnTo>
                <a:lnTo>
                  <a:pt x="11900807" y="2804321"/>
                </a:lnTo>
                <a:lnTo>
                  <a:pt x="11898427" y="2785272"/>
                </a:lnTo>
                <a:lnTo>
                  <a:pt x="11894459" y="2767808"/>
                </a:lnTo>
                <a:lnTo>
                  <a:pt x="11887319" y="2750347"/>
                </a:lnTo>
                <a:lnTo>
                  <a:pt x="11878590" y="2735264"/>
                </a:lnTo>
                <a:lnTo>
                  <a:pt x="11868276" y="2719389"/>
                </a:lnTo>
                <a:lnTo>
                  <a:pt x="11856374" y="2705896"/>
                </a:lnTo>
                <a:lnTo>
                  <a:pt x="11842886" y="2693990"/>
                </a:lnTo>
                <a:lnTo>
                  <a:pt x="11823843" y="2678908"/>
                </a:lnTo>
                <a:lnTo>
                  <a:pt x="11800040" y="2667002"/>
                </a:lnTo>
                <a:lnTo>
                  <a:pt x="11769889" y="2656683"/>
                </a:lnTo>
                <a:lnTo>
                  <a:pt x="11728630" y="2647953"/>
                </a:lnTo>
                <a:lnTo>
                  <a:pt x="11674676" y="2641603"/>
                </a:lnTo>
                <a:lnTo>
                  <a:pt x="11603267" y="2636839"/>
                </a:lnTo>
                <a:lnTo>
                  <a:pt x="11510434" y="2633665"/>
                </a:lnTo>
                <a:lnTo>
                  <a:pt x="11395385" y="2633665"/>
                </a:lnTo>
                <a:close/>
                <a:moveTo>
                  <a:pt x="5006277" y="2633665"/>
                </a:moveTo>
                <a:lnTo>
                  <a:pt x="4979321" y="2634458"/>
                </a:lnTo>
                <a:lnTo>
                  <a:pt x="4931753" y="2636047"/>
                </a:lnTo>
                <a:lnTo>
                  <a:pt x="4888148" y="2636839"/>
                </a:lnTo>
                <a:lnTo>
                  <a:pt x="4850091" y="2639224"/>
                </a:lnTo>
                <a:lnTo>
                  <a:pt x="4816002" y="2641604"/>
                </a:lnTo>
                <a:lnTo>
                  <a:pt x="4786667" y="2644778"/>
                </a:lnTo>
                <a:lnTo>
                  <a:pt x="4761297" y="2647953"/>
                </a:lnTo>
                <a:lnTo>
                  <a:pt x="4739891" y="2652715"/>
                </a:lnTo>
                <a:lnTo>
                  <a:pt x="4720863" y="2656684"/>
                </a:lnTo>
                <a:lnTo>
                  <a:pt x="4704213" y="2661447"/>
                </a:lnTo>
                <a:lnTo>
                  <a:pt x="4690736" y="2667003"/>
                </a:lnTo>
                <a:lnTo>
                  <a:pt x="4678843" y="2672558"/>
                </a:lnTo>
                <a:lnTo>
                  <a:pt x="4667745" y="2678909"/>
                </a:lnTo>
                <a:lnTo>
                  <a:pt x="4657438" y="2686053"/>
                </a:lnTo>
                <a:lnTo>
                  <a:pt x="4648717" y="2693992"/>
                </a:lnTo>
                <a:lnTo>
                  <a:pt x="4640789" y="2699546"/>
                </a:lnTo>
                <a:lnTo>
                  <a:pt x="4634447" y="2705896"/>
                </a:lnTo>
                <a:lnTo>
                  <a:pt x="4628896" y="2713039"/>
                </a:lnTo>
                <a:lnTo>
                  <a:pt x="4623347" y="2719389"/>
                </a:lnTo>
                <a:lnTo>
                  <a:pt x="4617005" y="2727327"/>
                </a:lnTo>
                <a:lnTo>
                  <a:pt x="4611454" y="2735264"/>
                </a:lnTo>
                <a:lnTo>
                  <a:pt x="4607489" y="2743202"/>
                </a:lnTo>
                <a:lnTo>
                  <a:pt x="4604318" y="2750349"/>
                </a:lnTo>
                <a:lnTo>
                  <a:pt x="4600355" y="2758284"/>
                </a:lnTo>
                <a:lnTo>
                  <a:pt x="4597184" y="2767809"/>
                </a:lnTo>
                <a:lnTo>
                  <a:pt x="4594804" y="2774952"/>
                </a:lnTo>
                <a:lnTo>
                  <a:pt x="4593220" y="2784478"/>
                </a:lnTo>
                <a:lnTo>
                  <a:pt x="4590841" y="2793209"/>
                </a:lnTo>
                <a:lnTo>
                  <a:pt x="4589254" y="2801939"/>
                </a:lnTo>
                <a:lnTo>
                  <a:pt x="4589254" y="2820197"/>
                </a:lnTo>
                <a:lnTo>
                  <a:pt x="4589254" y="2839248"/>
                </a:lnTo>
                <a:lnTo>
                  <a:pt x="4590841" y="2848771"/>
                </a:lnTo>
                <a:lnTo>
                  <a:pt x="4593220" y="2857503"/>
                </a:lnTo>
                <a:lnTo>
                  <a:pt x="4594804" y="2867027"/>
                </a:lnTo>
                <a:lnTo>
                  <a:pt x="4597184" y="2875758"/>
                </a:lnTo>
                <a:lnTo>
                  <a:pt x="4600355" y="2884489"/>
                </a:lnTo>
                <a:lnTo>
                  <a:pt x="4604318" y="2892428"/>
                </a:lnTo>
                <a:lnTo>
                  <a:pt x="4607489" y="2900364"/>
                </a:lnTo>
                <a:lnTo>
                  <a:pt x="4611454" y="2908303"/>
                </a:lnTo>
                <a:lnTo>
                  <a:pt x="4617005" y="2916240"/>
                </a:lnTo>
                <a:lnTo>
                  <a:pt x="4623347" y="2923384"/>
                </a:lnTo>
                <a:lnTo>
                  <a:pt x="4628896" y="2930528"/>
                </a:lnTo>
                <a:lnTo>
                  <a:pt x="4634447" y="2936877"/>
                </a:lnTo>
                <a:lnTo>
                  <a:pt x="4640789" y="2944024"/>
                </a:lnTo>
                <a:lnTo>
                  <a:pt x="4648717" y="2949578"/>
                </a:lnTo>
                <a:lnTo>
                  <a:pt x="4657438" y="2957515"/>
                </a:lnTo>
                <a:lnTo>
                  <a:pt x="4667745" y="2963866"/>
                </a:lnTo>
                <a:lnTo>
                  <a:pt x="4678843" y="2970216"/>
                </a:lnTo>
                <a:lnTo>
                  <a:pt x="4690736" y="2975772"/>
                </a:lnTo>
                <a:lnTo>
                  <a:pt x="4704213" y="2982121"/>
                </a:lnTo>
                <a:lnTo>
                  <a:pt x="4720863" y="2986091"/>
                </a:lnTo>
                <a:lnTo>
                  <a:pt x="4739891" y="2990855"/>
                </a:lnTo>
                <a:lnTo>
                  <a:pt x="4761297" y="2994822"/>
                </a:lnTo>
                <a:lnTo>
                  <a:pt x="4786667" y="2998793"/>
                </a:lnTo>
                <a:lnTo>
                  <a:pt x="4816002" y="3001966"/>
                </a:lnTo>
                <a:lnTo>
                  <a:pt x="4850091" y="3004346"/>
                </a:lnTo>
                <a:lnTo>
                  <a:pt x="4888148" y="3005933"/>
                </a:lnTo>
                <a:lnTo>
                  <a:pt x="4931753" y="3008315"/>
                </a:lnTo>
                <a:lnTo>
                  <a:pt x="4979321" y="3009902"/>
                </a:lnTo>
                <a:lnTo>
                  <a:pt x="5034026" y="3009902"/>
                </a:lnTo>
                <a:lnTo>
                  <a:pt x="5095866" y="3009902"/>
                </a:lnTo>
                <a:lnTo>
                  <a:pt x="5156914" y="3009902"/>
                </a:lnTo>
                <a:lnTo>
                  <a:pt x="5184662" y="3009902"/>
                </a:lnTo>
                <a:lnTo>
                  <a:pt x="5211617" y="3009902"/>
                </a:lnTo>
                <a:lnTo>
                  <a:pt x="5259187" y="3008315"/>
                </a:lnTo>
                <a:lnTo>
                  <a:pt x="5302793" y="3005933"/>
                </a:lnTo>
                <a:lnTo>
                  <a:pt x="5340847" y="3004346"/>
                </a:lnTo>
                <a:lnTo>
                  <a:pt x="5374146" y="3001966"/>
                </a:lnTo>
                <a:lnTo>
                  <a:pt x="5404273" y="2998793"/>
                </a:lnTo>
                <a:lnTo>
                  <a:pt x="5428849" y="2994822"/>
                </a:lnTo>
                <a:lnTo>
                  <a:pt x="5451049" y="2990855"/>
                </a:lnTo>
                <a:lnTo>
                  <a:pt x="5470077" y="2986091"/>
                </a:lnTo>
                <a:lnTo>
                  <a:pt x="5486726" y="2982121"/>
                </a:lnTo>
                <a:lnTo>
                  <a:pt x="5500204" y="2975772"/>
                </a:lnTo>
                <a:lnTo>
                  <a:pt x="5512890" y="2970216"/>
                </a:lnTo>
                <a:lnTo>
                  <a:pt x="5523988" y="2963866"/>
                </a:lnTo>
                <a:lnTo>
                  <a:pt x="5533503" y="2957515"/>
                </a:lnTo>
                <a:lnTo>
                  <a:pt x="5543016" y="2949578"/>
                </a:lnTo>
                <a:lnTo>
                  <a:pt x="5549359" y="2944024"/>
                </a:lnTo>
                <a:lnTo>
                  <a:pt x="5557287" y="2936877"/>
                </a:lnTo>
                <a:lnTo>
                  <a:pt x="5562837" y="2930528"/>
                </a:lnTo>
                <a:lnTo>
                  <a:pt x="5568386" y="2923384"/>
                </a:lnTo>
                <a:lnTo>
                  <a:pt x="5573937" y="2916240"/>
                </a:lnTo>
                <a:lnTo>
                  <a:pt x="5579487" y="2909096"/>
                </a:lnTo>
                <a:lnTo>
                  <a:pt x="5582657" y="2901158"/>
                </a:lnTo>
                <a:lnTo>
                  <a:pt x="5587413" y="2892428"/>
                </a:lnTo>
                <a:lnTo>
                  <a:pt x="5590584" y="2884489"/>
                </a:lnTo>
                <a:lnTo>
                  <a:pt x="5593756" y="2876552"/>
                </a:lnTo>
                <a:lnTo>
                  <a:pt x="5596136" y="2867821"/>
                </a:lnTo>
                <a:lnTo>
                  <a:pt x="5598513" y="2859090"/>
                </a:lnTo>
                <a:lnTo>
                  <a:pt x="5599306" y="2850358"/>
                </a:lnTo>
                <a:lnTo>
                  <a:pt x="5601685" y="2840833"/>
                </a:lnTo>
                <a:lnTo>
                  <a:pt x="5601685" y="2823372"/>
                </a:lnTo>
                <a:lnTo>
                  <a:pt x="5601685" y="2804322"/>
                </a:lnTo>
                <a:lnTo>
                  <a:pt x="5599306" y="2794003"/>
                </a:lnTo>
                <a:lnTo>
                  <a:pt x="5598513" y="2785272"/>
                </a:lnTo>
                <a:lnTo>
                  <a:pt x="5596136" y="2776543"/>
                </a:lnTo>
                <a:lnTo>
                  <a:pt x="5593756" y="2767809"/>
                </a:lnTo>
                <a:lnTo>
                  <a:pt x="5590584" y="2759871"/>
                </a:lnTo>
                <a:lnTo>
                  <a:pt x="5587413" y="2750349"/>
                </a:lnTo>
                <a:lnTo>
                  <a:pt x="5582657" y="2743202"/>
                </a:lnTo>
                <a:lnTo>
                  <a:pt x="5579487" y="2735264"/>
                </a:lnTo>
                <a:lnTo>
                  <a:pt x="5573937" y="2727327"/>
                </a:lnTo>
                <a:lnTo>
                  <a:pt x="5568386" y="2719389"/>
                </a:lnTo>
                <a:lnTo>
                  <a:pt x="5562837" y="2713039"/>
                </a:lnTo>
                <a:lnTo>
                  <a:pt x="5557287" y="2705896"/>
                </a:lnTo>
                <a:lnTo>
                  <a:pt x="5549359" y="2699546"/>
                </a:lnTo>
                <a:lnTo>
                  <a:pt x="5543016" y="2693992"/>
                </a:lnTo>
                <a:lnTo>
                  <a:pt x="5533503" y="2686053"/>
                </a:lnTo>
                <a:lnTo>
                  <a:pt x="5523988" y="2678909"/>
                </a:lnTo>
                <a:lnTo>
                  <a:pt x="5512890" y="2672558"/>
                </a:lnTo>
                <a:lnTo>
                  <a:pt x="5500204" y="2667003"/>
                </a:lnTo>
                <a:lnTo>
                  <a:pt x="5486726" y="2661447"/>
                </a:lnTo>
                <a:lnTo>
                  <a:pt x="5470077" y="2656684"/>
                </a:lnTo>
                <a:lnTo>
                  <a:pt x="5451049" y="2652715"/>
                </a:lnTo>
                <a:lnTo>
                  <a:pt x="5428849" y="2647953"/>
                </a:lnTo>
                <a:lnTo>
                  <a:pt x="5404273" y="2644778"/>
                </a:lnTo>
                <a:lnTo>
                  <a:pt x="5374146" y="2641604"/>
                </a:lnTo>
                <a:lnTo>
                  <a:pt x="5340847" y="2639224"/>
                </a:lnTo>
                <a:lnTo>
                  <a:pt x="5302793" y="2636839"/>
                </a:lnTo>
                <a:lnTo>
                  <a:pt x="5259187" y="2636047"/>
                </a:lnTo>
                <a:lnTo>
                  <a:pt x="5211617" y="2634458"/>
                </a:lnTo>
                <a:lnTo>
                  <a:pt x="5156914" y="2633665"/>
                </a:lnTo>
                <a:lnTo>
                  <a:pt x="5095866" y="2633665"/>
                </a:lnTo>
                <a:lnTo>
                  <a:pt x="5034026" y="2633665"/>
                </a:lnTo>
                <a:close/>
                <a:moveTo>
                  <a:pt x="9291181" y="2206625"/>
                </a:moveTo>
                <a:lnTo>
                  <a:pt x="9176132" y="2208216"/>
                </a:lnTo>
                <a:lnTo>
                  <a:pt x="9126938" y="2209012"/>
                </a:lnTo>
                <a:lnTo>
                  <a:pt x="9084093" y="2209807"/>
                </a:lnTo>
                <a:lnTo>
                  <a:pt x="9012683" y="2215376"/>
                </a:lnTo>
                <a:lnTo>
                  <a:pt x="8957936" y="2222535"/>
                </a:lnTo>
                <a:lnTo>
                  <a:pt x="8916678" y="2230488"/>
                </a:lnTo>
                <a:lnTo>
                  <a:pt x="8886526" y="2241625"/>
                </a:lnTo>
                <a:lnTo>
                  <a:pt x="8862724" y="2252760"/>
                </a:lnTo>
                <a:lnTo>
                  <a:pt x="8843681" y="2267078"/>
                </a:lnTo>
                <a:lnTo>
                  <a:pt x="8830192" y="2279804"/>
                </a:lnTo>
                <a:lnTo>
                  <a:pt x="8818291" y="2294121"/>
                </a:lnTo>
                <a:lnTo>
                  <a:pt x="8807976" y="2308439"/>
                </a:lnTo>
                <a:lnTo>
                  <a:pt x="8799248" y="2324348"/>
                </a:lnTo>
                <a:lnTo>
                  <a:pt x="8792901" y="2341051"/>
                </a:lnTo>
                <a:lnTo>
                  <a:pt x="8788140" y="2357755"/>
                </a:lnTo>
                <a:lnTo>
                  <a:pt x="8785760" y="2376050"/>
                </a:lnTo>
                <a:lnTo>
                  <a:pt x="8784966" y="2394346"/>
                </a:lnTo>
                <a:lnTo>
                  <a:pt x="8785760" y="2413436"/>
                </a:lnTo>
                <a:lnTo>
                  <a:pt x="8788140" y="2431729"/>
                </a:lnTo>
                <a:lnTo>
                  <a:pt x="8792901" y="2449229"/>
                </a:lnTo>
                <a:lnTo>
                  <a:pt x="8799248" y="2465933"/>
                </a:lnTo>
                <a:lnTo>
                  <a:pt x="8807976" y="2483433"/>
                </a:lnTo>
                <a:lnTo>
                  <a:pt x="8818291" y="2497749"/>
                </a:lnTo>
                <a:lnTo>
                  <a:pt x="8830192" y="2511272"/>
                </a:lnTo>
                <a:lnTo>
                  <a:pt x="8843681" y="2524794"/>
                </a:lnTo>
                <a:lnTo>
                  <a:pt x="8862724" y="2537521"/>
                </a:lnTo>
                <a:lnTo>
                  <a:pt x="8886526" y="2550249"/>
                </a:lnTo>
                <a:lnTo>
                  <a:pt x="8916678" y="2561385"/>
                </a:lnTo>
                <a:lnTo>
                  <a:pt x="8957936" y="2569337"/>
                </a:lnTo>
                <a:lnTo>
                  <a:pt x="9012683" y="2575701"/>
                </a:lnTo>
                <a:lnTo>
                  <a:pt x="9084093" y="2580473"/>
                </a:lnTo>
                <a:lnTo>
                  <a:pt x="9176132" y="2583655"/>
                </a:lnTo>
                <a:lnTo>
                  <a:pt x="9291181" y="2584450"/>
                </a:lnTo>
                <a:lnTo>
                  <a:pt x="9407023" y="2583655"/>
                </a:lnTo>
                <a:lnTo>
                  <a:pt x="9456217" y="2582859"/>
                </a:lnTo>
                <a:lnTo>
                  <a:pt x="9499062" y="2580473"/>
                </a:lnTo>
                <a:lnTo>
                  <a:pt x="9571266" y="2575701"/>
                </a:lnTo>
                <a:lnTo>
                  <a:pt x="9626012" y="2569337"/>
                </a:lnTo>
                <a:lnTo>
                  <a:pt x="9666479" y="2561385"/>
                </a:lnTo>
                <a:lnTo>
                  <a:pt x="9697423" y="2550249"/>
                </a:lnTo>
                <a:lnTo>
                  <a:pt x="9719639" y="2537521"/>
                </a:lnTo>
                <a:lnTo>
                  <a:pt x="9738681" y="2524794"/>
                </a:lnTo>
                <a:lnTo>
                  <a:pt x="9752964" y="2511272"/>
                </a:lnTo>
                <a:lnTo>
                  <a:pt x="9765659" y="2497749"/>
                </a:lnTo>
                <a:lnTo>
                  <a:pt x="9775179" y="2483433"/>
                </a:lnTo>
                <a:lnTo>
                  <a:pt x="9783114" y="2467523"/>
                </a:lnTo>
                <a:lnTo>
                  <a:pt x="9790255" y="2450820"/>
                </a:lnTo>
                <a:lnTo>
                  <a:pt x="9794222" y="2432526"/>
                </a:lnTo>
                <a:lnTo>
                  <a:pt x="9797396" y="2415822"/>
                </a:lnTo>
                <a:lnTo>
                  <a:pt x="9798983" y="2396731"/>
                </a:lnTo>
                <a:lnTo>
                  <a:pt x="9797396" y="2377641"/>
                </a:lnTo>
                <a:lnTo>
                  <a:pt x="9794222" y="2360141"/>
                </a:lnTo>
                <a:lnTo>
                  <a:pt x="9790255" y="2341848"/>
                </a:lnTo>
                <a:lnTo>
                  <a:pt x="9783114" y="2324348"/>
                </a:lnTo>
                <a:lnTo>
                  <a:pt x="9775179" y="2308439"/>
                </a:lnTo>
                <a:lnTo>
                  <a:pt x="9765659" y="2294121"/>
                </a:lnTo>
                <a:lnTo>
                  <a:pt x="9752964" y="2279804"/>
                </a:lnTo>
                <a:lnTo>
                  <a:pt x="9738681" y="2267078"/>
                </a:lnTo>
                <a:lnTo>
                  <a:pt x="9719639" y="2253555"/>
                </a:lnTo>
                <a:lnTo>
                  <a:pt x="9697423" y="2241625"/>
                </a:lnTo>
                <a:lnTo>
                  <a:pt x="9666479" y="2230488"/>
                </a:lnTo>
                <a:lnTo>
                  <a:pt x="9626012" y="2222535"/>
                </a:lnTo>
                <a:lnTo>
                  <a:pt x="9571266" y="2215376"/>
                </a:lnTo>
                <a:lnTo>
                  <a:pt x="9499062" y="2209807"/>
                </a:lnTo>
                <a:lnTo>
                  <a:pt x="9407023" y="2208216"/>
                </a:lnTo>
                <a:close/>
                <a:moveTo>
                  <a:pt x="2931411" y="2206625"/>
                </a:moveTo>
                <a:lnTo>
                  <a:pt x="2903663" y="2208216"/>
                </a:lnTo>
                <a:lnTo>
                  <a:pt x="2876706" y="2208216"/>
                </a:lnTo>
                <a:lnTo>
                  <a:pt x="2827552" y="2209014"/>
                </a:lnTo>
                <a:lnTo>
                  <a:pt x="2783947" y="2211400"/>
                </a:lnTo>
                <a:lnTo>
                  <a:pt x="2745892" y="2212193"/>
                </a:lnTo>
                <a:lnTo>
                  <a:pt x="2712591" y="2215376"/>
                </a:lnTo>
                <a:lnTo>
                  <a:pt x="2684051" y="2219353"/>
                </a:lnTo>
                <a:lnTo>
                  <a:pt x="2657887" y="2222537"/>
                </a:lnTo>
                <a:lnTo>
                  <a:pt x="2635690" y="2225716"/>
                </a:lnTo>
                <a:lnTo>
                  <a:pt x="2616662" y="2230488"/>
                </a:lnTo>
                <a:lnTo>
                  <a:pt x="2601598" y="2236056"/>
                </a:lnTo>
                <a:lnTo>
                  <a:pt x="2586534" y="2241627"/>
                </a:lnTo>
                <a:lnTo>
                  <a:pt x="2574642" y="2247193"/>
                </a:lnTo>
                <a:lnTo>
                  <a:pt x="2563543" y="2253556"/>
                </a:lnTo>
                <a:lnTo>
                  <a:pt x="2554822" y="2260716"/>
                </a:lnTo>
                <a:lnTo>
                  <a:pt x="2544515" y="2267079"/>
                </a:lnTo>
                <a:lnTo>
                  <a:pt x="2538172" y="2274236"/>
                </a:lnTo>
                <a:lnTo>
                  <a:pt x="2531038" y="2280599"/>
                </a:lnTo>
                <a:lnTo>
                  <a:pt x="2524695" y="2286966"/>
                </a:lnTo>
                <a:lnTo>
                  <a:pt x="2519145" y="2294122"/>
                </a:lnTo>
                <a:lnTo>
                  <a:pt x="2513595" y="2300485"/>
                </a:lnTo>
                <a:lnTo>
                  <a:pt x="2508838" y="2308439"/>
                </a:lnTo>
                <a:lnTo>
                  <a:pt x="2504081" y="2316395"/>
                </a:lnTo>
                <a:lnTo>
                  <a:pt x="2500118" y="2324348"/>
                </a:lnTo>
                <a:lnTo>
                  <a:pt x="2496153" y="2333098"/>
                </a:lnTo>
                <a:lnTo>
                  <a:pt x="2492981" y="2341051"/>
                </a:lnTo>
                <a:lnTo>
                  <a:pt x="2490603" y="2349801"/>
                </a:lnTo>
                <a:lnTo>
                  <a:pt x="2489018" y="2358551"/>
                </a:lnTo>
                <a:lnTo>
                  <a:pt x="2487433" y="2366505"/>
                </a:lnTo>
                <a:lnTo>
                  <a:pt x="2486638" y="2376050"/>
                </a:lnTo>
                <a:lnTo>
                  <a:pt x="2485054" y="2394346"/>
                </a:lnTo>
                <a:lnTo>
                  <a:pt x="2486638" y="2413438"/>
                </a:lnTo>
                <a:lnTo>
                  <a:pt x="2487433" y="2422981"/>
                </a:lnTo>
                <a:lnTo>
                  <a:pt x="2489018" y="2431729"/>
                </a:lnTo>
                <a:lnTo>
                  <a:pt x="2490603" y="2440479"/>
                </a:lnTo>
                <a:lnTo>
                  <a:pt x="2492981" y="2449229"/>
                </a:lnTo>
                <a:lnTo>
                  <a:pt x="2496153" y="2458775"/>
                </a:lnTo>
                <a:lnTo>
                  <a:pt x="2500118" y="2465933"/>
                </a:lnTo>
                <a:lnTo>
                  <a:pt x="2504081" y="2475478"/>
                </a:lnTo>
                <a:lnTo>
                  <a:pt x="2508838" y="2483433"/>
                </a:lnTo>
                <a:lnTo>
                  <a:pt x="2513595" y="2490591"/>
                </a:lnTo>
                <a:lnTo>
                  <a:pt x="2519145" y="2497753"/>
                </a:lnTo>
                <a:lnTo>
                  <a:pt x="2524695" y="2504113"/>
                </a:lnTo>
                <a:lnTo>
                  <a:pt x="2531038" y="2512069"/>
                </a:lnTo>
                <a:lnTo>
                  <a:pt x="2538172" y="2517636"/>
                </a:lnTo>
                <a:lnTo>
                  <a:pt x="2544515" y="2524794"/>
                </a:lnTo>
                <a:lnTo>
                  <a:pt x="2554822" y="2531157"/>
                </a:lnTo>
                <a:lnTo>
                  <a:pt x="2563543" y="2537521"/>
                </a:lnTo>
                <a:lnTo>
                  <a:pt x="2574642" y="2544679"/>
                </a:lnTo>
                <a:lnTo>
                  <a:pt x="2586534" y="2550249"/>
                </a:lnTo>
                <a:lnTo>
                  <a:pt x="2601598" y="2555815"/>
                </a:lnTo>
                <a:lnTo>
                  <a:pt x="2616662" y="2561385"/>
                </a:lnTo>
                <a:lnTo>
                  <a:pt x="2635690" y="2566157"/>
                </a:lnTo>
                <a:lnTo>
                  <a:pt x="2657887" y="2569338"/>
                </a:lnTo>
                <a:lnTo>
                  <a:pt x="2684051" y="2573315"/>
                </a:lnTo>
                <a:lnTo>
                  <a:pt x="2712591" y="2575701"/>
                </a:lnTo>
                <a:lnTo>
                  <a:pt x="2745892" y="2578884"/>
                </a:lnTo>
                <a:lnTo>
                  <a:pt x="2783947" y="2580473"/>
                </a:lnTo>
                <a:lnTo>
                  <a:pt x="2827552" y="2582859"/>
                </a:lnTo>
                <a:lnTo>
                  <a:pt x="2876706" y="2583657"/>
                </a:lnTo>
                <a:lnTo>
                  <a:pt x="2931411" y="2584451"/>
                </a:lnTo>
                <a:lnTo>
                  <a:pt x="2991666" y="2584451"/>
                </a:lnTo>
                <a:lnTo>
                  <a:pt x="3052713" y="2584451"/>
                </a:lnTo>
                <a:lnTo>
                  <a:pt x="3080462" y="2583657"/>
                </a:lnTo>
                <a:lnTo>
                  <a:pt x="3107417" y="2583657"/>
                </a:lnTo>
                <a:lnTo>
                  <a:pt x="3156572" y="2582859"/>
                </a:lnTo>
                <a:lnTo>
                  <a:pt x="3200177" y="2581270"/>
                </a:lnTo>
                <a:lnTo>
                  <a:pt x="3238231" y="2578884"/>
                </a:lnTo>
                <a:lnTo>
                  <a:pt x="3271531" y="2575701"/>
                </a:lnTo>
                <a:lnTo>
                  <a:pt x="3300073" y="2573315"/>
                </a:lnTo>
                <a:lnTo>
                  <a:pt x="3326236" y="2569338"/>
                </a:lnTo>
                <a:lnTo>
                  <a:pt x="3348433" y="2566157"/>
                </a:lnTo>
                <a:lnTo>
                  <a:pt x="3367463" y="2561385"/>
                </a:lnTo>
                <a:lnTo>
                  <a:pt x="3382526" y="2555815"/>
                </a:lnTo>
                <a:lnTo>
                  <a:pt x="3397590" y="2550249"/>
                </a:lnTo>
                <a:lnTo>
                  <a:pt x="3409481" y="2544679"/>
                </a:lnTo>
                <a:lnTo>
                  <a:pt x="3419788" y="2537521"/>
                </a:lnTo>
                <a:lnTo>
                  <a:pt x="3429303" y="2531157"/>
                </a:lnTo>
                <a:lnTo>
                  <a:pt x="3438816" y="2524794"/>
                </a:lnTo>
                <a:lnTo>
                  <a:pt x="3445950" y="2517636"/>
                </a:lnTo>
                <a:lnTo>
                  <a:pt x="3453087" y="2512069"/>
                </a:lnTo>
                <a:lnTo>
                  <a:pt x="3459430" y="2505705"/>
                </a:lnTo>
                <a:lnTo>
                  <a:pt x="3464979" y="2497753"/>
                </a:lnTo>
                <a:lnTo>
                  <a:pt x="3470529" y="2490591"/>
                </a:lnTo>
                <a:lnTo>
                  <a:pt x="3475286" y="2483433"/>
                </a:lnTo>
                <a:lnTo>
                  <a:pt x="3480042" y="2475478"/>
                </a:lnTo>
                <a:lnTo>
                  <a:pt x="3483215" y="2467523"/>
                </a:lnTo>
                <a:lnTo>
                  <a:pt x="3487970" y="2459570"/>
                </a:lnTo>
                <a:lnTo>
                  <a:pt x="3489556" y="2450820"/>
                </a:lnTo>
                <a:lnTo>
                  <a:pt x="3493521" y="2441276"/>
                </a:lnTo>
                <a:lnTo>
                  <a:pt x="3494313" y="2434117"/>
                </a:lnTo>
                <a:lnTo>
                  <a:pt x="3496692" y="2424574"/>
                </a:lnTo>
                <a:lnTo>
                  <a:pt x="3497485" y="2415824"/>
                </a:lnTo>
                <a:lnTo>
                  <a:pt x="3499069" y="2396731"/>
                </a:lnTo>
                <a:lnTo>
                  <a:pt x="3497485" y="2377641"/>
                </a:lnTo>
                <a:lnTo>
                  <a:pt x="3496692" y="2368891"/>
                </a:lnTo>
                <a:lnTo>
                  <a:pt x="3494313" y="2360141"/>
                </a:lnTo>
                <a:lnTo>
                  <a:pt x="3493521" y="2351395"/>
                </a:lnTo>
                <a:lnTo>
                  <a:pt x="3489556" y="2341848"/>
                </a:lnTo>
                <a:lnTo>
                  <a:pt x="3487970" y="2333098"/>
                </a:lnTo>
                <a:lnTo>
                  <a:pt x="3483215" y="2325145"/>
                </a:lnTo>
                <a:lnTo>
                  <a:pt x="3480042" y="2316395"/>
                </a:lnTo>
                <a:lnTo>
                  <a:pt x="3475286" y="2308439"/>
                </a:lnTo>
                <a:lnTo>
                  <a:pt x="3470529" y="2300485"/>
                </a:lnTo>
                <a:lnTo>
                  <a:pt x="3464979" y="2294122"/>
                </a:lnTo>
                <a:lnTo>
                  <a:pt x="3459430" y="2286966"/>
                </a:lnTo>
                <a:lnTo>
                  <a:pt x="3453087" y="2280599"/>
                </a:lnTo>
                <a:lnTo>
                  <a:pt x="3445950" y="2274236"/>
                </a:lnTo>
                <a:lnTo>
                  <a:pt x="3438816" y="2267079"/>
                </a:lnTo>
                <a:lnTo>
                  <a:pt x="3429303" y="2260716"/>
                </a:lnTo>
                <a:lnTo>
                  <a:pt x="3419788" y="2253556"/>
                </a:lnTo>
                <a:lnTo>
                  <a:pt x="3409481" y="2247193"/>
                </a:lnTo>
                <a:lnTo>
                  <a:pt x="3397590" y="2241627"/>
                </a:lnTo>
                <a:lnTo>
                  <a:pt x="3382526" y="2236056"/>
                </a:lnTo>
                <a:lnTo>
                  <a:pt x="3367463" y="2230488"/>
                </a:lnTo>
                <a:lnTo>
                  <a:pt x="3348433" y="2225716"/>
                </a:lnTo>
                <a:lnTo>
                  <a:pt x="3326236" y="2222537"/>
                </a:lnTo>
                <a:lnTo>
                  <a:pt x="3300073" y="2219353"/>
                </a:lnTo>
                <a:lnTo>
                  <a:pt x="3271531" y="2215376"/>
                </a:lnTo>
                <a:lnTo>
                  <a:pt x="3238231" y="2212193"/>
                </a:lnTo>
                <a:lnTo>
                  <a:pt x="3200177" y="2211400"/>
                </a:lnTo>
                <a:lnTo>
                  <a:pt x="3156572" y="2209014"/>
                </a:lnTo>
                <a:lnTo>
                  <a:pt x="3107417" y="2208216"/>
                </a:lnTo>
                <a:lnTo>
                  <a:pt x="3052713" y="2206625"/>
                </a:lnTo>
                <a:lnTo>
                  <a:pt x="2991666" y="2206625"/>
                </a:lnTo>
                <a:close/>
                <a:moveTo>
                  <a:pt x="5049072" y="2017715"/>
                </a:moveTo>
                <a:lnTo>
                  <a:pt x="5095867" y="2017715"/>
                </a:lnTo>
                <a:lnTo>
                  <a:pt x="5142662" y="2017715"/>
                </a:lnTo>
                <a:lnTo>
                  <a:pt x="5187077" y="2018508"/>
                </a:lnTo>
                <a:lnTo>
                  <a:pt x="5230700" y="2019304"/>
                </a:lnTo>
                <a:lnTo>
                  <a:pt x="5271943" y="2021686"/>
                </a:lnTo>
                <a:lnTo>
                  <a:pt x="5291771" y="2023272"/>
                </a:lnTo>
                <a:lnTo>
                  <a:pt x="5310806" y="2024067"/>
                </a:lnTo>
                <a:lnTo>
                  <a:pt x="5348876" y="2027239"/>
                </a:lnTo>
                <a:lnTo>
                  <a:pt x="5384567" y="2030416"/>
                </a:lnTo>
                <a:lnTo>
                  <a:pt x="5418672" y="2034383"/>
                </a:lnTo>
                <a:lnTo>
                  <a:pt x="5451191" y="2038354"/>
                </a:lnTo>
                <a:lnTo>
                  <a:pt x="5482915" y="2043909"/>
                </a:lnTo>
                <a:lnTo>
                  <a:pt x="5513054" y="2048671"/>
                </a:lnTo>
                <a:lnTo>
                  <a:pt x="5541607" y="2055020"/>
                </a:lnTo>
                <a:lnTo>
                  <a:pt x="5568574" y="2060577"/>
                </a:lnTo>
                <a:lnTo>
                  <a:pt x="5593955" y="2067721"/>
                </a:lnTo>
                <a:lnTo>
                  <a:pt x="5618542" y="2075660"/>
                </a:lnTo>
                <a:lnTo>
                  <a:pt x="5642336" y="2082009"/>
                </a:lnTo>
                <a:lnTo>
                  <a:pt x="5664543" y="2090742"/>
                </a:lnTo>
                <a:lnTo>
                  <a:pt x="5685957" y="2098677"/>
                </a:lnTo>
                <a:lnTo>
                  <a:pt x="5705786" y="2107408"/>
                </a:lnTo>
                <a:lnTo>
                  <a:pt x="5724821" y="2116936"/>
                </a:lnTo>
                <a:lnTo>
                  <a:pt x="5743857" y="2126458"/>
                </a:lnTo>
                <a:lnTo>
                  <a:pt x="5761306" y="2136777"/>
                </a:lnTo>
                <a:lnTo>
                  <a:pt x="5777962" y="2147097"/>
                </a:lnTo>
                <a:lnTo>
                  <a:pt x="5794617" y="2156621"/>
                </a:lnTo>
                <a:lnTo>
                  <a:pt x="5810479" y="2167734"/>
                </a:lnTo>
                <a:lnTo>
                  <a:pt x="5824756" y="2178846"/>
                </a:lnTo>
                <a:lnTo>
                  <a:pt x="5840620" y="2189958"/>
                </a:lnTo>
                <a:lnTo>
                  <a:pt x="5854102" y="2202659"/>
                </a:lnTo>
                <a:lnTo>
                  <a:pt x="5868378" y="2214566"/>
                </a:lnTo>
                <a:lnTo>
                  <a:pt x="5881861" y="2227265"/>
                </a:lnTo>
                <a:lnTo>
                  <a:pt x="5907242" y="2254251"/>
                </a:lnTo>
                <a:lnTo>
                  <a:pt x="5922311" y="2268539"/>
                </a:lnTo>
                <a:lnTo>
                  <a:pt x="5936588" y="2284416"/>
                </a:lnTo>
                <a:lnTo>
                  <a:pt x="5948484" y="2299495"/>
                </a:lnTo>
                <a:lnTo>
                  <a:pt x="5961968" y="2315370"/>
                </a:lnTo>
                <a:lnTo>
                  <a:pt x="5974658" y="2332039"/>
                </a:lnTo>
                <a:lnTo>
                  <a:pt x="5985762" y="2347914"/>
                </a:lnTo>
                <a:lnTo>
                  <a:pt x="5996865" y="2365376"/>
                </a:lnTo>
                <a:lnTo>
                  <a:pt x="6007176" y="2382045"/>
                </a:lnTo>
                <a:lnTo>
                  <a:pt x="6016695" y="2398714"/>
                </a:lnTo>
                <a:lnTo>
                  <a:pt x="6027005" y="2416970"/>
                </a:lnTo>
                <a:lnTo>
                  <a:pt x="6035730" y="2434434"/>
                </a:lnTo>
                <a:lnTo>
                  <a:pt x="6043661" y="2452689"/>
                </a:lnTo>
                <a:lnTo>
                  <a:pt x="6051592" y="2470152"/>
                </a:lnTo>
                <a:lnTo>
                  <a:pt x="6059524" y="2488411"/>
                </a:lnTo>
                <a:lnTo>
                  <a:pt x="6072214" y="2524922"/>
                </a:lnTo>
                <a:lnTo>
                  <a:pt x="6084904" y="2562227"/>
                </a:lnTo>
                <a:lnTo>
                  <a:pt x="6093629" y="2600327"/>
                </a:lnTo>
                <a:lnTo>
                  <a:pt x="6102352" y="2637636"/>
                </a:lnTo>
                <a:lnTo>
                  <a:pt x="6109490" y="2674939"/>
                </a:lnTo>
                <a:lnTo>
                  <a:pt x="6113456" y="2713039"/>
                </a:lnTo>
                <a:lnTo>
                  <a:pt x="6117421" y="2749552"/>
                </a:lnTo>
                <a:lnTo>
                  <a:pt x="6118215" y="2768602"/>
                </a:lnTo>
                <a:lnTo>
                  <a:pt x="6119801" y="2786064"/>
                </a:lnTo>
                <a:lnTo>
                  <a:pt x="6120594" y="2805117"/>
                </a:lnTo>
                <a:lnTo>
                  <a:pt x="6120594" y="2823372"/>
                </a:lnTo>
                <a:lnTo>
                  <a:pt x="6119801" y="2859090"/>
                </a:lnTo>
                <a:lnTo>
                  <a:pt x="6117421" y="2895603"/>
                </a:lnTo>
                <a:lnTo>
                  <a:pt x="6115836" y="2913858"/>
                </a:lnTo>
                <a:lnTo>
                  <a:pt x="6113456" y="2932908"/>
                </a:lnTo>
                <a:lnTo>
                  <a:pt x="6109490" y="2969421"/>
                </a:lnTo>
                <a:lnTo>
                  <a:pt x="6102352" y="3007521"/>
                </a:lnTo>
                <a:lnTo>
                  <a:pt x="6093629" y="3044033"/>
                </a:lnTo>
                <a:lnTo>
                  <a:pt x="6089662" y="3063083"/>
                </a:lnTo>
                <a:lnTo>
                  <a:pt x="6084904" y="3081341"/>
                </a:lnTo>
                <a:lnTo>
                  <a:pt x="6072214" y="3117853"/>
                </a:lnTo>
                <a:lnTo>
                  <a:pt x="6065869" y="3136903"/>
                </a:lnTo>
                <a:lnTo>
                  <a:pt x="6059524" y="3154366"/>
                </a:lnTo>
                <a:lnTo>
                  <a:pt x="6051592" y="3173415"/>
                </a:lnTo>
                <a:lnTo>
                  <a:pt x="6043661" y="3191671"/>
                </a:lnTo>
                <a:lnTo>
                  <a:pt x="6035730" y="3209133"/>
                </a:lnTo>
                <a:lnTo>
                  <a:pt x="6025418" y="3225803"/>
                </a:lnTo>
                <a:lnTo>
                  <a:pt x="6016695" y="3244059"/>
                </a:lnTo>
                <a:lnTo>
                  <a:pt x="6007176" y="3261524"/>
                </a:lnTo>
                <a:lnTo>
                  <a:pt x="5996865" y="3278984"/>
                </a:lnTo>
                <a:lnTo>
                  <a:pt x="5985762" y="3295652"/>
                </a:lnTo>
                <a:lnTo>
                  <a:pt x="5974658" y="3312322"/>
                </a:lnTo>
                <a:lnTo>
                  <a:pt x="5961968" y="3327402"/>
                </a:lnTo>
                <a:lnTo>
                  <a:pt x="5948484" y="3344865"/>
                </a:lnTo>
                <a:lnTo>
                  <a:pt x="5936588" y="3359946"/>
                </a:lnTo>
                <a:lnTo>
                  <a:pt x="5922311" y="3375028"/>
                </a:lnTo>
                <a:lnTo>
                  <a:pt x="5907242" y="3390109"/>
                </a:lnTo>
                <a:lnTo>
                  <a:pt x="5895345" y="3402808"/>
                </a:lnTo>
                <a:lnTo>
                  <a:pt x="5881861" y="3416303"/>
                </a:lnTo>
                <a:lnTo>
                  <a:pt x="5854102" y="3440115"/>
                </a:lnTo>
                <a:lnTo>
                  <a:pt x="5840620" y="3452815"/>
                </a:lnTo>
                <a:lnTo>
                  <a:pt x="5824756" y="3463927"/>
                </a:lnTo>
                <a:lnTo>
                  <a:pt x="5810479" y="3475040"/>
                </a:lnTo>
                <a:lnTo>
                  <a:pt x="5794617" y="3486152"/>
                </a:lnTo>
                <a:lnTo>
                  <a:pt x="5777962" y="3497265"/>
                </a:lnTo>
                <a:lnTo>
                  <a:pt x="5761306" y="3507583"/>
                </a:lnTo>
                <a:lnTo>
                  <a:pt x="5743857" y="3517902"/>
                </a:lnTo>
                <a:lnTo>
                  <a:pt x="5724821" y="3526633"/>
                </a:lnTo>
                <a:lnTo>
                  <a:pt x="5705786" y="3535365"/>
                </a:lnTo>
                <a:lnTo>
                  <a:pt x="5685957" y="3544096"/>
                </a:lnTo>
                <a:lnTo>
                  <a:pt x="5664543" y="3553621"/>
                </a:lnTo>
                <a:lnTo>
                  <a:pt x="5642336" y="3560765"/>
                </a:lnTo>
                <a:lnTo>
                  <a:pt x="5618542" y="3568702"/>
                </a:lnTo>
                <a:lnTo>
                  <a:pt x="5593955" y="3575846"/>
                </a:lnTo>
                <a:lnTo>
                  <a:pt x="5568574" y="3582196"/>
                </a:lnTo>
                <a:lnTo>
                  <a:pt x="5541607" y="3589340"/>
                </a:lnTo>
                <a:lnTo>
                  <a:pt x="5513054" y="3594896"/>
                </a:lnTo>
                <a:lnTo>
                  <a:pt x="5482915" y="3600452"/>
                </a:lnTo>
                <a:lnTo>
                  <a:pt x="5451191" y="3604421"/>
                </a:lnTo>
                <a:lnTo>
                  <a:pt x="5418672" y="3609183"/>
                </a:lnTo>
                <a:lnTo>
                  <a:pt x="5384567" y="3612358"/>
                </a:lnTo>
                <a:lnTo>
                  <a:pt x="5348876" y="3615533"/>
                </a:lnTo>
                <a:lnTo>
                  <a:pt x="5310806" y="3618708"/>
                </a:lnTo>
                <a:lnTo>
                  <a:pt x="5271943" y="3621090"/>
                </a:lnTo>
                <a:lnTo>
                  <a:pt x="5230700" y="3623471"/>
                </a:lnTo>
                <a:lnTo>
                  <a:pt x="5187077" y="3625058"/>
                </a:lnTo>
                <a:lnTo>
                  <a:pt x="5142662" y="3625852"/>
                </a:lnTo>
                <a:lnTo>
                  <a:pt x="5095867" y="3625852"/>
                </a:lnTo>
                <a:lnTo>
                  <a:pt x="5049072" y="3625852"/>
                </a:lnTo>
                <a:lnTo>
                  <a:pt x="5003070" y="3625058"/>
                </a:lnTo>
                <a:lnTo>
                  <a:pt x="4961035" y="3623471"/>
                </a:lnTo>
                <a:lnTo>
                  <a:pt x="4919792" y="3621090"/>
                </a:lnTo>
                <a:lnTo>
                  <a:pt x="4899170" y="3620296"/>
                </a:lnTo>
                <a:lnTo>
                  <a:pt x="4880134" y="3618708"/>
                </a:lnTo>
                <a:lnTo>
                  <a:pt x="4842857" y="3615533"/>
                </a:lnTo>
                <a:lnTo>
                  <a:pt x="4807166" y="3612358"/>
                </a:lnTo>
                <a:lnTo>
                  <a:pt x="4772269" y="3609183"/>
                </a:lnTo>
                <a:lnTo>
                  <a:pt x="4738957" y="3604421"/>
                </a:lnTo>
                <a:lnTo>
                  <a:pt x="4707231" y="3598865"/>
                </a:lnTo>
                <a:lnTo>
                  <a:pt x="4678679" y="3594896"/>
                </a:lnTo>
                <a:lnTo>
                  <a:pt x="4649334" y="3587752"/>
                </a:lnTo>
                <a:lnTo>
                  <a:pt x="4623159" y="3582196"/>
                </a:lnTo>
                <a:lnTo>
                  <a:pt x="4596985" y="3575846"/>
                </a:lnTo>
                <a:lnTo>
                  <a:pt x="4572399" y="3568702"/>
                </a:lnTo>
                <a:lnTo>
                  <a:pt x="4549398" y="3560765"/>
                </a:lnTo>
                <a:lnTo>
                  <a:pt x="4527190" y="3553621"/>
                </a:lnTo>
                <a:lnTo>
                  <a:pt x="4505775" y="3544096"/>
                </a:lnTo>
                <a:lnTo>
                  <a:pt x="4485948" y="3535365"/>
                </a:lnTo>
                <a:lnTo>
                  <a:pt x="4465326" y="3526633"/>
                </a:lnTo>
                <a:lnTo>
                  <a:pt x="4447878" y="3517902"/>
                </a:lnTo>
                <a:lnTo>
                  <a:pt x="4429634" y="3507583"/>
                </a:lnTo>
                <a:lnTo>
                  <a:pt x="4412979" y="3496471"/>
                </a:lnTo>
                <a:lnTo>
                  <a:pt x="4396324" y="3486152"/>
                </a:lnTo>
                <a:lnTo>
                  <a:pt x="4380460" y="3475040"/>
                </a:lnTo>
                <a:lnTo>
                  <a:pt x="4365392" y="3463927"/>
                </a:lnTo>
                <a:lnTo>
                  <a:pt x="4350322" y="3452815"/>
                </a:lnTo>
                <a:lnTo>
                  <a:pt x="4337631" y="3440115"/>
                </a:lnTo>
                <a:lnTo>
                  <a:pt x="4322563" y="3428209"/>
                </a:lnTo>
                <a:lnTo>
                  <a:pt x="4309079" y="3416303"/>
                </a:lnTo>
                <a:lnTo>
                  <a:pt x="4282905" y="3390109"/>
                </a:lnTo>
                <a:lnTo>
                  <a:pt x="4269422" y="3375028"/>
                </a:lnTo>
                <a:lnTo>
                  <a:pt x="4255145" y="3359153"/>
                </a:lnTo>
                <a:lnTo>
                  <a:pt x="4241661" y="3343278"/>
                </a:lnTo>
                <a:lnTo>
                  <a:pt x="4228971" y="3327402"/>
                </a:lnTo>
                <a:lnTo>
                  <a:pt x="4217076" y="3312322"/>
                </a:lnTo>
                <a:lnTo>
                  <a:pt x="4205972" y="3295652"/>
                </a:lnTo>
                <a:lnTo>
                  <a:pt x="4194867" y="3278984"/>
                </a:lnTo>
                <a:lnTo>
                  <a:pt x="4184559" y="3260727"/>
                </a:lnTo>
                <a:lnTo>
                  <a:pt x="4174247" y="3244059"/>
                </a:lnTo>
                <a:lnTo>
                  <a:pt x="4164730" y="3225803"/>
                </a:lnTo>
                <a:lnTo>
                  <a:pt x="4155212" y="3208341"/>
                </a:lnTo>
                <a:lnTo>
                  <a:pt x="4148074" y="3190083"/>
                </a:lnTo>
                <a:lnTo>
                  <a:pt x="4140143" y="3172621"/>
                </a:lnTo>
                <a:lnTo>
                  <a:pt x="4132211" y="3154366"/>
                </a:lnTo>
                <a:lnTo>
                  <a:pt x="4118728" y="3117853"/>
                </a:lnTo>
                <a:lnTo>
                  <a:pt x="4106038" y="3081341"/>
                </a:lnTo>
                <a:lnTo>
                  <a:pt x="4096520" y="3043242"/>
                </a:lnTo>
                <a:lnTo>
                  <a:pt x="4088589" y="3005933"/>
                </a:lnTo>
                <a:lnTo>
                  <a:pt x="4082245" y="2968628"/>
                </a:lnTo>
                <a:lnTo>
                  <a:pt x="4077485" y="2930528"/>
                </a:lnTo>
                <a:lnTo>
                  <a:pt x="4074313" y="2893221"/>
                </a:lnTo>
                <a:lnTo>
                  <a:pt x="4071935" y="2874965"/>
                </a:lnTo>
                <a:lnTo>
                  <a:pt x="4071935" y="2856708"/>
                </a:lnTo>
                <a:lnTo>
                  <a:pt x="4070348" y="2839248"/>
                </a:lnTo>
                <a:lnTo>
                  <a:pt x="4070348" y="2820197"/>
                </a:lnTo>
                <a:lnTo>
                  <a:pt x="4071935" y="2784478"/>
                </a:lnTo>
                <a:lnTo>
                  <a:pt x="4074313" y="2747172"/>
                </a:lnTo>
                <a:lnTo>
                  <a:pt x="4075107" y="2729709"/>
                </a:lnTo>
                <a:lnTo>
                  <a:pt x="4077485" y="2710658"/>
                </a:lnTo>
                <a:lnTo>
                  <a:pt x="4082245" y="2673353"/>
                </a:lnTo>
                <a:lnTo>
                  <a:pt x="4088589" y="2636839"/>
                </a:lnTo>
                <a:lnTo>
                  <a:pt x="4096520" y="2598739"/>
                </a:lnTo>
                <a:lnTo>
                  <a:pt x="4102073" y="2581277"/>
                </a:lnTo>
                <a:lnTo>
                  <a:pt x="4106038" y="2562227"/>
                </a:lnTo>
                <a:lnTo>
                  <a:pt x="4118728" y="2524922"/>
                </a:lnTo>
                <a:lnTo>
                  <a:pt x="4125073" y="2505870"/>
                </a:lnTo>
                <a:lnTo>
                  <a:pt x="4132211" y="2488411"/>
                </a:lnTo>
                <a:lnTo>
                  <a:pt x="4140143" y="2470152"/>
                </a:lnTo>
                <a:lnTo>
                  <a:pt x="4148074" y="2452689"/>
                </a:lnTo>
                <a:lnTo>
                  <a:pt x="4155212" y="2434434"/>
                </a:lnTo>
                <a:lnTo>
                  <a:pt x="4164730" y="2416970"/>
                </a:lnTo>
                <a:lnTo>
                  <a:pt x="4174247" y="2398714"/>
                </a:lnTo>
                <a:lnTo>
                  <a:pt x="4184559" y="2382045"/>
                </a:lnTo>
                <a:lnTo>
                  <a:pt x="4194867" y="2364583"/>
                </a:lnTo>
                <a:lnTo>
                  <a:pt x="4205972" y="2347914"/>
                </a:lnTo>
                <a:lnTo>
                  <a:pt x="4217076" y="2332039"/>
                </a:lnTo>
                <a:lnTo>
                  <a:pt x="4228971" y="2315370"/>
                </a:lnTo>
                <a:lnTo>
                  <a:pt x="4241661" y="2299495"/>
                </a:lnTo>
                <a:lnTo>
                  <a:pt x="4255145" y="2284416"/>
                </a:lnTo>
                <a:lnTo>
                  <a:pt x="4269422" y="2268539"/>
                </a:lnTo>
                <a:lnTo>
                  <a:pt x="4282905" y="2252666"/>
                </a:lnTo>
                <a:lnTo>
                  <a:pt x="4296388" y="2240760"/>
                </a:lnTo>
                <a:lnTo>
                  <a:pt x="4309079" y="2227265"/>
                </a:lnTo>
                <a:lnTo>
                  <a:pt x="4337631" y="2202659"/>
                </a:lnTo>
                <a:lnTo>
                  <a:pt x="4350322" y="2189958"/>
                </a:lnTo>
                <a:lnTo>
                  <a:pt x="4365392" y="2178846"/>
                </a:lnTo>
                <a:lnTo>
                  <a:pt x="4380460" y="2167734"/>
                </a:lnTo>
                <a:lnTo>
                  <a:pt x="4396324" y="2156621"/>
                </a:lnTo>
                <a:lnTo>
                  <a:pt x="4412979" y="2147097"/>
                </a:lnTo>
                <a:lnTo>
                  <a:pt x="4429634" y="2135984"/>
                </a:lnTo>
                <a:lnTo>
                  <a:pt x="4447878" y="2126458"/>
                </a:lnTo>
                <a:lnTo>
                  <a:pt x="4465326" y="2116936"/>
                </a:lnTo>
                <a:lnTo>
                  <a:pt x="4485948" y="2107408"/>
                </a:lnTo>
                <a:lnTo>
                  <a:pt x="4505775" y="2098677"/>
                </a:lnTo>
                <a:lnTo>
                  <a:pt x="4527190" y="2090742"/>
                </a:lnTo>
                <a:lnTo>
                  <a:pt x="4549398" y="2082009"/>
                </a:lnTo>
                <a:lnTo>
                  <a:pt x="4572399" y="2075660"/>
                </a:lnTo>
                <a:lnTo>
                  <a:pt x="4596985" y="2067721"/>
                </a:lnTo>
                <a:lnTo>
                  <a:pt x="4623159" y="2060577"/>
                </a:lnTo>
                <a:lnTo>
                  <a:pt x="4649334" y="2055020"/>
                </a:lnTo>
                <a:lnTo>
                  <a:pt x="4678679" y="2048671"/>
                </a:lnTo>
                <a:lnTo>
                  <a:pt x="4707231" y="2043909"/>
                </a:lnTo>
                <a:lnTo>
                  <a:pt x="4738957" y="2038354"/>
                </a:lnTo>
                <a:lnTo>
                  <a:pt x="4772269" y="2034383"/>
                </a:lnTo>
                <a:lnTo>
                  <a:pt x="4807166" y="2030416"/>
                </a:lnTo>
                <a:lnTo>
                  <a:pt x="4842857" y="2027239"/>
                </a:lnTo>
                <a:lnTo>
                  <a:pt x="4880134" y="2024067"/>
                </a:lnTo>
                <a:lnTo>
                  <a:pt x="4919792" y="2021686"/>
                </a:lnTo>
                <a:lnTo>
                  <a:pt x="4961035" y="2019304"/>
                </a:lnTo>
                <a:lnTo>
                  <a:pt x="5003070" y="2018508"/>
                </a:lnTo>
                <a:close/>
                <a:moveTo>
                  <a:pt x="11395385" y="2017714"/>
                </a:moveTo>
                <a:lnTo>
                  <a:pt x="11483457" y="2018508"/>
                </a:lnTo>
                <a:lnTo>
                  <a:pt x="11565181" y="2021683"/>
                </a:lnTo>
                <a:lnTo>
                  <a:pt x="11639765" y="2026445"/>
                </a:lnTo>
                <a:lnTo>
                  <a:pt x="11708794" y="2032795"/>
                </a:lnTo>
                <a:lnTo>
                  <a:pt x="11771476" y="2041526"/>
                </a:lnTo>
                <a:lnTo>
                  <a:pt x="11828604" y="2051845"/>
                </a:lnTo>
                <a:lnTo>
                  <a:pt x="11880971" y="2064545"/>
                </a:lnTo>
                <a:lnTo>
                  <a:pt x="11927783" y="2077245"/>
                </a:lnTo>
                <a:lnTo>
                  <a:pt x="11971422" y="2093120"/>
                </a:lnTo>
                <a:lnTo>
                  <a:pt x="12010301" y="2109789"/>
                </a:lnTo>
                <a:lnTo>
                  <a:pt x="12046800" y="2128045"/>
                </a:lnTo>
                <a:lnTo>
                  <a:pt x="12079330" y="2147096"/>
                </a:lnTo>
                <a:lnTo>
                  <a:pt x="12110275" y="2167734"/>
                </a:lnTo>
                <a:lnTo>
                  <a:pt x="12139632" y="2189958"/>
                </a:lnTo>
                <a:lnTo>
                  <a:pt x="12166609" y="2212976"/>
                </a:lnTo>
                <a:lnTo>
                  <a:pt x="12191999" y="2237584"/>
                </a:lnTo>
                <a:lnTo>
                  <a:pt x="12191999" y="2820990"/>
                </a:lnTo>
                <a:lnTo>
                  <a:pt x="12191999" y="3405984"/>
                </a:lnTo>
                <a:lnTo>
                  <a:pt x="12166609" y="3430590"/>
                </a:lnTo>
                <a:lnTo>
                  <a:pt x="12139632" y="3452815"/>
                </a:lnTo>
                <a:lnTo>
                  <a:pt x="12110275" y="3475040"/>
                </a:lnTo>
                <a:lnTo>
                  <a:pt x="12079330" y="3496471"/>
                </a:lnTo>
                <a:lnTo>
                  <a:pt x="12046800" y="3515521"/>
                </a:lnTo>
                <a:lnTo>
                  <a:pt x="12010301" y="3532983"/>
                </a:lnTo>
                <a:lnTo>
                  <a:pt x="11971422" y="3549652"/>
                </a:lnTo>
                <a:lnTo>
                  <a:pt x="11927783" y="3565527"/>
                </a:lnTo>
                <a:lnTo>
                  <a:pt x="11880971" y="3579021"/>
                </a:lnTo>
                <a:lnTo>
                  <a:pt x="11828604" y="3590927"/>
                </a:lnTo>
                <a:lnTo>
                  <a:pt x="11771476" y="3601246"/>
                </a:lnTo>
                <a:lnTo>
                  <a:pt x="11708794" y="3609977"/>
                </a:lnTo>
                <a:lnTo>
                  <a:pt x="11639765" y="3617121"/>
                </a:lnTo>
                <a:lnTo>
                  <a:pt x="11565181" y="3621090"/>
                </a:lnTo>
                <a:lnTo>
                  <a:pt x="11483457" y="3625058"/>
                </a:lnTo>
                <a:lnTo>
                  <a:pt x="11395385" y="3625852"/>
                </a:lnTo>
                <a:lnTo>
                  <a:pt x="11302552" y="3625058"/>
                </a:lnTo>
                <a:lnTo>
                  <a:pt x="11219242" y="3621090"/>
                </a:lnTo>
                <a:lnTo>
                  <a:pt x="11142278" y="3615533"/>
                </a:lnTo>
                <a:lnTo>
                  <a:pt x="11071662" y="3609183"/>
                </a:lnTo>
                <a:lnTo>
                  <a:pt x="11007393" y="3598865"/>
                </a:lnTo>
                <a:lnTo>
                  <a:pt x="10949471" y="3587752"/>
                </a:lnTo>
                <a:lnTo>
                  <a:pt x="10922495" y="3582196"/>
                </a:lnTo>
                <a:lnTo>
                  <a:pt x="10897105" y="3575846"/>
                </a:lnTo>
                <a:lnTo>
                  <a:pt x="10848705" y="3560765"/>
                </a:lnTo>
                <a:lnTo>
                  <a:pt x="10805066" y="3544096"/>
                </a:lnTo>
                <a:lnTo>
                  <a:pt x="10765393" y="3526633"/>
                </a:lnTo>
                <a:lnTo>
                  <a:pt x="10729689" y="3507583"/>
                </a:lnTo>
                <a:lnTo>
                  <a:pt x="10695571" y="3486152"/>
                </a:lnTo>
                <a:lnTo>
                  <a:pt x="10664627" y="3463927"/>
                </a:lnTo>
                <a:lnTo>
                  <a:pt x="10636857" y="3440115"/>
                </a:lnTo>
                <a:lnTo>
                  <a:pt x="10609086" y="3416303"/>
                </a:lnTo>
                <a:lnTo>
                  <a:pt x="10582109" y="3390109"/>
                </a:lnTo>
                <a:lnTo>
                  <a:pt x="10554339" y="3359153"/>
                </a:lnTo>
                <a:lnTo>
                  <a:pt x="10528155" y="3327402"/>
                </a:lnTo>
                <a:lnTo>
                  <a:pt x="10505145" y="3295652"/>
                </a:lnTo>
                <a:lnTo>
                  <a:pt x="10483722" y="3260727"/>
                </a:lnTo>
                <a:lnTo>
                  <a:pt x="10447225" y="3190083"/>
                </a:lnTo>
                <a:lnTo>
                  <a:pt x="10431356" y="3154365"/>
                </a:lnTo>
                <a:lnTo>
                  <a:pt x="10417867" y="3117853"/>
                </a:lnTo>
                <a:lnTo>
                  <a:pt x="10405966" y="3081340"/>
                </a:lnTo>
                <a:lnTo>
                  <a:pt x="10395651" y="3043240"/>
                </a:lnTo>
                <a:lnTo>
                  <a:pt x="10387717" y="3005140"/>
                </a:lnTo>
                <a:lnTo>
                  <a:pt x="10381369" y="2968628"/>
                </a:lnTo>
                <a:lnTo>
                  <a:pt x="10372641" y="2893221"/>
                </a:lnTo>
                <a:lnTo>
                  <a:pt x="10371054" y="2856708"/>
                </a:lnTo>
                <a:lnTo>
                  <a:pt x="10370261" y="2820196"/>
                </a:lnTo>
                <a:lnTo>
                  <a:pt x="10372641" y="2747172"/>
                </a:lnTo>
                <a:lnTo>
                  <a:pt x="10376608" y="2710658"/>
                </a:lnTo>
                <a:lnTo>
                  <a:pt x="10381369" y="2673353"/>
                </a:lnTo>
                <a:lnTo>
                  <a:pt x="10387717" y="2636839"/>
                </a:lnTo>
                <a:lnTo>
                  <a:pt x="10395651" y="2598739"/>
                </a:lnTo>
                <a:lnTo>
                  <a:pt x="10405966" y="2562227"/>
                </a:lnTo>
                <a:lnTo>
                  <a:pt x="10417867" y="2524921"/>
                </a:lnTo>
                <a:lnTo>
                  <a:pt x="10431356" y="2488408"/>
                </a:lnTo>
                <a:lnTo>
                  <a:pt x="10447225" y="2451896"/>
                </a:lnTo>
                <a:lnTo>
                  <a:pt x="10483722" y="2382045"/>
                </a:lnTo>
                <a:lnTo>
                  <a:pt x="10528155" y="2315370"/>
                </a:lnTo>
                <a:lnTo>
                  <a:pt x="10554339" y="2284415"/>
                </a:lnTo>
                <a:lnTo>
                  <a:pt x="10582109" y="2252665"/>
                </a:lnTo>
                <a:lnTo>
                  <a:pt x="10609086" y="2227264"/>
                </a:lnTo>
                <a:lnTo>
                  <a:pt x="10636857" y="2202659"/>
                </a:lnTo>
                <a:lnTo>
                  <a:pt x="10664627" y="2178845"/>
                </a:lnTo>
                <a:lnTo>
                  <a:pt x="10695571" y="2156621"/>
                </a:lnTo>
                <a:lnTo>
                  <a:pt x="10729689" y="2135983"/>
                </a:lnTo>
                <a:lnTo>
                  <a:pt x="10765393" y="2116933"/>
                </a:lnTo>
                <a:lnTo>
                  <a:pt x="10805066" y="2098676"/>
                </a:lnTo>
                <a:lnTo>
                  <a:pt x="10848705" y="2082008"/>
                </a:lnTo>
                <a:lnTo>
                  <a:pt x="10897105" y="2067720"/>
                </a:lnTo>
                <a:lnTo>
                  <a:pt x="10949471" y="2055020"/>
                </a:lnTo>
                <a:lnTo>
                  <a:pt x="11007393" y="2043908"/>
                </a:lnTo>
                <a:lnTo>
                  <a:pt x="11071662" y="2034383"/>
                </a:lnTo>
                <a:lnTo>
                  <a:pt x="11142278" y="2027239"/>
                </a:lnTo>
                <a:lnTo>
                  <a:pt x="11219242" y="2021683"/>
                </a:lnTo>
                <a:lnTo>
                  <a:pt x="11302552" y="2018508"/>
                </a:lnTo>
                <a:close/>
                <a:moveTo>
                  <a:pt x="6199940" y="1668465"/>
                </a:moveTo>
                <a:lnTo>
                  <a:pt x="6697428" y="1668465"/>
                </a:lnTo>
                <a:lnTo>
                  <a:pt x="7194914" y="1668465"/>
                </a:lnTo>
                <a:lnTo>
                  <a:pt x="7692401" y="1668465"/>
                </a:lnTo>
                <a:lnTo>
                  <a:pt x="8191475" y="1668465"/>
                </a:lnTo>
                <a:lnTo>
                  <a:pt x="8191475" y="2304005"/>
                </a:lnTo>
                <a:lnTo>
                  <a:pt x="8191475" y="2307972"/>
                </a:lnTo>
                <a:lnTo>
                  <a:pt x="8189889" y="2313528"/>
                </a:lnTo>
                <a:lnTo>
                  <a:pt x="8189095" y="2318287"/>
                </a:lnTo>
                <a:lnTo>
                  <a:pt x="8187508" y="2322255"/>
                </a:lnTo>
                <a:lnTo>
                  <a:pt x="8185921" y="2327015"/>
                </a:lnTo>
                <a:lnTo>
                  <a:pt x="8183541" y="2330189"/>
                </a:lnTo>
                <a:lnTo>
                  <a:pt x="8180367" y="2334949"/>
                </a:lnTo>
                <a:lnTo>
                  <a:pt x="8176400" y="2338124"/>
                </a:lnTo>
                <a:lnTo>
                  <a:pt x="8173226" y="2341298"/>
                </a:lnTo>
                <a:lnTo>
                  <a:pt x="8170052" y="2343679"/>
                </a:lnTo>
                <a:lnTo>
                  <a:pt x="8165291" y="2346058"/>
                </a:lnTo>
                <a:lnTo>
                  <a:pt x="8162118" y="2348438"/>
                </a:lnTo>
                <a:lnTo>
                  <a:pt x="8157357" y="2350818"/>
                </a:lnTo>
                <a:lnTo>
                  <a:pt x="8151804" y="2351611"/>
                </a:lnTo>
                <a:lnTo>
                  <a:pt x="8147836" y="2351611"/>
                </a:lnTo>
                <a:lnTo>
                  <a:pt x="8143075" y="2352405"/>
                </a:lnTo>
                <a:lnTo>
                  <a:pt x="7620992" y="2352405"/>
                </a:lnTo>
                <a:lnTo>
                  <a:pt x="7615438" y="2351611"/>
                </a:lnTo>
                <a:lnTo>
                  <a:pt x="7609883" y="2350818"/>
                </a:lnTo>
                <a:lnTo>
                  <a:pt x="7604329" y="2349232"/>
                </a:lnTo>
                <a:lnTo>
                  <a:pt x="7599569" y="2346850"/>
                </a:lnTo>
                <a:lnTo>
                  <a:pt x="7498009" y="2296864"/>
                </a:lnTo>
                <a:lnTo>
                  <a:pt x="7368678" y="2234183"/>
                </a:lnTo>
                <a:lnTo>
                  <a:pt x="7236967" y="2170709"/>
                </a:lnTo>
                <a:lnTo>
                  <a:pt x="7178252" y="2142939"/>
                </a:lnTo>
                <a:lnTo>
                  <a:pt x="7129059" y="2121515"/>
                </a:lnTo>
                <a:lnTo>
                  <a:pt x="7125885" y="2119136"/>
                </a:lnTo>
                <a:lnTo>
                  <a:pt x="7118744" y="2115961"/>
                </a:lnTo>
                <a:lnTo>
                  <a:pt x="7113190" y="2115169"/>
                </a:lnTo>
                <a:lnTo>
                  <a:pt x="7107636" y="2113581"/>
                </a:lnTo>
                <a:lnTo>
                  <a:pt x="7101288" y="2113581"/>
                </a:lnTo>
                <a:lnTo>
                  <a:pt x="7098908" y="2115169"/>
                </a:lnTo>
                <a:lnTo>
                  <a:pt x="7095734" y="2115169"/>
                </a:lnTo>
                <a:lnTo>
                  <a:pt x="7093354" y="2117548"/>
                </a:lnTo>
                <a:lnTo>
                  <a:pt x="7090180" y="2118342"/>
                </a:lnTo>
                <a:lnTo>
                  <a:pt x="7087800" y="2120722"/>
                </a:lnTo>
                <a:lnTo>
                  <a:pt x="7085419" y="2123103"/>
                </a:lnTo>
                <a:lnTo>
                  <a:pt x="7084627" y="2126278"/>
                </a:lnTo>
                <a:lnTo>
                  <a:pt x="7083039" y="2129452"/>
                </a:lnTo>
                <a:lnTo>
                  <a:pt x="7083039" y="2132623"/>
                </a:lnTo>
                <a:lnTo>
                  <a:pt x="7083039" y="2136590"/>
                </a:lnTo>
                <a:lnTo>
                  <a:pt x="7084627" y="2139764"/>
                </a:lnTo>
                <a:lnTo>
                  <a:pt x="7085419" y="2142939"/>
                </a:lnTo>
                <a:lnTo>
                  <a:pt x="7087007" y="2146114"/>
                </a:lnTo>
                <a:lnTo>
                  <a:pt x="7088593" y="2149287"/>
                </a:lnTo>
                <a:lnTo>
                  <a:pt x="7092560" y="2154047"/>
                </a:lnTo>
                <a:lnTo>
                  <a:pt x="7096528" y="2158807"/>
                </a:lnTo>
                <a:lnTo>
                  <a:pt x="7100495" y="2161980"/>
                </a:lnTo>
                <a:lnTo>
                  <a:pt x="7441674" y="2474593"/>
                </a:lnTo>
                <a:lnTo>
                  <a:pt x="8112925" y="3145839"/>
                </a:lnTo>
                <a:lnTo>
                  <a:pt x="8116099" y="3149012"/>
                </a:lnTo>
                <a:lnTo>
                  <a:pt x="8118479" y="3153775"/>
                </a:lnTo>
                <a:lnTo>
                  <a:pt x="8122446" y="3158533"/>
                </a:lnTo>
                <a:lnTo>
                  <a:pt x="8123240" y="3161708"/>
                </a:lnTo>
                <a:lnTo>
                  <a:pt x="8125620" y="3166468"/>
                </a:lnTo>
                <a:lnTo>
                  <a:pt x="8126414" y="3172022"/>
                </a:lnTo>
                <a:lnTo>
                  <a:pt x="8128000" y="3180751"/>
                </a:lnTo>
                <a:lnTo>
                  <a:pt x="8126414" y="3189477"/>
                </a:lnTo>
                <a:lnTo>
                  <a:pt x="8123240" y="3198206"/>
                </a:lnTo>
                <a:lnTo>
                  <a:pt x="8122446" y="3202966"/>
                </a:lnTo>
                <a:lnTo>
                  <a:pt x="8118479" y="3207726"/>
                </a:lnTo>
                <a:lnTo>
                  <a:pt x="8116099" y="3210900"/>
                </a:lnTo>
                <a:lnTo>
                  <a:pt x="8112925" y="3214867"/>
                </a:lnTo>
                <a:lnTo>
                  <a:pt x="7697956" y="3629040"/>
                </a:lnTo>
                <a:lnTo>
                  <a:pt x="7694782" y="3632214"/>
                </a:lnTo>
                <a:lnTo>
                  <a:pt x="7690021" y="3636181"/>
                </a:lnTo>
                <a:lnTo>
                  <a:pt x="7686847" y="3637768"/>
                </a:lnTo>
                <a:lnTo>
                  <a:pt x="7682087" y="3640148"/>
                </a:lnTo>
                <a:lnTo>
                  <a:pt x="7678120" y="3641735"/>
                </a:lnTo>
                <a:lnTo>
                  <a:pt x="7673359" y="3642528"/>
                </a:lnTo>
                <a:lnTo>
                  <a:pt x="7663837" y="3643322"/>
                </a:lnTo>
                <a:lnTo>
                  <a:pt x="7654316" y="3642528"/>
                </a:lnTo>
                <a:lnTo>
                  <a:pt x="7645588" y="3640148"/>
                </a:lnTo>
                <a:lnTo>
                  <a:pt x="7640828" y="3637768"/>
                </a:lnTo>
                <a:lnTo>
                  <a:pt x="7636861" y="3636181"/>
                </a:lnTo>
                <a:lnTo>
                  <a:pt x="7633687" y="3632214"/>
                </a:lnTo>
                <a:lnTo>
                  <a:pt x="7629720" y="3629040"/>
                </a:lnTo>
                <a:lnTo>
                  <a:pt x="7055269" y="3055387"/>
                </a:lnTo>
                <a:lnTo>
                  <a:pt x="6683145" y="2666604"/>
                </a:lnTo>
                <a:lnTo>
                  <a:pt x="6679178" y="2662637"/>
                </a:lnTo>
                <a:lnTo>
                  <a:pt x="6675211" y="2658670"/>
                </a:lnTo>
                <a:lnTo>
                  <a:pt x="6669657" y="2654703"/>
                </a:lnTo>
                <a:lnTo>
                  <a:pt x="6666483" y="2653116"/>
                </a:lnTo>
                <a:lnTo>
                  <a:pt x="6664103" y="2651529"/>
                </a:lnTo>
                <a:lnTo>
                  <a:pt x="6660135" y="2650736"/>
                </a:lnTo>
                <a:lnTo>
                  <a:pt x="6656962" y="2649149"/>
                </a:lnTo>
                <a:lnTo>
                  <a:pt x="6653788" y="2649149"/>
                </a:lnTo>
                <a:lnTo>
                  <a:pt x="6650614" y="2649149"/>
                </a:lnTo>
                <a:lnTo>
                  <a:pt x="6647440" y="2650736"/>
                </a:lnTo>
                <a:lnTo>
                  <a:pt x="6643474" y="2653116"/>
                </a:lnTo>
                <a:lnTo>
                  <a:pt x="6640300" y="2654703"/>
                </a:lnTo>
                <a:lnTo>
                  <a:pt x="6637919" y="2657083"/>
                </a:lnTo>
                <a:lnTo>
                  <a:pt x="6637126" y="2659465"/>
                </a:lnTo>
                <a:lnTo>
                  <a:pt x="6636333" y="2662637"/>
                </a:lnTo>
                <a:lnTo>
                  <a:pt x="6634745" y="2666604"/>
                </a:lnTo>
                <a:lnTo>
                  <a:pt x="6634745" y="2668191"/>
                </a:lnTo>
                <a:lnTo>
                  <a:pt x="6634745" y="2675334"/>
                </a:lnTo>
                <a:lnTo>
                  <a:pt x="6636333" y="2680889"/>
                </a:lnTo>
                <a:lnTo>
                  <a:pt x="6637919" y="2684855"/>
                </a:lnTo>
                <a:lnTo>
                  <a:pt x="6641886" y="2692789"/>
                </a:lnTo>
                <a:lnTo>
                  <a:pt x="6642680" y="2696756"/>
                </a:lnTo>
                <a:lnTo>
                  <a:pt x="6653788" y="2718972"/>
                </a:lnTo>
                <a:lnTo>
                  <a:pt x="6666483" y="2744361"/>
                </a:lnTo>
                <a:lnTo>
                  <a:pt x="6694254" y="2801488"/>
                </a:lnTo>
                <a:lnTo>
                  <a:pt x="6760109" y="2930820"/>
                </a:lnTo>
                <a:lnTo>
                  <a:pt x="6825965" y="3057767"/>
                </a:lnTo>
                <a:lnTo>
                  <a:pt x="6878332" y="3158533"/>
                </a:lnTo>
                <a:lnTo>
                  <a:pt x="6879125" y="3160915"/>
                </a:lnTo>
                <a:lnTo>
                  <a:pt x="6879918" y="3164087"/>
                </a:lnTo>
                <a:lnTo>
                  <a:pt x="6881506" y="3169642"/>
                </a:lnTo>
                <a:lnTo>
                  <a:pt x="6882299" y="3175196"/>
                </a:lnTo>
                <a:lnTo>
                  <a:pt x="6883886" y="3180751"/>
                </a:lnTo>
                <a:lnTo>
                  <a:pt x="6883886" y="3611584"/>
                </a:lnTo>
                <a:lnTo>
                  <a:pt x="6882299" y="3617138"/>
                </a:lnTo>
                <a:lnTo>
                  <a:pt x="6882299" y="3621105"/>
                </a:lnTo>
                <a:lnTo>
                  <a:pt x="6881506" y="3625866"/>
                </a:lnTo>
                <a:lnTo>
                  <a:pt x="6879125" y="3630627"/>
                </a:lnTo>
                <a:lnTo>
                  <a:pt x="6876745" y="3634594"/>
                </a:lnTo>
                <a:lnTo>
                  <a:pt x="6874365" y="3639354"/>
                </a:lnTo>
                <a:lnTo>
                  <a:pt x="6872777" y="3642528"/>
                </a:lnTo>
                <a:lnTo>
                  <a:pt x="6868811" y="3645702"/>
                </a:lnTo>
                <a:lnTo>
                  <a:pt x="6865637" y="3648876"/>
                </a:lnTo>
                <a:lnTo>
                  <a:pt x="6861670" y="3652843"/>
                </a:lnTo>
                <a:lnTo>
                  <a:pt x="6857702" y="3654430"/>
                </a:lnTo>
                <a:lnTo>
                  <a:pt x="6853735" y="3656810"/>
                </a:lnTo>
                <a:lnTo>
                  <a:pt x="6848975" y="3658397"/>
                </a:lnTo>
                <a:lnTo>
                  <a:pt x="6845007" y="3659190"/>
                </a:lnTo>
                <a:lnTo>
                  <a:pt x="6840247" y="3660777"/>
                </a:lnTo>
                <a:lnTo>
                  <a:pt x="6834692" y="3660777"/>
                </a:lnTo>
                <a:lnTo>
                  <a:pt x="6199940" y="3660777"/>
                </a:lnTo>
                <a:lnTo>
                  <a:pt x="6199940" y="3161708"/>
                </a:lnTo>
                <a:lnTo>
                  <a:pt x="6199940" y="2664226"/>
                </a:lnTo>
                <a:lnTo>
                  <a:pt x="6199940" y="2166741"/>
                </a:lnTo>
                <a:close/>
                <a:moveTo>
                  <a:pt x="0" y="1668465"/>
                </a:moveTo>
                <a:lnTo>
                  <a:pt x="472296" y="1668465"/>
                </a:lnTo>
                <a:lnTo>
                  <a:pt x="945383" y="1668465"/>
                </a:lnTo>
                <a:lnTo>
                  <a:pt x="1418473" y="1668465"/>
                </a:lnTo>
                <a:lnTo>
                  <a:pt x="1891561" y="1668465"/>
                </a:lnTo>
                <a:lnTo>
                  <a:pt x="1891561" y="2304005"/>
                </a:lnTo>
                <a:lnTo>
                  <a:pt x="1891561" y="2307972"/>
                </a:lnTo>
                <a:lnTo>
                  <a:pt x="1891561" y="2311146"/>
                </a:lnTo>
                <a:lnTo>
                  <a:pt x="1890768" y="2313525"/>
                </a:lnTo>
                <a:lnTo>
                  <a:pt x="1889974" y="2318286"/>
                </a:lnTo>
                <a:lnTo>
                  <a:pt x="1888386" y="2322255"/>
                </a:lnTo>
                <a:lnTo>
                  <a:pt x="1886004" y="2327015"/>
                </a:lnTo>
                <a:lnTo>
                  <a:pt x="1884417" y="2330189"/>
                </a:lnTo>
                <a:lnTo>
                  <a:pt x="1880449" y="2334949"/>
                </a:lnTo>
                <a:lnTo>
                  <a:pt x="1877274" y="2338124"/>
                </a:lnTo>
                <a:lnTo>
                  <a:pt x="1874098" y="2341298"/>
                </a:lnTo>
                <a:lnTo>
                  <a:pt x="1870923" y="2343676"/>
                </a:lnTo>
                <a:lnTo>
                  <a:pt x="1866160" y="2346058"/>
                </a:lnTo>
                <a:lnTo>
                  <a:pt x="1862986" y="2348436"/>
                </a:lnTo>
                <a:lnTo>
                  <a:pt x="1858223" y="2350817"/>
                </a:lnTo>
                <a:lnTo>
                  <a:pt x="1852667" y="2351610"/>
                </a:lnTo>
                <a:lnTo>
                  <a:pt x="1848697" y="2351610"/>
                </a:lnTo>
                <a:lnTo>
                  <a:pt x="1843935" y="2352403"/>
                </a:lnTo>
                <a:lnTo>
                  <a:pt x="1321631" y="2352403"/>
                </a:lnTo>
                <a:lnTo>
                  <a:pt x="1316076" y="2351610"/>
                </a:lnTo>
                <a:lnTo>
                  <a:pt x="1310519" y="2350817"/>
                </a:lnTo>
                <a:lnTo>
                  <a:pt x="1304962" y="2349232"/>
                </a:lnTo>
                <a:lnTo>
                  <a:pt x="1300200" y="2346850"/>
                </a:lnTo>
                <a:lnTo>
                  <a:pt x="1198598" y="2296863"/>
                </a:lnTo>
                <a:lnTo>
                  <a:pt x="1069211" y="2234182"/>
                </a:lnTo>
                <a:lnTo>
                  <a:pt x="937445" y="2170709"/>
                </a:lnTo>
                <a:lnTo>
                  <a:pt x="878706" y="2142939"/>
                </a:lnTo>
                <a:lnTo>
                  <a:pt x="829493" y="2121514"/>
                </a:lnTo>
                <a:lnTo>
                  <a:pt x="826318" y="2119136"/>
                </a:lnTo>
                <a:lnTo>
                  <a:pt x="819173" y="2115961"/>
                </a:lnTo>
                <a:lnTo>
                  <a:pt x="813617" y="2115169"/>
                </a:lnTo>
                <a:lnTo>
                  <a:pt x="808061" y="2113580"/>
                </a:lnTo>
                <a:lnTo>
                  <a:pt x="801711" y="2113580"/>
                </a:lnTo>
                <a:lnTo>
                  <a:pt x="796154" y="2115169"/>
                </a:lnTo>
                <a:lnTo>
                  <a:pt x="793772" y="2117547"/>
                </a:lnTo>
                <a:lnTo>
                  <a:pt x="790597" y="2118340"/>
                </a:lnTo>
                <a:lnTo>
                  <a:pt x="788217" y="2120721"/>
                </a:lnTo>
                <a:lnTo>
                  <a:pt x="785835" y="2123103"/>
                </a:lnTo>
                <a:lnTo>
                  <a:pt x="784247" y="2126278"/>
                </a:lnTo>
                <a:lnTo>
                  <a:pt x="783454" y="2129448"/>
                </a:lnTo>
                <a:lnTo>
                  <a:pt x="783454" y="2136590"/>
                </a:lnTo>
                <a:lnTo>
                  <a:pt x="784247" y="2139764"/>
                </a:lnTo>
                <a:lnTo>
                  <a:pt x="785835" y="2142939"/>
                </a:lnTo>
                <a:lnTo>
                  <a:pt x="786629" y="2146110"/>
                </a:lnTo>
                <a:lnTo>
                  <a:pt x="789010" y="2149284"/>
                </a:lnTo>
                <a:lnTo>
                  <a:pt x="792185" y="2154047"/>
                </a:lnTo>
                <a:lnTo>
                  <a:pt x="796946" y="2158807"/>
                </a:lnTo>
                <a:lnTo>
                  <a:pt x="800123" y="2161980"/>
                </a:lnTo>
                <a:lnTo>
                  <a:pt x="1141446" y="2474593"/>
                </a:lnTo>
                <a:lnTo>
                  <a:pt x="1813772" y="3145837"/>
                </a:lnTo>
                <a:lnTo>
                  <a:pt x="1816946" y="3149012"/>
                </a:lnTo>
                <a:lnTo>
                  <a:pt x="1819328" y="3153775"/>
                </a:lnTo>
                <a:lnTo>
                  <a:pt x="1822503" y="3158533"/>
                </a:lnTo>
                <a:lnTo>
                  <a:pt x="1824091" y="3161706"/>
                </a:lnTo>
                <a:lnTo>
                  <a:pt x="1827265" y="3172022"/>
                </a:lnTo>
                <a:lnTo>
                  <a:pt x="1828059" y="3180749"/>
                </a:lnTo>
                <a:lnTo>
                  <a:pt x="1827265" y="3189477"/>
                </a:lnTo>
                <a:lnTo>
                  <a:pt x="1825678" y="3194237"/>
                </a:lnTo>
                <a:lnTo>
                  <a:pt x="1824091" y="3198204"/>
                </a:lnTo>
                <a:lnTo>
                  <a:pt x="1822503" y="3202966"/>
                </a:lnTo>
                <a:lnTo>
                  <a:pt x="1819328" y="3207726"/>
                </a:lnTo>
                <a:lnTo>
                  <a:pt x="1816946" y="3210900"/>
                </a:lnTo>
                <a:lnTo>
                  <a:pt x="1813772" y="3214867"/>
                </a:lnTo>
                <a:lnTo>
                  <a:pt x="1398628" y="3629039"/>
                </a:lnTo>
                <a:lnTo>
                  <a:pt x="1395453" y="3632213"/>
                </a:lnTo>
                <a:lnTo>
                  <a:pt x="1390691" y="3636180"/>
                </a:lnTo>
                <a:lnTo>
                  <a:pt x="1387515" y="3637767"/>
                </a:lnTo>
                <a:lnTo>
                  <a:pt x="1382753" y="3640147"/>
                </a:lnTo>
                <a:lnTo>
                  <a:pt x="1374022" y="3642527"/>
                </a:lnTo>
                <a:lnTo>
                  <a:pt x="1363703" y="3643321"/>
                </a:lnTo>
                <a:lnTo>
                  <a:pt x="1354971" y="3642527"/>
                </a:lnTo>
                <a:lnTo>
                  <a:pt x="1350208" y="3641734"/>
                </a:lnTo>
                <a:lnTo>
                  <a:pt x="1346239" y="3640147"/>
                </a:lnTo>
                <a:lnTo>
                  <a:pt x="1341476" y="3637767"/>
                </a:lnTo>
                <a:lnTo>
                  <a:pt x="1337508" y="3636180"/>
                </a:lnTo>
                <a:lnTo>
                  <a:pt x="1333539" y="3632213"/>
                </a:lnTo>
                <a:lnTo>
                  <a:pt x="1330364" y="3629039"/>
                </a:lnTo>
                <a:lnTo>
                  <a:pt x="755671" y="3055386"/>
                </a:lnTo>
                <a:lnTo>
                  <a:pt x="382598" y="2666604"/>
                </a:lnTo>
                <a:lnTo>
                  <a:pt x="379424" y="2662637"/>
                </a:lnTo>
                <a:lnTo>
                  <a:pt x="374661" y="2658670"/>
                </a:lnTo>
                <a:lnTo>
                  <a:pt x="369105" y="2654703"/>
                </a:lnTo>
                <a:lnTo>
                  <a:pt x="363547" y="2651528"/>
                </a:lnTo>
                <a:lnTo>
                  <a:pt x="360372" y="2650736"/>
                </a:lnTo>
                <a:lnTo>
                  <a:pt x="357197" y="2649148"/>
                </a:lnTo>
                <a:lnTo>
                  <a:pt x="350848" y="2649148"/>
                </a:lnTo>
                <a:lnTo>
                  <a:pt x="346879" y="2650736"/>
                </a:lnTo>
                <a:lnTo>
                  <a:pt x="343704" y="2653116"/>
                </a:lnTo>
                <a:lnTo>
                  <a:pt x="340528" y="2654703"/>
                </a:lnTo>
                <a:lnTo>
                  <a:pt x="338146" y="2657083"/>
                </a:lnTo>
                <a:lnTo>
                  <a:pt x="335765" y="2662637"/>
                </a:lnTo>
                <a:lnTo>
                  <a:pt x="334972" y="2668190"/>
                </a:lnTo>
                <a:lnTo>
                  <a:pt x="334972" y="2675331"/>
                </a:lnTo>
                <a:lnTo>
                  <a:pt x="335765" y="2680888"/>
                </a:lnTo>
                <a:lnTo>
                  <a:pt x="338146" y="2684855"/>
                </a:lnTo>
                <a:lnTo>
                  <a:pt x="341322" y="2692787"/>
                </a:lnTo>
                <a:lnTo>
                  <a:pt x="342910" y="2696754"/>
                </a:lnTo>
                <a:lnTo>
                  <a:pt x="365929" y="2744361"/>
                </a:lnTo>
                <a:lnTo>
                  <a:pt x="393710" y="2801488"/>
                </a:lnTo>
                <a:lnTo>
                  <a:pt x="459595" y="2930821"/>
                </a:lnTo>
                <a:lnTo>
                  <a:pt x="525477" y="3057766"/>
                </a:lnTo>
                <a:lnTo>
                  <a:pt x="577867" y="3158533"/>
                </a:lnTo>
                <a:lnTo>
                  <a:pt x="580248" y="3164086"/>
                </a:lnTo>
                <a:lnTo>
                  <a:pt x="581835" y="3169642"/>
                </a:lnTo>
                <a:lnTo>
                  <a:pt x="582630" y="3175196"/>
                </a:lnTo>
                <a:lnTo>
                  <a:pt x="583422" y="3180749"/>
                </a:lnTo>
                <a:lnTo>
                  <a:pt x="583422" y="3611583"/>
                </a:lnTo>
                <a:lnTo>
                  <a:pt x="582630" y="3617137"/>
                </a:lnTo>
                <a:lnTo>
                  <a:pt x="582630" y="3618724"/>
                </a:lnTo>
                <a:lnTo>
                  <a:pt x="582630" y="3621104"/>
                </a:lnTo>
                <a:lnTo>
                  <a:pt x="581835" y="3625865"/>
                </a:lnTo>
                <a:lnTo>
                  <a:pt x="579454" y="3630626"/>
                </a:lnTo>
                <a:lnTo>
                  <a:pt x="577072" y="3634593"/>
                </a:lnTo>
                <a:lnTo>
                  <a:pt x="574692" y="3639353"/>
                </a:lnTo>
                <a:lnTo>
                  <a:pt x="572310" y="3642527"/>
                </a:lnTo>
                <a:lnTo>
                  <a:pt x="569136" y="3645701"/>
                </a:lnTo>
                <a:lnTo>
                  <a:pt x="565959" y="3648875"/>
                </a:lnTo>
                <a:lnTo>
                  <a:pt x="561198" y="3652842"/>
                </a:lnTo>
                <a:lnTo>
                  <a:pt x="558022" y="3654429"/>
                </a:lnTo>
                <a:lnTo>
                  <a:pt x="553259" y="3656809"/>
                </a:lnTo>
                <a:lnTo>
                  <a:pt x="549292" y="3658396"/>
                </a:lnTo>
                <a:lnTo>
                  <a:pt x="544528" y="3659189"/>
                </a:lnTo>
                <a:lnTo>
                  <a:pt x="540559" y="3660776"/>
                </a:lnTo>
                <a:lnTo>
                  <a:pt x="535003" y="3660776"/>
                </a:lnTo>
                <a:lnTo>
                  <a:pt x="0" y="3660776"/>
                </a:lnTo>
                <a:close/>
                <a:moveTo>
                  <a:pt x="2944456" y="1592263"/>
                </a:moveTo>
                <a:lnTo>
                  <a:pt x="2991269" y="1592263"/>
                </a:lnTo>
                <a:lnTo>
                  <a:pt x="3038874" y="1592263"/>
                </a:lnTo>
                <a:lnTo>
                  <a:pt x="3083308" y="1593850"/>
                </a:lnTo>
                <a:lnTo>
                  <a:pt x="3126947" y="1594645"/>
                </a:lnTo>
                <a:lnTo>
                  <a:pt x="3167413" y="1596230"/>
                </a:lnTo>
                <a:lnTo>
                  <a:pt x="3187248" y="1597024"/>
                </a:lnTo>
                <a:lnTo>
                  <a:pt x="3207878" y="1599404"/>
                </a:lnTo>
                <a:lnTo>
                  <a:pt x="3245169" y="1601784"/>
                </a:lnTo>
                <a:lnTo>
                  <a:pt x="3280874" y="1604957"/>
                </a:lnTo>
                <a:lnTo>
                  <a:pt x="3315786" y="1608924"/>
                </a:lnTo>
                <a:lnTo>
                  <a:pt x="3348317" y="1613685"/>
                </a:lnTo>
                <a:lnTo>
                  <a:pt x="3379261" y="1618445"/>
                </a:lnTo>
                <a:lnTo>
                  <a:pt x="3409411" y="1623997"/>
                </a:lnTo>
                <a:lnTo>
                  <a:pt x="3437183" y="1629551"/>
                </a:lnTo>
                <a:lnTo>
                  <a:pt x="3464159" y="1635898"/>
                </a:lnTo>
                <a:lnTo>
                  <a:pt x="3489549" y="1643038"/>
                </a:lnTo>
                <a:lnTo>
                  <a:pt x="3514145" y="1649388"/>
                </a:lnTo>
                <a:lnTo>
                  <a:pt x="3537949" y="1657321"/>
                </a:lnTo>
                <a:lnTo>
                  <a:pt x="3560166" y="1665253"/>
                </a:lnTo>
                <a:lnTo>
                  <a:pt x="3581587" y="1673979"/>
                </a:lnTo>
                <a:lnTo>
                  <a:pt x="3601424" y="1681912"/>
                </a:lnTo>
                <a:lnTo>
                  <a:pt x="3621260" y="1691433"/>
                </a:lnTo>
                <a:lnTo>
                  <a:pt x="3639508" y="1700954"/>
                </a:lnTo>
                <a:lnTo>
                  <a:pt x="3656965" y="1710474"/>
                </a:lnTo>
                <a:lnTo>
                  <a:pt x="3675214" y="1720787"/>
                </a:lnTo>
                <a:lnTo>
                  <a:pt x="3690289" y="1731894"/>
                </a:lnTo>
                <a:lnTo>
                  <a:pt x="3706158" y="1742208"/>
                </a:lnTo>
                <a:lnTo>
                  <a:pt x="3722026" y="1754109"/>
                </a:lnTo>
                <a:lnTo>
                  <a:pt x="3736309" y="1765216"/>
                </a:lnTo>
                <a:lnTo>
                  <a:pt x="3750590" y="1777909"/>
                </a:lnTo>
                <a:lnTo>
                  <a:pt x="3764080" y="1789811"/>
                </a:lnTo>
                <a:lnTo>
                  <a:pt x="3777568" y="1802504"/>
                </a:lnTo>
                <a:lnTo>
                  <a:pt x="3804545" y="1827892"/>
                </a:lnTo>
                <a:lnTo>
                  <a:pt x="3818826" y="1842173"/>
                </a:lnTo>
                <a:lnTo>
                  <a:pt x="3832314" y="1858039"/>
                </a:lnTo>
                <a:lnTo>
                  <a:pt x="3845803" y="1873905"/>
                </a:lnTo>
                <a:lnTo>
                  <a:pt x="3857704" y="1890568"/>
                </a:lnTo>
                <a:lnTo>
                  <a:pt x="3870400" y="1905643"/>
                </a:lnTo>
                <a:lnTo>
                  <a:pt x="3881509" y="1923095"/>
                </a:lnTo>
                <a:lnTo>
                  <a:pt x="3892615" y="1939757"/>
                </a:lnTo>
                <a:lnTo>
                  <a:pt x="3903724" y="1956418"/>
                </a:lnTo>
                <a:lnTo>
                  <a:pt x="3912452" y="1973870"/>
                </a:lnTo>
                <a:lnTo>
                  <a:pt x="3922768" y="1990532"/>
                </a:lnTo>
                <a:lnTo>
                  <a:pt x="3931495" y="2008779"/>
                </a:lnTo>
                <a:lnTo>
                  <a:pt x="3939428" y="2026230"/>
                </a:lnTo>
                <a:lnTo>
                  <a:pt x="3948158" y="2044478"/>
                </a:lnTo>
                <a:lnTo>
                  <a:pt x="3955298" y="2063521"/>
                </a:lnTo>
                <a:lnTo>
                  <a:pt x="3968787" y="2100014"/>
                </a:lnTo>
                <a:lnTo>
                  <a:pt x="3980688" y="2137301"/>
                </a:lnTo>
                <a:lnTo>
                  <a:pt x="3991002" y="2173795"/>
                </a:lnTo>
                <a:lnTo>
                  <a:pt x="3998937" y="2211876"/>
                </a:lnTo>
                <a:lnTo>
                  <a:pt x="4005286" y="2249957"/>
                </a:lnTo>
                <a:lnTo>
                  <a:pt x="4010838" y="2286453"/>
                </a:lnTo>
                <a:lnTo>
                  <a:pt x="4014013" y="2324535"/>
                </a:lnTo>
                <a:lnTo>
                  <a:pt x="4015600" y="2341987"/>
                </a:lnTo>
                <a:lnTo>
                  <a:pt x="4016392" y="2361029"/>
                </a:lnTo>
                <a:lnTo>
                  <a:pt x="4016392" y="2379275"/>
                </a:lnTo>
                <a:lnTo>
                  <a:pt x="4016392" y="2396729"/>
                </a:lnTo>
                <a:lnTo>
                  <a:pt x="4016392" y="2434017"/>
                </a:lnTo>
                <a:lnTo>
                  <a:pt x="4014013" y="2469719"/>
                </a:lnTo>
                <a:lnTo>
                  <a:pt x="4011633" y="2488759"/>
                </a:lnTo>
                <a:lnTo>
                  <a:pt x="4010838" y="2506214"/>
                </a:lnTo>
                <a:lnTo>
                  <a:pt x="4005286" y="2544296"/>
                </a:lnTo>
                <a:lnTo>
                  <a:pt x="3998937" y="2580790"/>
                </a:lnTo>
                <a:lnTo>
                  <a:pt x="3991002" y="2618076"/>
                </a:lnTo>
                <a:lnTo>
                  <a:pt x="3986243" y="2637117"/>
                </a:lnTo>
                <a:lnTo>
                  <a:pt x="3980688" y="2655365"/>
                </a:lnTo>
                <a:lnTo>
                  <a:pt x="3968787" y="2692654"/>
                </a:lnTo>
                <a:lnTo>
                  <a:pt x="3963233" y="2710107"/>
                </a:lnTo>
                <a:lnTo>
                  <a:pt x="3955298" y="2729146"/>
                </a:lnTo>
                <a:lnTo>
                  <a:pt x="3948158" y="2747394"/>
                </a:lnTo>
                <a:lnTo>
                  <a:pt x="3939428" y="2764847"/>
                </a:lnTo>
                <a:lnTo>
                  <a:pt x="3931495" y="2783095"/>
                </a:lnTo>
                <a:lnTo>
                  <a:pt x="3922768" y="2800548"/>
                </a:lnTo>
                <a:lnTo>
                  <a:pt x="3912452" y="2817209"/>
                </a:lnTo>
                <a:lnTo>
                  <a:pt x="3903724" y="2835458"/>
                </a:lnTo>
                <a:lnTo>
                  <a:pt x="3892615" y="2852119"/>
                </a:lnTo>
                <a:lnTo>
                  <a:pt x="3881509" y="2868777"/>
                </a:lnTo>
                <a:lnTo>
                  <a:pt x="3870400" y="2885438"/>
                </a:lnTo>
                <a:lnTo>
                  <a:pt x="3857704" y="2902098"/>
                </a:lnTo>
                <a:lnTo>
                  <a:pt x="3845803" y="2917967"/>
                </a:lnTo>
                <a:lnTo>
                  <a:pt x="3832314" y="2933835"/>
                </a:lnTo>
                <a:lnTo>
                  <a:pt x="3818826" y="2948906"/>
                </a:lnTo>
                <a:lnTo>
                  <a:pt x="3804545" y="2963980"/>
                </a:lnTo>
                <a:lnTo>
                  <a:pt x="3791055" y="2976678"/>
                </a:lnTo>
                <a:lnTo>
                  <a:pt x="3777568" y="2989370"/>
                </a:lnTo>
                <a:lnTo>
                  <a:pt x="3750590" y="3014755"/>
                </a:lnTo>
                <a:lnTo>
                  <a:pt x="3736309" y="3025862"/>
                </a:lnTo>
                <a:lnTo>
                  <a:pt x="3722026" y="3038558"/>
                </a:lnTo>
                <a:lnTo>
                  <a:pt x="3706158" y="3049664"/>
                </a:lnTo>
                <a:lnTo>
                  <a:pt x="3690289" y="3059978"/>
                </a:lnTo>
                <a:lnTo>
                  <a:pt x="3675214" y="3071085"/>
                </a:lnTo>
                <a:lnTo>
                  <a:pt x="3656965" y="3080604"/>
                </a:lnTo>
                <a:lnTo>
                  <a:pt x="3639508" y="3090918"/>
                </a:lnTo>
                <a:lnTo>
                  <a:pt x="3621260" y="3101231"/>
                </a:lnTo>
                <a:lnTo>
                  <a:pt x="3601424" y="3109959"/>
                </a:lnTo>
                <a:lnTo>
                  <a:pt x="3581587" y="3118685"/>
                </a:lnTo>
                <a:lnTo>
                  <a:pt x="3560166" y="3126619"/>
                </a:lnTo>
                <a:lnTo>
                  <a:pt x="3537949" y="3134554"/>
                </a:lnTo>
                <a:lnTo>
                  <a:pt x="3514145" y="3142488"/>
                </a:lnTo>
                <a:lnTo>
                  <a:pt x="3489549" y="3148833"/>
                </a:lnTo>
                <a:lnTo>
                  <a:pt x="3464159" y="3155181"/>
                </a:lnTo>
                <a:lnTo>
                  <a:pt x="3437183" y="3162321"/>
                </a:lnTo>
                <a:lnTo>
                  <a:pt x="3409411" y="3167873"/>
                </a:lnTo>
                <a:lnTo>
                  <a:pt x="3379261" y="3173427"/>
                </a:lnTo>
                <a:lnTo>
                  <a:pt x="3348317" y="3178187"/>
                </a:lnTo>
                <a:lnTo>
                  <a:pt x="3315786" y="3182154"/>
                </a:lnTo>
                <a:lnTo>
                  <a:pt x="3280874" y="3186914"/>
                </a:lnTo>
                <a:lnTo>
                  <a:pt x="3245169" y="3190088"/>
                </a:lnTo>
                <a:lnTo>
                  <a:pt x="3207878" y="3192468"/>
                </a:lnTo>
                <a:lnTo>
                  <a:pt x="3167413" y="3195642"/>
                </a:lnTo>
                <a:lnTo>
                  <a:pt x="3126947" y="3197228"/>
                </a:lnTo>
                <a:lnTo>
                  <a:pt x="3083308" y="3198815"/>
                </a:lnTo>
                <a:lnTo>
                  <a:pt x="3038874" y="3198815"/>
                </a:lnTo>
                <a:lnTo>
                  <a:pt x="2991269" y="3200402"/>
                </a:lnTo>
                <a:lnTo>
                  <a:pt x="2944456" y="3198815"/>
                </a:lnTo>
                <a:lnTo>
                  <a:pt x="2899229" y="3198815"/>
                </a:lnTo>
                <a:lnTo>
                  <a:pt x="2856384" y="3197228"/>
                </a:lnTo>
                <a:lnTo>
                  <a:pt x="2815124" y="3195642"/>
                </a:lnTo>
                <a:lnTo>
                  <a:pt x="2794495" y="3194848"/>
                </a:lnTo>
                <a:lnTo>
                  <a:pt x="2775453" y="3192468"/>
                </a:lnTo>
                <a:lnTo>
                  <a:pt x="2738161" y="3190088"/>
                </a:lnTo>
                <a:lnTo>
                  <a:pt x="2702455" y="3186914"/>
                </a:lnTo>
                <a:lnTo>
                  <a:pt x="2667545" y="3182154"/>
                </a:lnTo>
                <a:lnTo>
                  <a:pt x="2635014" y="3178187"/>
                </a:lnTo>
                <a:lnTo>
                  <a:pt x="2604069" y="3173427"/>
                </a:lnTo>
                <a:lnTo>
                  <a:pt x="2573920" y="3167873"/>
                </a:lnTo>
                <a:lnTo>
                  <a:pt x="2546149" y="3162321"/>
                </a:lnTo>
                <a:lnTo>
                  <a:pt x="2519172" y="3155181"/>
                </a:lnTo>
                <a:lnTo>
                  <a:pt x="2492195" y="3148833"/>
                </a:lnTo>
                <a:lnTo>
                  <a:pt x="2467598" y="3142488"/>
                </a:lnTo>
                <a:lnTo>
                  <a:pt x="2444588" y="3134554"/>
                </a:lnTo>
                <a:lnTo>
                  <a:pt x="2422371" y="3126619"/>
                </a:lnTo>
                <a:lnTo>
                  <a:pt x="2400949" y="3118685"/>
                </a:lnTo>
                <a:lnTo>
                  <a:pt x="2381113" y="3109959"/>
                </a:lnTo>
                <a:lnTo>
                  <a:pt x="2362071" y="3101231"/>
                </a:lnTo>
                <a:lnTo>
                  <a:pt x="2343028" y="3090918"/>
                </a:lnTo>
                <a:lnTo>
                  <a:pt x="2324779" y="3080604"/>
                </a:lnTo>
                <a:lnTo>
                  <a:pt x="2308116" y="3071085"/>
                </a:lnTo>
                <a:lnTo>
                  <a:pt x="2293041" y="3059978"/>
                </a:lnTo>
                <a:lnTo>
                  <a:pt x="2275585" y="3049664"/>
                </a:lnTo>
                <a:lnTo>
                  <a:pt x="2261304" y="3038558"/>
                </a:lnTo>
                <a:lnTo>
                  <a:pt x="2247022" y="3025862"/>
                </a:lnTo>
                <a:lnTo>
                  <a:pt x="2232739" y="3013963"/>
                </a:lnTo>
                <a:lnTo>
                  <a:pt x="2219251" y="3002859"/>
                </a:lnTo>
                <a:lnTo>
                  <a:pt x="2204175" y="2989370"/>
                </a:lnTo>
                <a:lnTo>
                  <a:pt x="2178785" y="2963980"/>
                </a:lnTo>
                <a:lnTo>
                  <a:pt x="2164504" y="2948906"/>
                </a:lnTo>
                <a:lnTo>
                  <a:pt x="2151016" y="2933835"/>
                </a:lnTo>
                <a:lnTo>
                  <a:pt x="2137526" y="2917967"/>
                </a:lnTo>
                <a:lnTo>
                  <a:pt x="2125626" y="2902098"/>
                </a:lnTo>
                <a:lnTo>
                  <a:pt x="2112931" y="2885438"/>
                </a:lnTo>
                <a:lnTo>
                  <a:pt x="2101028" y="2868777"/>
                </a:lnTo>
                <a:lnTo>
                  <a:pt x="2090715" y="2852119"/>
                </a:lnTo>
                <a:lnTo>
                  <a:pt x="2079606" y="2835458"/>
                </a:lnTo>
                <a:lnTo>
                  <a:pt x="2069291" y="2817209"/>
                </a:lnTo>
                <a:lnTo>
                  <a:pt x="2060563" y="2800548"/>
                </a:lnTo>
                <a:lnTo>
                  <a:pt x="2051836" y="2783095"/>
                </a:lnTo>
                <a:lnTo>
                  <a:pt x="2043108" y="2764847"/>
                </a:lnTo>
                <a:lnTo>
                  <a:pt x="2035173" y="2747394"/>
                </a:lnTo>
                <a:lnTo>
                  <a:pt x="2027239" y="2728353"/>
                </a:lnTo>
                <a:lnTo>
                  <a:pt x="2013750" y="2692654"/>
                </a:lnTo>
                <a:lnTo>
                  <a:pt x="2002642" y="2654571"/>
                </a:lnTo>
                <a:lnTo>
                  <a:pt x="1992328" y="2618076"/>
                </a:lnTo>
                <a:lnTo>
                  <a:pt x="1983599" y="2579995"/>
                </a:lnTo>
                <a:lnTo>
                  <a:pt x="1978046" y="2541914"/>
                </a:lnTo>
                <a:lnTo>
                  <a:pt x="1972492" y="2505420"/>
                </a:lnTo>
                <a:lnTo>
                  <a:pt x="1969318" y="2467341"/>
                </a:lnTo>
                <a:lnTo>
                  <a:pt x="1967730" y="2449093"/>
                </a:lnTo>
                <a:lnTo>
                  <a:pt x="1966937" y="2430050"/>
                </a:lnTo>
                <a:lnTo>
                  <a:pt x="1966937" y="2412599"/>
                </a:lnTo>
                <a:lnTo>
                  <a:pt x="1966144" y="2394349"/>
                </a:lnTo>
                <a:lnTo>
                  <a:pt x="1966937" y="2358648"/>
                </a:lnTo>
                <a:lnTo>
                  <a:pt x="1969318" y="2322153"/>
                </a:lnTo>
                <a:lnTo>
                  <a:pt x="1970112" y="2303114"/>
                </a:lnTo>
                <a:lnTo>
                  <a:pt x="1972492" y="2285659"/>
                </a:lnTo>
                <a:lnTo>
                  <a:pt x="1978046" y="2248372"/>
                </a:lnTo>
                <a:lnTo>
                  <a:pt x="1983599" y="2210291"/>
                </a:lnTo>
                <a:lnTo>
                  <a:pt x="1992328" y="2173795"/>
                </a:lnTo>
                <a:lnTo>
                  <a:pt x="1997088" y="2154756"/>
                </a:lnTo>
                <a:lnTo>
                  <a:pt x="2002642" y="2135714"/>
                </a:lnTo>
                <a:lnTo>
                  <a:pt x="2013750" y="2099221"/>
                </a:lnTo>
                <a:lnTo>
                  <a:pt x="2020098" y="2080972"/>
                </a:lnTo>
                <a:lnTo>
                  <a:pt x="2027239" y="2061931"/>
                </a:lnTo>
                <a:lnTo>
                  <a:pt x="2035173" y="2044478"/>
                </a:lnTo>
                <a:lnTo>
                  <a:pt x="2043108" y="2026230"/>
                </a:lnTo>
                <a:lnTo>
                  <a:pt x="2051836" y="2008779"/>
                </a:lnTo>
                <a:lnTo>
                  <a:pt x="2060563" y="1990532"/>
                </a:lnTo>
                <a:lnTo>
                  <a:pt x="2069291" y="1973870"/>
                </a:lnTo>
                <a:lnTo>
                  <a:pt x="2079606" y="1956418"/>
                </a:lnTo>
                <a:lnTo>
                  <a:pt x="2090715" y="1939757"/>
                </a:lnTo>
                <a:lnTo>
                  <a:pt x="2101028" y="1923095"/>
                </a:lnTo>
                <a:lnTo>
                  <a:pt x="2112931" y="1905643"/>
                </a:lnTo>
                <a:lnTo>
                  <a:pt x="2125626" y="1888982"/>
                </a:lnTo>
                <a:lnTo>
                  <a:pt x="2137526" y="1873905"/>
                </a:lnTo>
                <a:lnTo>
                  <a:pt x="2151016" y="1858039"/>
                </a:lnTo>
                <a:lnTo>
                  <a:pt x="2164504" y="1842173"/>
                </a:lnTo>
                <a:lnTo>
                  <a:pt x="2178785" y="1827892"/>
                </a:lnTo>
                <a:lnTo>
                  <a:pt x="2192274" y="1814403"/>
                </a:lnTo>
                <a:lnTo>
                  <a:pt x="2204175" y="1802504"/>
                </a:lnTo>
                <a:lnTo>
                  <a:pt x="2232739" y="1777909"/>
                </a:lnTo>
                <a:lnTo>
                  <a:pt x="2247022" y="1765216"/>
                </a:lnTo>
                <a:lnTo>
                  <a:pt x="2261304" y="1753318"/>
                </a:lnTo>
                <a:lnTo>
                  <a:pt x="2275585" y="1742208"/>
                </a:lnTo>
                <a:lnTo>
                  <a:pt x="2293041" y="1731894"/>
                </a:lnTo>
                <a:lnTo>
                  <a:pt x="2308116" y="1720787"/>
                </a:lnTo>
                <a:lnTo>
                  <a:pt x="2324779" y="1710474"/>
                </a:lnTo>
                <a:lnTo>
                  <a:pt x="2343028" y="1700954"/>
                </a:lnTo>
                <a:lnTo>
                  <a:pt x="2362071" y="1691433"/>
                </a:lnTo>
                <a:lnTo>
                  <a:pt x="2381113" y="1681912"/>
                </a:lnTo>
                <a:lnTo>
                  <a:pt x="2400949" y="1673187"/>
                </a:lnTo>
                <a:lnTo>
                  <a:pt x="2422371" y="1665253"/>
                </a:lnTo>
                <a:lnTo>
                  <a:pt x="2444588" y="1657321"/>
                </a:lnTo>
                <a:lnTo>
                  <a:pt x="2467598" y="1649388"/>
                </a:lnTo>
                <a:lnTo>
                  <a:pt x="2492195" y="1643038"/>
                </a:lnTo>
                <a:lnTo>
                  <a:pt x="2519172" y="1635898"/>
                </a:lnTo>
                <a:lnTo>
                  <a:pt x="2546149" y="1629551"/>
                </a:lnTo>
                <a:lnTo>
                  <a:pt x="2573920" y="1623997"/>
                </a:lnTo>
                <a:lnTo>
                  <a:pt x="2604069" y="1618445"/>
                </a:lnTo>
                <a:lnTo>
                  <a:pt x="2635014" y="1613685"/>
                </a:lnTo>
                <a:lnTo>
                  <a:pt x="2667545" y="1608924"/>
                </a:lnTo>
                <a:lnTo>
                  <a:pt x="2702455" y="1604957"/>
                </a:lnTo>
                <a:lnTo>
                  <a:pt x="2738161" y="1601784"/>
                </a:lnTo>
                <a:lnTo>
                  <a:pt x="2775453" y="1599404"/>
                </a:lnTo>
                <a:lnTo>
                  <a:pt x="2815124" y="1596230"/>
                </a:lnTo>
                <a:lnTo>
                  <a:pt x="2856384" y="1594645"/>
                </a:lnTo>
                <a:lnTo>
                  <a:pt x="2899229" y="1593850"/>
                </a:lnTo>
                <a:close/>
                <a:moveTo>
                  <a:pt x="9291181" y="1590675"/>
                </a:moveTo>
                <a:lnTo>
                  <a:pt x="9384014" y="1591470"/>
                </a:lnTo>
                <a:lnTo>
                  <a:pt x="9467325" y="1595437"/>
                </a:lnTo>
                <a:lnTo>
                  <a:pt x="9544288" y="1600994"/>
                </a:lnTo>
                <a:lnTo>
                  <a:pt x="9614905" y="1608138"/>
                </a:lnTo>
                <a:lnTo>
                  <a:pt x="9679174" y="1617662"/>
                </a:lnTo>
                <a:lnTo>
                  <a:pt x="9737888" y="1628775"/>
                </a:lnTo>
                <a:lnTo>
                  <a:pt x="9764072" y="1635126"/>
                </a:lnTo>
                <a:lnTo>
                  <a:pt x="9790255" y="1642269"/>
                </a:lnTo>
                <a:lnTo>
                  <a:pt x="9837862" y="1656557"/>
                </a:lnTo>
                <a:lnTo>
                  <a:pt x="9881501" y="1672432"/>
                </a:lnTo>
                <a:lnTo>
                  <a:pt x="9921966" y="1689894"/>
                </a:lnTo>
                <a:lnTo>
                  <a:pt x="9957671" y="1709737"/>
                </a:lnTo>
                <a:lnTo>
                  <a:pt x="9990995" y="1731169"/>
                </a:lnTo>
                <a:lnTo>
                  <a:pt x="10021940" y="1752601"/>
                </a:lnTo>
                <a:lnTo>
                  <a:pt x="10051297" y="1775620"/>
                </a:lnTo>
                <a:lnTo>
                  <a:pt x="10077480" y="1801812"/>
                </a:lnTo>
                <a:lnTo>
                  <a:pt x="10104458" y="1827214"/>
                </a:lnTo>
                <a:lnTo>
                  <a:pt x="10132228" y="1857376"/>
                </a:lnTo>
                <a:lnTo>
                  <a:pt x="10158411" y="1888332"/>
                </a:lnTo>
                <a:lnTo>
                  <a:pt x="10181420" y="1922463"/>
                </a:lnTo>
                <a:lnTo>
                  <a:pt x="10202844" y="1955801"/>
                </a:lnTo>
                <a:lnTo>
                  <a:pt x="10239342" y="2025651"/>
                </a:lnTo>
                <a:lnTo>
                  <a:pt x="10255211" y="2062957"/>
                </a:lnTo>
                <a:lnTo>
                  <a:pt x="10268699" y="2098676"/>
                </a:lnTo>
                <a:lnTo>
                  <a:pt x="10280601" y="2136776"/>
                </a:lnTo>
                <a:lnTo>
                  <a:pt x="10290916" y="2173289"/>
                </a:lnTo>
                <a:lnTo>
                  <a:pt x="10298851" y="2211389"/>
                </a:lnTo>
                <a:lnTo>
                  <a:pt x="10305198" y="2249489"/>
                </a:lnTo>
                <a:lnTo>
                  <a:pt x="10314718" y="2324101"/>
                </a:lnTo>
                <a:lnTo>
                  <a:pt x="10316306" y="2360614"/>
                </a:lnTo>
                <a:lnTo>
                  <a:pt x="10316306" y="2396332"/>
                </a:lnTo>
                <a:lnTo>
                  <a:pt x="10314718" y="2469357"/>
                </a:lnTo>
                <a:lnTo>
                  <a:pt x="10310752" y="2505869"/>
                </a:lnTo>
                <a:lnTo>
                  <a:pt x="10305198" y="2542384"/>
                </a:lnTo>
                <a:lnTo>
                  <a:pt x="10298851" y="2580483"/>
                </a:lnTo>
                <a:lnTo>
                  <a:pt x="10290916" y="2617788"/>
                </a:lnTo>
                <a:lnTo>
                  <a:pt x="10280601" y="2655096"/>
                </a:lnTo>
                <a:lnTo>
                  <a:pt x="10268699" y="2692402"/>
                </a:lnTo>
                <a:lnTo>
                  <a:pt x="10255211" y="2728913"/>
                </a:lnTo>
                <a:lnTo>
                  <a:pt x="10239342" y="2764634"/>
                </a:lnTo>
                <a:lnTo>
                  <a:pt x="10202844" y="2835276"/>
                </a:lnTo>
                <a:lnTo>
                  <a:pt x="10158411" y="2901952"/>
                </a:lnTo>
                <a:lnTo>
                  <a:pt x="10132228" y="2933702"/>
                </a:lnTo>
                <a:lnTo>
                  <a:pt x="10104458" y="2963864"/>
                </a:lnTo>
                <a:lnTo>
                  <a:pt x="10077480" y="2989263"/>
                </a:lnTo>
                <a:lnTo>
                  <a:pt x="10051297" y="3013869"/>
                </a:lnTo>
                <a:lnTo>
                  <a:pt x="10021940" y="3036889"/>
                </a:lnTo>
                <a:lnTo>
                  <a:pt x="9990995" y="3059908"/>
                </a:lnTo>
                <a:lnTo>
                  <a:pt x="9957671" y="3080544"/>
                </a:lnTo>
                <a:lnTo>
                  <a:pt x="9921966" y="3099596"/>
                </a:lnTo>
                <a:lnTo>
                  <a:pt x="9881501" y="3117851"/>
                </a:lnTo>
                <a:lnTo>
                  <a:pt x="9837862" y="3134519"/>
                </a:lnTo>
                <a:lnTo>
                  <a:pt x="9790255" y="3148807"/>
                </a:lnTo>
                <a:lnTo>
                  <a:pt x="9737888" y="3162302"/>
                </a:lnTo>
                <a:lnTo>
                  <a:pt x="9679174" y="3173413"/>
                </a:lnTo>
                <a:lnTo>
                  <a:pt x="9614905" y="3182145"/>
                </a:lnTo>
                <a:lnTo>
                  <a:pt x="9544288" y="3190083"/>
                </a:lnTo>
                <a:lnTo>
                  <a:pt x="9467325" y="3195638"/>
                </a:lnTo>
                <a:lnTo>
                  <a:pt x="9384014" y="3198020"/>
                </a:lnTo>
                <a:lnTo>
                  <a:pt x="9291181" y="3198813"/>
                </a:lnTo>
                <a:lnTo>
                  <a:pt x="9199936" y="3198020"/>
                </a:lnTo>
                <a:lnTo>
                  <a:pt x="9115037" y="3195638"/>
                </a:lnTo>
                <a:lnTo>
                  <a:pt x="9038074" y="3190083"/>
                </a:lnTo>
                <a:lnTo>
                  <a:pt x="8967458" y="3182145"/>
                </a:lnTo>
                <a:lnTo>
                  <a:pt x="8903983" y="3173413"/>
                </a:lnTo>
                <a:lnTo>
                  <a:pt x="8846061" y="3162302"/>
                </a:lnTo>
                <a:lnTo>
                  <a:pt x="8818291" y="3155158"/>
                </a:lnTo>
                <a:lnTo>
                  <a:pt x="8792901" y="3148807"/>
                </a:lnTo>
                <a:lnTo>
                  <a:pt x="8744501" y="3134519"/>
                </a:lnTo>
                <a:lnTo>
                  <a:pt x="8700862" y="3117851"/>
                </a:lnTo>
                <a:lnTo>
                  <a:pt x="8661983" y="3099596"/>
                </a:lnTo>
                <a:lnTo>
                  <a:pt x="8625485" y="3080544"/>
                </a:lnTo>
                <a:lnTo>
                  <a:pt x="8591368" y="3059908"/>
                </a:lnTo>
                <a:lnTo>
                  <a:pt x="8562010" y="3036889"/>
                </a:lnTo>
                <a:lnTo>
                  <a:pt x="8532653" y="3013869"/>
                </a:lnTo>
                <a:lnTo>
                  <a:pt x="8504882" y="2989263"/>
                </a:lnTo>
                <a:lnTo>
                  <a:pt x="8478699" y="2963864"/>
                </a:lnTo>
                <a:lnTo>
                  <a:pt x="8450929" y="2933702"/>
                </a:lnTo>
                <a:lnTo>
                  <a:pt x="8424745" y="2901157"/>
                </a:lnTo>
                <a:lnTo>
                  <a:pt x="8400942" y="2868614"/>
                </a:lnTo>
                <a:lnTo>
                  <a:pt x="8379519" y="2835276"/>
                </a:lnTo>
                <a:lnTo>
                  <a:pt x="8343021" y="2764634"/>
                </a:lnTo>
                <a:lnTo>
                  <a:pt x="8327152" y="2728120"/>
                </a:lnTo>
                <a:lnTo>
                  <a:pt x="8313663" y="2690813"/>
                </a:lnTo>
                <a:lnTo>
                  <a:pt x="8302555" y="2654301"/>
                </a:lnTo>
                <a:lnTo>
                  <a:pt x="8293033" y="2617788"/>
                </a:lnTo>
                <a:lnTo>
                  <a:pt x="8283512" y="2579688"/>
                </a:lnTo>
                <a:lnTo>
                  <a:pt x="8277165" y="2541588"/>
                </a:lnTo>
                <a:lnTo>
                  <a:pt x="8269231" y="2466975"/>
                </a:lnTo>
                <a:lnTo>
                  <a:pt x="8266851" y="2429670"/>
                </a:lnTo>
                <a:lnTo>
                  <a:pt x="8266057" y="2393950"/>
                </a:lnTo>
                <a:lnTo>
                  <a:pt x="8269231" y="2321719"/>
                </a:lnTo>
                <a:lnTo>
                  <a:pt x="8272405" y="2285208"/>
                </a:lnTo>
                <a:lnTo>
                  <a:pt x="8277165" y="2247107"/>
                </a:lnTo>
                <a:lnTo>
                  <a:pt x="8283512" y="2209801"/>
                </a:lnTo>
                <a:lnTo>
                  <a:pt x="8293033" y="2173289"/>
                </a:lnTo>
                <a:lnTo>
                  <a:pt x="8302555" y="2135189"/>
                </a:lnTo>
                <a:lnTo>
                  <a:pt x="8313663" y="2098676"/>
                </a:lnTo>
                <a:lnTo>
                  <a:pt x="8327152" y="2061370"/>
                </a:lnTo>
                <a:lnTo>
                  <a:pt x="8343021" y="2025651"/>
                </a:lnTo>
                <a:lnTo>
                  <a:pt x="8379519" y="1955801"/>
                </a:lnTo>
                <a:lnTo>
                  <a:pt x="8424745" y="1888332"/>
                </a:lnTo>
                <a:lnTo>
                  <a:pt x="8450929" y="1857376"/>
                </a:lnTo>
                <a:lnTo>
                  <a:pt x="8478699" y="1827214"/>
                </a:lnTo>
                <a:lnTo>
                  <a:pt x="8504882" y="1801812"/>
                </a:lnTo>
                <a:lnTo>
                  <a:pt x="8532653" y="1775620"/>
                </a:lnTo>
                <a:lnTo>
                  <a:pt x="8562010" y="1752601"/>
                </a:lnTo>
                <a:lnTo>
                  <a:pt x="8591368" y="1730376"/>
                </a:lnTo>
                <a:lnTo>
                  <a:pt x="8625485" y="1709737"/>
                </a:lnTo>
                <a:lnTo>
                  <a:pt x="8661983" y="1689894"/>
                </a:lnTo>
                <a:lnTo>
                  <a:pt x="8700862" y="1672432"/>
                </a:lnTo>
                <a:lnTo>
                  <a:pt x="8744501" y="1656557"/>
                </a:lnTo>
                <a:lnTo>
                  <a:pt x="8792901" y="1642269"/>
                </a:lnTo>
                <a:lnTo>
                  <a:pt x="8846061" y="1628775"/>
                </a:lnTo>
                <a:lnTo>
                  <a:pt x="8903983" y="1617662"/>
                </a:lnTo>
                <a:lnTo>
                  <a:pt x="8967458" y="1608138"/>
                </a:lnTo>
                <a:lnTo>
                  <a:pt x="9038074" y="1600994"/>
                </a:lnTo>
                <a:lnTo>
                  <a:pt x="9115037" y="1595437"/>
                </a:lnTo>
                <a:lnTo>
                  <a:pt x="9199936" y="1591470"/>
                </a:lnTo>
                <a:close/>
                <a:moveTo>
                  <a:pt x="10424216" y="1"/>
                </a:moveTo>
                <a:lnTo>
                  <a:pt x="11307710" y="1"/>
                </a:lnTo>
                <a:lnTo>
                  <a:pt x="12192000" y="1"/>
                </a:lnTo>
                <a:lnTo>
                  <a:pt x="12192000" y="602208"/>
                </a:lnTo>
                <a:lnTo>
                  <a:pt x="11845905" y="602208"/>
                </a:lnTo>
                <a:lnTo>
                  <a:pt x="11834792" y="601414"/>
                </a:lnTo>
                <a:lnTo>
                  <a:pt x="11824473" y="598240"/>
                </a:lnTo>
                <a:lnTo>
                  <a:pt x="11593478" y="483988"/>
                </a:lnTo>
                <a:lnTo>
                  <a:pt x="11461707" y="422101"/>
                </a:lnTo>
                <a:lnTo>
                  <a:pt x="11353751" y="371322"/>
                </a:lnTo>
                <a:lnTo>
                  <a:pt x="11350576" y="370529"/>
                </a:lnTo>
                <a:lnTo>
                  <a:pt x="11332319" y="364975"/>
                </a:lnTo>
                <a:lnTo>
                  <a:pt x="11320411" y="365768"/>
                </a:lnTo>
                <a:lnTo>
                  <a:pt x="11315649" y="368942"/>
                </a:lnTo>
                <a:lnTo>
                  <a:pt x="11311680" y="373702"/>
                </a:lnTo>
                <a:lnTo>
                  <a:pt x="11307710" y="380843"/>
                </a:lnTo>
                <a:lnTo>
                  <a:pt x="11307710" y="387191"/>
                </a:lnTo>
                <a:lnTo>
                  <a:pt x="11313267" y="399092"/>
                </a:lnTo>
                <a:lnTo>
                  <a:pt x="11321205" y="409406"/>
                </a:lnTo>
                <a:lnTo>
                  <a:pt x="11324381" y="412580"/>
                </a:lnTo>
                <a:lnTo>
                  <a:pt x="11666506" y="725188"/>
                </a:lnTo>
                <a:lnTo>
                  <a:pt x="12192000" y="1250432"/>
                </a:lnTo>
                <a:lnTo>
                  <a:pt x="12192000" y="1612232"/>
                </a:lnTo>
                <a:lnTo>
                  <a:pt x="11922903" y="1880408"/>
                </a:lnTo>
                <a:lnTo>
                  <a:pt x="11907027" y="1891516"/>
                </a:lnTo>
                <a:lnTo>
                  <a:pt x="11888769" y="1894690"/>
                </a:lnTo>
                <a:lnTo>
                  <a:pt x="11870513" y="1891516"/>
                </a:lnTo>
                <a:lnTo>
                  <a:pt x="11861781" y="1886755"/>
                </a:lnTo>
                <a:lnTo>
                  <a:pt x="11854637" y="1880408"/>
                </a:lnTo>
                <a:lnTo>
                  <a:pt x="11279928" y="1306765"/>
                </a:lnTo>
                <a:lnTo>
                  <a:pt x="10907638" y="917196"/>
                </a:lnTo>
                <a:lnTo>
                  <a:pt x="10903668" y="914022"/>
                </a:lnTo>
                <a:lnTo>
                  <a:pt x="10894143" y="906088"/>
                </a:lnTo>
                <a:lnTo>
                  <a:pt x="10881442" y="900534"/>
                </a:lnTo>
                <a:lnTo>
                  <a:pt x="10875091" y="900534"/>
                </a:lnTo>
                <a:lnTo>
                  <a:pt x="10867948" y="903707"/>
                </a:lnTo>
                <a:lnTo>
                  <a:pt x="10863979" y="908468"/>
                </a:lnTo>
                <a:lnTo>
                  <a:pt x="10860804" y="914022"/>
                </a:lnTo>
                <a:lnTo>
                  <a:pt x="10859216" y="925130"/>
                </a:lnTo>
                <a:lnTo>
                  <a:pt x="10862391" y="936238"/>
                </a:lnTo>
                <a:lnTo>
                  <a:pt x="10866360" y="944172"/>
                </a:lnTo>
                <a:lnTo>
                  <a:pt x="10867154" y="947345"/>
                </a:lnTo>
                <a:lnTo>
                  <a:pt x="10918750" y="1052077"/>
                </a:lnTo>
                <a:lnTo>
                  <a:pt x="10984636" y="1181405"/>
                </a:lnTo>
                <a:lnTo>
                  <a:pt x="11102911" y="1409116"/>
                </a:lnTo>
                <a:lnTo>
                  <a:pt x="11106881" y="1420224"/>
                </a:lnTo>
                <a:lnTo>
                  <a:pt x="11108468" y="1431332"/>
                </a:lnTo>
                <a:lnTo>
                  <a:pt x="11108468" y="1862159"/>
                </a:lnTo>
                <a:lnTo>
                  <a:pt x="11106881" y="1872474"/>
                </a:lnTo>
                <a:lnTo>
                  <a:pt x="11106086" y="1876441"/>
                </a:lnTo>
                <a:lnTo>
                  <a:pt x="11103705" y="1881202"/>
                </a:lnTo>
                <a:lnTo>
                  <a:pt x="11098942" y="1889929"/>
                </a:lnTo>
                <a:lnTo>
                  <a:pt x="11093386" y="1897070"/>
                </a:lnTo>
                <a:lnTo>
                  <a:pt x="11087036" y="1902624"/>
                </a:lnTo>
                <a:lnTo>
                  <a:pt x="11078304" y="1906591"/>
                </a:lnTo>
                <a:lnTo>
                  <a:pt x="11059253" y="1911352"/>
                </a:lnTo>
                <a:lnTo>
                  <a:pt x="10424216" y="1911352"/>
                </a:lnTo>
                <a:lnTo>
                  <a:pt x="10424216" y="1432919"/>
                </a:lnTo>
                <a:lnTo>
                  <a:pt x="10424216" y="955280"/>
                </a:lnTo>
                <a:lnTo>
                  <a:pt x="10424216" y="477641"/>
                </a:lnTo>
                <a:close/>
                <a:moveTo>
                  <a:pt x="8300969" y="1"/>
                </a:moveTo>
                <a:lnTo>
                  <a:pt x="8796670" y="1"/>
                </a:lnTo>
                <a:lnTo>
                  <a:pt x="9291579" y="1"/>
                </a:lnTo>
                <a:lnTo>
                  <a:pt x="9786488" y="1"/>
                </a:lnTo>
                <a:lnTo>
                  <a:pt x="10282983" y="1"/>
                </a:lnTo>
                <a:lnTo>
                  <a:pt x="10282983" y="564863"/>
                </a:lnTo>
                <a:lnTo>
                  <a:pt x="9780936" y="644990"/>
                </a:lnTo>
                <a:lnTo>
                  <a:pt x="9776970" y="648164"/>
                </a:lnTo>
                <a:lnTo>
                  <a:pt x="9773798" y="652924"/>
                </a:lnTo>
                <a:lnTo>
                  <a:pt x="9771419" y="658477"/>
                </a:lnTo>
                <a:lnTo>
                  <a:pt x="9771419" y="664824"/>
                </a:lnTo>
                <a:lnTo>
                  <a:pt x="9773798" y="678311"/>
                </a:lnTo>
                <a:lnTo>
                  <a:pt x="9776970" y="683071"/>
                </a:lnTo>
                <a:lnTo>
                  <a:pt x="9780936" y="686244"/>
                </a:lnTo>
                <a:lnTo>
                  <a:pt x="10282983" y="766372"/>
                </a:lnTo>
                <a:lnTo>
                  <a:pt x="10282983" y="1393115"/>
                </a:lnTo>
                <a:lnTo>
                  <a:pt x="9786488" y="1432782"/>
                </a:lnTo>
                <a:lnTo>
                  <a:pt x="9291579" y="1471656"/>
                </a:lnTo>
                <a:lnTo>
                  <a:pt x="8796670" y="1510530"/>
                </a:lnTo>
                <a:lnTo>
                  <a:pt x="8300969" y="1550990"/>
                </a:lnTo>
                <a:lnTo>
                  <a:pt x="8300969" y="967088"/>
                </a:lnTo>
                <a:lnTo>
                  <a:pt x="8770498" y="964708"/>
                </a:lnTo>
                <a:lnTo>
                  <a:pt x="9411341" y="967088"/>
                </a:lnTo>
                <a:lnTo>
                  <a:pt x="9426410" y="964708"/>
                </a:lnTo>
                <a:lnTo>
                  <a:pt x="9436720" y="959155"/>
                </a:lnTo>
                <a:lnTo>
                  <a:pt x="9443066" y="950428"/>
                </a:lnTo>
                <a:lnTo>
                  <a:pt x="9445445" y="941701"/>
                </a:lnTo>
                <a:lnTo>
                  <a:pt x="9444652" y="931388"/>
                </a:lnTo>
                <a:lnTo>
                  <a:pt x="9439893" y="922661"/>
                </a:lnTo>
                <a:lnTo>
                  <a:pt x="9433549" y="916314"/>
                </a:lnTo>
                <a:lnTo>
                  <a:pt x="9425617" y="912347"/>
                </a:lnTo>
                <a:lnTo>
                  <a:pt x="8818878" y="840946"/>
                </a:lnTo>
                <a:lnTo>
                  <a:pt x="8818878" y="489495"/>
                </a:lnTo>
                <a:lnTo>
                  <a:pt x="9425617" y="414920"/>
                </a:lnTo>
                <a:lnTo>
                  <a:pt x="9434341" y="411747"/>
                </a:lnTo>
                <a:lnTo>
                  <a:pt x="9441480" y="404607"/>
                </a:lnTo>
                <a:lnTo>
                  <a:pt x="9445445" y="397467"/>
                </a:lnTo>
                <a:lnTo>
                  <a:pt x="9447824" y="387153"/>
                </a:lnTo>
                <a:lnTo>
                  <a:pt x="9445445" y="376840"/>
                </a:lnTo>
                <a:lnTo>
                  <a:pt x="9439100" y="368906"/>
                </a:lnTo>
                <a:lnTo>
                  <a:pt x="9427997" y="362560"/>
                </a:lnTo>
                <a:lnTo>
                  <a:pt x="9411341" y="360180"/>
                </a:lnTo>
                <a:lnTo>
                  <a:pt x="8770498" y="363353"/>
                </a:lnTo>
                <a:lnTo>
                  <a:pt x="8300969" y="363353"/>
                </a:lnTo>
                <a:close/>
                <a:moveTo>
                  <a:pt x="6207874" y="1"/>
                </a:moveTo>
                <a:lnTo>
                  <a:pt x="6702981" y="1"/>
                </a:lnTo>
                <a:lnTo>
                  <a:pt x="7198087" y="1"/>
                </a:lnTo>
                <a:lnTo>
                  <a:pt x="7693987" y="1"/>
                </a:lnTo>
                <a:lnTo>
                  <a:pt x="8189888" y="1"/>
                </a:lnTo>
                <a:lnTo>
                  <a:pt x="8189888" y="529949"/>
                </a:lnTo>
                <a:lnTo>
                  <a:pt x="7689227" y="611663"/>
                </a:lnTo>
                <a:lnTo>
                  <a:pt x="7686054" y="611663"/>
                </a:lnTo>
                <a:lnTo>
                  <a:pt x="7684466" y="613249"/>
                </a:lnTo>
                <a:lnTo>
                  <a:pt x="7682086" y="615629"/>
                </a:lnTo>
                <a:lnTo>
                  <a:pt x="7681292" y="618009"/>
                </a:lnTo>
                <a:lnTo>
                  <a:pt x="7680500" y="621183"/>
                </a:lnTo>
                <a:lnTo>
                  <a:pt x="7678912" y="623563"/>
                </a:lnTo>
                <a:lnTo>
                  <a:pt x="7678119" y="628323"/>
                </a:lnTo>
                <a:lnTo>
                  <a:pt x="7678119" y="631496"/>
                </a:lnTo>
                <a:lnTo>
                  <a:pt x="7678912" y="637843"/>
                </a:lnTo>
                <a:lnTo>
                  <a:pt x="7681292" y="643396"/>
                </a:lnTo>
                <a:lnTo>
                  <a:pt x="7682086" y="647363"/>
                </a:lnTo>
                <a:lnTo>
                  <a:pt x="7684466" y="648156"/>
                </a:lnTo>
                <a:lnTo>
                  <a:pt x="7686054" y="650536"/>
                </a:lnTo>
                <a:lnTo>
                  <a:pt x="7689227" y="651329"/>
                </a:lnTo>
                <a:lnTo>
                  <a:pt x="8189888" y="732250"/>
                </a:lnTo>
                <a:lnTo>
                  <a:pt x="8189888" y="1358985"/>
                </a:lnTo>
                <a:lnTo>
                  <a:pt x="7693987" y="1397859"/>
                </a:lnTo>
                <a:lnTo>
                  <a:pt x="7198087" y="1438318"/>
                </a:lnTo>
                <a:lnTo>
                  <a:pt x="6702981" y="1477191"/>
                </a:lnTo>
                <a:lnTo>
                  <a:pt x="6207874" y="1517653"/>
                </a:lnTo>
                <a:lnTo>
                  <a:pt x="6207874" y="932963"/>
                </a:lnTo>
                <a:lnTo>
                  <a:pt x="6678384" y="930584"/>
                </a:lnTo>
                <a:lnTo>
                  <a:pt x="7317897" y="932963"/>
                </a:lnTo>
                <a:lnTo>
                  <a:pt x="7326625" y="932963"/>
                </a:lnTo>
                <a:lnTo>
                  <a:pt x="7329799" y="931377"/>
                </a:lnTo>
                <a:lnTo>
                  <a:pt x="7332973" y="930584"/>
                </a:lnTo>
                <a:lnTo>
                  <a:pt x="7338526" y="928203"/>
                </a:lnTo>
                <a:lnTo>
                  <a:pt x="7344080" y="925030"/>
                </a:lnTo>
                <a:lnTo>
                  <a:pt x="7348048" y="920270"/>
                </a:lnTo>
                <a:lnTo>
                  <a:pt x="7348841" y="919477"/>
                </a:lnTo>
                <a:lnTo>
                  <a:pt x="7349635" y="916303"/>
                </a:lnTo>
                <a:lnTo>
                  <a:pt x="7352015" y="911543"/>
                </a:lnTo>
                <a:lnTo>
                  <a:pt x="7352015" y="906783"/>
                </a:lnTo>
                <a:lnTo>
                  <a:pt x="7352015" y="901230"/>
                </a:lnTo>
                <a:lnTo>
                  <a:pt x="7351221" y="897263"/>
                </a:lnTo>
                <a:lnTo>
                  <a:pt x="7349635" y="892503"/>
                </a:lnTo>
                <a:lnTo>
                  <a:pt x="7348048" y="887743"/>
                </a:lnTo>
                <a:lnTo>
                  <a:pt x="7344080" y="884570"/>
                </a:lnTo>
                <a:lnTo>
                  <a:pt x="7340906" y="881397"/>
                </a:lnTo>
                <a:lnTo>
                  <a:pt x="7338526" y="880603"/>
                </a:lnTo>
                <a:lnTo>
                  <a:pt x="7336940" y="879017"/>
                </a:lnTo>
                <a:lnTo>
                  <a:pt x="7332179" y="878223"/>
                </a:lnTo>
                <a:lnTo>
                  <a:pt x="6725991" y="806823"/>
                </a:lnTo>
                <a:lnTo>
                  <a:pt x="6725991" y="455376"/>
                </a:lnTo>
                <a:lnTo>
                  <a:pt x="7332179" y="380802"/>
                </a:lnTo>
                <a:lnTo>
                  <a:pt x="7336940" y="379216"/>
                </a:lnTo>
                <a:lnTo>
                  <a:pt x="7340906" y="378422"/>
                </a:lnTo>
                <a:lnTo>
                  <a:pt x="7344080" y="375249"/>
                </a:lnTo>
                <a:lnTo>
                  <a:pt x="7348048" y="371282"/>
                </a:lnTo>
                <a:lnTo>
                  <a:pt x="7351221" y="367316"/>
                </a:lnTo>
                <a:lnTo>
                  <a:pt x="7353601" y="362556"/>
                </a:lnTo>
                <a:lnTo>
                  <a:pt x="7354395" y="357002"/>
                </a:lnTo>
                <a:lnTo>
                  <a:pt x="7354395" y="352242"/>
                </a:lnTo>
                <a:lnTo>
                  <a:pt x="7354395" y="346689"/>
                </a:lnTo>
                <a:lnTo>
                  <a:pt x="7352015" y="342722"/>
                </a:lnTo>
                <a:lnTo>
                  <a:pt x="7351221" y="340342"/>
                </a:lnTo>
                <a:lnTo>
                  <a:pt x="7349635" y="337962"/>
                </a:lnTo>
                <a:lnTo>
                  <a:pt x="7346461" y="334789"/>
                </a:lnTo>
                <a:lnTo>
                  <a:pt x="7340906" y="331615"/>
                </a:lnTo>
                <a:lnTo>
                  <a:pt x="7338526" y="329235"/>
                </a:lnTo>
                <a:lnTo>
                  <a:pt x="7335353" y="327649"/>
                </a:lnTo>
                <a:lnTo>
                  <a:pt x="7331385" y="327649"/>
                </a:lnTo>
                <a:lnTo>
                  <a:pt x="7327419" y="326855"/>
                </a:lnTo>
                <a:lnTo>
                  <a:pt x="7317897" y="326062"/>
                </a:lnTo>
                <a:lnTo>
                  <a:pt x="6678384" y="329235"/>
                </a:lnTo>
                <a:lnTo>
                  <a:pt x="6207874" y="329235"/>
                </a:lnTo>
                <a:close/>
                <a:moveTo>
                  <a:pt x="4124302" y="1"/>
                </a:moveTo>
                <a:lnTo>
                  <a:pt x="4622581" y="1"/>
                </a:lnTo>
                <a:lnTo>
                  <a:pt x="5120068" y="1"/>
                </a:lnTo>
                <a:lnTo>
                  <a:pt x="5617555" y="1"/>
                </a:lnTo>
                <a:lnTo>
                  <a:pt x="6115835" y="1"/>
                </a:lnTo>
                <a:lnTo>
                  <a:pt x="6115835" y="554602"/>
                </a:lnTo>
                <a:lnTo>
                  <a:pt x="6115835" y="559363"/>
                </a:lnTo>
                <a:lnTo>
                  <a:pt x="6115835" y="560950"/>
                </a:lnTo>
                <a:lnTo>
                  <a:pt x="6115835" y="564917"/>
                </a:lnTo>
                <a:lnTo>
                  <a:pt x="6113455" y="568884"/>
                </a:lnTo>
                <a:lnTo>
                  <a:pt x="6112661" y="573644"/>
                </a:lnTo>
                <a:lnTo>
                  <a:pt x="6110281" y="577612"/>
                </a:lnTo>
                <a:lnTo>
                  <a:pt x="6107901" y="581579"/>
                </a:lnTo>
                <a:lnTo>
                  <a:pt x="6104727" y="585546"/>
                </a:lnTo>
                <a:lnTo>
                  <a:pt x="6102346" y="589513"/>
                </a:lnTo>
                <a:lnTo>
                  <a:pt x="6099173" y="592686"/>
                </a:lnTo>
                <a:lnTo>
                  <a:pt x="6095207" y="595067"/>
                </a:lnTo>
                <a:lnTo>
                  <a:pt x="6091240" y="596654"/>
                </a:lnTo>
                <a:lnTo>
                  <a:pt x="6087271" y="599034"/>
                </a:lnTo>
                <a:lnTo>
                  <a:pt x="6082512" y="601414"/>
                </a:lnTo>
                <a:lnTo>
                  <a:pt x="6078545" y="602208"/>
                </a:lnTo>
                <a:lnTo>
                  <a:pt x="6072196" y="602208"/>
                </a:lnTo>
                <a:lnTo>
                  <a:pt x="6068230" y="602208"/>
                </a:lnTo>
                <a:lnTo>
                  <a:pt x="5546147" y="602208"/>
                </a:lnTo>
                <a:lnTo>
                  <a:pt x="5540592" y="602208"/>
                </a:lnTo>
                <a:lnTo>
                  <a:pt x="5535037" y="601414"/>
                </a:lnTo>
                <a:lnTo>
                  <a:pt x="5529484" y="600621"/>
                </a:lnTo>
                <a:lnTo>
                  <a:pt x="5524722" y="598240"/>
                </a:lnTo>
                <a:lnTo>
                  <a:pt x="5424749" y="547461"/>
                </a:lnTo>
                <a:lnTo>
                  <a:pt x="5293831" y="485575"/>
                </a:lnTo>
                <a:lnTo>
                  <a:pt x="5162121" y="422101"/>
                </a:lnTo>
                <a:lnTo>
                  <a:pt x="5103407" y="393538"/>
                </a:lnTo>
                <a:lnTo>
                  <a:pt x="5054212" y="372909"/>
                </a:lnTo>
                <a:lnTo>
                  <a:pt x="5050245" y="370529"/>
                </a:lnTo>
                <a:lnTo>
                  <a:pt x="5043898" y="367355"/>
                </a:lnTo>
                <a:lnTo>
                  <a:pt x="5038343" y="365768"/>
                </a:lnTo>
                <a:lnTo>
                  <a:pt x="5032789" y="364975"/>
                </a:lnTo>
                <a:lnTo>
                  <a:pt x="5027237" y="364975"/>
                </a:lnTo>
                <a:lnTo>
                  <a:pt x="5020888" y="365768"/>
                </a:lnTo>
                <a:lnTo>
                  <a:pt x="5018509" y="367355"/>
                </a:lnTo>
                <a:lnTo>
                  <a:pt x="5016127" y="368942"/>
                </a:lnTo>
                <a:lnTo>
                  <a:pt x="5013747" y="371322"/>
                </a:lnTo>
                <a:lnTo>
                  <a:pt x="5011366" y="373702"/>
                </a:lnTo>
                <a:lnTo>
                  <a:pt x="5008986" y="376876"/>
                </a:lnTo>
                <a:lnTo>
                  <a:pt x="5008194" y="380843"/>
                </a:lnTo>
                <a:lnTo>
                  <a:pt x="5008194" y="387191"/>
                </a:lnTo>
                <a:lnTo>
                  <a:pt x="5008986" y="390364"/>
                </a:lnTo>
                <a:lnTo>
                  <a:pt x="5010574" y="393538"/>
                </a:lnTo>
                <a:lnTo>
                  <a:pt x="5012953" y="397505"/>
                </a:lnTo>
                <a:lnTo>
                  <a:pt x="5013747" y="400679"/>
                </a:lnTo>
                <a:lnTo>
                  <a:pt x="5018509" y="404646"/>
                </a:lnTo>
                <a:lnTo>
                  <a:pt x="5021681" y="409406"/>
                </a:lnTo>
                <a:lnTo>
                  <a:pt x="5024855" y="412580"/>
                </a:lnTo>
                <a:lnTo>
                  <a:pt x="5366034" y="725188"/>
                </a:lnTo>
                <a:lnTo>
                  <a:pt x="6038078" y="1397215"/>
                </a:lnTo>
                <a:lnTo>
                  <a:pt x="6041252" y="1400390"/>
                </a:lnTo>
                <a:lnTo>
                  <a:pt x="6044427" y="1404356"/>
                </a:lnTo>
                <a:lnTo>
                  <a:pt x="6046806" y="1408323"/>
                </a:lnTo>
                <a:lnTo>
                  <a:pt x="6049186" y="1412290"/>
                </a:lnTo>
                <a:lnTo>
                  <a:pt x="6051567" y="1421811"/>
                </a:lnTo>
                <a:lnTo>
                  <a:pt x="6052361" y="1431332"/>
                </a:lnTo>
                <a:lnTo>
                  <a:pt x="6051567" y="1440063"/>
                </a:lnTo>
                <a:lnTo>
                  <a:pt x="6049980" y="1444821"/>
                </a:lnTo>
                <a:lnTo>
                  <a:pt x="6049186" y="1449584"/>
                </a:lnTo>
                <a:lnTo>
                  <a:pt x="6046806" y="1453551"/>
                </a:lnTo>
                <a:lnTo>
                  <a:pt x="6044427" y="1458309"/>
                </a:lnTo>
                <a:lnTo>
                  <a:pt x="6041252" y="1461484"/>
                </a:lnTo>
                <a:lnTo>
                  <a:pt x="6038078" y="1466244"/>
                </a:lnTo>
                <a:lnTo>
                  <a:pt x="5623108" y="1880408"/>
                </a:lnTo>
                <a:lnTo>
                  <a:pt x="5619936" y="1883585"/>
                </a:lnTo>
                <a:lnTo>
                  <a:pt x="5615968" y="1886755"/>
                </a:lnTo>
                <a:lnTo>
                  <a:pt x="5612001" y="1889137"/>
                </a:lnTo>
                <a:lnTo>
                  <a:pt x="5607240" y="1891519"/>
                </a:lnTo>
                <a:lnTo>
                  <a:pt x="5598513" y="1893104"/>
                </a:lnTo>
                <a:lnTo>
                  <a:pt x="5589786" y="1894689"/>
                </a:lnTo>
                <a:lnTo>
                  <a:pt x="5579471" y="1893104"/>
                </a:lnTo>
                <a:lnTo>
                  <a:pt x="5574710" y="1892309"/>
                </a:lnTo>
                <a:lnTo>
                  <a:pt x="5570742" y="1891519"/>
                </a:lnTo>
                <a:lnTo>
                  <a:pt x="5565982" y="1889137"/>
                </a:lnTo>
                <a:lnTo>
                  <a:pt x="5562809" y="1886755"/>
                </a:lnTo>
                <a:lnTo>
                  <a:pt x="5558048" y="1883585"/>
                </a:lnTo>
                <a:lnTo>
                  <a:pt x="5554873" y="1880408"/>
                </a:lnTo>
                <a:lnTo>
                  <a:pt x="4981216" y="1306768"/>
                </a:lnTo>
                <a:lnTo>
                  <a:pt x="4607505" y="917196"/>
                </a:lnTo>
                <a:lnTo>
                  <a:pt x="4604332" y="914022"/>
                </a:lnTo>
                <a:lnTo>
                  <a:pt x="4599572" y="909261"/>
                </a:lnTo>
                <a:lnTo>
                  <a:pt x="4594017" y="906087"/>
                </a:lnTo>
                <a:lnTo>
                  <a:pt x="4588464" y="902914"/>
                </a:lnTo>
                <a:lnTo>
                  <a:pt x="4585289" y="901327"/>
                </a:lnTo>
                <a:lnTo>
                  <a:pt x="4582115" y="900534"/>
                </a:lnTo>
                <a:lnTo>
                  <a:pt x="4574974" y="900534"/>
                </a:lnTo>
                <a:lnTo>
                  <a:pt x="4571802" y="901327"/>
                </a:lnTo>
                <a:lnTo>
                  <a:pt x="4568626" y="903707"/>
                </a:lnTo>
                <a:lnTo>
                  <a:pt x="4566246" y="906087"/>
                </a:lnTo>
                <a:lnTo>
                  <a:pt x="4563866" y="908468"/>
                </a:lnTo>
                <a:lnTo>
                  <a:pt x="4560694" y="914022"/>
                </a:lnTo>
                <a:lnTo>
                  <a:pt x="4559900" y="919576"/>
                </a:lnTo>
                <a:lnTo>
                  <a:pt x="4560694" y="925923"/>
                </a:lnTo>
                <a:lnTo>
                  <a:pt x="4562280" y="931477"/>
                </a:lnTo>
                <a:lnTo>
                  <a:pt x="4563074" y="936238"/>
                </a:lnTo>
                <a:lnTo>
                  <a:pt x="4566246" y="944172"/>
                </a:lnTo>
                <a:lnTo>
                  <a:pt x="4567835" y="947345"/>
                </a:lnTo>
                <a:lnTo>
                  <a:pt x="4590843" y="994951"/>
                </a:lnTo>
                <a:lnTo>
                  <a:pt x="4618615" y="1052078"/>
                </a:lnTo>
                <a:lnTo>
                  <a:pt x="4684469" y="1181408"/>
                </a:lnTo>
                <a:lnTo>
                  <a:pt x="4750326" y="1309145"/>
                </a:lnTo>
                <a:lnTo>
                  <a:pt x="4802692" y="1409117"/>
                </a:lnTo>
                <a:lnTo>
                  <a:pt x="4805072" y="1414671"/>
                </a:lnTo>
                <a:lnTo>
                  <a:pt x="4807453" y="1420224"/>
                </a:lnTo>
                <a:lnTo>
                  <a:pt x="4808247" y="1425778"/>
                </a:lnTo>
                <a:lnTo>
                  <a:pt x="4808247" y="1431332"/>
                </a:lnTo>
                <a:lnTo>
                  <a:pt x="4808247" y="1862160"/>
                </a:lnTo>
                <a:lnTo>
                  <a:pt x="4808247" y="1867714"/>
                </a:lnTo>
                <a:lnTo>
                  <a:pt x="4807453" y="1870094"/>
                </a:lnTo>
                <a:lnTo>
                  <a:pt x="4807453" y="1872476"/>
                </a:lnTo>
                <a:lnTo>
                  <a:pt x="4806658" y="1876443"/>
                </a:lnTo>
                <a:lnTo>
                  <a:pt x="4805072" y="1881203"/>
                </a:lnTo>
                <a:lnTo>
                  <a:pt x="4802692" y="1885962"/>
                </a:lnTo>
                <a:lnTo>
                  <a:pt x="4799518" y="1889932"/>
                </a:lnTo>
                <a:lnTo>
                  <a:pt x="4797138" y="1893104"/>
                </a:lnTo>
                <a:lnTo>
                  <a:pt x="4793964" y="1897071"/>
                </a:lnTo>
                <a:lnTo>
                  <a:pt x="4790791" y="1900243"/>
                </a:lnTo>
                <a:lnTo>
                  <a:pt x="4787616" y="1903418"/>
                </a:lnTo>
                <a:lnTo>
                  <a:pt x="4782856" y="1905798"/>
                </a:lnTo>
                <a:lnTo>
                  <a:pt x="4778095" y="1908180"/>
                </a:lnTo>
                <a:lnTo>
                  <a:pt x="4774129" y="1908972"/>
                </a:lnTo>
                <a:lnTo>
                  <a:pt x="4769368" y="1910561"/>
                </a:lnTo>
                <a:lnTo>
                  <a:pt x="4765400" y="1911352"/>
                </a:lnTo>
                <a:lnTo>
                  <a:pt x="4759053" y="1911352"/>
                </a:lnTo>
                <a:lnTo>
                  <a:pt x="4124302" y="1911352"/>
                </a:lnTo>
                <a:lnTo>
                  <a:pt x="4124302" y="1432919"/>
                </a:lnTo>
                <a:lnTo>
                  <a:pt x="4124302" y="955280"/>
                </a:lnTo>
                <a:lnTo>
                  <a:pt x="4124302" y="477641"/>
                </a:lnTo>
                <a:close/>
                <a:moveTo>
                  <a:pt x="2001057" y="1"/>
                </a:moveTo>
                <a:lnTo>
                  <a:pt x="2495965" y="1"/>
                </a:lnTo>
                <a:lnTo>
                  <a:pt x="2991667" y="1"/>
                </a:lnTo>
                <a:lnTo>
                  <a:pt x="3486574" y="1"/>
                </a:lnTo>
                <a:lnTo>
                  <a:pt x="3983069" y="1"/>
                </a:lnTo>
                <a:lnTo>
                  <a:pt x="3983069" y="565151"/>
                </a:lnTo>
                <a:lnTo>
                  <a:pt x="3481817" y="646114"/>
                </a:lnTo>
                <a:lnTo>
                  <a:pt x="3478643" y="646114"/>
                </a:lnTo>
                <a:lnTo>
                  <a:pt x="3476265" y="648495"/>
                </a:lnTo>
                <a:lnTo>
                  <a:pt x="3475471" y="650876"/>
                </a:lnTo>
                <a:lnTo>
                  <a:pt x="3473093" y="653258"/>
                </a:lnTo>
                <a:lnTo>
                  <a:pt x="3472300" y="656433"/>
                </a:lnTo>
                <a:lnTo>
                  <a:pt x="3472300" y="658814"/>
                </a:lnTo>
                <a:lnTo>
                  <a:pt x="3470713" y="661989"/>
                </a:lnTo>
                <a:lnTo>
                  <a:pt x="3470713" y="666751"/>
                </a:lnTo>
                <a:lnTo>
                  <a:pt x="3472300" y="673101"/>
                </a:lnTo>
                <a:lnTo>
                  <a:pt x="3473093" y="678658"/>
                </a:lnTo>
                <a:lnTo>
                  <a:pt x="3475471" y="681833"/>
                </a:lnTo>
                <a:lnTo>
                  <a:pt x="3476265" y="683420"/>
                </a:lnTo>
                <a:lnTo>
                  <a:pt x="3478643" y="685008"/>
                </a:lnTo>
                <a:lnTo>
                  <a:pt x="3481817" y="686595"/>
                </a:lnTo>
                <a:lnTo>
                  <a:pt x="3983069" y="766764"/>
                </a:lnTo>
                <a:lnTo>
                  <a:pt x="3983069" y="1393826"/>
                </a:lnTo>
                <a:lnTo>
                  <a:pt x="3486574" y="1433517"/>
                </a:lnTo>
                <a:lnTo>
                  <a:pt x="2991667" y="1473203"/>
                </a:lnTo>
                <a:lnTo>
                  <a:pt x="2495965" y="1512098"/>
                </a:lnTo>
                <a:lnTo>
                  <a:pt x="2001057" y="1552580"/>
                </a:lnTo>
                <a:lnTo>
                  <a:pt x="2001057" y="967583"/>
                </a:lnTo>
                <a:lnTo>
                  <a:pt x="2470584" y="965201"/>
                </a:lnTo>
                <a:lnTo>
                  <a:pt x="3110634" y="967583"/>
                </a:lnTo>
                <a:lnTo>
                  <a:pt x="3118567" y="967583"/>
                </a:lnTo>
                <a:lnTo>
                  <a:pt x="3123325" y="966789"/>
                </a:lnTo>
                <a:lnTo>
                  <a:pt x="3126498" y="965201"/>
                </a:lnTo>
                <a:lnTo>
                  <a:pt x="3132049" y="963614"/>
                </a:lnTo>
                <a:lnTo>
                  <a:pt x="3136808" y="959645"/>
                </a:lnTo>
                <a:lnTo>
                  <a:pt x="3140773" y="955676"/>
                </a:lnTo>
                <a:lnTo>
                  <a:pt x="3142361" y="954089"/>
                </a:lnTo>
                <a:lnTo>
                  <a:pt x="3143152" y="950914"/>
                </a:lnTo>
                <a:lnTo>
                  <a:pt x="3143946" y="946945"/>
                </a:lnTo>
                <a:lnTo>
                  <a:pt x="3145531" y="942183"/>
                </a:lnTo>
                <a:lnTo>
                  <a:pt x="3145531" y="936626"/>
                </a:lnTo>
                <a:lnTo>
                  <a:pt x="3143946" y="931864"/>
                </a:lnTo>
                <a:lnTo>
                  <a:pt x="3143152" y="927895"/>
                </a:lnTo>
                <a:lnTo>
                  <a:pt x="3139981" y="923133"/>
                </a:lnTo>
                <a:lnTo>
                  <a:pt x="3137602" y="919958"/>
                </a:lnTo>
                <a:lnTo>
                  <a:pt x="3132842" y="916783"/>
                </a:lnTo>
                <a:lnTo>
                  <a:pt x="3132049" y="915195"/>
                </a:lnTo>
                <a:lnTo>
                  <a:pt x="3129671" y="914401"/>
                </a:lnTo>
                <a:lnTo>
                  <a:pt x="3125704" y="912814"/>
                </a:lnTo>
                <a:lnTo>
                  <a:pt x="2518965" y="841376"/>
                </a:lnTo>
                <a:lnTo>
                  <a:pt x="2518965" y="489745"/>
                </a:lnTo>
                <a:lnTo>
                  <a:pt x="3125704" y="415133"/>
                </a:lnTo>
                <a:lnTo>
                  <a:pt x="3129671" y="414339"/>
                </a:lnTo>
                <a:lnTo>
                  <a:pt x="3134428" y="412751"/>
                </a:lnTo>
                <a:lnTo>
                  <a:pt x="3137602" y="409576"/>
                </a:lnTo>
                <a:lnTo>
                  <a:pt x="3140773" y="406402"/>
                </a:lnTo>
                <a:lnTo>
                  <a:pt x="3143946" y="401639"/>
                </a:lnTo>
                <a:lnTo>
                  <a:pt x="3145531" y="397670"/>
                </a:lnTo>
                <a:lnTo>
                  <a:pt x="3147913" y="392114"/>
                </a:lnTo>
                <a:lnTo>
                  <a:pt x="3147913" y="387351"/>
                </a:lnTo>
                <a:lnTo>
                  <a:pt x="3147913" y="381795"/>
                </a:lnTo>
                <a:lnTo>
                  <a:pt x="3145531" y="377033"/>
                </a:lnTo>
                <a:lnTo>
                  <a:pt x="3143946" y="375445"/>
                </a:lnTo>
                <a:lnTo>
                  <a:pt x="3143152" y="373064"/>
                </a:lnTo>
                <a:lnTo>
                  <a:pt x="3139981" y="369095"/>
                </a:lnTo>
                <a:lnTo>
                  <a:pt x="3134428" y="365920"/>
                </a:lnTo>
                <a:lnTo>
                  <a:pt x="3131257" y="363539"/>
                </a:lnTo>
                <a:lnTo>
                  <a:pt x="3127290" y="362745"/>
                </a:lnTo>
                <a:lnTo>
                  <a:pt x="3124118" y="362745"/>
                </a:lnTo>
                <a:lnTo>
                  <a:pt x="3119358" y="361951"/>
                </a:lnTo>
                <a:lnTo>
                  <a:pt x="3110634" y="360364"/>
                </a:lnTo>
                <a:lnTo>
                  <a:pt x="2470584" y="363539"/>
                </a:lnTo>
                <a:lnTo>
                  <a:pt x="2001057" y="363539"/>
                </a:lnTo>
                <a:close/>
                <a:moveTo>
                  <a:pt x="0" y="0"/>
                </a:moveTo>
                <a:lnTo>
                  <a:pt x="472097" y="0"/>
                </a:lnTo>
                <a:lnTo>
                  <a:pt x="944987" y="0"/>
                </a:lnTo>
                <a:lnTo>
                  <a:pt x="1417085" y="0"/>
                </a:lnTo>
                <a:lnTo>
                  <a:pt x="1889975" y="0"/>
                </a:lnTo>
                <a:lnTo>
                  <a:pt x="1889975" y="529947"/>
                </a:lnTo>
                <a:lnTo>
                  <a:pt x="1389315" y="611660"/>
                </a:lnTo>
                <a:lnTo>
                  <a:pt x="1385347" y="611660"/>
                </a:lnTo>
                <a:lnTo>
                  <a:pt x="1384553" y="613247"/>
                </a:lnTo>
                <a:lnTo>
                  <a:pt x="1382173" y="615627"/>
                </a:lnTo>
                <a:lnTo>
                  <a:pt x="1381380" y="618007"/>
                </a:lnTo>
                <a:lnTo>
                  <a:pt x="1379793" y="621180"/>
                </a:lnTo>
                <a:lnTo>
                  <a:pt x="1379000" y="623560"/>
                </a:lnTo>
                <a:lnTo>
                  <a:pt x="1378206" y="628320"/>
                </a:lnTo>
                <a:lnTo>
                  <a:pt x="1378206" y="631493"/>
                </a:lnTo>
                <a:lnTo>
                  <a:pt x="1379000" y="637840"/>
                </a:lnTo>
                <a:lnTo>
                  <a:pt x="1381380" y="643393"/>
                </a:lnTo>
                <a:lnTo>
                  <a:pt x="1382173" y="647360"/>
                </a:lnTo>
                <a:lnTo>
                  <a:pt x="1384553" y="648153"/>
                </a:lnTo>
                <a:lnTo>
                  <a:pt x="1385347" y="650533"/>
                </a:lnTo>
                <a:lnTo>
                  <a:pt x="1389315" y="651327"/>
                </a:lnTo>
                <a:lnTo>
                  <a:pt x="1889975" y="732247"/>
                </a:lnTo>
                <a:lnTo>
                  <a:pt x="1889975" y="1358980"/>
                </a:lnTo>
                <a:lnTo>
                  <a:pt x="1417085" y="1395477"/>
                </a:lnTo>
                <a:lnTo>
                  <a:pt x="944987" y="1433553"/>
                </a:lnTo>
                <a:lnTo>
                  <a:pt x="472097" y="1471635"/>
                </a:lnTo>
                <a:lnTo>
                  <a:pt x="0" y="1509714"/>
                </a:lnTo>
                <a:lnTo>
                  <a:pt x="0" y="932960"/>
                </a:lnTo>
                <a:lnTo>
                  <a:pt x="378471" y="930580"/>
                </a:lnTo>
                <a:lnTo>
                  <a:pt x="1017190" y="932960"/>
                </a:lnTo>
                <a:lnTo>
                  <a:pt x="1026711" y="932960"/>
                </a:lnTo>
                <a:lnTo>
                  <a:pt x="1029885" y="931373"/>
                </a:lnTo>
                <a:lnTo>
                  <a:pt x="1033060" y="930580"/>
                </a:lnTo>
                <a:lnTo>
                  <a:pt x="1038614" y="928200"/>
                </a:lnTo>
                <a:lnTo>
                  <a:pt x="1044167" y="925026"/>
                </a:lnTo>
                <a:lnTo>
                  <a:pt x="1047341" y="920266"/>
                </a:lnTo>
                <a:lnTo>
                  <a:pt x="1048928" y="919473"/>
                </a:lnTo>
                <a:lnTo>
                  <a:pt x="1049721" y="916300"/>
                </a:lnTo>
                <a:lnTo>
                  <a:pt x="1052102" y="911540"/>
                </a:lnTo>
                <a:lnTo>
                  <a:pt x="1052102" y="906780"/>
                </a:lnTo>
                <a:lnTo>
                  <a:pt x="1052102" y="901227"/>
                </a:lnTo>
                <a:lnTo>
                  <a:pt x="1051308" y="897260"/>
                </a:lnTo>
                <a:lnTo>
                  <a:pt x="1049721" y="892500"/>
                </a:lnTo>
                <a:lnTo>
                  <a:pt x="1047341" y="887740"/>
                </a:lnTo>
                <a:lnTo>
                  <a:pt x="1044167" y="884567"/>
                </a:lnTo>
                <a:lnTo>
                  <a:pt x="1040993" y="881393"/>
                </a:lnTo>
                <a:lnTo>
                  <a:pt x="1038614" y="880600"/>
                </a:lnTo>
                <a:lnTo>
                  <a:pt x="1036232" y="879013"/>
                </a:lnTo>
                <a:lnTo>
                  <a:pt x="1032265" y="878220"/>
                </a:lnTo>
                <a:lnTo>
                  <a:pt x="426078" y="806820"/>
                </a:lnTo>
                <a:lnTo>
                  <a:pt x="426078" y="455373"/>
                </a:lnTo>
                <a:lnTo>
                  <a:pt x="1032265" y="380800"/>
                </a:lnTo>
                <a:lnTo>
                  <a:pt x="1036232" y="379213"/>
                </a:lnTo>
                <a:lnTo>
                  <a:pt x="1040993" y="378420"/>
                </a:lnTo>
                <a:lnTo>
                  <a:pt x="1044167" y="375248"/>
                </a:lnTo>
                <a:lnTo>
                  <a:pt x="1047341" y="371280"/>
                </a:lnTo>
                <a:lnTo>
                  <a:pt x="1051308" y="367313"/>
                </a:lnTo>
                <a:lnTo>
                  <a:pt x="1052896" y="362554"/>
                </a:lnTo>
                <a:lnTo>
                  <a:pt x="1054482" y="357000"/>
                </a:lnTo>
                <a:lnTo>
                  <a:pt x="1054482" y="352240"/>
                </a:lnTo>
                <a:lnTo>
                  <a:pt x="1054482" y="346687"/>
                </a:lnTo>
                <a:lnTo>
                  <a:pt x="1052102" y="342720"/>
                </a:lnTo>
                <a:lnTo>
                  <a:pt x="1051308" y="340341"/>
                </a:lnTo>
                <a:lnTo>
                  <a:pt x="1049721" y="337960"/>
                </a:lnTo>
                <a:lnTo>
                  <a:pt x="1046548" y="334787"/>
                </a:lnTo>
                <a:lnTo>
                  <a:pt x="1040993" y="331613"/>
                </a:lnTo>
                <a:lnTo>
                  <a:pt x="1038614" y="329233"/>
                </a:lnTo>
                <a:lnTo>
                  <a:pt x="1035440" y="327647"/>
                </a:lnTo>
                <a:lnTo>
                  <a:pt x="1030680" y="327647"/>
                </a:lnTo>
                <a:lnTo>
                  <a:pt x="1027505" y="326853"/>
                </a:lnTo>
                <a:lnTo>
                  <a:pt x="1017190" y="326060"/>
                </a:lnTo>
                <a:lnTo>
                  <a:pt x="378471" y="329233"/>
                </a:lnTo>
                <a:lnTo>
                  <a:pt x="0" y="329233"/>
                </a:lnTo>
                <a:close/>
              </a:path>
            </a:pathLst>
          </a:custGeom>
          <a:solidFill>
            <a:schemeClr val="accent4"/>
          </a:solidFill>
        </p:spPr>
        <p:txBody>
          <a:bodyPr wrap="square">
            <a:noAutofit/>
          </a:bodyPr>
          <a:lstStyle>
            <a:lvl1pPr>
              <a:defRPr sz="100">
                <a:noFill/>
              </a:defRPr>
            </a:lvl1pPr>
          </a:lstStyle>
          <a:p>
            <a:pPr lvl="0"/>
            <a:r>
              <a:rPr lang="en-US"/>
              <a:t>Click to edit Master text styles</a:t>
            </a:r>
          </a:p>
        </p:txBody>
      </p:sp>
      <p:sp>
        <p:nvSpPr>
          <p:cNvPr id="24" name="Text Placeholder 2">
            <a:extLst>
              <a:ext uri="{FF2B5EF4-FFF2-40B4-BE49-F238E27FC236}">
                <a16:creationId xmlns:a16="http://schemas.microsoft.com/office/drawing/2014/main" id="{FFA2DF89-380F-80FD-4CB3-589E494830F2}"/>
              </a:ext>
            </a:extLst>
          </p:cNvPr>
          <p:cNvSpPr>
            <a:spLocks noGrp="1"/>
          </p:cNvSpPr>
          <p:nvPr>
            <p:ph type="body" idx="1"/>
          </p:nvPr>
        </p:nvSpPr>
        <p:spPr>
          <a:xfrm>
            <a:off x="1271464"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4">
            <a:extLst>
              <a:ext uri="{FF2B5EF4-FFF2-40B4-BE49-F238E27FC236}">
                <a16:creationId xmlns:a16="http://schemas.microsoft.com/office/drawing/2014/main" id="{65997765-FC03-D6F5-7462-160B6EA7849B}"/>
              </a:ext>
            </a:extLst>
          </p:cNvPr>
          <p:cNvSpPr>
            <a:spLocks noGrp="1"/>
          </p:cNvSpPr>
          <p:nvPr>
            <p:ph type="body" sz="quarter" idx="3"/>
          </p:nvPr>
        </p:nvSpPr>
        <p:spPr>
          <a:xfrm>
            <a:off x="4583832" y="764704"/>
            <a:ext cx="3024336"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4">
            <a:extLst>
              <a:ext uri="{FF2B5EF4-FFF2-40B4-BE49-F238E27FC236}">
                <a16:creationId xmlns:a16="http://schemas.microsoft.com/office/drawing/2014/main" id="{217E712C-A63D-A3FA-6C5C-714363362A34}"/>
              </a:ext>
            </a:extLst>
          </p:cNvPr>
          <p:cNvSpPr>
            <a:spLocks noGrp="1"/>
          </p:cNvSpPr>
          <p:nvPr>
            <p:ph type="body" sz="quarter" idx="14"/>
          </p:nvPr>
        </p:nvSpPr>
        <p:spPr>
          <a:xfrm>
            <a:off x="7896528" y="764704"/>
            <a:ext cx="3024000" cy="5328591"/>
          </a:xfrm>
          <a:solidFill>
            <a:schemeClr val="bg2"/>
          </a:solidFill>
        </p:spPr>
        <p:txBody>
          <a:bodyPr lIns="288000" tIns="1656000" rIns="288000" anchor="t" anchorCtr="0"/>
          <a:lstStyle>
            <a:lvl1pPr marL="0" indent="0">
              <a:lnSpc>
                <a:spcPct val="90000"/>
              </a:lnSpc>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D5963EF1-D706-F7E0-8961-EAB2BB5BEA8F}"/>
              </a:ext>
            </a:extLst>
          </p:cNvPr>
          <p:cNvSpPr>
            <a:spLocks noGrp="1"/>
          </p:cNvSpPr>
          <p:nvPr>
            <p:ph sz="half" idx="2"/>
          </p:nvPr>
        </p:nvSpPr>
        <p:spPr>
          <a:xfrm>
            <a:off x="1559496"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7" name="Content Placeholder 5">
            <a:extLst>
              <a:ext uri="{FF2B5EF4-FFF2-40B4-BE49-F238E27FC236}">
                <a16:creationId xmlns:a16="http://schemas.microsoft.com/office/drawing/2014/main" id="{55C12F94-5CD4-8627-C435-F0F738BF8A7C}"/>
              </a:ext>
            </a:extLst>
          </p:cNvPr>
          <p:cNvSpPr>
            <a:spLocks noGrp="1"/>
          </p:cNvSpPr>
          <p:nvPr>
            <p:ph sz="quarter" idx="4"/>
          </p:nvPr>
        </p:nvSpPr>
        <p:spPr>
          <a:xfrm>
            <a:off x="4871864" y="2924944"/>
            <a:ext cx="2448272"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8" name="Content Placeholder 5">
            <a:extLst>
              <a:ext uri="{FF2B5EF4-FFF2-40B4-BE49-F238E27FC236}">
                <a16:creationId xmlns:a16="http://schemas.microsoft.com/office/drawing/2014/main" id="{C0A28AED-AE64-077A-021B-52A4AEB970C5}"/>
              </a:ext>
            </a:extLst>
          </p:cNvPr>
          <p:cNvSpPr>
            <a:spLocks noGrp="1"/>
          </p:cNvSpPr>
          <p:nvPr>
            <p:ph sz="quarter" idx="13"/>
          </p:nvPr>
        </p:nvSpPr>
        <p:spPr>
          <a:xfrm>
            <a:off x="8184232" y="2924944"/>
            <a:ext cx="2448000" cy="2951981"/>
          </a:xfrm>
        </p:spPr>
        <p:txBody>
          <a:bodyPr/>
          <a:lstStyle>
            <a:lvl1pPr>
              <a:defRPr sz="1600">
                <a:solidFill>
                  <a:schemeClr val="tx2"/>
                </a:solidFill>
              </a:defRPr>
            </a:lvl1pPr>
            <a:lvl2pPr>
              <a:defRPr sz="16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1" name="Picture Placeholder 30">
            <a:extLst>
              <a:ext uri="{FF2B5EF4-FFF2-40B4-BE49-F238E27FC236}">
                <a16:creationId xmlns:a16="http://schemas.microsoft.com/office/drawing/2014/main" id="{976D4AEA-CA75-D470-6964-F08542CF334F}"/>
              </a:ext>
            </a:extLst>
          </p:cNvPr>
          <p:cNvSpPr>
            <a:spLocks noGrp="1"/>
          </p:cNvSpPr>
          <p:nvPr>
            <p:ph type="pic" sz="quarter" idx="20" hasCustomPrompt="1"/>
          </p:nvPr>
        </p:nvSpPr>
        <p:spPr>
          <a:xfrm>
            <a:off x="1559496" y="1198032"/>
            <a:ext cx="1008683" cy="1006832"/>
          </a:xfrm>
        </p:spPr>
        <p:txBody>
          <a:bodyPr/>
          <a:lstStyle>
            <a:lvl1pPr>
              <a:defRPr sz="800">
                <a:latin typeface="+mn-lt"/>
              </a:defRPr>
            </a:lvl1pPr>
          </a:lstStyle>
          <a:p>
            <a:r>
              <a:rPr lang="en-GB" noProof="0" dirty="0"/>
              <a:t>Insert distinctive shape</a:t>
            </a:r>
          </a:p>
        </p:txBody>
      </p:sp>
      <p:sp>
        <p:nvSpPr>
          <p:cNvPr id="32" name="Picture Placeholder 30">
            <a:extLst>
              <a:ext uri="{FF2B5EF4-FFF2-40B4-BE49-F238E27FC236}">
                <a16:creationId xmlns:a16="http://schemas.microsoft.com/office/drawing/2014/main" id="{D718E08B-77EF-6ED1-ED76-0C49D6A75072}"/>
              </a:ext>
            </a:extLst>
          </p:cNvPr>
          <p:cNvSpPr>
            <a:spLocks noGrp="1"/>
          </p:cNvSpPr>
          <p:nvPr>
            <p:ph type="pic" sz="quarter" idx="21" hasCustomPrompt="1"/>
          </p:nvPr>
        </p:nvSpPr>
        <p:spPr>
          <a:xfrm>
            <a:off x="4871864"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4097" name="Picture Placeholder 30">
            <a:extLst>
              <a:ext uri="{FF2B5EF4-FFF2-40B4-BE49-F238E27FC236}">
                <a16:creationId xmlns:a16="http://schemas.microsoft.com/office/drawing/2014/main" id="{7035B94E-C5AC-617C-1488-54015219395B}"/>
              </a:ext>
            </a:extLst>
          </p:cNvPr>
          <p:cNvSpPr>
            <a:spLocks noGrp="1"/>
          </p:cNvSpPr>
          <p:nvPr>
            <p:ph type="pic" sz="quarter" idx="22" hasCustomPrompt="1"/>
          </p:nvPr>
        </p:nvSpPr>
        <p:spPr>
          <a:xfrm>
            <a:off x="8255669" y="1198032"/>
            <a:ext cx="1008683" cy="100683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800"/>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noProof="0" dirty="0"/>
              <a:t>Insert distinctive shape</a:t>
            </a:r>
          </a:p>
        </p:txBody>
      </p:sp>
      <p:sp>
        <p:nvSpPr>
          <p:cNvPr id="2" name="Date Placeholder 1">
            <a:extLst>
              <a:ext uri="{FF2B5EF4-FFF2-40B4-BE49-F238E27FC236}">
                <a16:creationId xmlns:a16="http://schemas.microsoft.com/office/drawing/2014/main" id="{E83AC43D-C2AA-9BE0-0071-21D4BE4928F2}"/>
              </a:ext>
            </a:extLst>
          </p:cNvPr>
          <p:cNvSpPr>
            <a:spLocks noGrp="1"/>
          </p:cNvSpPr>
          <p:nvPr>
            <p:ph type="dt" sz="half" idx="23"/>
          </p:nvPr>
        </p:nvSpPr>
        <p:spPr/>
        <p:txBody>
          <a:bodyPr/>
          <a:lstStyle>
            <a:lvl1pPr>
              <a:defRPr>
                <a:noFill/>
              </a:defRPr>
            </a:lvl1pPr>
          </a:lstStyle>
          <a:p>
            <a:fld id="{3D8E80BC-2C44-4CEB-A6EA-6BE1E3888356}" type="datetime5">
              <a:rPr lang="en-GB" smtClean="0"/>
              <a:t>1-Apr-26</a:t>
            </a:fld>
            <a:endParaRPr lang="fi-FI" dirty="0"/>
          </a:p>
        </p:txBody>
      </p:sp>
      <p:sp>
        <p:nvSpPr>
          <p:cNvPr id="3" name="Footer Placeholder 2">
            <a:extLst>
              <a:ext uri="{FF2B5EF4-FFF2-40B4-BE49-F238E27FC236}">
                <a16:creationId xmlns:a16="http://schemas.microsoft.com/office/drawing/2014/main" id="{A612D1E6-73E8-5609-BCE1-C64E59A2F4C6}"/>
              </a:ext>
            </a:extLst>
          </p:cNvPr>
          <p:cNvSpPr>
            <a:spLocks noGrp="1"/>
          </p:cNvSpPr>
          <p:nvPr>
            <p:ph type="ftr" sz="quarter" idx="24"/>
          </p:nvPr>
        </p:nvSpPr>
        <p:spPr/>
        <p:txBody>
          <a:bodyPr/>
          <a:lstStyle>
            <a:lvl1pPr>
              <a:defRPr>
                <a:noFill/>
              </a:defRPr>
            </a:lvl1pPr>
          </a:lstStyle>
          <a:p>
            <a:endParaRPr lang="fi-FI" dirty="0">
              <a:noFill/>
            </a:endParaRPr>
          </a:p>
        </p:txBody>
      </p:sp>
      <p:sp>
        <p:nvSpPr>
          <p:cNvPr id="4" name="Slide Number Placeholder 3">
            <a:extLst>
              <a:ext uri="{FF2B5EF4-FFF2-40B4-BE49-F238E27FC236}">
                <a16:creationId xmlns:a16="http://schemas.microsoft.com/office/drawing/2014/main" id="{E59C9BF1-31C1-9497-530B-D7F1E0B1ED6F}"/>
              </a:ext>
            </a:extLst>
          </p:cNvPr>
          <p:cNvSpPr>
            <a:spLocks noGrp="1"/>
          </p:cNvSpPr>
          <p:nvPr>
            <p:ph type="sldNum" sz="quarter" idx="25"/>
          </p:nvPr>
        </p:nvSpPr>
        <p:spPr/>
        <p:txBody>
          <a:bodyPr/>
          <a:lstStyle>
            <a:lvl1pPr>
              <a:defRPr>
                <a:noFill/>
              </a:defRPr>
            </a:lvl1pPr>
          </a:lstStyle>
          <a:p>
            <a:fld id="{186B1C15-0D00-4EF9-8058-762A129BADC9}" type="slidenum">
              <a:rPr lang="fi-FI" smtClean="0"/>
              <a:pPr/>
              <a:t>‹#›</a:t>
            </a:fld>
            <a:endParaRPr lang="fi-FI" dirty="0"/>
          </a:p>
        </p:txBody>
      </p:sp>
    </p:spTree>
    <p:extLst>
      <p:ext uri="{BB962C8B-B14F-4D97-AF65-F5344CB8AC3E}">
        <p14:creationId xmlns:p14="http://schemas.microsoft.com/office/powerpoint/2010/main" val="3714917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2423592" y="2060972"/>
            <a:ext cx="2016224" cy="719981"/>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8616280" y="2060972"/>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5519936" y="2060972"/>
            <a:ext cx="2016223"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2423592" y="4076551"/>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a:extLst>
              <a:ext uri="{FF2B5EF4-FFF2-40B4-BE49-F238E27FC236}">
                <a16:creationId xmlns:a16="http://schemas.microsoft.com/office/drawing/2014/main" id="{CEC4833F-EE4A-EA37-DBE0-086EBB07FEF9}"/>
              </a:ext>
            </a:extLst>
          </p:cNvPr>
          <p:cNvSpPr>
            <a:spLocks noGrp="1"/>
          </p:cNvSpPr>
          <p:nvPr>
            <p:ph type="body" sz="quarter" idx="16"/>
          </p:nvPr>
        </p:nvSpPr>
        <p:spPr>
          <a:xfrm>
            <a:off x="5484254" y="4076551"/>
            <a:ext cx="2051905"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1C67AB75-9530-90E6-2372-AC3F00629161}"/>
              </a:ext>
            </a:extLst>
          </p:cNvPr>
          <p:cNvSpPr>
            <a:spLocks noGrp="1"/>
          </p:cNvSpPr>
          <p:nvPr>
            <p:ph type="body" sz="quarter" idx="17"/>
          </p:nvPr>
        </p:nvSpPr>
        <p:spPr>
          <a:xfrm>
            <a:off x="8616280" y="4076551"/>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8">
            <a:extLst>
              <a:ext uri="{FF2B5EF4-FFF2-40B4-BE49-F238E27FC236}">
                <a16:creationId xmlns:a16="http://schemas.microsoft.com/office/drawing/2014/main" id="{DDF808F3-44D8-E016-20E5-75038CD12D90}"/>
              </a:ext>
            </a:extLst>
          </p:cNvPr>
          <p:cNvSpPr>
            <a:spLocks noGrp="1"/>
          </p:cNvSpPr>
          <p:nvPr>
            <p:ph type="body" sz="quarter" idx="18"/>
          </p:nvPr>
        </p:nvSpPr>
        <p:spPr>
          <a:xfrm>
            <a:off x="1559495" y="2924423"/>
            <a:ext cx="2880321"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3FD44D5D-37DD-4443-DB99-E7C6FF7D1CCE}"/>
              </a:ext>
            </a:extLst>
          </p:cNvPr>
          <p:cNvSpPr>
            <a:spLocks noGrp="1"/>
          </p:cNvSpPr>
          <p:nvPr>
            <p:ph type="body" sz="quarter" idx="19"/>
          </p:nvPr>
        </p:nvSpPr>
        <p:spPr>
          <a:xfrm>
            <a:off x="4655838" y="2924423"/>
            <a:ext cx="2880000"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819119DF-B0A1-951E-8C6F-01A22881313F}"/>
              </a:ext>
            </a:extLst>
          </p:cNvPr>
          <p:cNvSpPr>
            <a:spLocks noGrp="1"/>
          </p:cNvSpPr>
          <p:nvPr>
            <p:ph type="body" sz="quarter" idx="20"/>
          </p:nvPr>
        </p:nvSpPr>
        <p:spPr>
          <a:xfrm>
            <a:off x="7752184" y="2924423"/>
            <a:ext cx="2880321"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7F67D8BA-D65C-5562-9EF5-F7B54BFC6C8F}"/>
              </a:ext>
            </a:extLst>
          </p:cNvPr>
          <p:cNvSpPr>
            <a:spLocks noGrp="1"/>
          </p:cNvSpPr>
          <p:nvPr>
            <p:ph type="body" sz="quarter" idx="21"/>
          </p:nvPr>
        </p:nvSpPr>
        <p:spPr>
          <a:xfrm>
            <a:off x="1559497" y="4940647"/>
            <a:ext cx="2880000"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3" name="Text Placeholder 18">
            <a:extLst>
              <a:ext uri="{FF2B5EF4-FFF2-40B4-BE49-F238E27FC236}">
                <a16:creationId xmlns:a16="http://schemas.microsoft.com/office/drawing/2014/main" id="{F1278BF2-A133-A51D-AE76-57B135252C3D}"/>
              </a:ext>
            </a:extLst>
          </p:cNvPr>
          <p:cNvSpPr>
            <a:spLocks noGrp="1"/>
          </p:cNvSpPr>
          <p:nvPr>
            <p:ph type="body" sz="quarter" idx="22"/>
          </p:nvPr>
        </p:nvSpPr>
        <p:spPr>
          <a:xfrm>
            <a:off x="4655839" y="4940647"/>
            <a:ext cx="2880321" cy="936625"/>
          </a:xfrm>
        </p:spPr>
        <p:txBody>
          <a:bodyPr/>
          <a:lstStyle>
            <a:lvl1pPr>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5" name="Text Placeholder 18">
            <a:extLst>
              <a:ext uri="{FF2B5EF4-FFF2-40B4-BE49-F238E27FC236}">
                <a16:creationId xmlns:a16="http://schemas.microsoft.com/office/drawing/2014/main" id="{4F8A167A-DB62-40C0-992E-48972ECEC348}"/>
              </a:ext>
            </a:extLst>
          </p:cNvPr>
          <p:cNvSpPr>
            <a:spLocks noGrp="1"/>
          </p:cNvSpPr>
          <p:nvPr>
            <p:ph type="body" sz="quarter" idx="23"/>
          </p:nvPr>
        </p:nvSpPr>
        <p:spPr>
          <a:xfrm>
            <a:off x="7752184" y="4940647"/>
            <a:ext cx="2880321" cy="936625"/>
          </a:xfrm>
        </p:spPr>
        <p:txBody>
          <a:bodyPr/>
          <a:lstStyle>
            <a:lvl1pPr marL="0" indent="0">
              <a:spcBef>
                <a:spcPts val="200"/>
              </a:spcBef>
              <a:buFontTx/>
              <a:buNone/>
              <a:defRPr sz="1400">
                <a:solidFill>
                  <a:schemeClr val="tx2"/>
                </a:solidFill>
              </a:defRPr>
            </a:lvl1pPr>
            <a:lvl2pPr>
              <a:spcBef>
                <a:spcPts val="200"/>
              </a:spcBef>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6" name="Picture Placeholder 30">
            <a:extLst>
              <a:ext uri="{FF2B5EF4-FFF2-40B4-BE49-F238E27FC236}">
                <a16:creationId xmlns:a16="http://schemas.microsoft.com/office/drawing/2014/main" id="{1013D008-5898-F278-2F97-245D46CC73D0}"/>
              </a:ext>
            </a:extLst>
          </p:cNvPr>
          <p:cNvSpPr>
            <a:spLocks noGrp="1"/>
          </p:cNvSpPr>
          <p:nvPr>
            <p:ph type="pic" sz="quarter" idx="24"/>
          </p:nvPr>
        </p:nvSpPr>
        <p:spPr>
          <a:xfrm>
            <a:off x="1559496" y="2060972"/>
            <a:ext cx="720121" cy="718800"/>
          </a:xfrm>
        </p:spPr>
        <p:txBody>
          <a:bodyPr/>
          <a:lstStyle/>
          <a:p>
            <a:r>
              <a:rPr lang="en-US"/>
              <a:t>Click icon to add picture</a:t>
            </a:r>
            <a:endParaRPr lang="fi-FI" dirty="0"/>
          </a:p>
        </p:txBody>
      </p:sp>
      <p:sp>
        <p:nvSpPr>
          <p:cNvPr id="27" name="Picture Placeholder 30">
            <a:extLst>
              <a:ext uri="{FF2B5EF4-FFF2-40B4-BE49-F238E27FC236}">
                <a16:creationId xmlns:a16="http://schemas.microsoft.com/office/drawing/2014/main" id="{F73AA622-2666-422F-2A41-4073D1D9DC64}"/>
              </a:ext>
            </a:extLst>
          </p:cNvPr>
          <p:cNvSpPr>
            <a:spLocks noGrp="1"/>
          </p:cNvSpPr>
          <p:nvPr>
            <p:ph type="pic" sz="quarter" idx="25"/>
          </p:nvPr>
        </p:nvSpPr>
        <p:spPr>
          <a:xfrm>
            <a:off x="4655840" y="2060972"/>
            <a:ext cx="720121" cy="718800"/>
          </a:xfrm>
        </p:spPr>
        <p:txBody>
          <a:bodyPr/>
          <a:lstStyle/>
          <a:p>
            <a:r>
              <a:rPr lang="en-US"/>
              <a:t>Click icon to add picture</a:t>
            </a:r>
            <a:endParaRPr lang="fi-FI" dirty="0"/>
          </a:p>
        </p:txBody>
      </p:sp>
      <p:sp>
        <p:nvSpPr>
          <p:cNvPr id="28" name="Picture Placeholder 30">
            <a:extLst>
              <a:ext uri="{FF2B5EF4-FFF2-40B4-BE49-F238E27FC236}">
                <a16:creationId xmlns:a16="http://schemas.microsoft.com/office/drawing/2014/main" id="{27C29DE6-A6C2-7EB7-62F0-3EE015622C86}"/>
              </a:ext>
            </a:extLst>
          </p:cNvPr>
          <p:cNvSpPr>
            <a:spLocks noGrp="1"/>
          </p:cNvSpPr>
          <p:nvPr>
            <p:ph type="pic" sz="quarter" idx="26"/>
          </p:nvPr>
        </p:nvSpPr>
        <p:spPr>
          <a:xfrm>
            <a:off x="7752184" y="2060972"/>
            <a:ext cx="720121" cy="718800"/>
          </a:xfrm>
        </p:spPr>
        <p:txBody>
          <a:bodyPr/>
          <a:lstStyle/>
          <a:p>
            <a:r>
              <a:rPr lang="en-US"/>
              <a:t>Click icon to add picture</a:t>
            </a:r>
            <a:endParaRPr lang="fi-FI" dirty="0"/>
          </a:p>
        </p:txBody>
      </p:sp>
      <p:sp>
        <p:nvSpPr>
          <p:cNvPr id="29" name="Picture Placeholder 30">
            <a:extLst>
              <a:ext uri="{FF2B5EF4-FFF2-40B4-BE49-F238E27FC236}">
                <a16:creationId xmlns:a16="http://schemas.microsoft.com/office/drawing/2014/main" id="{276F92AC-BB32-98D0-A3DC-6972A2BD35FE}"/>
              </a:ext>
            </a:extLst>
          </p:cNvPr>
          <p:cNvSpPr>
            <a:spLocks noGrp="1"/>
          </p:cNvSpPr>
          <p:nvPr>
            <p:ph type="pic" sz="quarter" idx="27"/>
          </p:nvPr>
        </p:nvSpPr>
        <p:spPr>
          <a:xfrm>
            <a:off x="1559496" y="4076551"/>
            <a:ext cx="720121" cy="718800"/>
          </a:xfrm>
        </p:spPr>
        <p:txBody>
          <a:bodyPr/>
          <a:lstStyle/>
          <a:p>
            <a:r>
              <a:rPr lang="en-US"/>
              <a:t>Click icon to add picture</a:t>
            </a:r>
            <a:endParaRPr lang="fi-FI" dirty="0"/>
          </a:p>
        </p:txBody>
      </p:sp>
      <p:sp>
        <p:nvSpPr>
          <p:cNvPr id="30" name="Picture Placeholder 30">
            <a:extLst>
              <a:ext uri="{FF2B5EF4-FFF2-40B4-BE49-F238E27FC236}">
                <a16:creationId xmlns:a16="http://schemas.microsoft.com/office/drawing/2014/main" id="{0EABC451-6232-AA72-1CDD-98E9C37EB5F4}"/>
              </a:ext>
            </a:extLst>
          </p:cNvPr>
          <p:cNvSpPr>
            <a:spLocks noGrp="1"/>
          </p:cNvSpPr>
          <p:nvPr>
            <p:ph type="pic" sz="quarter" idx="28"/>
          </p:nvPr>
        </p:nvSpPr>
        <p:spPr>
          <a:xfrm>
            <a:off x="4655840" y="4076551"/>
            <a:ext cx="720121" cy="718800"/>
          </a:xfrm>
        </p:spPr>
        <p:txBody>
          <a:bodyPr/>
          <a:lstStyle/>
          <a:p>
            <a:r>
              <a:rPr lang="en-US"/>
              <a:t>Click icon to add picture</a:t>
            </a:r>
            <a:endParaRPr lang="fi-FI" dirty="0"/>
          </a:p>
        </p:txBody>
      </p:sp>
      <p:sp>
        <p:nvSpPr>
          <p:cNvPr id="31" name="Picture Placeholder 30">
            <a:extLst>
              <a:ext uri="{FF2B5EF4-FFF2-40B4-BE49-F238E27FC236}">
                <a16:creationId xmlns:a16="http://schemas.microsoft.com/office/drawing/2014/main" id="{ABF3DE46-EDC6-4B4E-7F69-DE9788E436A2}"/>
              </a:ext>
            </a:extLst>
          </p:cNvPr>
          <p:cNvSpPr>
            <a:spLocks noGrp="1"/>
          </p:cNvSpPr>
          <p:nvPr>
            <p:ph type="pic" sz="quarter" idx="29"/>
          </p:nvPr>
        </p:nvSpPr>
        <p:spPr>
          <a:xfrm>
            <a:off x="7752143" y="4076551"/>
            <a:ext cx="720121" cy="718800"/>
          </a:xfrm>
        </p:spPr>
        <p:txBody>
          <a:bodyPr/>
          <a:lstStyle/>
          <a:p>
            <a:r>
              <a:rPr lang="en-US"/>
              <a:t>Click icon to add picture</a:t>
            </a:r>
            <a:endParaRPr lang="fi-FI" dirty="0"/>
          </a:p>
        </p:txBody>
      </p:sp>
      <p:sp>
        <p:nvSpPr>
          <p:cNvPr id="4" name="Date Placeholder 3">
            <a:extLst>
              <a:ext uri="{FF2B5EF4-FFF2-40B4-BE49-F238E27FC236}">
                <a16:creationId xmlns:a16="http://schemas.microsoft.com/office/drawing/2014/main" id="{A24482D6-E758-9290-4628-64E58F838468}"/>
              </a:ext>
            </a:extLst>
          </p:cNvPr>
          <p:cNvSpPr>
            <a:spLocks noGrp="1"/>
          </p:cNvSpPr>
          <p:nvPr>
            <p:ph type="dt" sz="half" idx="30"/>
          </p:nvPr>
        </p:nvSpPr>
        <p:spPr/>
        <p:txBody>
          <a:bodyPr/>
          <a:lstStyle/>
          <a:p>
            <a:pPr algn="r"/>
            <a:fld id="{DC8DF313-344D-4B03-B5C8-26801D59D35A}" type="datetime5">
              <a:rPr lang="en-GB" smtClean="0"/>
              <a:t>1-Apr-26</a:t>
            </a:fld>
            <a:endParaRPr lang="fi-FI" dirty="0"/>
          </a:p>
        </p:txBody>
      </p:sp>
      <p:sp>
        <p:nvSpPr>
          <p:cNvPr id="6" name="Footer Placeholder 5">
            <a:extLst>
              <a:ext uri="{FF2B5EF4-FFF2-40B4-BE49-F238E27FC236}">
                <a16:creationId xmlns:a16="http://schemas.microsoft.com/office/drawing/2014/main" id="{9A88EEA5-620B-1A4C-CAC4-F73CAFA24E92}"/>
              </a:ext>
            </a:extLst>
          </p:cNvPr>
          <p:cNvSpPr>
            <a:spLocks noGrp="1"/>
          </p:cNvSpPr>
          <p:nvPr>
            <p:ph type="ftr" sz="quarter" idx="31"/>
          </p:nvPr>
        </p:nvSpPr>
        <p:spPr/>
        <p:txBody>
          <a:bodyPr/>
          <a:lstStyle/>
          <a:p>
            <a:pPr algn="r"/>
            <a:endParaRPr lang="fi-FI" dirty="0"/>
          </a:p>
        </p:txBody>
      </p:sp>
      <p:sp>
        <p:nvSpPr>
          <p:cNvPr id="11" name="Slide Number Placeholder 10">
            <a:extLst>
              <a:ext uri="{FF2B5EF4-FFF2-40B4-BE49-F238E27FC236}">
                <a16:creationId xmlns:a16="http://schemas.microsoft.com/office/drawing/2014/main" id="{3D2FE500-25C9-F9F7-2490-53B629488779}"/>
              </a:ext>
            </a:extLst>
          </p:cNvPr>
          <p:cNvSpPr>
            <a:spLocks noGrp="1"/>
          </p:cNvSpPr>
          <p:nvPr>
            <p:ph type="sldNum" sz="quarter" idx="32"/>
          </p:nvPr>
        </p:nvSpPr>
        <p:spPr/>
        <p:txBody>
          <a:bodyPr/>
          <a:lstStyle/>
          <a:p>
            <a:pPr algn="l"/>
            <a:fld id="{186B1C15-0D00-4EF9-8058-762A129BADC9}" type="slidenum">
              <a:rPr lang="fi-FI" smtClean="0"/>
              <a:pPr/>
              <a:t>‹#›</a:t>
            </a:fld>
            <a:endParaRPr lang="fi-FI" dirty="0"/>
          </a:p>
        </p:txBody>
      </p:sp>
      <p:sp>
        <p:nvSpPr>
          <p:cNvPr id="13" name="source 8">
            <a:extLst>
              <a:ext uri="{FF2B5EF4-FFF2-40B4-BE49-F238E27FC236}">
                <a16:creationId xmlns:a16="http://schemas.microsoft.com/office/drawing/2014/main" id="{39D43A05-1A61-8740-EBA5-AE7E05933A28}"/>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3015202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1991544" y="4221435"/>
            <a:ext cx="1656184" cy="428923"/>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B0A8DE9E-2067-4C06-A58C-BD025EFE4C7D}"/>
              </a:ext>
            </a:extLst>
          </p:cNvPr>
          <p:cNvSpPr>
            <a:spLocks noGrp="1"/>
          </p:cNvSpPr>
          <p:nvPr>
            <p:ph type="body" sz="quarter" idx="3"/>
          </p:nvPr>
        </p:nvSpPr>
        <p:spPr>
          <a:xfrm>
            <a:off x="6888088" y="4221435"/>
            <a:ext cx="1656184" cy="432048"/>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p:txBody>
          <a:bodyPr/>
          <a:lstStyle/>
          <a:p>
            <a:r>
              <a:rPr lang="en-US"/>
              <a:t>Click to edit Master title style</a:t>
            </a:r>
            <a:endParaRPr lang="fi-FI"/>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4439815" y="4221435"/>
            <a:ext cx="1656185" cy="429022"/>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9336360" y="4221435"/>
            <a:ext cx="1656184" cy="432048"/>
          </a:xfrm>
        </p:spPr>
        <p:txBody>
          <a:bodyPr anchor="t"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30">
            <a:extLst>
              <a:ext uri="{FF2B5EF4-FFF2-40B4-BE49-F238E27FC236}">
                <a16:creationId xmlns:a16="http://schemas.microsoft.com/office/drawing/2014/main" id="{1013D008-5898-F278-2F97-245D46CC73D0}"/>
              </a:ext>
            </a:extLst>
          </p:cNvPr>
          <p:cNvSpPr>
            <a:spLocks noGrp="1"/>
          </p:cNvSpPr>
          <p:nvPr>
            <p:ph type="pic" sz="quarter" idx="24"/>
          </p:nvPr>
        </p:nvSpPr>
        <p:spPr>
          <a:xfrm>
            <a:off x="1416050" y="2062028"/>
            <a:ext cx="2019095" cy="2015391"/>
          </a:xfrm>
          <a:solidFill>
            <a:schemeClr val="bg1">
              <a:lumMod val="95000"/>
            </a:schemeClr>
          </a:solidFill>
        </p:spPr>
        <p:txBody>
          <a:bodyPr/>
          <a:lstStyle/>
          <a:p>
            <a:r>
              <a:rPr lang="en-US"/>
              <a:t>Click icon to add picture</a:t>
            </a:r>
            <a:endParaRPr lang="fi-FI" dirty="0"/>
          </a:p>
        </p:txBody>
      </p:sp>
      <p:sp>
        <p:nvSpPr>
          <p:cNvPr id="27" name="Picture Placeholder 30">
            <a:extLst>
              <a:ext uri="{FF2B5EF4-FFF2-40B4-BE49-F238E27FC236}">
                <a16:creationId xmlns:a16="http://schemas.microsoft.com/office/drawing/2014/main" id="{F73AA622-2666-422F-2A41-4073D1D9DC64}"/>
              </a:ext>
            </a:extLst>
          </p:cNvPr>
          <p:cNvSpPr>
            <a:spLocks noGrp="1"/>
          </p:cNvSpPr>
          <p:nvPr>
            <p:ph type="pic" sz="quarter" idx="25"/>
          </p:nvPr>
        </p:nvSpPr>
        <p:spPr>
          <a:xfrm>
            <a:off x="3861014" y="2062161"/>
            <a:ext cx="2018962" cy="2015258"/>
          </a:xfrm>
          <a:solidFill>
            <a:schemeClr val="bg1">
              <a:lumMod val="95000"/>
            </a:schemeClr>
          </a:solidFill>
        </p:spPr>
        <p:txBody>
          <a:bodyPr/>
          <a:lstStyle/>
          <a:p>
            <a:r>
              <a:rPr lang="en-US"/>
              <a:t>Click icon to add picture</a:t>
            </a:r>
            <a:endParaRPr lang="fi-FI" dirty="0"/>
          </a:p>
        </p:txBody>
      </p:sp>
      <p:sp>
        <p:nvSpPr>
          <p:cNvPr id="28" name="Picture Placeholder 30">
            <a:extLst>
              <a:ext uri="{FF2B5EF4-FFF2-40B4-BE49-F238E27FC236}">
                <a16:creationId xmlns:a16="http://schemas.microsoft.com/office/drawing/2014/main" id="{27C29DE6-A6C2-7EB7-62F0-3EE015622C86}"/>
              </a:ext>
            </a:extLst>
          </p:cNvPr>
          <p:cNvSpPr>
            <a:spLocks noGrp="1"/>
          </p:cNvSpPr>
          <p:nvPr>
            <p:ph type="pic" sz="quarter" idx="26"/>
          </p:nvPr>
        </p:nvSpPr>
        <p:spPr>
          <a:xfrm>
            <a:off x="6312024" y="2065175"/>
            <a:ext cx="2015942" cy="2012244"/>
          </a:xfrm>
          <a:solidFill>
            <a:schemeClr val="bg1">
              <a:lumMod val="95000"/>
            </a:schemeClr>
          </a:solidFill>
        </p:spPr>
        <p:txBody>
          <a:bodyPr/>
          <a:lstStyle/>
          <a:p>
            <a:r>
              <a:rPr lang="en-US"/>
              <a:t>Click icon to add picture</a:t>
            </a:r>
            <a:endParaRPr lang="fi-FI" dirty="0"/>
          </a:p>
        </p:txBody>
      </p:sp>
      <p:sp>
        <p:nvSpPr>
          <p:cNvPr id="29" name="Picture Placeholder 30">
            <a:extLst>
              <a:ext uri="{FF2B5EF4-FFF2-40B4-BE49-F238E27FC236}">
                <a16:creationId xmlns:a16="http://schemas.microsoft.com/office/drawing/2014/main" id="{276F92AC-BB32-98D0-A3DC-6972A2BD35FE}"/>
              </a:ext>
            </a:extLst>
          </p:cNvPr>
          <p:cNvSpPr>
            <a:spLocks noGrp="1"/>
          </p:cNvSpPr>
          <p:nvPr>
            <p:ph type="pic" sz="quarter" idx="27"/>
          </p:nvPr>
        </p:nvSpPr>
        <p:spPr>
          <a:xfrm>
            <a:off x="8756021" y="2061195"/>
            <a:ext cx="2019929" cy="2016224"/>
          </a:xfrm>
          <a:solidFill>
            <a:schemeClr val="bg1">
              <a:lumMod val="95000"/>
            </a:schemeClr>
          </a:solidFill>
        </p:spPr>
        <p:txBody>
          <a:bodyPr/>
          <a:lstStyle/>
          <a:p>
            <a:r>
              <a:rPr lang="en-US"/>
              <a:t>Click icon to add picture</a:t>
            </a:r>
            <a:endParaRPr lang="fi-FI" dirty="0"/>
          </a:p>
        </p:txBody>
      </p:sp>
      <p:sp>
        <p:nvSpPr>
          <p:cNvPr id="13" name="Text Placeholder 12">
            <a:extLst>
              <a:ext uri="{FF2B5EF4-FFF2-40B4-BE49-F238E27FC236}">
                <a16:creationId xmlns:a16="http://schemas.microsoft.com/office/drawing/2014/main" id="{F0CD1034-66DE-4AB5-607B-CE3FAA76FBA5}"/>
              </a:ext>
            </a:extLst>
          </p:cNvPr>
          <p:cNvSpPr>
            <a:spLocks noGrp="1"/>
          </p:cNvSpPr>
          <p:nvPr>
            <p:ph type="body" sz="quarter" idx="28"/>
          </p:nvPr>
        </p:nvSpPr>
        <p:spPr>
          <a:xfrm>
            <a:off x="1416050"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4" name="Text Placeholder 12">
            <a:extLst>
              <a:ext uri="{FF2B5EF4-FFF2-40B4-BE49-F238E27FC236}">
                <a16:creationId xmlns:a16="http://schemas.microsoft.com/office/drawing/2014/main" id="{2DD7FFE8-4B8F-1218-609D-AB3DAB2627F6}"/>
              </a:ext>
            </a:extLst>
          </p:cNvPr>
          <p:cNvSpPr>
            <a:spLocks noGrp="1"/>
          </p:cNvSpPr>
          <p:nvPr>
            <p:ph type="body" sz="quarter" idx="29"/>
          </p:nvPr>
        </p:nvSpPr>
        <p:spPr>
          <a:xfrm>
            <a:off x="3863975"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5" name="Text Placeholder 12">
            <a:extLst>
              <a:ext uri="{FF2B5EF4-FFF2-40B4-BE49-F238E27FC236}">
                <a16:creationId xmlns:a16="http://schemas.microsoft.com/office/drawing/2014/main" id="{731B8FAC-4EAA-C5F5-EBDB-3F22BE72D00C}"/>
              </a:ext>
            </a:extLst>
          </p:cNvPr>
          <p:cNvSpPr>
            <a:spLocks noGrp="1"/>
          </p:cNvSpPr>
          <p:nvPr>
            <p:ph type="body" sz="quarter" idx="30"/>
          </p:nvPr>
        </p:nvSpPr>
        <p:spPr>
          <a:xfrm>
            <a:off x="6312024"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8" name="Text Placeholder 12">
            <a:extLst>
              <a:ext uri="{FF2B5EF4-FFF2-40B4-BE49-F238E27FC236}">
                <a16:creationId xmlns:a16="http://schemas.microsoft.com/office/drawing/2014/main" id="{059E31D7-0352-0247-295A-A808C3065348}"/>
              </a:ext>
            </a:extLst>
          </p:cNvPr>
          <p:cNvSpPr>
            <a:spLocks noGrp="1"/>
          </p:cNvSpPr>
          <p:nvPr>
            <p:ph type="body" sz="quarter" idx="31"/>
          </p:nvPr>
        </p:nvSpPr>
        <p:spPr>
          <a:xfrm>
            <a:off x="8760519" y="4868888"/>
            <a:ext cx="2232025" cy="1008038"/>
          </a:xfrm>
        </p:spPr>
        <p:txBody>
          <a:bodyPr/>
          <a:lstStyle>
            <a:lvl1pPr marL="0" indent="0">
              <a:spcBef>
                <a:spcPts val="200"/>
              </a:spcBef>
              <a:buFontTx/>
              <a:buNone/>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24" name="Text Placeholder 16">
            <a:extLst>
              <a:ext uri="{FF2B5EF4-FFF2-40B4-BE49-F238E27FC236}">
                <a16:creationId xmlns:a16="http://schemas.microsoft.com/office/drawing/2014/main" id="{E6283B3A-0491-85B5-4173-0F0134F76560}"/>
              </a:ext>
            </a:extLst>
          </p:cNvPr>
          <p:cNvSpPr>
            <a:spLocks noGrp="1" noChangeAspect="1"/>
          </p:cNvSpPr>
          <p:nvPr>
            <p:ph type="body" sz="quarter" idx="32" hasCustomPrompt="1"/>
          </p:nvPr>
        </p:nvSpPr>
        <p:spPr>
          <a:xfrm>
            <a:off x="1445072"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1.</a:t>
            </a:r>
          </a:p>
        </p:txBody>
      </p:sp>
      <p:sp>
        <p:nvSpPr>
          <p:cNvPr id="32" name="Text Placeholder 16">
            <a:extLst>
              <a:ext uri="{FF2B5EF4-FFF2-40B4-BE49-F238E27FC236}">
                <a16:creationId xmlns:a16="http://schemas.microsoft.com/office/drawing/2014/main" id="{2101C172-9BC1-9338-807B-3637CA79B946}"/>
              </a:ext>
            </a:extLst>
          </p:cNvPr>
          <p:cNvSpPr>
            <a:spLocks noGrp="1" noChangeAspect="1"/>
          </p:cNvSpPr>
          <p:nvPr>
            <p:ph type="body" sz="quarter" idx="33" hasCustomPrompt="1"/>
          </p:nvPr>
        </p:nvSpPr>
        <p:spPr>
          <a:xfrm>
            <a:off x="3863800"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2.</a:t>
            </a:r>
          </a:p>
        </p:txBody>
      </p:sp>
      <p:sp>
        <p:nvSpPr>
          <p:cNvPr id="33" name="Text Placeholder 16">
            <a:extLst>
              <a:ext uri="{FF2B5EF4-FFF2-40B4-BE49-F238E27FC236}">
                <a16:creationId xmlns:a16="http://schemas.microsoft.com/office/drawing/2014/main" id="{C34B916E-8A3B-BC59-F435-FF3612DA4EF5}"/>
              </a:ext>
            </a:extLst>
          </p:cNvPr>
          <p:cNvSpPr>
            <a:spLocks noGrp="1" noChangeAspect="1"/>
          </p:cNvSpPr>
          <p:nvPr>
            <p:ph type="body" sz="quarter" idx="34" hasCustomPrompt="1"/>
          </p:nvPr>
        </p:nvSpPr>
        <p:spPr>
          <a:xfrm>
            <a:off x="6312072"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3.</a:t>
            </a:r>
          </a:p>
        </p:txBody>
      </p:sp>
      <p:sp>
        <p:nvSpPr>
          <p:cNvPr id="34" name="Text Placeholder 16">
            <a:extLst>
              <a:ext uri="{FF2B5EF4-FFF2-40B4-BE49-F238E27FC236}">
                <a16:creationId xmlns:a16="http://schemas.microsoft.com/office/drawing/2014/main" id="{6BB899C4-B441-09C8-4718-B04D03206E49}"/>
              </a:ext>
            </a:extLst>
          </p:cNvPr>
          <p:cNvSpPr>
            <a:spLocks noGrp="1" noChangeAspect="1"/>
          </p:cNvSpPr>
          <p:nvPr>
            <p:ph type="body" sz="quarter" idx="35" hasCustomPrompt="1"/>
          </p:nvPr>
        </p:nvSpPr>
        <p:spPr>
          <a:xfrm>
            <a:off x="8760344" y="4221435"/>
            <a:ext cx="432000" cy="432000"/>
          </a:xfrm>
          <a:solidFill>
            <a:schemeClr val="accent1"/>
          </a:solidFill>
        </p:spPr>
        <p:txBody>
          <a:bodyPr wrap="none" tIns="0" anchor="ctr" anchorCtr="0"/>
          <a:lstStyle>
            <a:lvl1pPr marL="0" indent="0" algn="ctr">
              <a:lnSpc>
                <a:spcPct val="100000"/>
              </a:lnSpc>
              <a:spcBef>
                <a:spcPts val="0"/>
              </a:spcBef>
              <a:buFontTx/>
              <a:buNone/>
              <a:defRPr sz="2400" b="1">
                <a:solidFill>
                  <a:schemeClr val="bg1"/>
                </a:solidFill>
                <a:latin typeface="+mn-lt"/>
              </a:defRPr>
            </a:lvl1pPr>
            <a:lvl2pPr marL="0" indent="0" algn="ctr">
              <a:lnSpc>
                <a:spcPct val="80000"/>
              </a:lnSpc>
              <a:spcBef>
                <a:spcPts val="0"/>
              </a:spcBef>
              <a:buFontTx/>
              <a:buNone/>
              <a:defRPr sz="2000" b="1">
                <a:solidFill>
                  <a:schemeClr val="bg1"/>
                </a:solidFill>
                <a:latin typeface="+mn-lt"/>
              </a:defRPr>
            </a:lvl2pPr>
            <a:lvl3pPr marL="0" indent="0">
              <a:buFontTx/>
              <a:buNone/>
              <a:defRPr sz="1400"/>
            </a:lvl3pPr>
            <a:lvl4pPr marL="0" indent="0">
              <a:buFontTx/>
              <a:buNone/>
              <a:defRPr sz="1400"/>
            </a:lvl4pPr>
            <a:lvl5pPr marL="0" indent="0">
              <a:buFontTx/>
              <a:buNone/>
              <a:defRPr sz="1400"/>
            </a:lvl5pPr>
            <a:lvl6pPr marL="0" indent="0">
              <a:buFontTx/>
              <a:buNone/>
              <a:defRPr sz="1400"/>
            </a:lvl6pPr>
            <a:lvl7pPr marL="0" indent="0">
              <a:buFontTx/>
              <a:buNone/>
              <a:defRPr sz="1400"/>
            </a:lvl7pPr>
            <a:lvl8pPr marL="0" indent="0">
              <a:buFontTx/>
              <a:buNone/>
              <a:defRPr sz="1400"/>
            </a:lvl8pPr>
            <a:lvl9pPr marL="0" indent="0">
              <a:buFontTx/>
              <a:buNone/>
              <a:defRPr sz="1400"/>
            </a:lvl9pPr>
          </a:lstStyle>
          <a:p>
            <a:pPr lvl="0"/>
            <a:r>
              <a:rPr lang="en-GB" dirty="0"/>
              <a:t>4.</a:t>
            </a:r>
          </a:p>
        </p:txBody>
      </p:sp>
      <p:sp>
        <p:nvSpPr>
          <p:cNvPr id="4" name="Date Placeholder 3">
            <a:extLst>
              <a:ext uri="{FF2B5EF4-FFF2-40B4-BE49-F238E27FC236}">
                <a16:creationId xmlns:a16="http://schemas.microsoft.com/office/drawing/2014/main" id="{705AAF0A-8B84-0D5C-FE4A-381182A7445C}"/>
              </a:ext>
            </a:extLst>
          </p:cNvPr>
          <p:cNvSpPr>
            <a:spLocks noGrp="1"/>
          </p:cNvSpPr>
          <p:nvPr>
            <p:ph type="dt" sz="half" idx="36"/>
          </p:nvPr>
        </p:nvSpPr>
        <p:spPr/>
        <p:txBody>
          <a:bodyPr/>
          <a:lstStyle/>
          <a:p>
            <a:pPr algn="r"/>
            <a:fld id="{4D3DDA43-0C52-48F1-9ED2-37604B3ADFA9}" type="datetime5">
              <a:rPr lang="en-GB" smtClean="0"/>
              <a:t>1-Apr-26</a:t>
            </a:fld>
            <a:endParaRPr lang="fi-FI" dirty="0"/>
          </a:p>
        </p:txBody>
      </p:sp>
      <p:sp>
        <p:nvSpPr>
          <p:cNvPr id="6" name="Footer Placeholder 5">
            <a:extLst>
              <a:ext uri="{FF2B5EF4-FFF2-40B4-BE49-F238E27FC236}">
                <a16:creationId xmlns:a16="http://schemas.microsoft.com/office/drawing/2014/main" id="{322BD0FF-F5D2-1737-2C6F-8BE36C4112D9}"/>
              </a:ext>
            </a:extLst>
          </p:cNvPr>
          <p:cNvSpPr>
            <a:spLocks noGrp="1"/>
          </p:cNvSpPr>
          <p:nvPr>
            <p:ph type="ftr" sz="quarter" idx="37"/>
          </p:nvPr>
        </p:nvSpPr>
        <p:spPr/>
        <p:txBody>
          <a:bodyPr/>
          <a:lstStyle/>
          <a:p>
            <a:pPr algn="r"/>
            <a:endParaRPr lang="fi-FI" dirty="0"/>
          </a:p>
        </p:txBody>
      </p:sp>
      <p:sp>
        <p:nvSpPr>
          <p:cNvPr id="11" name="Slide Number Placeholder 10">
            <a:extLst>
              <a:ext uri="{FF2B5EF4-FFF2-40B4-BE49-F238E27FC236}">
                <a16:creationId xmlns:a16="http://schemas.microsoft.com/office/drawing/2014/main" id="{60FA395B-7E47-F5F9-FCDD-B0A081F759F8}"/>
              </a:ext>
            </a:extLst>
          </p:cNvPr>
          <p:cNvSpPr>
            <a:spLocks noGrp="1"/>
          </p:cNvSpPr>
          <p:nvPr>
            <p:ph type="sldNum" sz="quarter" idx="38"/>
          </p:nvPr>
        </p:nvSpPr>
        <p:spPr/>
        <p:txBody>
          <a:bodyPr/>
          <a:lstStyle/>
          <a:p>
            <a:pPr algn="l"/>
            <a:fld id="{186B1C15-0D00-4EF9-8058-762A129BADC9}" type="slidenum">
              <a:rPr lang="fi-FI" smtClean="0"/>
              <a:pPr/>
              <a:t>‹#›</a:t>
            </a:fld>
            <a:endParaRPr lang="fi-FI" dirty="0"/>
          </a:p>
        </p:txBody>
      </p:sp>
      <p:sp>
        <p:nvSpPr>
          <p:cNvPr id="16" name="source 8">
            <a:extLst>
              <a:ext uri="{FF2B5EF4-FFF2-40B4-BE49-F238E27FC236}">
                <a16:creationId xmlns:a16="http://schemas.microsoft.com/office/drawing/2014/main" id="{D22C7255-53EA-598C-46B7-403764F8E026}"/>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1152356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F75E-F0BC-1985-DFD6-E1609745B1E5}"/>
              </a:ext>
            </a:extLst>
          </p:cNvPr>
          <p:cNvSpPr>
            <a:spLocks noGrp="1"/>
          </p:cNvSpPr>
          <p:nvPr>
            <p:ph type="title"/>
          </p:nvPr>
        </p:nvSpPr>
        <p:spPr/>
        <p:txBody>
          <a:bodyPr/>
          <a:lstStyle/>
          <a:p>
            <a:r>
              <a:rPr lang="en-US"/>
              <a:t>Click to edit Master title style</a:t>
            </a:r>
            <a:endParaRPr lang="fi-FI"/>
          </a:p>
        </p:txBody>
      </p:sp>
      <p:grpSp>
        <p:nvGrpSpPr>
          <p:cNvPr id="8" name="Group 206">
            <a:extLst>
              <a:ext uri="{FF2B5EF4-FFF2-40B4-BE49-F238E27FC236}">
                <a16:creationId xmlns:a16="http://schemas.microsoft.com/office/drawing/2014/main" id="{D4ABC415-5521-74E1-40F7-42B53FEE043C}"/>
              </a:ext>
            </a:extLst>
          </p:cNvPr>
          <p:cNvGrpSpPr>
            <a:grpSpLocks/>
          </p:cNvGrpSpPr>
          <p:nvPr userDrawn="1"/>
        </p:nvGrpSpPr>
        <p:grpSpPr bwMode="auto">
          <a:xfrm>
            <a:off x="1284289" y="1196752"/>
            <a:ext cx="9621839" cy="4833940"/>
            <a:chOff x="809" y="772"/>
            <a:chExt cx="6061" cy="3045"/>
          </a:xfrm>
        </p:grpSpPr>
        <p:sp>
          <p:nvSpPr>
            <p:cNvPr id="36" name="Freeform 6">
              <a:extLst>
                <a:ext uri="{FF2B5EF4-FFF2-40B4-BE49-F238E27FC236}">
                  <a16:creationId xmlns:a16="http://schemas.microsoft.com/office/drawing/2014/main" id="{0B6DF76C-F49C-7350-F5C7-3ABF41D6AAC9}"/>
                </a:ext>
              </a:extLst>
            </p:cNvPr>
            <p:cNvSpPr>
              <a:spLocks/>
            </p:cNvSpPr>
            <p:nvPr userDrawn="1"/>
          </p:nvSpPr>
          <p:spPr bwMode="auto">
            <a:xfrm>
              <a:off x="3904" y="1003"/>
              <a:ext cx="189" cy="202"/>
            </a:xfrm>
            <a:custGeom>
              <a:avLst/>
              <a:gdLst>
                <a:gd name="T0" fmla="*/ 250 w 378"/>
                <a:gd name="T1" fmla="*/ 39 h 404"/>
                <a:gd name="T2" fmla="*/ 239 w 378"/>
                <a:gd name="T3" fmla="*/ 61 h 404"/>
                <a:gd name="T4" fmla="*/ 269 w 378"/>
                <a:gd name="T5" fmla="*/ 76 h 404"/>
                <a:gd name="T6" fmla="*/ 290 w 378"/>
                <a:gd name="T7" fmla="*/ 98 h 404"/>
                <a:gd name="T8" fmla="*/ 269 w 378"/>
                <a:gd name="T9" fmla="*/ 120 h 404"/>
                <a:gd name="T10" fmla="*/ 301 w 378"/>
                <a:gd name="T11" fmla="*/ 154 h 404"/>
                <a:gd name="T12" fmla="*/ 301 w 378"/>
                <a:gd name="T13" fmla="*/ 199 h 404"/>
                <a:gd name="T14" fmla="*/ 317 w 378"/>
                <a:gd name="T15" fmla="*/ 207 h 404"/>
                <a:gd name="T16" fmla="*/ 321 w 378"/>
                <a:gd name="T17" fmla="*/ 223 h 404"/>
                <a:gd name="T18" fmla="*/ 337 w 378"/>
                <a:gd name="T19" fmla="*/ 237 h 404"/>
                <a:gd name="T20" fmla="*/ 325 w 378"/>
                <a:gd name="T21" fmla="*/ 251 h 404"/>
                <a:gd name="T22" fmla="*/ 364 w 378"/>
                <a:gd name="T23" fmla="*/ 270 h 404"/>
                <a:gd name="T24" fmla="*/ 378 w 378"/>
                <a:gd name="T25" fmla="*/ 284 h 404"/>
                <a:gd name="T26" fmla="*/ 372 w 378"/>
                <a:gd name="T27" fmla="*/ 297 h 404"/>
                <a:gd name="T28" fmla="*/ 330 w 378"/>
                <a:gd name="T29" fmla="*/ 338 h 404"/>
                <a:gd name="T30" fmla="*/ 276 w 378"/>
                <a:gd name="T31" fmla="*/ 380 h 404"/>
                <a:gd name="T32" fmla="*/ 209 w 378"/>
                <a:gd name="T33" fmla="*/ 388 h 404"/>
                <a:gd name="T34" fmla="*/ 149 w 378"/>
                <a:gd name="T35" fmla="*/ 404 h 404"/>
                <a:gd name="T36" fmla="*/ 118 w 378"/>
                <a:gd name="T37" fmla="*/ 399 h 404"/>
                <a:gd name="T38" fmla="*/ 110 w 378"/>
                <a:gd name="T39" fmla="*/ 387 h 404"/>
                <a:gd name="T40" fmla="*/ 71 w 378"/>
                <a:gd name="T41" fmla="*/ 377 h 404"/>
                <a:gd name="T42" fmla="*/ 67 w 378"/>
                <a:gd name="T43" fmla="*/ 362 h 404"/>
                <a:gd name="T44" fmla="*/ 71 w 378"/>
                <a:gd name="T45" fmla="*/ 337 h 404"/>
                <a:gd name="T46" fmla="*/ 58 w 378"/>
                <a:gd name="T47" fmla="*/ 319 h 404"/>
                <a:gd name="T48" fmla="*/ 50 w 378"/>
                <a:gd name="T49" fmla="*/ 294 h 404"/>
                <a:gd name="T50" fmla="*/ 82 w 378"/>
                <a:gd name="T51" fmla="*/ 261 h 404"/>
                <a:gd name="T52" fmla="*/ 111 w 378"/>
                <a:gd name="T53" fmla="*/ 243 h 404"/>
                <a:gd name="T54" fmla="*/ 145 w 378"/>
                <a:gd name="T55" fmla="*/ 206 h 404"/>
                <a:gd name="T56" fmla="*/ 169 w 378"/>
                <a:gd name="T57" fmla="*/ 198 h 404"/>
                <a:gd name="T58" fmla="*/ 165 w 378"/>
                <a:gd name="T59" fmla="*/ 179 h 404"/>
                <a:gd name="T60" fmla="*/ 127 w 378"/>
                <a:gd name="T61" fmla="*/ 166 h 404"/>
                <a:gd name="T62" fmla="*/ 108 w 378"/>
                <a:gd name="T63" fmla="*/ 138 h 404"/>
                <a:gd name="T64" fmla="*/ 115 w 378"/>
                <a:gd name="T65" fmla="*/ 127 h 404"/>
                <a:gd name="T66" fmla="*/ 95 w 378"/>
                <a:gd name="T67" fmla="*/ 101 h 404"/>
                <a:gd name="T68" fmla="*/ 98 w 378"/>
                <a:gd name="T69" fmla="*/ 82 h 404"/>
                <a:gd name="T70" fmla="*/ 69 w 378"/>
                <a:gd name="T71" fmla="*/ 65 h 404"/>
                <a:gd name="T72" fmla="*/ 45 w 378"/>
                <a:gd name="T73" fmla="*/ 59 h 404"/>
                <a:gd name="T74" fmla="*/ 0 w 378"/>
                <a:gd name="T75" fmla="*/ 39 h 404"/>
                <a:gd name="T76" fmla="*/ 29 w 378"/>
                <a:gd name="T77" fmla="*/ 30 h 404"/>
                <a:gd name="T78" fmla="*/ 55 w 378"/>
                <a:gd name="T79" fmla="*/ 51 h 404"/>
                <a:gd name="T80" fmla="*/ 98 w 378"/>
                <a:gd name="T81" fmla="*/ 49 h 404"/>
                <a:gd name="T82" fmla="*/ 132 w 378"/>
                <a:gd name="T83" fmla="*/ 57 h 404"/>
                <a:gd name="T84" fmla="*/ 155 w 378"/>
                <a:gd name="T85" fmla="*/ 41 h 404"/>
                <a:gd name="T86" fmla="*/ 157 w 378"/>
                <a:gd name="T87" fmla="*/ 16 h 404"/>
                <a:gd name="T88" fmla="*/ 170 w 378"/>
                <a:gd name="T89" fmla="*/ 5 h 404"/>
                <a:gd name="T90" fmla="*/ 210 w 378"/>
                <a:gd name="T91" fmla="*/ 0 h 404"/>
                <a:gd name="T92" fmla="*/ 250 w 378"/>
                <a:gd name="T93" fmla="*/ 14 h 404"/>
                <a:gd name="T94" fmla="*/ 250 w 378"/>
                <a:gd name="T95" fmla="*/ 3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404">
                  <a:moveTo>
                    <a:pt x="250" y="39"/>
                  </a:moveTo>
                  <a:lnTo>
                    <a:pt x="239" y="61"/>
                  </a:lnTo>
                  <a:lnTo>
                    <a:pt x="269" y="76"/>
                  </a:lnTo>
                  <a:lnTo>
                    <a:pt x="290" y="98"/>
                  </a:lnTo>
                  <a:lnTo>
                    <a:pt x="269" y="120"/>
                  </a:lnTo>
                  <a:lnTo>
                    <a:pt x="301" y="154"/>
                  </a:lnTo>
                  <a:lnTo>
                    <a:pt x="301" y="199"/>
                  </a:lnTo>
                  <a:lnTo>
                    <a:pt x="317" y="207"/>
                  </a:lnTo>
                  <a:lnTo>
                    <a:pt x="321" y="223"/>
                  </a:lnTo>
                  <a:lnTo>
                    <a:pt x="337" y="237"/>
                  </a:lnTo>
                  <a:lnTo>
                    <a:pt x="325" y="251"/>
                  </a:lnTo>
                  <a:lnTo>
                    <a:pt x="364" y="270"/>
                  </a:lnTo>
                  <a:lnTo>
                    <a:pt x="378" y="284"/>
                  </a:lnTo>
                  <a:lnTo>
                    <a:pt x="372" y="297"/>
                  </a:lnTo>
                  <a:lnTo>
                    <a:pt x="330" y="338"/>
                  </a:lnTo>
                  <a:lnTo>
                    <a:pt x="276" y="380"/>
                  </a:lnTo>
                  <a:lnTo>
                    <a:pt x="209" y="388"/>
                  </a:lnTo>
                  <a:lnTo>
                    <a:pt x="149" y="404"/>
                  </a:lnTo>
                  <a:lnTo>
                    <a:pt x="118" y="399"/>
                  </a:lnTo>
                  <a:lnTo>
                    <a:pt x="110" y="387"/>
                  </a:lnTo>
                  <a:lnTo>
                    <a:pt x="71" y="377"/>
                  </a:lnTo>
                  <a:lnTo>
                    <a:pt x="67" y="362"/>
                  </a:lnTo>
                  <a:lnTo>
                    <a:pt x="71" y="337"/>
                  </a:lnTo>
                  <a:lnTo>
                    <a:pt x="58" y="319"/>
                  </a:lnTo>
                  <a:lnTo>
                    <a:pt x="50" y="294"/>
                  </a:lnTo>
                  <a:lnTo>
                    <a:pt x="82" y="261"/>
                  </a:lnTo>
                  <a:lnTo>
                    <a:pt x="111" y="243"/>
                  </a:lnTo>
                  <a:lnTo>
                    <a:pt x="145" y="206"/>
                  </a:lnTo>
                  <a:lnTo>
                    <a:pt x="169" y="198"/>
                  </a:lnTo>
                  <a:lnTo>
                    <a:pt x="165" y="179"/>
                  </a:lnTo>
                  <a:lnTo>
                    <a:pt x="127" y="166"/>
                  </a:lnTo>
                  <a:lnTo>
                    <a:pt x="108" y="138"/>
                  </a:lnTo>
                  <a:lnTo>
                    <a:pt x="115" y="127"/>
                  </a:lnTo>
                  <a:lnTo>
                    <a:pt x="95" y="101"/>
                  </a:lnTo>
                  <a:lnTo>
                    <a:pt x="98" y="82"/>
                  </a:lnTo>
                  <a:lnTo>
                    <a:pt x="69" y="65"/>
                  </a:lnTo>
                  <a:lnTo>
                    <a:pt x="45" y="59"/>
                  </a:lnTo>
                  <a:lnTo>
                    <a:pt x="0" y="39"/>
                  </a:lnTo>
                  <a:lnTo>
                    <a:pt x="29" y="30"/>
                  </a:lnTo>
                  <a:lnTo>
                    <a:pt x="55" y="51"/>
                  </a:lnTo>
                  <a:lnTo>
                    <a:pt x="98" y="49"/>
                  </a:lnTo>
                  <a:lnTo>
                    <a:pt x="132" y="57"/>
                  </a:lnTo>
                  <a:lnTo>
                    <a:pt x="155" y="41"/>
                  </a:lnTo>
                  <a:lnTo>
                    <a:pt x="157" y="16"/>
                  </a:lnTo>
                  <a:lnTo>
                    <a:pt x="170" y="5"/>
                  </a:lnTo>
                  <a:lnTo>
                    <a:pt x="210" y="0"/>
                  </a:lnTo>
                  <a:lnTo>
                    <a:pt x="250" y="14"/>
                  </a:lnTo>
                  <a:lnTo>
                    <a:pt x="250" y="39"/>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7" name="Freeform 7">
              <a:extLst>
                <a:ext uri="{FF2B5EF4-FFF2-40B4-BE49-F238E27FC236}">
                  <a16:creationId xmlns:a16="http://schemas.microsoft.com/office/drawing/2014/main" id="{7D9304A1-A5CB-F66F-E4FA-83D52E3E20A9}"/>
                </a:ext>
              </a:extLst>
            </p:cNvPr>
            <p:cNvSpPr>
              <a:spLocks noEditPoints="1"/>
            </p:cNvSpPr>
            <p:nvPr userDrawn="1"/>
          </p:nvSpPr>
          <p:spPr bwMode="auto">
            <a:xfrm>
              <a:off x="833" y="980"/>
              <a:ext cx="1573" cy="1004"/>
            </a:xfrm>
            <a:custGeom>
              <a:avLst/>
              <a:gdLst>
                <a:gd name="T0" fmla="*/ 153 w 3147"/>
                <a:gd name="T1" fmla="*/ 301 h 2008"/>
                <a:gd name="T2" fmla="*/ 1093 w 3147"/>
                <a:gd name="T3" fmla="*/ 317 h 2008"/>
                <a:gd name="T4" fmla="*/ 1151 w 3147"/>
                <a:gd name="T5" fmla="*/ 458 h 2008"/>
                <a:gd name="T6" fmla="*/ 1188 w 3147"/>
                <a:gd name="T7" fmla="*/ 649 h 2008"/>
                <a:gd name="T8" fmla="*/ 1131 w 3147"/>
                <a:gd name="T9" fmla="*/ 569 h 2008"/>
                <a:gd name="T10" fmla="*/ 1042 w 3147"/>
                <a:gd name="T11" fmla="*/ 510 h 2008"/>
                <a:gd name="T12" fmla="*/ 866 w 3147"/>
                <a:gd name="T13" fmla="*/ 436 h 2008"/>
                <a:gd name="T14" fmla="*/ 631 w 3147"/>
                <a:gd name="T15" fmla="*/ 481 h 2008"/>
                <a:gd name="T16" fmla="*/ 666 w 3147"/>
                <a:gd name="T17" fmla="*/ 412 h 2008"/>
                <a:gd name="T18" fmla="*/ 483 w 3147"/>
                <a:gd name="T19" fmla="*/ 527 h 2008"/>
                <a:gd name="T20" fmla="*/ 223 w 3147"/>
                <a:gd name="T21" fmla="*/ 626 h 2008"/>
                <a:gd name="T22" fmla="*/ 132 w 3147"/>
                <a:gd name="T23" fmla="*/ 630 h 2008"/>
                <a:gd name="T24" fmla="*/ 386 w 3147"/>
                <a:gd name="T25" fmla="*/ 517 h 2008"/>
                <a:gd name="T26" fmla="*/ 301 w 3147"/>
                <a:gd name="T27" fmla="*/ 443 h 2008"/>
                <a:gd name="T28" fmla="*/ 245 w 3147"/>
                <a:gd name="T29" fmla="*/ 375 h 2008"/>
                <a:gd name="T30" fmla="*/ 522 w 3147"/>
                <a:gd name="T31" fmla="*/ 263 h 2008"/>
                <a:gd name="T32" fmla="*/ 347 w 3147"/>
                <a:gd name="T33" fmla="*/ 219 h 2008"/>
                <a:gd name="T34" fmla="*/ 612 w 3147"/>
                <a:gd name="T35" fmla="*/ 180 h 2008"/>
                <a:gd name="T36" fmla="*/ 547 w 3147"/>
                <a:gd name="T37" fmla="*/ 93 h 2008"/>
                <a:gd name="T38" fmla="*/ 879 w 3147"/>
                <a:gd name="T39" fmla="*/ 17 h 2008"/>
                <a:gd name="T40" fmla="*/ 1122 w 3147"/>
                <a:gd name="T41" fmla="*/ 31 h 2008"/>
                <a:gd name="T42" fmla="*/ 2904 w 3147"/>
                <a:gd name="T43" fmla="*/ 1284 h 2008"/>
                <a:gd name="T44" fmla="*/ 2359 w 3147"/>
                <a:gd name="T45" fmla="*/ 959 h 2008"/>
                <a:gd name="T46" fmla="*/ 2572 w 3147"/>
                <a:gd name="T47" fmla="*/ 1066 h 2008"/>
                <a:gd name="T48" fmla="*/ 2603 w 3147"/>
                <a:gd name="T49" fmla="*/ 1228 h 2008"/>
                <a:gd name="T50" fmla="*/ 2858 w 3147"/>
                <a:gd name="T51" fmla="*/ 1107 h 2008"/>
                <a:gd name="T52" fmla="*/ 3102 w 3147"/>
                <a:gd name="T53" fmla="*/ 992 h 2008"/>
                <a:gd name="T54" fmla="*/ 3147 w 3147"/>
                <a:gd name="T55" fmla="*/ 1095 h 2008"/>
                <a:gd name="T56" fmla="*/ 2972 w 3147"/>
                <a:gd name="T57" fmla="*/ 1223 h 2008"/>
                <a:gd name="T58" fmla="*/ 2866 w 3147"/>
                <a:gd name="T59" fmla="*/ 1281 h 2008"/>
                <a:gd name="T60" fmla="*/ 2782 w 3147"/>
                <a:gd name="T61" fmla="*/ 1396 h 2008"/>
                <a:gd name="T62" fmla="*/ 2724 w 3147"/>
                <a:gd name="T63" fmla="*/ 1527 h 2008"/>
                <a:gd name="T64" fmla="*/ 2567 w 3147"/>
                <a:gd name="T65" fmla="*/ 1641 h 2008"/>
                <a:gd name="T66" fmla="*/ 2477 w 3147"/>
                <a:gd name="T67" fmla="*/ 1913 h 2008"/>
                <a:gd name="T68" fmla="*/ 2410 w 3147"/>
                <a:gd name="T69" fmla="*/ 1970 h 2008"/>
                <a:gd name="T70" fmla="*/ 2381 w 3147"/>
                <a:gd name="T71" fmla="*/ 1810 h 2008"/>
                <a:gd name="T72" fmla="*/ 2220 w 3147"/>
                <a:gd name="T73" fmla="*/ 1772 h 2008"/>
                <a:gd name="T74" fmla="*/ 2112 w 3147"/>
                <a:gd name="T75" fmla="*/ 1818 h 2008"/>
                <a:gd name="T76" fmla="*/ 1992 w 3147"/>
                <a:gd name="T77" fmla="*/ 1796 h 2008"/>
                <a:gd name="T78" fmla="*/ 1840 w 3147"/>
                <a:gd name="T79" fmla="*/ 1883 h 2008"/>
                <a:gd name="T80" fmla="*/ 1745 w 3147"/>
                <a:gd name="T81" fmla="*/ 1921 h 2008"/>
                <a:gd name="T82" fmla="*/ 1638 w 3147"/>
                <a:gd name="T83" fmla="*/ 1822 h 2008"/>
                <a:gd name="T84" fmla="*/ 1470 w 3147"/>
                <a:gd name="T85" fmla="*/ 1704 h 2008"/>
                <a:gd name="T86" fmla="*/ 1145 w 3147"/>
                <a:gd name="T87" fmla="*/ 1635 h 2008"/>
                <a:gd name="T88" fmla="*/ 1052 w 3147"/>
                <a:gd name="T89" fmla="*/ 1540 h 2008"/>
                <a:gd name="T90" fmla="*/ 1011 w 3147"/>
                <a:gd name="T91" fmla="*/ 1377 h 2008"/>
                <a:gd name="T92" fmla="*/ 1143 w 3147"/>
                <a:gd name="T93" fmla="*/ 1076 h 2008"/>
                <a:gd name="T94" fmla="*/ 1264 w 3147"/>
                <a:gd name="T95" fmla="*/ 923 h 2008"/>
                <a:gd name="T96" fmla="*/ 1919 w 3147"/>
                <a:gd name="T97" fmla="*/ 923 h 2008"/>
                <a:gd name="T98" fmla="*/ 2278 w 3147"/>
                <a:gd name="T99" fmla="*/ 940 h 2008"/>
                <a:gd name="T100" fmla="*/ 1163 w 3147"/>
                <a:gd name="T101" fmla="*/ 641 h 2008"/>
                <a:gd name="T102" fmla="*/ 1120 w 3147"/>
                <a:gd name="T103" fmla="*/ 653 h 2008"/>
                <a:gd name="T104" fmla="*/ 1118 w 3147"/>
                <a:gd name="T105" fmla="*/ 598 h 2008"/>
                <a:gd name="T106" fmla="*/ 1087 w 3147"/>
                <a:gd name="T107" fmla="*/ 561 h 2008"/>
                <a:gd name="T108" fmla="*/ 476 w 3147"/>
                <a:gd name="T109" fmla="*/ 551 h 2008"/>
                <a:gd name="T110" fmla="*/ 1091 w 3147"/>
                <a:gd name="T111" fmla="*/ 523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7" h="2008">
                  <a:moveTo>
                    <a:pt x="184" y="435"/>
                  </a:moveTo>
                  <a:lnTo>
                    <a:pt x="195" y="437"/>
                  </a:lnTo>
                  <a:lnTo>
                    <a:pt x="183" y="453"/>
                  </a:lnTo>
                  <a:lnTo>
                    <a:pt x="158" y="460"/>
                  </a:lnTo>
                  <a:lnTo>
                    <a:pt x="137" y="449"/>
                  </a:lnTo>
                  <a:lnTo>
                    <a:pt x="184" y="435"/>
                  </a:lnTo>
                  <a:close/>
                  <a:moveTo>
                    <a:pt x="153" y="301"/>
                  </a:moveTo>
                  <a:lnTo>
                    <a:pt x="188" y="299"/>
                  </a:lnTo>
                  <a:lnTo>
                    <a:pt x="182" y="322"/>
                  </a:lnTo>
                  <a:lnTo>
                    <a:pt x="153" y="301"/>
                  </a:lnTo>
                  <a:close/>
                  <a:moveTo>
                    <a:pt x="1332" y="64"/>
                  </a:moveTo>
                  <a:lnTo>
                    <a:pt x="1288" y="109"/>
                  </a:lnTo>
                  <a:lnTo>
                    <a:pt x="1177" y="223"/>
                  </a:lnTo>
                  <a:lnTo>
                    <a:pt x="1093" y="317"/>
                  </a:lnTo>
                  <a:lnTo>
                    <a:pt x="990" y="437"/>
                  </a:lnTo>
                  <a:lnTo>
                    <a:pt x="1040" y="447"/>
                  </a:lnTo>
                  <a:lnTo>
                    <a:pt x="1062" y="482"/>
                  </a:lnTo>
                  <a:lnTo>
                    <a:pt x="1057" y="495"/>
                  </a:lnTo>
                  <a:lnTo>
                    <a:pt x="1094" y="485"/>
                  </a:lnTo>
                  <a:lnTo>
                    <a:pt x="1116" y="466"/>
                  </a:lnTo>
                  <a:lnTo>
                    <a:pt x="1151" y="458"/>
                  </a:lnTo>
                  <a:lnTo>
                    <a:pt x="1151" y="480"/>
                  </a:lnTo>
                  <a:lnTo>
                    <a:pt x="1168" y="505"/>
                  </a:lnTo>
                  <a:lnTo>
                    <a:pt x="1172" y="585"/>
                  </a:lnTo>
                  <a:lnTo>
                    <a:pt x="1176" y="593"/>
                  </a:lnTo>
                  <a:lnTo>
                    <a:pt x="1201" y="609"/>
                  </a:lnTo>
                  <a:lnTo>
                    <a:pt x="1206" y="623"/>
                  </a:lnTo>
                  <a:lnTo>
                    <a:pt x="1188" y="649"/>
                  </a:lnTo>
                  <a:lnTo>
                    <a:pt x="1174" y="660"/>
                  </a:lnTo>
                  <a:lnTo>
                    <a:pt x="1155" y="671"/>
                  </a:lnTo>
                  <a:lnTo>
                    <a:pt x="1151" y="655"/>
                  </a:lnTo>
                  <a:lnTo>
                    <a:pt x="1172" y="630"/>
                  </a:lnTo>
                  <a:lnTo>
                    <a:pt x="1153" y="612"/>
                  </a:lnTo>
                  <a:lnTo>
                    <a:pt x="1149" y="575"/>
                  </a:lnTo>
                  <a:lnTo>
                    <a:pt x="1131" y="569"/>
                  </a:lnTo>
                  <a:lnTo>
                    <a:pt x="1145" y="547"/>
                  </a:lnTo>
                  <a:lnTo>
                    <a:pt x="1144" y="524"/>
                  </a:lnTo>
                  <a:lnTo>
                    <a:pt x="1130" y="515"/>
                  </a:lnTo>
                  <a:lnTo>
                    <a:pt x="1106" y="523"/>
                  </a:lnTo>
                  <a:lnTo>
                    <a:pt x="1098" y="510"/>
                  </a:lnTo>
                  <a:lnTo>
                    <a:pt x="1064" y="523"/>
                  </a:lnTo>
                  <a:lnTo>
                    <a:pt x="1042" y="510"/>
                  </a:lnTo>
                  <a:lnTo>
                    <a:pt x="1033" y="487"/>
                  </a:lnTo>
                  <a:lnTo>
                    <a:pt x="995" y="461"/>
                  </a:lnTo>
                  <a:lnTo>
                    <a:pt x="975" y="461"/>
                  </a:lnTo>
                  <a:lnTo>
                    <a:pt x="957" y="452"/>
                  </a:lnTo>
                  <a:lnTo>
                    <a:pt x="920" y="447"/>
                  </a:lnTo>
                  <a:lnTo>
                    <a:pt x="889" y="449"/>
                  </a:lnTo>
                  <a:lnTo>
                    <a:pt x="866" y="436"/>
                  </a:lnTo>
                  <a:lnTo>
                    <a:pt x="838" y="431"/>
                  </a:lnTo>
                  <a:lnTo>
                    <a:pt x="826" y="408"/>
                  </a:lnTo>
                  <a:lnTo>
                    <a:pt x="773" y="415"/>
                  </a:lnTo>
                  <a:lnTo>
                    <a:pt x="753" y="443"/>
                  </a:lnTo>
                  <a:lnTo>
                    <a:pt x="739" y="451"/>
                  </a:lnTo>
                  <a:lnTo>
                    <a:pt x="707" y="451"/>
                  </a:lnTo>
                  <a:lnTo>
                    <a:pt x="631" y="481"/>
                  </a:lnTo>
                  <a:lnTo>
                    <a:pt x="603" y="484"/>
                  </a:lnTo>
                  <a:lnTo>
                    <a:pt x="632" y="451"/>
                  </a:lnTo>
                  <a:lnTo>
                    <a:pt x="649" y="441"/>
                  </a:lnTo>
                  <a:lnTo>
                    <a:pt x="674" y="419"/>
                  </a:lnTo>
                  <a:lnTo>
                    <a:pt x="712" y="408"/>
                  </a:lnTo>
                  <a:lnTo>
                    <a:pt x="718" y="396"/>
                  </a:lnTo>
                  <a:lnTo>
                    <a:pt x="666" y="412"/>
                  </a:lnTo>
                  <a:lnTo>
                    <a:pt x="661" y="419"/>
                  </a:lnTo>
                  <a:lnTo>
                    <a:pt x="584" y="456"/>
                  </a:lnTo>
                  <a:lnTo>
                    <a:pt x="533" y="477"/>
                  </a:lnTo>
                  <a:lnTo>
                    <a:pt x="522" y="486"/>
                  </a:lnTo>
                  <a:lnTo>
                    <a:pt x="539" y="497"/>
                  </a:lnTo>
                  <a:lnTo>
                    <a:pt x="502" y="513"/>
                  </a:lnTo>
                  <a:lnTo>
                    <a:pt x="483" y="527"/>
                  </a:lnTo>
                  <a:lnTo>
                    <a:pt x="454" y="534"/>
                  </a:lnTo>
                  <a:lnTo>
                    <a:pt x="380" y="563"/>
                  </a:lnTo>
                  <a:lnTo>
                    <a:pt x="372" y="572"/>
                  </a:lnTo>
                  <a:lnTo>
                    <a:pt x="318" y="592"/>
                  </a:lnTo>
                  <a:lnTo>
                    <a:pt x="283" y="600"/>
                  </a:lnTo>
                  <a:lnTo>
                    <a:pt x="278" y="610"/>
                  </a:lnTo>
                  <a:lnTo>
                    <a:pt x="223" y="626"/>
                  </a:lnTo>
                  <a:lnTo>
                    <a:pt x="208" y="627"/>
                  </a:lnTo>
                  <a:lnTo>
                    <a:pt x="155" y="645"/>
                  </a:lnTo>
                  <a:lnTo>
                    <a:pt x="134" y="645"/>
                  </a:lnTo>
                  <a:lnTo>
                    <a:pt x="113" y="655"/>
                  </a:lnTo>
                  <a:lnTo>
                    <a:pt x="80" y="663"/>
                  </a:lnTo>
                  <a:lnTo>
                    <a:pt x="85" y="654"/>
                  </a:lnTo>
                  <a:lnTo>
                    <a:pt x="132" y="630"/>
                  </a:lnTo>
                  <a:lnTo>
                    <a:pt x="175" y="618"/>
                  </a:lnTo>
                  <a:lnTo>
                    <a:pt x="178" y="629"/>
                  </a:lnTo>
                  <a:lnTo>
                    <a:pt x="216" y="605"/>
                  </a:lnTo>
                  <a:lnTo>
                    <a:pt x="264" y="589"/>
                  </a:lnTo>
                  <a:lnTo>
                    <a:pt x="318" y="563"/>
                  </a:lnTo>
                  <a:lnTo>
                    <a:pt x="352" y="551"/>
                  </a:lnTo>
                  <a:lnTo>
                    <a:pt x="386" y="517"/>
                  </a:lnTo>
                  <a:lnTo>
                    <a:pt x="370" y="498"/>
                  </a:lnTo>
                  <a:lnTo>
                    <a:pt x="337" y="514"/>
                  </a:lnTo>
                  <a:lnTo>
                    <a:pt x="335" y="495"/>
                  </a:lnTo>
                  <a:lnTo>
                    <a:pt x="318" y="490"/>
                  </a:lnTo>
                  <a:lnTo>
                    <a:pt x="256" y="509"/>
                  </a:lnTo>
                  <a:lnTo>
                    <a:pt x="291" y="468"/>
                  </a:lnTo>
                  <a:lnTo>
                    <a:pt x="301" y="443"/>
                  </a:lnTo>
                  <a:lnTo>
                    <a:pt x="256" y="456"/>
                  </a:lnTo>
                  <a:lnTo>
                    <a:pt x="232" y="458"/>
                  </a:lnTo>
                  <a:lnTo>
                    <a:pt x="228" y="437"/>
                  </a:lnTo>
                  <a:lnTo>
                    <a:pt x="216" y="428"/>
                  </a:lnTo>
                  <a:lnTo>
                    <a:pt x="248" y="414"/>
                  </a:lnTo>
                  <a:lnTo>
                    <a:pt x="232" y="404"/>
                  </a:lnTo>
                  <a:lnTo>
                    <a:pt x="245" y="375"/>
                  </a:lnTo>
                  <a:lnTo>
                    <a:pt x="301" y="348"/>
                  </a:lnTo>
                  <a:lnTo>
                    <a:pt x="356" y="318"/>
                  </a:lnTo>
                  <a:lnTo>
                    <a:pt x="382" y="325"/>
                  </a:lnTo>
                  <a:lnTo>
                    <a:pt x="443" y="308"/>
                  </a:lnTo>
                  <a:lnTo>
                    <a:pt x="475" y="304"/>
                  </a:lnTo>
                  <a:lnTo>
                    <a:pt x="496" y="293"/>
                  </a:lnTo>
                  <a:lnTo>
                    <a:pt x="522" y="263"/>
                  </a:lnTo>
                  <a:lnTo>
                    <a:pt x="506" y="254"/>
                  </a:lnTo>
                  <a:lnTo>
                    <a:pt x="455" y="271"/>
                  </a:lnTo>
                  <a:lnTo>
                    <a:pt x="436" y="263"/>
                  </a:lnTo>
                  <a:lnTo>
                    <a:pt x="394" y="267"/>
                  </a:lnTo>
                  <a:lnTo>
                    <a:pt x="360" y="263"/>
                  </a:lnTo>
                  <a:lnTo>
                    <a:pt x="357" y="229"/>
                  </a:lnTo>
                  <a:lnTo>
                    <a:pt x="347" y="219"/>
                  </a:lnTo>
                  <a:lnTo>
                    <a:pt x="491" y="184"/>
                  </a:lnTo>
                  <a:lnTo>
                    <a:pt x="517" y="185"/>
                  </a:lnTo>
                  <a:lnTo>
                    <a:pt x="500" y="202"/>
                  </a:lnTo>
                  <a:lnTo>
                    <a:pt x="557" y="204"/>
                  </a:lnTo>
                  <a:lnTo>
                    <a:pt x="574" y="196"/>
                  </a:lnTo>
                  <a:lnTo>
                    <a:pt x="621" y="189"/>
                  </a:lnTo>
                  <a:lnTo>
                    <a:pt x="612" y="180"/>
                  </a:lnTo>
                  <a:lnTo>
                    <a:pt x="583" y="179"/>
                  </a:lnTo>
                  <a:lnTo>
                    <a:pt x="595" y="164"/>
                  </a:lnTo>
                  <a:lnTo>
                    <a:pt x="562" y="165"/>
                  </a:lnTo>
                  <a:lnTo>
                    <a:pt x="547" y="159"/>
                  </a:lnTo>
                  <a:lnTo>
                    <a:pt x="554" y="143"/>
                  </a:lnTo>
                  <a:lnTo>
                    <a:pt x="522" y="111"/>
                  </a:lnTo>
                  <a:lnTo>
                    <a:pt x="547" y="93"/>
                  </a:lnTo>
                  <a:lnTo>
                    <a:pt x="607" y="91"/>
                  </a:lnTo>
                  <a:lnTo>
                    <a:pt x="661" y="73"/>
                  </a:lnTo>
                  <a:lnTo>
                    <a:pt x="685" y="60"/>
                  </a:lnTo>
                  <a:lnTo>
                    <a:pt x="741" y="37"/>
                  </a:lnTo>
                  <a:lnTo>
                    <a:pt x="767" y="39"/>
                  </a:lnTo>
                  <a:lnTo>
                    <a:pt x="842" y="16"/>
                  </a:lnTo>
                  <a:lnTo>
                    <a:pt x="879" y="17"/>
                  </a:lnTo>
                  <a:lnTo>
                    <a:pt x="935" y="0"/>
                  </a:lnTo>
                  <a:lnTo>
                    <a:pt x="972" y="8"/>
                  </a:lnTo>
                  <a:lnTo>
                    <a:pt x="988" y="20"/>
                  </a:lnTo>
                  <a:lnTo>
                    <a:pt x="1023" y="15"/>
                  </a:lnTo>
                  <a:lnTo>
                    <a:pt x="1046" y="19"/>
                  </a:lnTo>
                  <a:lnTo>
                    <a:pt x="1040" y="33"/>
                  </a:lnTo>
                  <a:lnTo>
                    <a:pt x="1122" y="31"/>
                  </a:lnTo>
                  <a:lnTo>
                    <a:pt x="1156" y="41"/>
                  </a:lnTo>
                  <a:lnTo>
                    <a:pt x="1209" y="44"/>
                  </a:lnTo>
                  <a:lnTo>
                    <a:pt x="1222" y="49"/>
                  </a:lnTo>
                  <a:lnTo>
                    <a:pt x="1284" y="45"/>
                  </a:lnTo>
                  <a:lnTo>
                    <a:pt x="1320" y="64"/>
                  </a:lnTo>
                  <a:lnTo>
                    <a:pt x="1332" y="64"/>
                  </a:lnTo>
                  <a:close/>
                  <a:moveTo>
                    <a:pt x="2904" y="1284"/>
                  </a:moveTo>
                  <a:lnTo>
                    <a:pt x="2875" y="1298"/>
                  </a:lnTo>
                  <a:lnTo>
                    <a:pt x="2864" y="1286"/>
                  </a:lnTo>
                  <a:lnTo>
                    <a:pt x="2904" y="1284"/>
                  </a:lnTo>
                  <a:close/>
                  <a:moveTo>
                    <a:pt x="2278" y="940"/>
                  </a:moveTo>
                  <a:lnTo>
                    <a:pt x="2291" y="940"/>
                  </a:lnTo>
                  <a:lnTo>
                    <a:pt x="2332" y="965"/>
                  </a:lnTo>
                  <a:lnTo>
                    <a:pt x="2359" y="959"/>
                  </a:lnTo>
                  <a:lnTo>
                    <a:pt x="2403" y="968"/>
                  </a:lnTo>
                  <a:lnTo>
                    <a:pt x="2446" y="954"/>
                  </a:lnTo>
                  <a:lnTo>
                    <a:pt x="2545" y="1017"/>
                  </a:lnTo>
                  <a:lnTo>
                    <a:pt x="2549" y="1037"/>
                  </a:lnTo>
                  <a:lnTo>
                    <a:pt x="2563" y="1033"/>
                  </a:lnTo>
                  <a:lnTo>
                    <a:pt x="2563" y="1053"/>
                  </a:lnTo>
                  <a:lnTo>
                    <a:pt x="2572" y="1066"/>
                  </a:lnTo>
                  <a:lnTo>
                    <a:pt x="2603" y="1086"/>
                  </a:lnTo>
                  <a:lnTo>
                    <a:pt x="2591" y="1166"/>
                  </a:lnTo>
                  <a:lnTo>
                    <a:pt x="2563" y="1208"/>
                  </a:lnTo>
                  <a:lnTo>
                    <a:pt x="2539" y="1224"/>
                  </a:lnTo>
                  <a:lnTo>
                    <a:pt x="2533" y="1239"/>
                  </a:lnTo>
                  <a:lnTo>
                    <a:pt x="2554" y="1252"/>
                  </a:lnTo>
                  <a:lnTo>
                    <a:pt x="2603" y="1228"/>
                  </a:lnTo>
                  <a:lnTo>
                    <a:pt x="2642" y="1220"/>
                  </a:lnTo>
                  <a:lnTo>
                    <a:pt x="2691" y="1200"/>
                  </a:lnTo>
                  <a:lnTo>
                    <a:pt x="2695" y="1171"/>
                  </a:lnTo>
                  <a:lnTo>
                    <a:pt x="2714" y="1163"/>
                  </a:lnTo>
                  <a:lnTo>
                    <a:pt x="2782" y="1163"/>
                  </a:lnTo>
                  <a:lnTo>
                    <a:pt x="2801" y="1144"/>
                  </a:lnTo>
                  <a:lnTo>
                    <a:pt x="2858" y="1107"/>
                  </a:lnTo>
                  <a:lnTo>
                    <a:pt x="2876" y="1101"/>
                  </a:lnTo>
                  <a:lnTo>
                    <a:pt x="2988" y="1101"/>
                  </a:lnTo>
                  <a:lnTo>
                    <a:pt x="2999" y="1088"/>
                  </a:lnTo>
                  <a:lnTo>
                    <a:pt x="3015" y="1090"/>
                  </a:lnTo>
                  <a:lnTo>
                    <a:pt x="3044" y="1061"/>
                  </a:lnTo>
                  <a:lnTo>
                    <a:pt x="3065" y="1025"/>
                  </a:lnTo>
                  <a:lnTo>
                    <a:pt x="3102" y="992"/>
                  </a:lnTo>
                  <a:lnTo>
                    <a:pt x="3112" y="1004"/>
                  </a:lnTo>
                  <a:lnTo>
                    <a:pt x="3132" y="996"/>
                  </a:lnTo>
                  <a:lnTo>
                    <a:pt x="3147" y="1009"/>
                  </a:lnTo>
                  <a:lnTo>
                    <a:pt x="3130" y="1070"/>
                  </a:lnTo>
                  <a:lnTo>
                    <a:pt x="3141" y="1075"/>
                  </a:lnTo>
                  <a:lnTo>
                    <a:pt x="3136" y="1090"/>
                  </a:lnTo>
                  <a:lnTo>
                    <a:pt x="3147" y="1095"/>
                  </a:lnTo>
                  <a:lnTo>
                    <a:pt x="3144" y="1107"/>
                  </a:lnTo>
                  <a:lnTo>
                    <a:pt x="3110" y="1127"/>
                  </a:lnTo>
                  <a:lnTo>
                    <a:pt x="3098" y="1124"/>
                  </a:lnTo>
                  <a:lnTo>
                    <a:pt x="3034" y="1156"/>
                  </a:lnTo>
                  <a:lnTo>
                    <a:pt x="3021" y="1157"/>
                  </a:lnTo>
                  <a:lnTo>
                    <a:pt x="2986" y="1200"/>
                  </a:lnTo>
                  <a:lnTo>
                    <a:pt x="2972" y="1223"/>
                  </a:lnTo>
                  <a:lnTo>
                    <a:pt x="2982" y="1227"/>
                  </a:lnTo>
                  <a:lnTo>
                    <a:pt x="2987" y="1255"/>
                  </a:lnTo>
                  <a:lnTo>
                    <a:pt x="2976" y="1259"/>
                  </a:lnTo>
                  <a:lnTo>
                    <a:pt x="2950" y="1253"/>
                  </a:lnTo>
                  <a:lnTo>
                    <a:pt x="2943" y="1265"/>
                  </a:lnTo>
                  <a:lnTo>
                    <a:pt x="2895" y="1270"/>
                  </a:lnTo>
                  <a:lnTo>
                    <a:pt x="2866" y="1281"/>
                  </a:lnTo>
                  <a:lnTo>
                    <a:pt x="2836" y="1301"/>
                  </a:lnTo>
                  <a:lnTo>
                    <a:pt x="2843" y="1313"/>
                  </a:lnTo>
                  <a:lnTo>
                    <a:pt x="2829" y="1340"/>
                  </a:lnTo>
                  <a:lnTo>
                    <a:pt x="2815" y="1356"/>
                  </a:lnTo>
                  <a:lnTo>
                    <a:pt x="2796" y="1367"/>
                  </a:lnTo>
                  <a:lnTo>
                    <a:pt x="2776" y="1369"/>
                  </a:lnTo>
                  <a:lnTo>
                    <a:pt x="2782" y="1396"/>
                  </a:lnTo>
                  <a:lnTo>
                    <a:pt x="2753" y="1421"/>
                  </a:lnTo>
                  <a:lnTo>
                    <a:pt x="2736" y="1397"/>
                  </a:lnTo>
                  <a:lnTo>
                    <a:pt x="2724" y="1449"/>
                  </a:lnTo>
                  <a:lnTo>
                    <a:pt x="2731" y="1480"/>
                  </a:lnTo>
                  <a:lnTo>
                    <a:pt x="2702" y="1509"/>
                  </a:lnTo>
                  <a:lnTo>
                    <a:pt x="2727" y="1515"/>
                  </a:lnTo>
                  <a:lnTo>
                    <a:pt x="2724" y="1527"/>
                  </a:lnTo>
                  <a:lnTo>
                    <a:pt x="2693" y="1544"/>
                  </a:lnTo>
                  <a:lnTo>
                    <a:pt x="2681" y="1560"/>
                  </a:lnTo>
                  <a:lnTo>
                    <a:pt x="2636" y="1589"/>
                  </a:lnTo>
                  <a:lnTo>
                    <a:pt x="2623" y="1606"/>
                  </a:lnTo>
                  <a:lnTo>
                    <a:pt x="2601" y="1608"/>
                  </a:lnTo>
                  <a:lnTo>
                    <a:pt x="2586" y="1618"/>
                  </a:lnTo>
                  <a:lnTo>
                    <a:pt x="2567" y="1641"/>
                  </a:lnTo>
                  <a:lnTo>
                    <a:pt x="2499" y="1689"/>
                  </a:lnTo>
                  <a:lnTo>
                    <a:pt x="2462" y="1746"/>
                  </a:lnTo>
                  <a:lnTo>
                    <a:pt x="2462" y="1795"/>
                  </a:lnTo>
                  <a:lnTo>
                    <a:pt x="2467" y="1829"/>
                  </a:lnTo>
                  <a:lnTo>
                    <a:pt x="2476" y="1855"/>
                  </a:lnTo>
                  <a:lnTo>
                    <a:pt x="2469" y="1869"/>
                  </a:lnTo>
                  <a:lnTo>
                    <a:pt x="2477" y="1913"/>
                  </a:lnTo>
                  <a:lnTo>
                    <a:pt x="2479" y="1944"/>
                  </a:lnTo>
                  <a:lnTo>
                    <a:pt x="2469" y="1977"/>
                  </a:lnTo>
                  <a:lnTo>
                    <a:pt x="2456" y="2001"/>
                  </a:lnTo>
                  <a:lnTo>
                    <a:pt x="2442" y="2008"/>
                  </a:lnTo>
                  <a:lnTo>
                    <a:pt x="2429" y="2001"/>
                  </a:lnTo>
                  <a:lnTo>
                    <a:pt x="2422" y="1977"/>
                  </a:lnTo>
                  <a:lnTo>
                    <a:pt x="2410" y="1970"/>
                  </a:lnTo>
                  <a:lnTo>
                    <a:pt x="2409" y="1949"/>
                  </a:lnTo>
                  <a:lnTo>
                    <a:pt x="2392" y="1920"/>
                  </a:lnTo>
                  <a:lnTo>
                    <a:pt x="2389" y="1891"/>
                  </a:lnTo>
                  <a:lnTo>
                    <a:pt x="2384" y="1884"/>
                  </a:lnTo>
                  <a:lnTo>
                    <a:pt x="2396" y="1855"/>
                  </a:lnTo>
                  <a:lnTo>
                    <a:pt x="2400" y="1837"/>
                  </a:lnTo>
                  <a:lnTo>
                    <a:pt x="2381" y="1810"/>
                  </a:lnTo>
                  <a:lnTo>
                    <a:pt x="2370" y="1789"/>
                  </a:lnTo>
                  <a:lnTo>
                    <a:pt x="2359" y="1781"/>
                  </a:lnTo>
                  <a:lnTo>
                    <a:pt x="2344" y="1789"/>
                  </a:lnTo>
                  <a:lnTo>
                    <a:pt x="2306" y="1800"/>
                  </a:lnTo>
                  <a:lnTo>
                    <a:pt x="2307" y="1792"/>
                  </a:lnTo>
                  <a:lnTo>
                    <a:pt x="2279" y="1763"/>
                  </a:lnTo>
                  <a:lnTo>
                    <a:pt x="2220" y="1772"/>
                  </a:lnTo>
                  <a:lnTo>
                    <a:pt x="2179" y="1767"/>
                  </a:lnTo>
                  <a:lnTo>
                    <a:pt x="2150" y="1779"/>
                  </a:lnTo>
                  <a:lnTo>
                    <a:pt x="2129" y="1768"/>
                  </a:lnTo>
                  <a:lnTo>
                    <a:pt x="2120" y="1779"/>
                  </a:lnTo>
                  <a:lnTo>
                    <a:pt x="2147" y="1789"/>
                  </a:lnTo>
                  <a:lnTo>
                    <a:pt x="2121" y="1824"/>
                  </a:lnTo>
                  <a:lnTo>
                    <a:pt x="2112" y="1818"/>
                  </a:lnTo>
                  <a:lnTo>
                    <a:pt x="2096" y="1825"/>
                  </a:lnTo>
                  <a:lnTo>
                    <a:pt x="2077" y="1818"/>
                  </a:lnTo>
                  <a:lnTo>
                    <a:pt x="2077" y="1808"/>
                  </a:lnTo>
                  <a:lnTo>
                    <a:pt x="2060" y="1793"/>
                  </a:lnTo>
                  <a:lnTo>
                    <a:pt x="2043" y="1806"/>
                  </a:lnTo>
                  <a:lnTo>
                    <a:pt x="2011" y="1796"/>
                  </a:lnTo>
                  <a:lnTo>
                    <a:pt x="1992" y="1796"/>
                  </a:lnTo>
                  <a:lnTo>
                    <a:pt x="1941" y="1814"/>
                  </a:lnTo>
                  <a:lnTo>
                    <a:pt x="1923" y="1833"/>
                  </a:lnTo>
                  <a:lnTo>
                    <a:pt x="1898" y="1849"/>
                  </a:lnTo>
                  <a:lnTo>
                    <a:pt x="1875" y="1850"/>
                  </a:lnTo>
                  <a:lnTo>
                    <a:pt x="1867" y="1861"/>
                  </a:lnTo>
                  <a:lnTo>
                    <a:pt x="1844" y="1871"/>
                  </a:lnTo>
                  <a:lnTo>
                    <a:pt x="1840" y="1883"/>
                  </a:lnTo>
                  <a:lnTo>
                    <a:pt x="1816" y="1925"/>
                  </a:lnTo>
                  <a:lnTo>
                    <a:pt x="1816" y="1952"/>
                  </a:lnTo>
                  <a:lnTo>
                    <a:pt x="1821" y="1972"/>
                  </a:lnTo>
                  <a:lnTo>
                    <a:pt x="1813" y="1975"/>
                  </a:lnTo>
                  <a:lnTo>
                    <a:pt x="1787" y="1966"/>
                  </a:lnTo>
                  <a:lnTo>
                    <a:pt x="1751" y="1949"/>
                  </a:lnTo>
                  <a:lnTo>
                    <a:pt x="1745" y="1921"/>
                  </a:lnTo>
                  <a:lnTo>
                    <a:pt x="1747" y="1898"/>
                  </a:lnTo>
                  <a:lnTo>
                    <a:pt x="1726" y="1862"/>
                  </a:lnTo>
                  <a:lnTo>
                    <a:pt x="1721" y="1829"/>
                  </a:lnTo>
                  <a:lnTo>
                    <a:pt x="1700" y="1796"/>
                  </a:lnTo>
                  <a:lnTo>
                    <a:pt x="1669" y="1792"/>
                  </a:lnTo>
                  <a:lnTo>
                    <a:pt x="1648" y="1803"/>
                  </a:lnTo>
                  <a:lnTo>
                    <a:pt x="1638" y="1822"/>
                  </a:lnTo>
                  <a:lnTo>
                    <a:pt x="1622" y="1832"/>
                  </a:lnTo>
                  <a:lnTo>
                    <a:pt x="1594" y="1814"/>
                  </a:lnTo>
                  <a:lnTo>
                    <a:pt x="1582" y="1800"/>
                  </a:lnTo>
                  <a:lnTo>
                    <a:pt x="1578" y="1759"/>
                  </a:lnTo>
                  <a:lnTo>
                    <a:pt x="1540" y="1715"/>
                  </a:lnTo>
                  <a:lnTo>
                    <a:pt x="1535" y="1705"/>
                  </a:lnTo>
                  <a:lnTo>
                    <a:pt x="1470" y="1704"/>
                  </a:lnTo>
                  <a:lnTo>
                    <a:pt x="1464" y="1725"/>
                  </a:lnTo>
                  <a:lnTo>
                    <a:pt x="1358" y="1725"/>
                  </a:lnTo>
                  <a:lnTo>
                    <a:pt x="1295" y="1698"/>
                  </a:lnTo>
                  <a:lnTo>
                    <a:pt x="1231" y="1670"/>
                  </a:lnTo>
                  <a:lnTo>
                    <a:pt x="1239" y="1661"/>
                  </a:lnTo>
                  <a:lnTo>
                    <a:pt x="1147" y="1669"/>
                  </a:lnTo>
                  <a:lnTo>
                    <a:pt x="1145" y="1635"/>
                  </a:lnTo>
                  <a:lnTo>
                    <a:pt x="1118" y="1602"/>
                  </a:lnTo>
                  <a:lnTo>
                    <a:pt x="1095" y="1597"/>
                  </a:lnTo>
                  <a:lnTo>
                    <a:pt x="1083" y="1583"/>
                  </a:lnTo>
                  <a:lnTo>
                    <a:pt x="1052" y="1581"/>
                  </a:lnTo>
                  <a:lnTo>
                    <a:pt x="1048" y="1575"/>
                  </a:lnTo>
                  <a:lnTo>
                    <a:pt x="1056" y="1553"/>
                  </a:lnTo>
                  <a:lnTo>
                    <a:pt x="1052" y="1540"/>
                  </a:lnTo>
                  <a:lnTo>
                    <a:pt x="1031" y="1495"/>
                  </a:lnTo>
                  <a:lnTo>
                    <a:pt x="1041" y="1478"/>
                  </a:lnTo>
                  <a:lnTo>
                    <a:pt x="1028" y="1455"/>
                  </a:lnTo>
                  <a:lnTo>
                    <a:pt x="1036" y="1426"/>
                  </a:lnTo>
                  <a:lnTo>
                    <a:pt x="1023" y="1414"/>
                  </a:lnTo>
                  <a:lnTo>
                    <a:pt x="1025" y="1406"/>
                  </a:lnTo>
                  <a:lnTo>
                    <a:pt x="1011" y="1377"/>
                  </a:lnTo>
                  <a:lnTo>
                    <a:pt x="1023" y="1334"/>
                  </a:lnTo>
                  <a:lnTo>
                    <a:pt x="1015" y="1317"/>
                  </a:lnTo>
                  <a:lnTo>
                    <a:pt x="1017" y="1306"/>
                  </a:lnTo>
                  <a:lnTo>
                    <a:pt x="1046" y="1265"/>
                  </a:lnTo>
                  <a:lnTo>
                    <a:pt x="1060" y="1200"/>
                  </a:lnTo>
                  <a:lnTo>
                    <a:pt x="1093" y="1161"/>
                  </a:lnTo>
                  <a:lnTo>
                    <a:pt x="1143" y="1076"/>
                  </a:lnTo>
                  <a:lnTo>
                    <a:pt x="1165" y="1024"/>
                  </a:lnTo>
                  <a:lnTo>
                    <a:pt x="1176" y="983"/>
                  </a:lnTo>
                  <a:lnTo>
                    <a:pt x="1173" y="972"/>
                  </a:lnTo>
                  <a:lnTo>
                    <a:pt x="1185" y="951"/>
                  </a:lnTo>
                  <a:lnTo>
                    <a:pt x="1202" y="960"/>
                  </a:lnTo>
                  <a:lnTo>
                    <a:pt x="1259" y="967"/>
                  </a:lnTo>
                  <a:lnTo>
                    <a:pt x="1264" y="923"/>
                  </a:lnTo>
                  <a:lnTo>
                    <a:pt x="1357" y="923"/>
                  </a:lnTo>
                  <a:lnTo>
                    <a:pt x="1416" y="923"/>
                  </a:lnTo>
                  <a:lnTo>
                    <a:pt x="1504" y="923"/>
                  </a:lnTo>
                  <a:lnTo>
                    <a:pt x="1623" y="923"/>
                  </a:lnTo>
                  <a:lnTo>
                    <a:pt x="1712" y="923"/>
                  </a:lnTo>
                  <a:lnTo>
                    <a:pt x="1831" y="923"/>
                  </a:lnTo>
                  <a:lnTo>
                    <a:pt x="1919" y="923"/>
                  </a:lnTo>
                  <a:lnTo>
                    <a:pt x="1978" y="923"/>
                  </a:lnTo>
                  <a:lnTo>
                    <a:pt x="2081" y="923"/>
                  </a:lnTo>
                  <a:lnTo>
                    <a:pt x="2141" y="923"/>
                  </a:lnTo>
                  <a:lnTo>
                    <a:pt x="2223" y="923"/>
                  </a:lnTo>
                  <a:lnTo>
                    <a:pt x="2237" y="935"/>
                  </a:lnTo>
                  <a:lnTo>
                    <a:pt x="2265" y="944"/>
                  </a:lnTo>
                  <a:lnTo>
                    <a:pt x="2278" y="940"/>
                  </a:lnTo>
                  <a:close/>
                  <a:moveTo>
                    <a:pt x="60" y="662"/>
                  </a:moveTo>
                  <a:lnTo>
                    <a:pt x="56" y="672"/>
                  </a:lnTo>
                  <a:lnTo>
                    <a:pt x="2" y="687"/>
                  </a:lnTo>
                  <a:lnTo>
                    <a:pt x="0" y="678"/>
                  </a:lnTo>
                  <a:lnTo>
                    <a:pt x="22" y="667"/>
                  </a:lnTo>
                  <a:lnTo>
                    <a:pt x="60" y="662"/>
                  </a:lnTo>
                  <a:close/>
                  <a:moveTo>
                    <a:pt x="1163" y="641"/>
                  </a:moveTo>
                  <a:lnTo>
                    <a:pt x="1152" y="650"/>
                  </a:lnTo>
                  <a:lnTo>
                    <a:pt x="1127" y="651"/>
                  </a:lnTo>
                  <a:lnTo>
                    <a:pt x="1151" y="626"/>
                  </a:lnTo>
                  <a:lnTo>
                    <a:pt x="1163" y="641"/>
                  </a:lnTo>
                  <a:close/>
                  <a:moveTo>
                    <a:pt x="1102" y="604"/>
                  </a:moveTo>
                  <a:lnTo>
                    <a:pt x="1114" y="605"/>
                  </a:lnTo>
                  <a:lnTo>
                    <a:pt x="1120" y="653"/>
                  </a:lnTo>
                  <a:lnTo>
                    <a:pt x="1108" y="670"/>
                  </a:lnTo>
                  <a:lnTo>
                    <a:pt x="1089" y="659"/>
                  </a:lnTo>
                  <a:lnTo>
                    <a:pt x="1090" y="627"/>
                  </a:lnTo>
                  <a:lnTo>
                    <a:pt x="1102" y="604"/>
                  </a:lnTo>
                  <a:close/>
                  <a:moveTo>
                    <a:pt x="1130" y="576"/>
                  </a:moveTo>
                  <a:lnTo>
                    <a:pt x="1139" y="581"/>
                  </a:lnTo>
                  <a:lnTo>
                    <a:pt x="1118" y="598"/>
                  </a:lnTo>
                  <a:lnTo>
                    <a:pt x="1104" y="598"/>
                  </a:lnTo>
                  <a:lnTo>
                    <a:pt x="1115" y="573"/>
                  </a:lnTo>
                  <a:lnTo>
                    <a:pt x="1130" y="576"/>
                  </a:lnTo>
                  <a:close/>
                  <a:moveTo>
                    <a:pt x="1087" y="561"/>
                  </a:moveTo>
                  <a:lnTo>
                    <a:pt x="1079" y="588"/>
                  </a:lnTo>
                  <a:lnTo>
                    <a:pt x="1060" y="563"/>
                  </a:lnTo>
                  <a:lnTo>
                    <a:pt x="1087" y="561"/>
                  </a:lnTo>
                  <a:close/>
                  <a:moveTo>
                    <a:pt x="516" y="542"/>
                  </a:moveTo>
                  <a:lnTo>
                    <a:pt x="518" y="556"/>
                  </a:lnTo>
                  <a:lnTo>
                    <a:pt x="455" y="576"/>
                  </a:lnTo>
                  <a:lnTo>
                    <a:pt x="435" y="580"/>
                  </a:lnTo>
                  <a:lnTo>
                    <a:pt x="438" y="561"/>
                  </a:lnTo>
                  <a:lnTo>
                    <a:pt x="463" y="550"/>
                  </a:lnTo>
                  <a:lnTo>
                    <a:pt x="476" y="551"/>
                  </a:lnTo>
                  <a:lnTo>
                    <a:pt x="516" y="542"/>
                  </a:lnTo>
                  <a:close/>
                  <a:moveTo>
                    <a:pt x="1091" y="523"/>
                  </a:moveTo>
                  <a:lnTo>
                    <a:pt x="1108" y="531"/>
                  </a:lnTo>
                  <a:lnTo>
                    <a:pt x="1089" y="555"/>
                  </a:lnTo>
                  <a:lnTo>
                    <a:pt x="1061" y="547"/>
                  </a:lnTo>
                  <a:lnTo>
                    <a:pt x="1061" y="530"/>
                  </a:lnTo>
                  <a:lnTo>
                    <a:pt x="1091" y="523"/>
                  </a:lnTo>
                  <a:close/>
                  <a:moveTo>
                    <a:pt x="1123" y="527"/>
                  </a:moveTo>
                  <a:lnTo>
                    <a:pt x="1130" y="550"/>
                  </a:lnTo>
                  <a:lnTo>
                    <a:pt x="1122" y="561"/>
                  </a:lnTo>
                  <a:lnTo>
                    <a:pt x="1095" y="573"/>
                  </a:lnTo>
                  <a:lnTo>
                    <a:pt x="1107" y="550"/>
                  </a:lnTo>
                  <a:lnTo>
                    <a:pt x="1123" y="52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8" name="Freeform 8">
              <a:extLst>
                <a:ext uri="{FF2B5EF4-FFF2-40B4-BE49-F238E27FC236}">
                  <a16:creationId xmlns:a16="http://schemas.microsoft.com/office/drawing/2014/main" id="{4FECB57A-7547-E73C-F733-65E40DEFBD2C}"/>
                </a:ext>
              </a:extLst>
            </p:cNvPr>
            <p:cNvSpPr>
              <a:spLocks noEditPoints="1"/>
            </p:cNvSpPr>
            <p:nvPr userDrawn="1"/>
          </p:nvSpPr>
          <p:spPr bwMode="auto">
            <a:xfrm>
              <a:off x="5563" y="2406"/>
              <a:ext cx="377" cy="132"/>
            </a:xfrm>
            <a:custGeom>
              <a:avLst/>
              <a:gdLst>
                <a:gd name="T0" fmla="*/ 113 w 752"/>
                <a:gd name="T1" fmla="*/ 53 h 266"/>
                <a:gd name="T2" fmla="*/ 134 w 752"/>
                <a:gd name="T3" fmla="*/ 104 h 266"/>
                <a:gd name="T4" fmla="*/ 136 w 752"/>
                <a:gd name="T5" fmla="*/ 172 h 266"/>
                <a:gd name="T6" fmla="*/ 170 w 752"/>
                <a:gd name="T7" fmla="*/ 238 h 266"/>
                <a:gd name="T8" fmla="*/ 109 w 752"/>
                <a:gd name="T9" fmla="*/ 221 h 266"/>
                <a:gd name="T10" fmla="*/ 51 w 752"/>
                <a:gd name="T11" fmla="*/ 157 h 266"/>
                <a:gd name="T12" fmla="*/ 22 w 752"/>
                <a:gd name="T13" fmla="*/ 93 h 266"/>
                <a:gd name="T14" fmla="*/ 9 w 752"/>
                <a:gd name="T15" fmla="*/ 32 h 266"/>
                <a:gd name="T16" fmla="*/ 8 w 752"/>
                <a:gd name="T17" fmla="*/ 7 h 266"/>
                <a:gd name="T18" fmla="*/ 46 w 752"/>
                <a:gd name="T19" fmla="*/ 41 h 266"/>
                <a:gd name="T20" fmla="*/ 70 w 752"/>
                <a:gd name="T21" fmla="*/ 40 h 266"/>
                <a:gd name="T22" fmla="*/ 690 w 752"/>
                <a:gd name="T23" fmla="*/ 115 h 266"/>
                <a:gd name="T24" fmla="*/ 624 w 752"/>
                <a:gd name="T25" fmla="*/ 107 h 266"/>
                <a:gd name="T26" fmla="*/ 608 w 752"/>
                <a:gd name="T27" fmla="*/ 167 h 266"/>
                <a:gd name="T28" fmla="*/ 598 w 752"/>
                <a:gd name="T29" fmla="*/ 192 h 266"/>
                <a:gd name="T30" fmla="*/ 585 w 752"/>
                <a:gd name="T31" fmla="*/ 215 h 266"/>
                <a:gd name="T32" fmla="*/ 549 w 752"/>
                <a:gd name="T33" fmla="*/ 239 h 266"/>
                <a:gd name="T34" fmla="*/ 492 w 752"/>
                <a:gd name="T35" fmla="*/ 234 h 266"/>
                <a:gd name="T36" fmla="*/ 478 w 752"/>
                <a:gd name="T37" fmla="*/ 252 h 266"/>
                <a:gd name="T38" fmla="*/ 433 w 752"/>
                <a:gd name="T39" fmla="*/ 259 h 266"/>
                <a:gd name="T40" fmla="*/ 381 w 752"/>
                <a:gd name="T41" fmla="*/ 231 h 266"/>
                <a:gd name="T42" fmla="*/ 395 w 752"/>
                <a:gd name="T43" fmla="*/ 227 h 266"/>
                <a:gd name="T44" fmla="*/ 433 w 752"/>
                <a:gd name="T45" fmla="*/ 237 h 266"/>
                <a:gd name="T46" fmla="*/ 443 w 752"/>
                <a:gd name="T47" fmla="*/ 194 h 266"/>
                <a:gd name="T48" fmla="*/ 501 w 752"/>
                <a:gd name="T49" fmla="*/ 165 h 266"/>
                <a:gd name="T50" fmla="*/ 546 w 752"/>
                <a:gd name="T51" fmla="*/ 111 h 266"/>
                <a:gd name="T52" fmla="*/ 574 w 752"/>
                <a:gd name="T53" fmla="*/ 122 h 266"/>
                <a:gd name="T54" fmla="*/ 578 w 752"/>
                <a:gd name="T55" fmla="*/ 90 h 266"/>
                <a:gd name="T56" fmla="*/ 593 w 752"/>
                <a:gd name="T57" fmla="*/ 82 h 266"/>
                <a:gd name="T58" fmla="*/ 603 w 752"/>
                <a:gd name="T59" fmla="*/ 58 h 266"/>
                <a:gd name="T60" fmla="*/ 630 w 752"/>
                <a:gd name="T61" fmla="*/ 25 h 266"/>
                <a:gd name="T62" fmla="*/ 673 w 752"/>
                <a:gd name="T63" fmla="*/ 0 h 266"/>
                <a:gd name="T64" fmla="*/ 688 w 752"/>
                <a:gd name="T65" fmla="*/ 35 h 266"/>
                <a:gd name="T66" fmla="*/ 707 w 752"/>
                <a:gd name="T67" fmla="*/ 38 h 266"/>
                <a:gd name="T68" fmla="*/ 752 w 752"/>
                <a:gd name="T69" fmla="*/ 58 h 266"/>
                <a:gd name="T70" fmla="*/ 713 w 752"/>
                <a:gd name="T71" fmla="*/ 85 h 266"/>
                <a:gd name="T72" fmla="*/ 690 w 752"/>
                <a:gd name="T73" fmla="*/ 1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266">
                  <a:moveTo>
                    <a:pt x="78" y="20"/>
                  </a:moveTo>
                  <a:lnTo>
                    <a:pt x="113" y="53"/>
                  </a:lnTo>
                  <a:lnTo>
                    <a:pt x="132" y="85"/>
                  </a:lnTo>
                  <a:lnTo>
                    <a:pt x="134" y="104"/>
                  </a:lnTo>
                  <a:lnTo>
                    <a:pt x="132" y="134"/>
                  </a:lnTo>
                  <a:lnTo>
                    <a:pt x="136" y="172"/>
                  </a:lnTo>
                  <a:lnTo>
                    <a:pt x="150" y="188"/>
                  </a:lnTo>
                  <a:lnTo>
                    <a:pt x="170" y="238"/>
                  </a:lnTo>
                  <a:lnTo>
                    <a:pt x="148" y="239"/>
                  </a:lnTo>
                  <a:lnTo>
                    <a:pt x="109" y="221"/>
                  </a:lnTo>
                  <a:lnTo>
                    <a:pt x="51" y="173"/>
                  </a:lnTo>
                  <a:lnTo>
                    <a:pt x="51" y="157"/>
                  </a:lnTo>
                  <a:lnTo>
                    <a:pt x="28" y="124"/>
                  </a:lnTo>
                  <a:lnTo>
                    <a:pt x="22" y="93"/>
                  </a:lnTo>
                  <a:lnTo>
                    <a:pt x="10" y="50"/>
                  </a:lnTo>
                  <a:lnTo>
                    <a:pt x="9" y="32"/>
                  </a:lnTo>
                  <a:lnTo>
                    <a:pt x="0" y="12"/>
                  </a:lnTo>
                  <a:lnTo>
                    <a:pt x="8" y="7"/>
                  </a:lnTo>
                  <a:lnTo>
                    <a:pt x="37" y="20"/>
                  </a:lnTo>
                  <a:lnTo>
                    <a:pt x="46" y="41"/>
                  </a:lnTo>
                  <a:lnTo>
                    <a:pt x="57" y="36"/>
                  </a:lnTo>
                  <a:lnTo>
                    <a:pt x="70" y="40"/>
                  </a:lnTo>
                  <a:lnTo>
                    <a:pt x="78" y="20"/>
                  </a:lnTo>
                  <a:close/>
                  <a:moveTo>
                    <a:pt x="690" y="115"/>
                  </a:moveTo>
                  <a:lnTo>
                    <a:pt x="672" y="107"/>
                  </a:lnTo>
                  <a:lnTo>
                    <a:pt x="624" y="107"/>
                  </a:lnTo>
                  <a:lnTo>
                    <a:pt x="612" y="126"/>
                  </a:lnTo>
                  <a:lnTo>
                    <a:pt x="608" y="167"/>
                  </a:lnTo>
                  <a:lnTo>
                    <a:pt x="594" y="176"/>
                  </a:lnTo>
                  <a:lnTo>
                    <a:pt x="598" y="192"/>
                  </a:lnTo>
                  <a:lnTo>
                    <a:pt x="583" y="202"/>
                  </a:lnTo>
                  <a:lnTo>
                    <a:pt x="585" y="215"/>
                  </a:lnTo>
                  <a:lnTo>
                    <a:pt x="574" y="238"/>
                  </a:lnTo>
                  <a:lnTo>
                    <a:pt x="549" y="239"/>
                  </a:lnTo>
                  <a:lnTo>
                    <a:pt x="538" y="248"/>
                  </a:lnTo>
                  <a:lnTo>
                    <a:pt x="492" y="234"/>
                  </a:lnTo>
                  <a:lnTo>
                    <a:pt x="482" y="239"/>
                  </a:lnTo>
                  <a:lnTo>
                    <a:pt x="478" y="252"/>
                  </a:lnTo>
                  <a:lnTo>
                    <a:pt x="466" y="259"/>
                  </a:lnTo>
                  <a:lnTo>
                    <a:pt x="433" y="259"/>
                  </a:lnTo>
                  <a:lnTo>
                    <a:pt x="416" y="266"/>
                  </a:lnTo>
                  <a:lnTo>
                    <a:pt x="381" y="231"/>
                  </a:lnTo>
                  <a:lnTo>
                    <a:pt x="380" y="213"/>
                  </a:lnTo>
                  <a:lnTo>
                    <a:pt x="395" y="227"/>
                  </a:lnTo>
                  <a:lnTo>
                    <a:pt x="409" y="227"/>
                  </a:lnTo>
                  <a:lnTo>
                    <a:pt x="433" y="237"/>
                  </a:lnTo>
                  <a:lnTo>
                    <a:pt x="441" y="226"/>
                  </a:lnTo>
                  <a:lnTo>
                    <a:pt x="443" y="194"/>
                  </a:lnTo>
                  <a:lnTo>
                    <a:pt x="462" y="174"/>
                  </a:lnTo>
                  <a:lnTo>
                    <a:pt x="501" y="165"/>
                  </a:lnTo>
                  <a:lnTo>
                    <a:pt x="513" y="159"/>
                  </a:lnTo>
                  <a:lnTo>
                    <a:pt x="546" y="111"/>
                  </a:lnTo>
                  <a:lnTo>
                    <a:pt x="552" y="95"/>
                  </a:lnTo>
                  <a:lnTo>
                    <a:pt x="574" y="122"/>
                  </a:lnTo>
                  <a:lnTo>
                    <a:pt x="582" y="104"/>
                  </a:lnTo>
                  <a:lnTo>
                    <a:pt x="578" y="90"/>
                  </a:lnTo>
                  <a:lnTo>
                    <a:pt x="589" y="82"/>
                  </a:lnTo>
                  <a:lnTo>
                    <a:pt x="593" y="82"/>
                  </a:lnTo>
                  <a:lnTo>
                    <a:pt x="608" y="75"/>
                  </a:lnTo>
                  <a:lnTo>
                    <a:pt x="603" y="58"/>
                  </a:lnTo>
                  <a:lnTo>
                    <a:pt x="618" y="53"/>
                  </a:lnTo>
                  <a:lnTo>
                    <a:pt x="630" y="25"/>
                  </a:lnTo>
                  <a:lnTo>
                    <a:pt x="643" y="8"/>
                  </a:lnTo>
                  <a:lnTo>
                    <a:pt x="673" y="0"/>
                  </a:lnTo>
                  <a:lnTo>
                    <a:pt x="688" y="9"/>
                  </a:lnTo>
                  <a:lnTo>
                    <a:pt x="688" y="35"/>
                  </a:lnTo>
                  <a:lnTo>
                    <a:pt x="703" y="29"/>
                  </a:lnTo>
                  <a:lnTo>
                    <a:pt x="707" y="38"/>
                  </a:lnTo>
                  <a:lnTo>
                    <a:pt x="727" y="50"/>
                  </a:lnTo>
                  <a:lnTo>
                    <a:pt x="752" y="58"/>
                  </a:lnTo>
                  <a:lnTo>
                    <a:pt x="750" y="73"/>
                  </a:lnTo>
                  <a:lnTo>
                    <a:pt x="713" y="85"/>
                  </a:lnTo>
                  <a:lnTo>
                    <a:pt x="726" y="106"/>
                  </a:lnTo>
                  <a:lnTo>
                    <a:pt x="690" y="11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9" name="Freeform 9">
              <a:extLst>
                <a:ext uri="{FF2B5EF4-FFF2-40B4-BE49-F238E27FC236}">
                  <a16:creationId xmlns:a16="http://schemas.microsoft.com/office/drawing/2014/main" id="{3F36AFA7-8BB0-48EF-764C-DB0CC4331B5E}"/>
                </a:ext>
              </a:extLst>
            </p:cNvPr>
            <p:cNvSpPr>
              <a:spLocks/>
            </p:cNvSpPr>
            <p:nvPr userDrawn="1"/>
          </p:nvSpPr>
          <p:spPr bwMode="auto">
            <a:xfrm>
              <a:off x="4902" y="1746"/>
              <a:ext cx="539" cy="628"/>
            </a:xfrm>
            <a:custGeom>
              <a:avLst/>
              <a:gdLst>
                <a:gd name="T0" fmla="*/ 367 w 1079"/>
                <a:gd name="T1" fmla="*/ 202 h 1256"/>
                <a:gd name="T2" fmla="*/ 405 w 1079"/>
                <a:gd name="T3" fmla="*/ 227 h 1256"/>
                <a:gd name="T4" fmla="*/ 416 w 1079"/>
                <a:gd name="T5" fmla="*/ 306 h 1256"/>
                <a:gd name="T6" fmla="*/ 528 w 1079"/>
                <a:gd name="T7" fmla="*/ 367 h 1256"/>
                <a:gd name="T8" fmla="*/ 607 w 1079"/>
                <a:gd name="T9" fmla="*/ 388 h 1256"/>
                <a:gd name="T10" fmla="*/ 700 w 1079"/>
                <a:gd name="T11" fmla="*/ 411 h 1256"/>
                <a:gd name="T12" fmla="*/ 731 w 1079"/>
                <a:gd name="T13" fmla="*/ 384 h 1256"/>
                <a:gd name="T14" fmla="*/ 764 w 1079"/>
                <a:gd name="T15" fmla="*/ 376 h 1256"/>
                <a:gd name="T16" fmla="*/ 840 w 1079"/>
                <a:gd name="T17" fmla="*/ 400 h 1256"/>
                <a:gd name="T18" fmla="*/ 863 w 1079"/>
                <a:gd name="T19" fmla="*/ 355 h 1256"/>
                <a:gd name="T20" fmla="*/ 915 w 1079"/>
                <a:gd name="T21" fmla="*/ 317 h 1256"/>
                <a:gd name="T22" fmla="*/ 994 w 1079"/>
                <a:gd name="T23" fmla="*/ 296 h 1256"/>
                <a:gd name="T24" fmla="*/ 1075 w 1079"/>
                <a:gd name="T25" fmla="*/ 334 h 1256"/>
                <a:gd name="T26" fmla="*/ 1009 w 1079"/>
                <a:gd name="T27" fmla="*/ 409 h 1256"/>
                <a:gd name="T28" fmla="*/ 997 w 1079"/>
                <a:gd name="T29" fmla="*/ 514 h 1256"/>
                <a:gd name="T30" fmla="*/ 972 w 1079"/>
                <a:gd name="T31" fmla="*/ 568 h 1256"/>
                <a:gd name="T32" fmla="*/ 951 w 1079"/>
                <a:gd name="T33" fmla="*/ 621 h 1256"/>
                <a:gd name="T34" fmla="*/ 914 w 1079"/>
                <a:gd name="T35" fmla="*/ 551 h 1256"/>
                <a:gd name="T36" fmla="*/ 887 w 1079"/>
                <a:gd name="T37" fmla="*/ 524 h 1256"/>
                <a:gd name="T38" fmla="*/ 842 w 1079"/>
                <a:gd name="T39" fmla="*/ 475 h 1256"/>
                <a:gd name="T40" fmla="*/ 783 w 1079"/>
                <a:gd name="T41" fmla="*/ 427 h 1256"/>
                <a:gd name="T42" fmla="*/ 767 w 1079"/>
                <a:gd name="T43" fmla="*/ 473 h 1256"/>
                <a:gd name="T44" fmla="*/ 792 w 1079"/>
                <a:gd name="T45" fmla="*/ 553 h 1256"/>
                <a:gd name="T46" fmla="*/ 774 w 1079"/>
                <a:gd name="T47" fmla="*/ 627 h 1256"/>
                <a:gd name="T48" fmla="*/ 738 w 1079"/>
                <a:gd name="T49" fmla="*/ 697 h 1256"/>
                <a:gd name="T50" fmla="*/ 647 w 1079"/>
                <a:gd name="T51" fmla="*/ 790 h 1256"/>
                <a:gd name="T52" fmla="*/ 585 w 1079"/>
                <a:gd name="T53" fmla="*/ 869 h 1256"/>
                <a:gd name="T54" fmla="*/ 525 w 1079"/>
                <a:gd name="T55" fmla="*/ 899 h 1256"/>
                <a:gd name="T56" fmla="*/ 512 w 1079"/>
                <a:gd name="T57" fmla="*/ 976 h 1256"/>
                <a:gd name="T58" fmla="*/ 508 w 1079"/>
                <a:gd name="T59" fmla="*/ 1096 h 1256"/>
                <a:gd name="T60" fmla="*/ 485 w 1079"/>
                <a:gd name="T61" fmla="*/ 1183 h 1256"/>
                <a:gd name="T62" fmla="*/ 452 w 1079"/>
                <a:gd name="T63" fmla="*/ 1241 h 1256"/>
                <a:gd name="T64" fmla="*/ 380 w 1079"/>
                <a:gd name="T65" fmla="*/ 1194 h 1256"/>
                <a:gd name="T66" fmla="*/ 329 w 1079"/>
                <a:gd name="T67" fmla="*/ 1075 h 1256"/>
                <a:gd name="T68" fmla="*/ 268 w 1079"/>
                <a:gd name="T69" fmla="*/ 936 h 1256"/>
                <a:gd name="T70" fmla="*/ 226 w 1079"/>
                <a:gd name="T71" fmla="*/ 820 h 1256"/>
                <a:gd name="T72" fmla="*/ 194 w 1079"/>
                <a:gd name="T73" fmla="*/ 660 h 1256"/>
                <a:gd name="T74" fmla="*/ 161 w 1079"/>
                <a:gd name="T75" fmla="*/ 627 h 1256"/>
                <a:gd name="T76" fmla="*/ 116 w 1079"/>
                <a:gd name="T77" fmla="*/ 678 h 1256"/>
                <a:gd name="T78" fmla="*/ 85 w 1079"/>
                <a:gd name="T79" fmla="*/ 576 h 1256"/>
                <a:gd name="T80" fmla="*/ 0 w 1079"/>
                <a:gd name="T81" fmla="*/ 535 h 1256"/>
                <a:gd name="T82" fmla="*/ 57 w 1079"/>
                <a:gd name="T83" fmla="*/ 520 h 1256"/>
                <a:gd name="T84" fmla="*/ 85 w 1079"/>
                <a:gd name="T85" fmla="*/ 462 h 1256"/>
                <a:gd name="T86" fmla="*/ 30 w 1079"/>
                <a:gd name="T87" fmla="*/ 399 h 1256"/>
                <a:gd name="T88" fmla="*/ 71 w 1079"/>
                <a:gd name="T89" fmla="*/ 357 h 1256"/>
                <a:gd name="T90" fmla="*/ 155 w 1079"/>
                <a:gd name="T91" fmla="*/ 256 h 1256"/>
                <a:gd name="T92" fmla="*/ 181 w 1079"/>
                <a:gd name="T93" fmla="*/ 174 h 1256"/>
                <a:gd name="T94" fmla="*/ 151 w 1079"/>
                <a:gd name="T95" fmla="*/ 91 h 1256"/>
                <a:gd name="T96" fmla="*/ 228 w 1079"/>
                <a:gd name="T97" fmla="*/ 36 h 1256"/>
                <a:gd name="T98" fmla="*/ 293 w 1079"/>
                <a:gd name="T99" fmla="*/ 40 h 1256"/>
                <a:gd name="T100" fmla="*/ 338 w 1079"/>
                <a:gd name="T101" fmla="*/ 104 h 1256"/>
                <a:gd name="T102" fmla="*/ 318 w 1079"/>
                <a:gd name="T103" fmla="*/ 137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9" h="1256">
                  <a:moveTo>
                    <a:pt x="337" y="167"/>
                  </a:moveTo>
                  <a:lnTo>
                    <a:pt x="347" y="193"/>
                  </a:lnTo>
                  <a:lnTo>
                    <a:pt x="357" y="189"/>
                  </a:lnTo>
                  <a:lnTo>
                    <a:pt x="367" y="202"/>
                  </a:lnTo>
                  <a:lnTo>
                    <a:pt x="370" y="204"/>
                  </a:lnTo>
                  <a:lnTo>
                    <a:pt x="391" y="211"/>
                  </a:lnTo>
                  <a:lnTo>
                    <a:pt x="392" y="211"/>
                  </a:lnTo>
                  <a:lnTo>
                    <a:pt x="405" y="227"/>
                  </a:lnTo>
                  <a:lnTo>
                    <a:pt x="425" y="234"/>
                  </a:lnTo>
                  <a:lnTo>
                    <a:pt x="440" y="246"/>
                  </a:lnTo>
                  <a:lnTo>
                    <a:pt x="421" y="266"/>
                  </a:lnTo>
                  <a:lnTo>
                    <a:pt x="416" y="306"/>
                  </a:lnTo>
                  <a:lnTo>
                    <a:pt x="437" y="314"/>
                  </a:lnTo>
                  <a:lnTo>
                    <a:pt x="492" y="350"/>
                  </a:lnTo>
                  <a:lnTo>
                    <a:pt x="496" y="349"/>
                  </a:lnTo>
                  <a:lnTo>
                    <a:pt x="528" y="367"/>
                  </a:lnTo>
                  <a:lnTo>
                    <a:pt x="551" y="374"/>
                  </a:lnTo>
                  <a:lnTo>
                    <a:pt x="581" y="367"/>
                  </a:lnTo>
                  <a:lnTo>
                    <a:pt x="602" y="376"/>
                  </a:lnTo>
                  <a:lnTo>
                    <a:pt x="607" y="388"/>
                  </a:lnTo>
                  <a:lnTo>
                    <a:pt x="632" y="403"/>
                  </a:lnTo>
                  <a:lnTo>
                    <a:pt x="675" y="409"/>
                  </a:lnTo>
                  <a:lnTo>
                    <a:pt x="689" y="416"/>
                  </a:lnTo>
                  <a:lnTo>
                    <a:pt x="700" y="411"/>
                  </a:lnTo>
                  <a:lnTo>
                    <a:pt x="712" y="420"/>
                  </a:lnTo>
                  <a:lnTo>
                    <a:pt x="741" y="416"/>
                  </a:lnTo>
                  <a:lnTo>
                    <a:pt x="742" y="403"/>
                  </a:lnTo>
                  <a:lnTo>
                    <a:pt x="731" y="384"/>
                  </a:lnTo>
                  <a:lnTo>
                    <a:pt x="729" y="350"/>
                  </a:lnTo>
                  <a:lnTo>
                    <a:pt x="747" y="341"/>
                  </a:lnTo>
                  <a:lnTo>
                    <a:pt x="758" y="350"/>
                  </a:lnTo>
                  <a:lnTo>
                    <a:pt x="764" y="376"/>
                  </a:lnTo>
                  <a:lnTo>
                    <a:pt x="766" y="392"/>
                  </a:lnTo>
                  <a:lnTo>
                    <a:pt x="803" y="404"/>
                  </a:lnTo>
                  <a:lnTo>
                    <a:pt x="824" y="395"/>
                  </a:lnTo>
                  <a:lnTo>
                    <a:pt x="840" y="400"/>
                  </a:lnTo>
                  <a:lnTo>
                    <a:pt x="887" y="398"/>
                  </a:lnTo>
                  <a:lnTo>
                    <a:pt x="886" y="376"/>
                  </a:lnTo>
                  <a:lnTo>
                    <a:pt x="865" y="365"/>
                  </a:lnTo>
                  <a:lnTo>
                    <a:pt x="863" y="355"/>
                  </a:lnTo>
                  <a:lnTo>
                    <a:pt x="878" y="357"/>
                  </a:lnTo>
                  <a:lnTo>
                    <a:pt x="902" y="347"/>
                  </a:lnTo>
                  <a:lnTo>
                    <a:pt x="900" y="338"/>
                  </a:lnTo>
                  <a:lnTo>
                    <a:pt x="915" y="317"/>
                  </a:lnTo>
                  <a:lnTo>
                    <a:pt x="940" y="308"/>
                  </a:lnTo>
                  <a:lnTo>
                    <a:pt x="961" y="284"/>
                  </a:lnTo>
                  <a:lnTo>
                    <a:pt x="969" y="291"/>
                  </a:lnTo>
                  <a:lnTo>
                    <a:pt x="994" y="296"/>
                  </a:lnTo>
                  <a:lnTo>
                    <a:pt x="1014" y="277"/>
                  </a:lnTo>
                  <a:lnTo>
                    <a:pt x="1032" y="296"/>
                  </a:lnTo>
                  <a:lnTo>
                    <a:pt x="1054" y="328"/>
                  </a:lnTo>
                  <a:lnTo>
                    <a:pt x="1075" y="334"/>
                  </a:lnTo>
                  <a:lnTo>
                    <a:pt x="1079" y="347"/>
                  </a:lnTo>
                  <a:lnTo>
                    <a:pt x="1059" y="375"/>
                  </a:lnTo>
                  <a:lnTo>
                    <a:pt x="1038" y="380"/>
                  </a:lnTo>
                  <a:lnTo>
                    <a:pt x="1009" y="409"/>
                  </a:lnTo>
                  <a:lnTo>
                    <a:pt x="1014" y="435"/>
                  </a:lnTo>
                  <a:lnTo>
                    <a:pt x="999" y="464"/>
                  </a:lnTo>
                  <a:lnTo>
                    <a:pt x="1006" y="479"/>
                  </a:lnTo>
                  <a:lnTo>
                    <a:pt x="997" y="514"/>
                  </a:lnTo>
                  <a:lnTo>
                    <a:pt x="994" y="534"/>
                  </a:lnTo>
                  <a:lnTo>
                    <a:pt x="962" y="527"/>
                  </a:lnTo>
                  <a:lnTo>
                    <a:pt x="969" y="543"/>
                  </a:lnTo>
                  <a:lnTo>
                    <a:pt x="972" y="568"/>
                  </a:lnTo>
                  <a:lnTo>
                    <a:pt x="964" y="586"/>
                  </a:lnTo>
                  <a:lnTo>
                    <a:pt x="970" y="604"/>
                  </a:lnTo>
                  <a:lnTo>
                    <a:pt x="965" y="619"/>
                  </a:lnTo>
                  <a:lnTo>
                    <a:pt x="951" y="621"/>
                  </a:lnTo>
                  <a:lnTo>
                    <a:pt x="941" y="588"/>
                  </a:lnTo>
                  <a:lnTo>
                    <a:pt x="935" y="577"/>
                  </a:lnTo>
                  <a:lnTo>
                    <a:pt x="924" y="543"/>
                  </a:lnTo>
                  <a:lnTo>
                    <a:pt x="914" y="551"/>
                  </a:lnTo>
                  <a:lnTo>
                    <a:pt x="906" y="575"/>
                  </a:lnTo>
                  <a:lnTo>
                    <a:pt x="892" y="569"/>
                  </a:lnTo>
                  <a:lnTo>
                    <a:pt x="882" y="544"/>
                  </a:lnTo>
                  <a:lnTo>
                    <a:pt x="887" y="524"/>
                  </a:lnTo>
                  <a:lnTo>
                    <a:pt x="906" y="519"/>
                  </a:lnTo>
                  <a:lnTo>
                    <a:pt x="914" y="487"/>
                  </a:lnTo>
                  <a:lnTo>
                    <a:pt x="904" y="474"/>
                  </a:lnTo>
                  <a:lnTo>
                    <a:pt x="842" y="475"/>
                  </a:lnTo>
                  <a:lnTo>
                    <a:pt x="817" y="468"/>
                  </a:lnTo>
                  <a:lnTo>
                    <a:pt x="812" y="439"/>
                  </a:lnTo>
                  <a:lnTo>
                    <a:pt x="791" y="435"/>
                  </a:lnTo>
                  <a:lnTo>
                    <a:pt x="783" y="427"/>
                  </a:lnTo>
                  <a:lnTo>
                    <a:pt x="755" y="419"/>
                  </a:lnTo>
                  <a:lnTo>
                    <a:pt x="746" y="441"/>
                  </a:lnTo>
                  <a:lnTo>
                    <a:pt x="763" y="456"/>
                  </a:lnTo>
                  <a:lnTo>
                    <a:pt x="767" y="473"/>
                  </a:lnTo>
                  <a:lnTo>
                    <a:pt x="760" y="506"/>
                  </a:lnTo>
                  <a:lnTo>
                    <a:pt x="786" y="518"/>
                  </a:lnTo>
                  <a:lnTo>
                    <a:pt x="783" y="543"/>
                  </a:lnTo>
                  <a:lnTo>
                    <a:pt x="792" y="553"/>
                  </a:lnTo>
                  <a:lnTo>
                    <a:pt x="813" y="615"/>
                  </a:lnTo>
                  <a:lnTo>
                    <a:pt x="817" y="635"/>
                  </a:lnTo>
                  <a:lnTo>
                    <a:pt x="787" y="637"/>
                  </a:lnTo>
                  <a:lnTo>
                    <a:pt x="774" y="627"/>
                  </a:lnTo>
                  <a:lnTo>
                    <a:pt x="743" y="643"/>
                  </a:lnTo>
                  <a:lnTo>
                    <a:pt x="735" y="655"/>
                  </a:lnTo>
                  <a:lnTo>
                    <a:pt x="743" y="679"/>
                  </a:lnTo>
                  <a:lnTo>
                    <a:pt x="738" y="697"/>
                  </a:lnTo>
                  <a:lnTo>
                    <a:pt x="722" y="714"/>
                  </a:lnTo>
                  <a:lnTo>
                    <a:pt x="696" y="725"/>
                  </a:lnTo>
                  <a:lnTo>
                    <a:pt x="668" y="751"/>
                  </a:lnTo>
                  <a:lnTo>
                    <a:pt x="647" y="790"/>
                  </a:lnTo>
                  <a:lnTo>
                    <a:pt x="631" y="799"/>
                  </a:lnTo>
                  <a:lnTo>
                    <a:pt x="617" y="820"/>
                  </a:lnTo>
                  <a:lnTo>
                    <a:pt x="586" y="844"/>
                  </a:lnTo>
                  <a:lnTo>
                    <a:pt x="585" y="869"/>
                  </a:lnTo>
                  <a:lnTo>
                    <a:pt x="566" y="880"/>
                  </a:lnTo>
                  <a:lnTo>
                    <a:pt x="547" y="882"/>
                  </a:lnTo>
                  <a:lnTo>
                    <a:pt x="539" y="906"/>
                  </a:lnTo>
                  <a:lnTo>
                    <a:pt x="525" y="899"/>
                  </a:lnTo>
                  <a:lnTo>
                    <a:pt x="512" y="907"/>
                  </a:lnTo>
                  <a:lnTo>
                    <a:pt x="506" y="936"/>
                  </a:lnTo>
                  <a:lnTo>
                    <a:pt x="512" y="959"/>
                  </a:lnTo>
                  <a:lnTo>
                    <a:pt x="512" y="976"/>
                  </a:lnTo>
                  <a:lnTo>
                    <a:pt x="524" y="1014"/>
                  </a:lnTo>
                  <a:lnTo>
                    <a:pt x="523" y="1046"/>
                  </a:lnTo>
                  <a:lnTo>
                    <a:pt x="511" y="1078"/>
                  </a:lnTo>
                  <a:lnTo>
                    <a:pt x="508" y="1096"/>
                  </a:lnTo>
                  <a:lnTo>
                    <a:pt x="514" y="1113"/>
                  </a:lnTo>
                  <a:lnTo>
                    <a:pt x="516" y="1154"/>
                  </a:lnTo>
                  <a:lnTo>
                    <a:pt x="498" y="1154"/>
                  </a:lnTo>
                  <a:lnTo>
                    <a:pt x="485" y="1183"/>
                  </a:lnTo>
                  <a:lnTo>
                    <a:pt x="485" y="1202"/>
                  </a:lnTo>
                  <a:lnTo>
                    <a:pt x="463" y="1210"/>
                  </a:lnTo>
                  <a:lnTo>
                    <a:pt x="456" y="1219"/>
                  </a:lnTo>
                  <a:lnTo>
                    <a:pt x="452" y="1241"/>
                  </a:lnTo>
                  <a:lnTo>
                    <a:pt x="430" y="1256"/>
                  </a:lnTo>
                  <a:lnTo>
                    <a:pt x="408" y="1241"/>
                  </a:lnTo>
                  <a:lnTo>
                    <a:pt x="391" y="1219"/>
                  </a:lnTo>
                  <a:lnTo>
                    <a:pt x="380" y="1194"/>
                  </a:lnTo>
                  <a:lnTo>
                    <a:pt x="380" y="1171"/>
                  </a:lnTo>
                  <a:lnTo>
                    <a:pt x="360" y="1133"/>
                  </a:lnTo>
                  <a:lnTo>
                    <a:pt x="351" y="1107"/>
                  </a:lnTo>
                  <a:lnTo>
                    <a:pt x="329" y="1075"/>
                  </a:lnTo>
                  <a:lnTo>
                    <a:pt x="308" y="1027"/>
                  </a:lnTo>
                  <a:lnTo>
                    <a:pt x="302" y="1001"/>
                  </a:lnTo>
                  <a:lnTo>
                    <a:pt x="288" y="963"/>
                  </a:lnTo>
                  <a:lnTo>
                    <a:pt x="268" y="936"/>
                  </a:lnTo>
                  <a:lnTo>
                    <a:pt x="267" y="922"/>
                  </a:lnTo>
                  <a:lnTo>
                    <a:pt x="246" y="891"/>
                  </a:lnTo>
                  <a:lnTo>
                    <a:pt x="239" y="873"/>
                  </a:lnTo>
                  <a:lnTo>
                    <a:pt x="226" y="820"/>
                  </a:lnTo>
                  <a:lnTo>
                    <a:pt x="210" y="771"/>
                  </a:lnTo>
                  <a:lnTo>
                    <a:pt x="197" y="718"/>
                  </a:lnTo>
                  <a:lnTo>
                    <a:pt x="201" y="685"/>
                  </a:lnTo>
                  <a:lnTo>
                    <a:pt x="194" y="660"/>
                  </a:lnTo>
                  <a:lnTo>
                    <a:pt x="181" y="634"/>
                  </a:lnTo>
                  <a:lnTo>
                    <a:pt x="180" y="608"/>
                  </a:lnTo>
                  <a:lnTo>
                    <a:pt x="169" y="608"/>
                  </a:lnTo>
                  <a:lnTo>
                    <a:pt x="161" y="627"/>
                  </a:lnTo>
                  <a:lnTo>
                    <a:pt x="170" y="641"/>
                  </a:lnTo>
                  <a:lnTo>
                    <a:pt x="164" y="658"/>
                  </a:lnTo>
                  <a:lnTo>
                    <a:pt x="128" y="678"/>
                  </a:lnTo>
                  <a:lnTo>
                    <a:pt x="116" y="678"/>
                  </a:lnTo>
                  <a:lnTo>
                    <a:pt x="91" y="662"/>
                  </a:lnTo>
                  <a:lnTo>
                    <a:pt x="42" y="610"/>
                  </a:lnTo>
                  <a:lnTo>
                    <a:pt x="85" y="593"/>
                  </a:lnTo>
                  <a:lnTo>
                    <a:pt x="85" y="576"/>
                  </a:lnTo>
                  <a:lnTo>
                    <a:pt x="63" y="585"/>
                  </a:lnTo>
                  <a:lnTo>
                    <a:pt x="46" y="581"/>
                  </a:lnTo>
                  <a:lnTo>
                    <a:pt x="23" y="565"/>
                  </a:lnTo>
                  <a:lnTo>
                    <a:pt x="0" y="535"/>
                  </a:lnTo>
                  <a:lnTo>
                    <a:pt x="20" y="530"/>
                  </a:lnTo>
                  <a:lnTo>
                    <a:pt x="19" y="516"/>
                  </a:lnTo>
                  <a:lnTo>
                    <a:pt x="50" y="515"/>
                  </a:lnTo>
                  <a:lnTo>
                    <a:pt x="57" y="520"/>
                  </a:lnTo>
                  <a:lnTo>
                    <a:pt x="87" y="509"/>
                  </a:lnTo>
                  <a:lnTo>
                    <a:pt x="107" y="510"/>
                  </a:lnTo>
                  <a:lnTo>
                    <a:pt x="104" y="497"/>
                  </a:lnTo>
                  <a:lnTo>
                    <a:pt x="85" y="462"/>
                  </a:lnTo>
                  <a:lnTo>
                    <a:pt x="67" y="449"/>
                  </a:lnTo>
                  <a:lnTo>
                    <a:pt x="58" y="433"/>
                  </a:lnTo>
                  <a:lnTo>
                    <a:pt x="58" y="415"/>
                  </a:lnTo>
                  <a:lnTo>
                    <a:pt x="30" y="399"/>
                  </a:lnTo>
                  <a:lnTo>
                    <a:pt x="32" y="382"/>
                  </a:lnTo>
                  <a:lnTo>
                    <a:pt x="48" y="351"/>
                  </a:lnTo>
                  <a:lnTo>
                    <a:pt x="57" y="343"/>
                  </a:lnTo>
                  <a:lnTo>
                    <a:pt x="71" y="357"/>
                  </a:lnTo>
                  <a:lnTo>
                    <a:pt x="112" y="346"/>
                  </a:lnTo>
                  <a:lnTo>
                    <a:pt x="124" y="310"/>
                  </a:lnTo>
                  <a:lnTo>
                    <a:pt x="144" y="297"/>
                  </a:lnTo>
                  <a:lnTo>
                    <a:pt x="155" y="256"/>
                  </a:lnTo>
                  <a:lnTo>
                    <a:pt x="169" y="248"/>
                  </a:lnTo>
                  <a:lnTo>
                    <a:pt x="169" y="233"/>
                  </a:lnTo>
                  <a:lnTo>
                    <a:pt x="191" y="205"/>
                  </a:lnTo>
                  <a:lnTo>
                    <a:pt x="181" y="174"/>
                  </a:lnTo>
                  <a:lnTo>
                    <a:pt x="206" y="148"/>
                  </a:lnTo>
                  <a:lnTo>
                    <a:pt x="178" y="137"/>
                  </a:lnTo>
                  <a:lnTo>
                    <a:pt x="147" y="104"/>
                  </a:lnTo>
                  <a:lnTo>
                    <a:pt x="151" y="91"/>
                  </a:lnTo>
                  <a:lnTo>
                    <a:pt x="132" y="40"/>
                  </a:lnTo>
                  <a:lnTo>
                    <a:pt x="144" y="35"/>
                  </a:lnTo>
                  <a:lnTo>
                    <a:pt x="198" y="46"/>
                  </a:lnTo>
                  <a:lnTo>
                    <a:pt x="228" y="36"/>
                  </a:lnTo>
                  <a:lnTo>
                    <a:pt x="242" y="19"/>
                  </a:lnTo>
                  <a:lnTo>
                    <a:pt x="265" y="0"/>
                  </a:lnTo>
                  <a:lnTo>
                    <a:pt x="267" y="2"/>
                  </a:lnTo>
                  <a:lnTo>
                    <a:pt x="293" y="40"/>
                  </a:lnTo>
                  <a:lnTo>
                    <a:pt x="320" y="53"/>
                  </a:lnTo>
                  <a:lnTo>
                    <a:pt x="316" y="65"/>
                  </a:lnTo>
                  <a:lnTo>
                    <a:pt x="324" y="93"/>
                  </a:lnTo>
                  <a:lnTo>
                    <a:pt x="338" y="104"/>
                  </a:lnTo>
                  <a:lnTo>
                    <a:pt x="339" y="107"/>
                  </a:lnTo>
                  <a:lnTo>
                    <a:pt x="349" y="135"/>
                  </a:lnTo>
                  <a:lnTo>
                    <a:pt x="350" y="137"/>
                  </a:lnTo>
                  <a:lnTo>
                    <a:pt x="318" y="137"/>
                  </a:lnTo>
                  <a:lnTo>
                    <a:pt x="337" y="16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0" name="Freeform 10">
              <a:extLst>
                <a:ext uri="{FF2B5EF4-FFF2-40B4-BE49-F238E27FC236}">
                  <a16:creationId xmlns:a16="http://schemas.microsoft.com/office/drawing/2014/main" id="{D68E5D3A-F570-B236-82CF-D2EFD551DBE9}"/>
                </a:ext>
              </a:extLst>
            </p:cNvPr>
            <p:cNvSpPr>
              <a:spLocks noEditPoints="1"/>
            </p:cNvSpPr>
            <p:nvPr userDrawn="1"/>
          </p:nvSpPr>
          <p:spPr bwMode="auto">
            <a:xfrm>
              <a:off x="3730" y="1255"/>
              <a:ext cx="74" cy="59"/>
            </a:xfrm>
            <a:custGeom>
              <a:avLst/>
              <a:gdLst>
                <a:gd name="T0" fmla="*/ 57 w 148"/>
                <a:gd name="T1" fmla="*/ 117 h 117"/>
                <a:gd name="T2" fmla="*/ 21 w 148"/>
                <a:gd name="T3" fmla="*/ 115 h 117"/>
                <a:gd name="T4" fmla="*/ 17 w 148"/>
                <a:gd name="T5" fmla="*/ 92 h 117"/>
                <a:gd name="T6" fmla="*/ 1 w 148"/>
                <a:gd name="T7" fmla="*/ 84 h 117"/>
                <a:gd name="T8" fmla="*/ 0 w 148"/>
                <a:gd name="T9" fmla="*/ 42 h 117"/>
                <a:gd name="T10" fmla="*/ 14 w 148"/>
                <a:gd name="T11" fmla="*/ 20 h 117"/>
                <a:gd name="T12" fmla="*/ 45 w 148"/>
                <a:gd name="T13" fmla="*/ 16 h 117"/>
                <a:gd name="T14" fmla="*/ 58 w 148"/>
                <a:gd name="T15" fmla="*/ 0 h 117"/>
                <a:gd name="T16" fmla="*/ 76 w 148"/>
                <a:gd name="T17" fmla="*/ 6 h 117"/>
                <a:gd name="T18" fmla="*/ 70 w 148"/>
                <a:gd name="T19" fmla="*/ 41 h 117"/>
                <a:gd name="T20" fmla="*/ 69 w 148"/>
                <a:gd name="T21" fmla="*/ 74 h 117"/>
                <a:gd name="T22" fmla="*/ 50 w 148"/>
                <a:gd name="T23" fmla="*/ 90 h 117"/>
                <a:gd name="T24" fmla="*/ 57 w 148"/>
                <a:gd name="T25" fmla="*/ 117 h 117"/>
                <a:gd name="T26" fmla="*/ 148 w 148"/>
                <a:gd name="T27" fmla="*/ 76 h 117"/>
                <a:gd name="T28" fmla="*/ 120 w 148"/>
                <a:gd name="T29" fmla="*/ 103 h 117"/>
                <a:gd name="T30" fmla="*/ 107 w 148"/>
                <a:gd name="T31" fmla="*/ 102 h 117"/>
                <a:gd name="T32" fmla="*/ 96 w 148"/>
                <a:gd name="T33" fmla="*/ 79 h 117"/>
                <a:gd name="T34" fmla="*/ 136 w 148"/>
                <a:gd name="T35" fmla="*/ 62 h 117"/>
                <a:gd name="T36" fmla="*/ 148 w 148"/>
                <a:gd name="T37" fmla="*/ 76 h 117"/>
                <a:gd name="T38" fmla="*/ 84 w 148"/>
                <a:gd name="T39" fmla="*/ 84 h 117"/>
                <a:gd name="T40" fmla="*/ 91 w 148"/>
                <a:gd name="T41" fmla="*/ 104 h 117"/>
                <a:gd name="T42" fmla="*/ 65 w 148"/>
                <a:gd name="T43" fmla="*/ 103 h 117"/>
                <a:gd name="T44" fmla="*/ 59 w 148"/>
                <a:gd name="T45" fmla="*/ 88 h 117"/>
                <a:gd name="T46" fmla="*/ 84 w 148"/>
                <a:gd name="T47" fmla="*/ 8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17">
                  <a:moveTo>
                    <a:pt x="57" y="117"/>
                  </a:moveTo>
                  <a:lnTo>
                    <a:pt x="21" y="115"/>
                  </a:lnTo>
                  <a:lnTo>
                    <a:pt x="17" y="92"/>
                  </a:lnTo>
                  <a:lnTo>
                    <a:pt x="1" y="84"/>
                  </a:lnTo>
                  <a:lnTo>
                    <a:pt x="0" y="42"/>
                  </a:lnTo>
                  <a:lnTo>
                    <a:pt x="14" y="20"/>
                  </a:lnTo>
                  <a:lnTo>
                    <a:pt x="45" y="16"/>
                  </a:lnTo>
                  <a:lnTo>
                    <a:pt x="58" y="0"/>
                  </a:lnTo>
                  <a:lnTo>
                    <a:pt x="76" y="6"/>
                  </a:lnTo>
                  <a:lnTo>
                    <a:pt x="70" y="41"/>
                  </a:lnTo>
                  <a:lnTo>
                    <a:pt x="69" y="74"/>
                  </a:lnTo>
                  <a:lnTo>
                    <a:pt x="50" y="90"/>
                  </a:lnTo>
                  <a:lnTo>
                    <a:pt x="57" y="117"/>
                  </a:lnTo>
                  <a:close/>
                  <a:moveTo>
                    <a:pt x="148" y="76"/>
                  </a:moveTo>
                  <a:lnTo>
                    <a:pt x="120" y="103"/>
                  </a:lnTo>
                  <a:lnTo>
                    <a:pt x="107" y="102"/>
                  </a:lnTo>
                  <a:lnTo>
                    <a:pt x="96" y="79"/>
                  </a:lnTo>
                  <a:lnTo>
                    <a:pt x="136" y="62"/>
                  </a:lnTo>
                  <a:lnTo>
                    <a:pt x="148" y="76"/>
                  </a:lnTo>
                  <a:close/>
                  <a:moveTo>
                    <a:pt x="84" y="84"/>
                  </a:moveTo>
                  <a:lnTo>
                    <a:pt x="91" y="104"/>
                  </a:lnTo>
                  <a:lnTo>
                    <a:pt x="65" y="103"/>
                  </a:lnTo>
                  <a:lnTo>
                    <a:pt x="59" y="88"/>
                  </a:lnTo>
                  <a:lnTo>
                    <a:pt x="84" y="8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1" name="Freeform 11">
              <a:extLst>
                <a:ext uri="{FF2B5EF4-FFF2-40B4-BE49-F238E27FC236}">
                  <a16:creationId xmlns:a16="http://schemas.microsoft.com/office/drawing/2014/main" id="{1541A68E-0E64-67B0-A94B-84E52502291C}"/>
                </a:ext>
              </a:extLst>
            </p:cNvPr>
            <p:cNvSpPr>
              <a:spLocks/>
            </p:cNvSpPr>
            <p:nvPr userDrawn="1"/>
          </p:nvSpPr>
          <p:spPr bwMode="auto">
            <a:xfrm>
              <a:off x="3653" y="1344"/>
              <a:ext cx="64" cy="59"/>
            </a:xfrm>
            <a:custGeom>
              <a:avLst/>
              <a:gdLst>
                <a:gd name="T0" fmla="*/ 29 w 128"/>
                <a:gd name="T1" fmla="*/ 89 h 118"/>
                <a:gd name="T2" fmla="*/ 19 w 128"/>
                <a:gd name="T3" fmla="*/ 96 h 118"/>
                <a:gd name="T4" fmla="*/ 0 w 128"/>
                <a:gd name="T5" fmla="*/ 90 h 118"/>
                <a:gd name="T6" fmla="*/ 29 w 128"/>
                <a:gd name="T7" fmla="*/ 89 h 118"/>
                <a:gd name="T8" fmla="*/ 8 w 128"/>
                <a:gd name="T9" fmla="*/ 86 h 118"/>
                <a:gd name="T10" fmla="*/ 37 w 128"/>
                <a:gd name="T11" fmla="*/ 49 h 118"/>
                <a:gd name="T12" fmla="*/ 47 w 128"/>
                <a:gd name="T13" fmla="*/ 21 h 118"/>
                <a:gd name="T14" fmla="*/ 60 w 128"/>
                <a:gd name="T15" fmla="*/ 45 h 118"/>
                <a:gd name="T16" fmla="*/ 74 w 128"/>
                <a:gd name="T17" fmla="*/ 36 h 118"/>
                <a:gd name="T18" fmla="*/ 68 w 128"/>
                <a:gd name="T19" fmla="*/ 15 h 118"/>
                <a:gd name="T20" fmla="*/ 90 w 128"/>
                <a:gd name="T21" fmla="*/ 1 h 118"/>
                <a:gd name="T22" fmla="*/ 115 w 128"/>
                <a:gd name="T23" fmla="*/ 0 h 118"/>
                <a:gd name="T24" fmla="*/ 128 w 128"/>
                <a:gd name="T25" fmla="*/ 7 h 118"/>
                <a:gd name="T26" fmla="*/ 124 w 128"/>
                <a:gd name="T27" fmla="*/ 46 h 118"/>
                <a:gd name="T28" fmla="*/ 115 w 128"/>
                <a:gd name="T29" fmla="*/ 66 h 118"/>
                <a:gd name="T30" fmla="*/ 89 w 128"/>
                <a:gd name="T31" fmla="*/ 73 h 118"/>
                <a:gd name="T32" fmla="*/ 97 w 128"/>
                <a:gd name="T33" fmla="*/ 85 h 118"/>
                <a:gd name="T34" fmla="*/ 88 w 128"/>
                <a:gd name="T35" fmla="*/ 107 h 118"/>
                <a:gd name="T36" fmla="*/ 91 w 128"/>
                <a:gd name="T37" fmla="*/ 118 h 118"/>
                <a:gd name="T38" fmla="*/ 85 w 128"/>
                <a:gd name="T39" fmla="*/ 116 h 118"/>
                <a:gd name="T40" fmla="*/ 81 w 128"/>
                <a:gd name="T41" fmla="*/ 116 h 118"/>
                <a:gd name="T42" fmla="*/ 85 w 128"/>
                <a:gd name="T43" fmla="*/ 100 h 118"/>
                <a:gd name="T44" fmla="*/ 40 w 128"/>
                <a:gd name="T45" fmla="*/ 86 h 118"/>
                <a:gd name="T46" fmla="*/ 29 w 128"/>
                <a:gd name="T47"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18">
                  <a:moveTo>
                    <a:pt x="29" y="89"/>
                  </a:moveTo>
                  <a:lnTo>
                    <a:pt x="19" y="96"/>
                  </a:lnTo>
                  <a:lnTo>
                    <a:pt x="0" y="90"/>
                  </a:lnTo>
                  <a:lnTo>
                    <a:pt x="29" y="89"/>
                  </a:lnTo>
                  <a:lnTo>
                    <a:pt x="8" y="86"/>
                  </a:lnTo>
                  <a:lnTo>
                    <a:pt x="37" y="49"/>
                  </a:lnTo>
                  <a:lnTo>
                    <a:pt x="47" y="21"/>
                  </a:lnTo>
                  <a:lnTo>
                    <a:pt x="60" y="45"/>
                  </a:lnTo>
                  <a:lnTo>
                    <a:pt x="74" y="36"/>
                  </a:lnTo>
                  <a:lnTo>
                    <a:pt x="68" y="15"/>
                  </a:lnTo>
                  <a:lnTo>
                    <a:pt x="90" y="1"/>
                  </a:lnTo>
                  <a:lnTo>
                    <a:pt x="115" y="0"/>
                  </a:lnTo>
                  <a:lnTo>
                    <a:pt x="128" y="7"/>
                  </a:lnTo>
                  <a:lnTo>
                    <a:pt x="124" y="46"/>
                  </a:lnTo>
                  <a:lnTo>
                    <a:pt x="115" y="66"/>
                  </a:lnTo>
                  <a:lnTo>
                    <a:pt x="89" y="73"/>
                  </a:lnTo>
                  <a:lnTo>
                    <a:pt x="97" y="85"/>
                  </a:lnTo>
                  <a:lnTo>
                    <a:pt x="88" y="107"/>
                  </a:lnTo>
                  <a:lnTo>
                    <a:pt x="91" y="118"/>
                  </a:lnTo>
                  <a:lnTo>
                    <a:pt x="85" y="116"/>
                  </a:lnTo>
                  <a:lnTo>
                    <a:pt x="81" y="116"/>
                  </a:lnTo>
                  <a:lnTo>
                    <a:pt x="85" y="100"/>
                  </a:lnTo>
                  <a:lnTo>
                    <a:pt x="40" y="86"/>
                  </a:lnTo>
                  <a:lnTo>
                    <a:pt x="29" y="8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2" name="Freeform 12">
              <a:extLst>
                <a:ext uri="{FF2B5EF4-FFF2-40B4-BE49-F238E27FC236}">
                  <a16:creationId xmlns:a16="http://schemas.microsoft.com/office/drawing/2014/main" id="{ACAF7A7D-1D5C-E9CC-4121-3D549B1D90D6}"/>
                </a:ext>
              </a:extLst>
            </p:cNvPr>
            <p:cNvSpPr>
              <a:spLocks/>
            </p:cNvSpPr>
            <p:nvPr userDrawn="1"/>
          </p:nvSpPr>
          <p:spPr bwMode="auto">
            <a:xfrm>
              <a:off x="5917" y="1675"/>
              <a:ext cx="71" cy="94"/>
            </a:xfrm>
            <a:custGeom>
              <a:avLst/>
              <a:gdLst>
                <a:gd name="T0" fmla="*/ 48 w 143"/>
                <a:gd name="T1" fmla="*/ 0 h 188"/>
                <a:gd name="T2" fmla="*/ 65 w 143"/>
                <a:gd name="T3" fmla="*/ 21 h 188"/>
                <a:gd name="T4" fmla="*/ 109 w 143"/>
                <a:gd name="T5" fmla="*/ 62 h 188"/>
                <a:gd name="T6" fmla="*/ 125 w 143"/>
                <a:gd name="T7" fmla="*/ 85 h 188"/>
                <a:gd name="T8" fmla="*/ 135 w 143"/>
                <a:gd name="T9" fmla="*/ 117 h 188"/>
                <a:gd name="T10" fmla="*/ 143 w 143"/>
                <a:gd name="T11" fmla="*/ 122 h 188"/>
                <a:gd name="T12" fmla="*/ 143 w 143"/>
                <a:gd name="T13" fmla="*/ 157 h 188"/>
                <a:gd name="T14" fmla="*/ 119 w 143"/>
                <a:gd name="T15" fmla="*/ 161 h 188"/>
                <a:gd name="T16" fmla="*/ 121 w 143"/>
                <a:gd name="T17" fmla="*/ 171 h 188"/>
                <a:gd name="T18" fmla="*/ 92 w 143"/>
                <a:gd name="T19" fmla="*/ 167 h 188"/>
                <a:gd name="T20" fmla="*/ 73 w 143"/>
                <a:gd name="T21" fmla="*/ 183 h 188"/>
                <a:gd name="T22" fmla="*/ 55 w 143"/>
                <a:gd name="T23" fmla="*/ 188 h 188"/>
                <a:gd name="T24" fmla="*/ 36 w 143"/>
                <a:gd name="T25" fmla="*/ 158 h 188"/>
                <a:gd name="T26" fmla="*/ 40 w 143"/>
                <a:gd name="T27" fmla="*/ 130 h 188"/>
                <a:gd name="T28" fmla="*/ 22 w 143"/>
                <a:gd name="T29" fmla="*/ 97 h 188"/>
                <a:gd name="T30" fmla="*/ 2 w 143"/>
                <a:gd name="T31" fmla="*/ 80 h 188"/>
                <a:gd name="T32" fmla="*/ 16 w 143"/>
                <a:gd name="T33" fmla="*/ 66 h 188"/>
                <a:gd name="T34" fmla="*/ 0 w 143"/>
                <a:gd name="T35" fmla="*/ 38 h 188"/>
                <a:gd name="T36" fmla="*/ 10 w 143"/>
                <a:gd name="T37" fmla="*/ 14 h 188"/>
                <a:gd name="T38" fmla="*/ 41 w 143"/>
                <a:gd name="T39" fmla="*/ 14 h 188"/>
                <a:gd name="T40" fmla="*/ 48 w 143"/>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88">
                  <a:moveTo>
                    <a:pt x="48" y="0"/>
                  </a:moveTo>
                  <a:lnTo>
                    <a:pt x="65" y="21"/>
                  </a:lnTo>
                  <a:lnTo>
                    <a:pt x="109" y="62"/>
                  </a:lnTo>
                  <a:lnTo>
                    <a:pt x="125" y="85"/>
                  </a:lnTo>
                  <a:lnTo>
                    <a:pt x="135" y="117"/>
                  </a:lnTo>
                  <a:lnTo>
                    <a:pt x="143" y="122"/>
                  </a:lnTo>
                  <a:lnTo>
                    <a:pt x="143" y="157"/>
                  </a:lnTo>
                  <a:lnTo>
                    <a:pt x="119" y="161"/>
                  </a:lnTo>
                  <a:lnTo>
                    <a:pt x="121" y="171"/>
                  </a:lnTo>
                  <a:lnTo>
                    <a:pt x="92" y="167"/>
                  </a:lnTo>
                  <a:lnTo>
                    <a:pt x="73" y="183"/>
                  </a:lnTo>
                  <a:lnTo>
                    <a:pt x="55" y="188"/>
                  </a:lnTo>
                  <a:lnTo>
                    <a:pt x="36" y="158"/>
                  </a:lnTo>
                  <a:lnTo>
                    <a:pt x="40" y="130"/>
                  </a:lnTo>
                  <a:lnTo>
                    <a:pt x="22" y="97"/>
                  </a:lnTo>
                  <a:lnTo>
                    <a:pt x="2" y="80"/>
                  </a:lnTo>
                  <a:lnTo>
                    <a:pt x="16" y="66"/>
                  </a:lnTo>
                  <a:lnTo>
                    <a:pt x="0" y="38"/>
                  </a:lnTo>
                  <a:lnTo>
                    <a:pt x="10" y="14"/>
                  </a:lnTo>
                  <a:lnTo>
                    <a:pt x="41" y="14"/>
                  </a:lnTo>
                  <a:lnTo>
                    <a:pt x="4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3" name="Freeform 13">
              <a:extLst>
                <a:ext uri="{FF2B5EF4-FFF2-40B4-BE49-F238E27FC236}">
                  <a16:creationId xmlns:a16="http://schemas.microsoft.com/office/drawing/2014/main" id="{59A0D9EA-1F76-6A19-9AF2-F6EDABBE22DC}"/>
                </a:ext>
              </a:extLst>
            </p:cNvPr>
            <p:cNvSpPr>
              <a:spLocks/>
            </p:cNvSpPr>
            <p:nvPr userDrawn="1"/>
          </p:nvSpPr>
          <p:spPr bwMode="auto">
            <a:xfrm>
              <a:off x="4583" y="1963"/>
              <a:ext cx="90" cy="79"/>
            </a:xfrm>
            <a:custGeom>
              <a:avLst/>
              <a:gdLst>
                <a:gd name="T0" fmla="*/ 174 w 181"/>
                <a:gd name="T1" fmla="*/ 19 h 159"/>
                <a:gd name="T2" fmla="*/ 181 w 181"/>
                <a:gd name="T3" fmla="*/ 50 h 159"/>
                <a:gd name="T4" fmla="*/ 170 w 181"/>
                <a:gd name="T5" fmla="*/ 61 h 159"/>
                <a:gd name="T6" fmla="*/ 160 w 181"/>
                <a:gd name="T7" fmla="*/ 56 h 159"/>
                <a:gd name="T8" fmla="*/ 161 w 181"/>
                <a:gd name="T9" fmla="*/ 83 h 159"/>
                <a:gd name="T10" fmla="*/ 145 w 181"/>
                <a:gd name="T11" fmla="*/ 139 h 159"/>
                <a:gd name="T12" fmla="*/ 147 w 181"/>
                <a:gd name="T13" fmla="*/ 155 h 159"/>
                <a:gd name="T14" fmla="*/ 144 w 181"/>
                <a:gd name="T15" fmla="*/ 159 h 159"/>
                <a:gd name="T16" fmla="*/ 45 w 181"/>
                <a:gd name="T17" fmla="*/ 144 h 159"/>
                <a:gd name="T18" fmla="*/ 3 w 181"/>
                <a:gd name="T19" fmla="*/ 91 h 159"/>
                <a:gd name="T20" fmla="*/ 0 w 181"/>
                <a:gd name="T21" fmla="*/ 82 h 159"/>
                <a:gd name="T22" fmla="*/ 15 w 181"/>
                <a:gd name="T23" fmla="*/ 95 h 159"/>
                <a:gd name="T24" fmla="*/ 42 w 181"/>
                <a:gd name="T25" fmla="*/ 87 h 159"/>
                <a:gd name="T26" fmla="*/ 91 w 181"/>
                <a:gd name="T27" fmla="*/ 91 h 159"/>
                <a:gd name="T28" fmla="*/ 108 w 181"/>
                <a:gd name="T29" fmla="*/ 82 h 159"/>
                <a:gd name="T30" fmla="*/ 120 w 181"/>
                <a:gd name="T31" fmla="*/ 58 h 159"/>
                <a:gd name="T32" fmla="*/ 160 w 181"/>
                <a:gd name="T33" fmla="*/ 12 h 159"/>
                <a:gd name="T34" fmla="*/ 164 w 181"/>
                <a:gd name="T35" fmla="*/ 0 h 159"/>
                <a:gd name="T36" fmla="*/ 174 w 181"/>
                <a:gd name="T37"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159">
                  <a:moveTo>
                    <a:pt x="174" y="19"/>
                  </a:moveTo>
                  <a:lnTo>
                    <a:pt x="181" y="50"/>
                  </a:lnTo>
                  <a:lnTo>
                    <a:pt x="170" y="61"/>
                  </a:lnTo>
                  <a:lnTo>
                    <a:pt x="160" y="56"/>
                  </a:lnTo>
                  <a:lnTo>
                    <a:pt x="161" y="83"/>
                  </a:lnTo>
                  <a:lnTo>
                    <a:pt x="145" y="139"/>
                  </a:lnTo>
                  <a:lnTo>
                    <a:pt x="147" y="155"/>
                  </a:lnTo>
                  <a:lnTo>
                    <a:pt x="144" y="159"/>
                  </a:lnTo>
                  <a:lnTo>
                    <a:pt x="45" y="144"/>
                  </a:lnTo>
                  <a:lnTo>
                    <a:pt x="3" y="91"/>
                  </a:lnTo>
                  <a:lnTo>
                    <a:pt x="0" y="82"/>
                  </a:lnTo>
                  <a:lnTo>
                    <a:pt x="15" y="95"/>
                  </a:lnTo>
                  <a:lnTo>
                    <a:pt x="42" y="87"/>
                  </a:lnTo>
                  <a:lnTo>
                    <a:pt x="91" y="91"/>
                  </a:lnTo>
                  <a:lnTo>
                    <a:pt x="108" y="82"/>
                  </a:lnTo>
                  <a:lnTo>
                    <a:pt x="120" y="58"/>
                  </a:lnTo>
                  <a:lnTo>
                    <a:pt x="160" y="12"/>
                  </a:lnTo>
                  <a:lnTo>
                    <a:pt x="164" y="0"/>
                  </a:lnTo>
                  <a:lnTo>
                    <a:pt x="174" y="1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4" name="Freeform 14">
              <a:extLst>
                <a:ext uri="{FF2B5EF4-FFF2-40B4-BE49-F238E27FC236}">
                  <a16:creationId xmlns:a16="http://schemas.microsoft.com/office/drawing/2014/main" id="{C20F7A94-1473-3AC1-D0D5-67290CA41B3F}"/>
                </a:ext>
              </a:extLst>
            </p:cNvPr>
            <p:cNvSpPr>
              <a:spLocks/>
            </p:cNvSpPr>
            <p:nvPr userDrawn="1"/>
          </p:nvSpPr>
          <p:spPr bwMode="auto">
            <a:xfrm>
              <a:off x="4256" y="1795"/>
              <a:ext cx="72" cy="96"/>
            </a:xfrm>
            <a:custGeom>
              <a:avLst/>
              <a:gdLst>
                <a:gd name="T0" fmla="*/ 145 w 145"/>
                <a:gd name="T1" fmla="*/ 57 h 191"/>
                <a:gd name="T2" fmla="*/ 138 w 145"/>
                <a:gd name="T3" fmla="*/ 63 h 191"/>
                <a:gd name="T4" fmla="*/ 66 w 145"/>
                <a:gd name="T5" fmla="*/ 86 h 191"/>
                <a:gd name="T6" fmla="*/ 109 w 145"/>
                <a:gd name="T7" fmla="*/ 132 h 191"/>
                <a:gd name="T8" fmla="*/ 96 w 145"/>
                <a:gd name="T9" fmla="*/ 140 h 191"/>
                <a:gd name="T10" fmla="*/ 92 w 145"/>
                <a:gd name="T11" fmla="*/ 154 h 191"/>
                <a:gd name="T12" fmla="*/ 66 w 145"/>
                <a:gd name="T13" fmla="*/ 161 h 191"/>
                <a:gd name="T14" fmla="*/ 56 w 145"/>
                <a:gd name="T15" fmla="*/ 178 h 191"/>
                <a:gd name="T16" fmla="*/ 41 w 145"/>
                <a:gd name="T17" fmla="*/ 191 h 191"/>
                <a:gd name="T18" fmla="*/ 0 w 145"/>
                <a:gd name="T19" fmla="*/ 185 h 191"/>
                <a:gd name="T20" fmla="*/ 0 w 145"/>
                <a:gd name="T21" fmla="*/ 175 h 191"/>
                <a:gd name="T22" fmla="*/ 4 w 145"/>
                <a:gd name="T23" fmla="*/ 131 h 191"/>
                <a:gd name="T24" fmla="*/ 10 w 145"/>
                <a:gd name="T25" fmla="*/ 103 h 191"/>
                <a:gd name="T26" fmla="*/ 9 w 145"/>
                <a:gd name="T27" fmla="*/ 87 h 191"/>
                <a:gd name="T28" fmla="*/ 13 w 145"/>
                <a:gd name="T29" fmla="*/ 74 h 191"/>
                <a:gd name="T30" fmla="*/ 9 w 145"/>
                <a:gd name="T31" fmla="*/ 45 h 191"/>
                <a:gd name="T32" fmla="*/ 17 w 145"/>
                <a:gd name="T33" fmla="*/ 29 h 191"/>
                <a:gd name="T34" fmla="*/ 41 w 145"/>
                <a:gd name="T35" fmla="*/ 45 h 191"/>
                <a:gd name="T36" fmla="*/ 56 w 145"/>
                <a:gd name="T37" fmla="*/ 49 h 191"/>
                <a:gd name="T38" fmla="*/ 125 w 145"/>
                <a:gd name="T39" fmla="*/ 0 h 191"/>
                <a:gd name="T40" fmla="*/ 145 w 145"/>
                <a:gd name="T41" fmla="*/ 5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91">
                  <a:moveTo>
                    <a:pt x="145" y="57"/>
                  </a:moveTo>
                  <a:lnTo>
                    <a:pt x="138" y="63"/>
                  </a:lnTo>
                  <a:lnTo>
                    <a:pt x="66" y="86"/>
                  </a:lnTo>
                  <a:lnTo>
                    <a:pt x="109" y="132"/>
                  </a:lnTo>
                  <a:lnTo>
                    <a:pt x="96" y="140"/>
                  </a:lnTo>
                  <a:lnTo>
                    <a:pt x="92" y="154"/>
                  </a:lnTo>
                  <a:lnTo>
                    <a:pt x="66" y="161"/>
                  </a:lnTo>
                  <a:lnTo>
                    <a:pt x="56" y="178"/>
                  </a:lnTo>
                  <a:lnTo>
                    <a:pt x="41" y="191"/>
                  </a:lnTo>
                  <a:lnTo>
                    <a:pt x="0" y="185"/>
                  </a:lnTo>
                  <a:lnTo>
                    <a:pt x="0" y="175"/>
                  </a:lnTo>
                  <a:lnTo>
                    <a:pt x="4" y="131"/>
                  </a:lnTo>
                  <a:lnTo>
                    <a:pt x="10" y="103"/>
                  </a:lnTo>
                  <a:lnTo>
                    <a:pt x="9" y="87"/>
                  </a:lnTo>
                  <a:lnTo>
                    <a:pt x="13" y="74"/>
                  </a:lnTo>
                  <a:lnTo>
                    <a:pt x="9" y="45"/>
                  </a:lnTo>
                  <a:lnTo>
                    <a:pt x="17" y="29"/>
                  </a:lnTo>
                  <a:lnTo>
                    <a:pt x="41" y="45"/>
                  </a:lnTo>
                  <a:lnTo>
                    <a:pt x="56" y="49"/>
                  </a:lnTo>
                  <a:lnTo>
                    <a:pt x="125" y="0"/>
                  </a:lnTo>
                  <a:lnTo>
                    <a:pt x="145" y="5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5" name="Freeform 15">
              <a:extLst>
                <a:ext uri="{FF2B5EF4-FFF2-40B4-BE49-F238E27FC236}">
                  <a16:creationId xmlns:a16="http://schemas.microsoft.com/office/drawing/2014/main" id="{82D16C84-CA93-15D7-D267-A4939078016A}"/>
                </a:ext>
              </a:extLst>
            </p:cNvPr>
            <p:cNvSpPr>
              <a:spLocks/>
            </p:cNvSpPr>
            <p:nvPr userDrawn="1"/>
          </p:nvSpPr>
          <p:spPr bwMode="auto">
            <a:xfrm>
              <a:off x="3431" y="1710"/>
              <a:ext cx="394" cy="415"/>
            </a:xfrm>
            <a:custGeom>
              <a:avLst/>
              <a:gdLst>
                <a:gd name="T0" fmla="*/ 633 w 789"/>
                <a:gd name="T1" fmla="*/ 25 h 830"/>
                <a:gd name="T2" fmla="*/ 640 w 789"/>
                <a:gd name="T3" fmla="*/ 87 h 830"/>
                <a:gd name="T4" fmla="*/ 609 w 789"/>
                <a:gd name="T5" fmla="*/ 138 h 830"/>
                <a:gd name="T6" fmla="*/ 619 w 789"/>
                <a:gd name="T7" fmla="*/ 176 h 830"/>
                <a:gd name="T8" fmla="*/ 641 w 789"/>
                <a:gd name="T9" fmla="*/ 208 h 830"/>
                <a:gd name="T10" fmla="*/ 689 w 789"/>
                <a:gd name="T11" fmla="*/ 314 h 830"/>
                <a:gd name="T12" fmla="*/ 694 w 789"/>
                <a:gd name="T13" fmla="*/ 344 h 830"/>
                <a:gd name="T14" fmla="*/ 706 w 789"/>
                <a:gd name="T15" fmla="*/ 426 h 830"/>
                <a:gd name="T16" fmla="*/ 704 w 789"/>
                <a:gd name="T17" fmla="*/ 483 h 830"/>
                <a:gd name="T18" fmla="*/ 690 w 789"/>
                <a:gd name="T19" fmla="*/ 505 h 830"/>
                <a:gd name="T20" fmla="*/ 722 w 789"/>
                <a:gd name="T21" fmla="*/ 573 h 830"/>
                <a:gd name="T22" fmla="*/ 770 w 789"/>
                <a:gd name="T23" fmla="*/ 586 h 830"/>
                <a:gd name="T24" fmla="*/ 690 w 789"/>
                <a:gd name="T25" fmla="*/ 691 h 830"/>
                <a:gd name="T26" fmla="*/ 555 w 789"/>
                <a:gd name="T27" fmla="*/ 808 h 830"/>
                <a:gd name="T28" fmla="*/ 462 w 789"/>
                <a:gd name="T29" fmla="*/ 830 h 830"/>
                <a:gd name="T30" fmla="*/ 455 w 789"/>
                <a:gd name="T31" fmla="*/ 810 h 830"/>
                <a:gd name="T32" fmla="*/ 422 w 789"/>
                <a:gd name="T33" fmla="*/ 780 h 830"/>
                <a:gd name="T34" fmla="*/ 394 w 789"/>
                <a:gd name="T35" fmla="*/ 765 h 830"/>
                <a:gd name="T36" fmla="*/ 373 w 789"/>
                <a:gd name="T37" fmla="*/ 732 h 830"/>
                <a:gd name="T38" fmla="*/ 204 w 789"/>
                <a:gd name="T39" fmla="*/ 600 h 830"/>
                <a:gd name="T40" fmla="*/ 92 w 789"/>
                <a:gd name="T41" fmla="*/ 516 h 830"/>
                <a:gd name="T42" fmla="*/ 0 w 789"/>
                <a:gd name="T43" fmla="*/ 433 h 830"/>
                <a:gd name="T44" fmla="*/ 39 w 789"/>
                <a:gd name="T45" fmla="*/ 355 h 830"/>
                <a:gd name="T46" fmla="*/ 79 w 789"/>
                <a:gd name="T47" fmla="*/ 344 h 830"/>
                <a:gd name="T48" fmla="*/ 124 w 789"/>
                <a:gd name="T49" fmla="*/ 327 h 830"/>
                <a:gd name="T50" fmla="*/ 167 w 789"/>
                <a:gd name="T51" fmla="*/ 293 h 830"/>
                <a:gd name="T52" fmla="*/ 186 w 789"/>
                <a:gd name="T53" fmla="*/ 249 h 830"/>
                <a:gd name="T54" fmla="*/ 220 w 789"/>
                <a:gd name="T55" fmla="*/ 231 h 830"/>
                <a:gd name="T56" fmla="*/ 282 w 789"/>
                <a:gd name="T57" fmla="*/ 229 h 830"/>
                <a:gd name="T58" fmla="*/ 273 w 789"/>
                <a:gd name="T59" fmla="*/ 192 h 830"/>
                <a:gd name="T60" fmla="*/ 262 w 789"/>
                <a:gd name="T61" fmla="*/ 107 h 830"/>
                <a:gd name="T62" fmla="*/ 258 w 789"/>
                <a:gd name="T63" fmla="*/ 91 h 830"/>
                <a:gd name="T64" fmla="*/ 331 w 789"/>
                <a:gd name="T65" fmla="*/ 54 h 830"/>
                <a:gd name="T66" fmla="*/ 376 w 789"/>
                <a:gd name="T67" fmla="*/ 26 h 830"/>
                <a:gd name="T68" fmla="*/ 439 w 789"/>
                <a:gd name="T69" fmla="*/ 14 h 830"/>
                <a:gd name="T70" fmla="*/ 505 w 789"/>
                <a:gd name="T71" fmla="*/ 9 h 830"/>
                <a:gd name="T72" fmla="*/ 553 w 789"/>
                <a:gd name="T73" fmla="*/ 10 h 830"/>
                <a:gd name="T74" fmla="*/ 584 w 789"/>
                <a:gd name="T75" fmla="*/ 7 h 830"/>
                <a:gd name="T76" fmla="*/ 620 w 789"/>
                <a:gd name="T77" fmla="*/ 1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9" h="830">
                  <a:moveTo>
                    <a:pt x="645" y="6"/>
                  </a:moveTo>
                  <a:lnTo>
                    <a:pt x="633" y="25"/>
                  </a:lnTo>
                  <a:lnTo>
                    <a:pt x="635" y="55"/>
                  </a:lnTo>
                  <a:lnTo>
                    <a:pt x="640" y="87"/>
                  </a:lnTo>
                  <a:lnTo>
                    <a:pt x="636" y="108"/>
                  </a:lnTo>
                  <a:lnTo>
                    <a:pt x="609" y="138"/>
                  </a:lnTo>
                  <a:lnTo>
                    <a:pt x="608" y="149"/>
                  </a:lnTo>
                  <a:lnTo>
                    <a:pt x="619" y="176"/>
                  </a:lnTo>
                  <a:lnTo>
                    <a:pt x="636" y="191"/>
                  </a:lnTo>
                  <a:lnTo>
                    <a:pt x="641" y="208"/>
                  </a:lnTo>
                  <a:lnTo>
                    <a:pt x="668" y="229"/>
                  </a:lnTo>
                  <a:lnTo>
                    <a:pt x="689" y="314"/>
                  </a:lnTo>
                  <a:lnTo>
                    <a:pt x="681" y="319"/>
                  </a:lnTo>
                  <a:lnTo>
                    <a:pt x="694" y="344"/>
                  </a:lnTo>
                  <a:lnTo>
                    <a:pt x="702" y="372"/>
                  </a:lnTo>
                  <a:lnTo>
                    <a:pt x="706" y="426"/>
                  </a:lnTo>
                  <a:lnTo>
                    <a:pt x="699" y="447"/>
                  </a:lnTo>
                  <a:lnTo>
                    <a:pt x="704" y="483"/>
                  </a:lnTo>
                  <a:lnTo>
                    <a:pt x="691" y="493"/>
                  </a:lnTo>
                  <a:lnTo>
                    <a:pt x="690" y="505"/>
                  </a:lnTo>
                  <a:lnTo>
                    <a:pt x="711" y="538"/>
                  </a:lnTo>
                  <a:lnTo>
                    <a:pt x="722" y="573"/>
                  </a:lnTo>
                  <a:lnTo>
                    <a:pt x="739" y="575"/>
                  </a:lnTo>
                  <a:lnTo>
                    <a:pt x="770" y="586"/>
                  </a:lnTo>
                  <a:lnTo>
                    <a:pt x="789" y="623"/>
                  </a:lnTo>
                  <a:lnTo>
                    <a:pt x="690" y="691"/>
                  </a:lnTo>
                  <a:lnTo>
                    <a:pt x="619" y="743"/>
                  </a:lnTo>
                  <a:lnTo>
                    <a:pt x="555" y="808"/>
                  </a:lnTo>
                  <a:lnTo>
                    <a:pt x="493" y="822"/>
                  </a:lnTo>
                  <a:lnTo>
                    <a:pt x="462" y="830"/>
                  </a:lnTo>
                  <a:lnTo>
                    <a:pt x="450" y="822"/>
                  </a:lnTo>
                  <a:lnTo>
                    <a:pt x="455" y="810"/>
                  </a:lnTo>
                  <a:lnTo>
                    <a:pt x="454" y="793"/>
                  </a:lnTo>
                  <a:lnTo>
                    <a:pt x="422" y="780"/>
                  </a:lnTo>
                  <a:lnTo>
                    <a:pt x="415" y="772"/>
                  </a:lnTo>
                  <a:lnTo>
                    <a:pt x="394" y="765"/>
                  </a:lnTo>
                  <a:lnTo>
                    <a:pt x="374" y="746"/>
                  </a:lnTo>
                  <a:lnTo>
                    <a:pt x="373" y="732"/>
                  </a:lnTo>
                  <a:lnTo>
                    <a:pt x="279" y="660"/>
                  </a:lnTo>
                  <a:lnTo>
                    <a:pt x="204" y="600"/>
                  </a:lnTo>
                  <a:lnTo>
                    <a:pt x="145" y="554"/>
                  </a:lnTo>
                  <a:lnTo>
                    <a:pt x="92" y="516"/>
                  </a:lnTo>
                  <a:lnTo>
                    <a:pt x="0" y="450"/>
                  </a:lnTo>
                  <a:lnTo>
                    <a:pt x="0" y="433"/>
                  </a:lnTo>
                  <a:lnTo>
                    <a:pt x="2" y="384"/>
                  </a:lnTo>
                  <a:lnTo>
                    <a:pt x="39" y="355"/>
                  </a:lnTo>
                  <a:lnTo>
                    <a:pt x="62" y="342"/>
                  </a:lnTo>
                  <a:lnTo>
                    <a:pt x="79" y="344"/>
                  </a:lnTo>
                  <a:lnTo>
                    <a:pt x="84" y="334"/>
                  </a:lnTo>
                  <a:lnTo>
                    <a:pt x="124" y="327"/>
                  </a:lnTo>
                  <a:lnTo>
                    <a:pt x="142" y="303"/>
                  </a:lnTo>
                  <a:lnTo>
                    <a:pt x="167" y="293"/>
                  </a:lnTo>
                  <a:lnTo>
                    <a:pt x="186" y="270"/>
                  </a:lnTo>
                  <a:lnTo>
                    <a:pt x="186" y="249"/>
                  </a:lnTo>
                  <a:lnTo>
                    <a:pt x="216" y="241"/>
                  </a:lnTo>
                  <a:lnTo>
                    <a:pt x="220" y="231"/>
                  </a:lnTo>
                  <a:lnTo>
                    <a:pt x="237" y="227"/>
                  </a:lnTo>
                  <a:lnTo>
                    <a:pt x="282" y="229"/>
                  </a:lnTo>
                  <a:lnTo>
                    <a:pt x="290" y="212"/>
                  </a:lnTo>
                  <a:lnTo>
                    <a:pt x="273" y="192"/>
                  </a:lnTo>
                  <a:lnTo>
                    <a:pt x="268" y="173"/>
                  </a:lnTo>
                  <a:lnTo>
                    <a:pt x="262" y="107"/>
                  </a:lnTo>
                  <a:lnTo>
                    <a:pt x="248" y="91"/>
                  </a:lnTo>
                  <a:lnTo>
                    <a:pt x="258" y="91"/>
                  </a:lnTo>
                  <a:lnTo>
                    <a:pt x="295" y="64"/>
                  </a:lnTo>
                  <a:lnTo>
                    <a:pt x="331" y="54"/>
                  </a:lnTo>
                  <a:lnTo>
                    <a:pt x="348" y="38"/>
                  </a:lnTo>
                  <a:lnTo>
                    <a:pt x="376" y="26"/>
                  </a:lnTo>
                  <a:lnTo>
                    <a:pt x="425" y="22"/>
                  </a:lnTo>
                  <a:lnTo>
                    <a:pt x="439" y="14"/>
                  </a:lnTo>
                  <a:lnTo>
                    <a:pt x="468" y="9"/>
                  </a:lnTo>
                  <a:lnTo>
                    <a:pt x="505" y="9"/>
                  </a:lnTo>
                  <a:lnTo>
                    <a:pt x="521" y="19"/>
                  </a:lnTo>
                  <a:lnTo>
                    <a:pt x="553" y="10"/>
                  </a:lnTo>
                  <a:lnTo>
                    <a:pt x="568" y="0"/>
                  </a:lnTo>
                  <a:lnTo>
                    <a:pt x="584" y="7"/>
                  </a:lnTo>
                  <a:lnTo>
                    <a:pt x="609" y="4"/>
                  </a:lnTo>
                  <a:lnTo>
                    <a:pt x="620" y="10"/>
                  </a:lnTo>
                  <a:lnTo>
                    <a:pt x="645"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6" name="Freeform 16">
              <a:extLst>
                <a:ext uri="{FF2B5EF4-FFF2-40B4-BE49-F238E27FC236}">
                  <a16:creationId xmlns:a16="http://schemas.microsoft.com/office/drawing/2014/main" id="{44331D80-A186-F87D-5BBC-4C83867F7337}"/>
                </a:ext>
              </a:extLst>
            </p:cNvPr>
            <p:cNvSpPr>
              <a:spLocks/>
            </p:cNvSpPr>
            <p:nvPr userDrawn="1"/>
          </p:nvSpPr>
          <p:spPr bwMode="auto">
            <a:xfrm>
              <a:off x="4022" y="2056"/>
              <a:ext cx="322" cy="305"/>
            </a:xfrm>
            <a:custGeom>
              <a:avLst/>
              <a:gdLst>
                <a:gd name="T0" fmla="*/ 569 w 645"/>
                <a:gd name="T1" fmla="*/ 20 h 610"/>
                <a:gd name="T2" fmla="*/ 584 w 645"/>
                <a:gd name="T3" fmla="*/ 66 h 610"/>
                <a:gd name="T4" fmla="*/ 598 w 645"/>
                <a:gd name="T5" fmla="*/ 146 h 610"/>
                <a:gd name="T6" fmla="*/ 645 w 645"/>
                <a:gd name="T7" fmla="*/ 184 h 610"/>
                <a:gd name="T8" fmla="*/ 614 w 645"/>
                <a:gd name="T9" fmla="*/ 209 h 610"/>
                <a:gd name="T10" fmla="*/ 585 w 645"/>
                <a:gd name="T11" fmla="*/ 228 h 610"/>
                <a:gd name="T12" fmla="*/ 567 w 645"/>
                <a:gd name="T13" fmla="*/ 315 h 610"/>
                <a:gd name="T14" fmla="*/ 568 w 645"/>
                <a:gd name="T15" fmla="*/ 383 h 610"/>
                <a:gd name="T16" fmla="*/ 559 w 645"/>
                <a:gd name="T17" fmla="*/ 424 h 610"/>
                <a:gd name="T18" fmla="*/ 520 w 645"/>
                <a:gd name="T19" fmla="*/ 466 h 610"/>
                <a:gd name="T20" fmla="*/ 501 w 645"/>
                <a:gd name="T21" fmla="*/ 509 h 610"/>
                <a:gd name="T22" fmla="*/ 491 w 645"/>
                <a:gd name="T23" fmla="*/ 543 h 610"/>
                <a:gd name="T24" fmla="*/ 476 w 645"/>
                <a:gd name="T25" fmla="*/ 540 h 610"/>
                <a:gd name="T26" fmla="*/ 441 w 645"/>
                <a:gd name="T27" fmla="*/ 477 h 610"/>
                <a:gd name="T28" fmla="*/ 428 w 645"/>
                <a:gd name="T29" fmla="*/ 457 h 610"/>
                <a:gd name="T30" fmla="*/ 412 w 645"/>
                <a:gd name="T31" fmla="*/ 470 h 610"/>
                <a:gd name="T32" fmla="*/ 398 w 645"/>
                <a:gd name="T33" fmla="*/ 519 h 610"/>
                <a:gd name="T34" fmla="*/ 371 w 645"/>
                <a:gd name="T35" fmla="*/ 559 h 610"/>
                <a:gd name="T36" fmla="*/ 322 w 645"/>
                <a:gd name="T37" fmla="*/ 536 h 610"/>
                <a:gd name="T38" fmla="*/ 303 w 645"/>
                <a:gd name="T39" fmla="*/ 560 h 610"/>
                <a:gd name="T40" fmla="*/ 279 w 645"/>
                <a:gd name="T41" fmla="*/ 580 h 610"/>
                <a:gd name="T42" fmla="*/ 241 w 645"/>
                <a:gd name="T43" fmla="*/ 568 h 610"/>
                <a:gd name="T44" fmla="*/ 189 w 645"/>
                <a:gd name="T45" fmla="*/ 571 h 610"/>
                <a:gd name="T46" fmla="*/ 159 w 645"/>
                <a:gd name="T47" fmla="*/ 530 h 610"/>
                <a:gd name="T48" fmla="*/ 119 w 645"/>
                <a:gd name="T49" fmla="*/ 559 h 610"/>
                <a:gd name="T50" fmla="*/ 95 w 645"/>
                <a:gd name="T51" fmla="*/ 610 h 610"/>
                <a:gd name="T52" fmla="*/ 74 w 645"/>
                <a:gd name="T53" fmla="*/ 558 h 610"/>
                <a:gd name="T54" fmla="*/ 43 w 645"/>
                <a:gd name="T55" fmla="*/ 507 h 610"/>
                <a:gd name="T56" fmla="*/ 29 w 645"/>
                <a:gd name="T57" fmla="*/ 473 h 610"/>
                <a:gd name="T58" fmla="*/ 0 w 645"/>
                <a:gd name="T59" fmla="*/ 422 h 610"/>
                <a:gd name="T60" fmla="*/ 11 w 645"/>
                <a:gd name="T61" fmla="*/ 379 h 610"/>
                <a:gd name="T62" fmla="*/ 20 w 645"/>
                <a:gd name="T63" fmla="*/ 341 h 610"/>
                <a:gd name="T64" fmla="*/ 41 w 645"/>
                <a:gd name="T65" fmla="*/ 313 h 610"/>
                <a:gd name="T66" fmla="*/ 81 w 645"/>
                <a:gd name="T67" fmla="*/ 286 h 610"/>
                <a:gd name="T68" fmla="*/ 76 w 645"/>
                <a:gd name="T69" fmla="*/ 115 h 610"/>
                <a:gd name="T70" fmla="*/ 113 w 645"/>
                <a:gd name="T71" fmla="*/ 92 h 610"/>
                <a:gd name="T72" fmla="*/ 197 w 645"/>
                <a:gd name="T73" fmla="*/ 0 h 610"/>
                <a:gd name="T74" fmla="*/ 402 w 645"/>
                <a:gd name="T75" fmla="*/ 0 h 610"/>
                <a:gd name="T76" fmla="*/ 567 w 645"/>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5" h="610">
                  <a:moveTo>
                    <a:pt x="567" y="0"/>
                  </a:moveTo>
                  <a:lnTo>
                    <a:pt x="569" y="20"/>
                  </a:lnTo>
                  <a:lnTo>
                    <a:pt x="580" y="41"/>
                  </a:lnTo>
                  <a:lnTo>
                    <a:pt x="584" y="66"/>
                  </a:lnTo>
                  <a:lnTo>
                    <a:pt x="588" y="111"/>
                  </a:lnTo>
                  <a:lnTo>
                    <a:pt x="598" y="146"/>
                  </a:lnTo>
                  <a:lnTo>
                    <a:pt x="617" y="159"/>
                  </a:lnTo>
                  <a:lnTo>
                    <a:pt x="645" y="184"/>
                  </a:lnTo>
                  <a:lnTo>
                    <a:pt x="631" y="202"/>
                  </a:lnTo>
                  <a:lnTo>
                    <a:pt x="614" y="209"/>
                  </a:lnTo>
                  <a:lnTo>
                    <a:pt x="601" y="226"/>
                  </a:lnTo>
                  <a:lnTo>
                    <a:pt x="585" y="228"/>
                  </a:lnTo>
                  <a:lnTo>
                    <a:pt x="583" y="262"/>
                  </a:lnTo>
                  <a:lnTo>
                    <a:pt x="567" y="315"/>
                  </a:lnTo>
                  <a:lnTo>
                    <a:pt x="572" y="356"/>
                  </a:lnTo>
                  <a:lnTo>
                    <a:pt x="568" y="383"/>
                  </a:lnTo>
                  <a:lnTo>
                    <a:pt x="561" y="400"/>
                  </a:lnTo>
                  <a:lnTo>
                    <a:pt x="559" y="424"/>
                  </a:lnTo>
                  <a:lnTo>
                    <a:pt x="539" y="433"/>
                  </a:lnTo>
                  <a:lnTo>
                    <a:pt x="520" y="466"/>
                  </a:lnTo>
                  <a:lnTo>
                    <a:pt x="515" y="510"/>
                  </a:lnTo>
                  <a:lnTo>
                    <a:pt x="501" y="509"/>
                  </a:lnTo>
                  <a:lnTo>
                    <a:pt x="490" y="525"/>
                  </a:lnTo>
                  <a:lnTo>
                    <a:pt x="491" y="543"/>
                  </a:lnTo>
                  <a:lnTo>
                    <a:pt x="484" y="573"/>
                  </a:lnTo>
                  <a:lnTo>
                    <a:pt x="476" y="540"/>
                  </a:lnTo>
                  <a:lnTo>
                    <a:pt x="447" y="510"/>
                  </a:lnTo>
                  <a:lnTo>
                    <a:pt x="441" y="477"/>
                  </a:lnTo>
                  <a:lnTo>
                    <a:pt x="445" y="448"/>
                  </a:lnTo>
                  <a:lnTo>
                    <a:pt x="428" y="457"/>
                  </a:lnTo>
                  <a:lnTo>
                    <a:pt x="402" y="457"/>
                  </a:lnTo>
                  <a:lnTo>
                    <a:pt x="412" y="470"/>
                  </a:lnTo>
                  <a:lnTo>
                    <a:pt x="416" y="501"/>
                  </a:lnTo>
                  <a:lnTo>
                    <a:pt x="398" y="519"/>
                  </a:lnTo>
                  <a:lnTo>
                    <a:pt x="388" y="539"/>
                  </a:lnTo>
                  <a:lnTo>
                    <a:pt x="371" y="559"/>
                  </a:lnTo>
                  <a:lnTo>
                    <a:pt x="353" y="562"/>
                  </a:lnTo>
                  <a:lnTo>
                    <a:pt x="322" y="536"/>
                  </a:lnTo>
                  <a:lnTo>
                    <a:pt x="308" y="546"/>
                  </a:lnTo>
                  <a:lnTo>
                    <a:pt x="303" y="560"/>
                  </a:lnTo>
                  <a:lnTo>
                    <a:pt x="284" y="567"/>
                  </a:lnTo>
                  <a:lnTo>
                    <a:pt x="279" y="580"/>
                  </a:lnTo>
                  <a:lnTo>
                    <a:pt x="247" y="580"/>
                  </a:lnTo>
                  <a:lnTo>
                    <a:pt x="241" y="568"/>
                  </a:lnTo>
                  <a:lnTo>
                    <a:pt x="209" y="567"/>
                  </a:lnTo>
                  <a:lnTo>
                    <a:pt x="189" y="571"/>
                  </a:lnTo>
                  <a:lnTo>
                    <a:pt x="161" y="540"/>
                  </a:lnTo>
                  <a:lnTo>
                    <a:pt x="159" y="530"/>
                  </a:lnTo>
                  <a:lnTo>
                    <a:pt x="130" y="536"/>
                  </a:lnTo>
                  <a:lnTo>
                    <a:pt x="119" y="559"/>
                  </a:lnTo>
                  <a:lnTo>
                    <a:pt x="110" y="600"/>
                  </a:lnTo>
                  <a:lnTo>
                    <a:pt x="95" y="610"/>
                  </a:lnTo>
                  <a:lnTo>
                    <a:pt x="70" y="604"/>
                  </a:lnTo>
                  <a:lnTo>
                    <a:pt x="74" y="558"/>
                  </a:lnTo>
                  <a:lnTo>
                    <a:pt x="58" y="529"/>
                  </a:lnTo>
                  <a:lnTo>
                    <a:pt x="43" y="507"/>
                  </a:lnTo>
                  <a:lnTo>
                    <a:pt x="45" y="488"/>
                  </a:lnTo>
                  <a:lnTo>
                    <a:pt x="29" y="473"/>
                  </a:lnTo>
                  <a:lnTo>
                    <a:pt x="21" y="428"/>
                  </a:lnTo>
                  <a:lnTo>
                    <a:pt x="0" y="422"/>
                  </a:lnTo>
                  <a:lnTo>
                    <a:pt x="15" y="398"/>
                  </a:lnTo>
                  <a:lnTo>
                    <a:pt x="11" y="379"/>
                  </a:lnTo>
                  <a:lnTo>
                    <a:pt x="25" y="361"/>
                  </a:lnTo>
                  <a:lnTo>
                    <a:pt x="20" y="341"/>
                  </a:lnTo>
                  <a:lnTo>
                    <a:pt x="31" y="333"/>
                  </a:lnTo>
                  <a:lnTo>
                    <a:pt x="41" y="313"/>
                  </a:lnTo>
                  <a:lnTo>
                    <a:pt x="47" y="288"/>
                  </a:lnTo>
                  <a:lnTo>
                    <a:pt x="81" y="286"/>
                  </a:lnTo>
                  <a:lnTo>
                    <a:pt x="78" y="217"/>
                  </a:lnTo>
                  <a:lnTo>
                    <a:pt x="76" y="115"/>
                  </a:lnTo>
                  <a:lnTo>
                    <a:pt x="74" y="93"/>
                  </a:lnTo>
                  <a:lnTo>
                    <a:pt x="113" y="92"/>
                  </a:lnTo>
                  <a:lnTo>
                    <a:pt x="109" y="0"/>
                  </a:lnTo>
                  <a:lnTo>
                    <a:pt x="197" y="0"/>
                  </a:lnTo>
                  <a:lnTo>
                    <a:pt x="315" y="0"/>
                  </a:lnTo>
                  <a:lnTo>
                    <a:pt x="402" y="0"/>
                  </a:lnTo>
                  <a:lnTo>
                    <a:pt x="465" y="0"/>
                  </a:lnTo>
                  <a:lnTo>
                    <a:pt x="567"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7" name="Freeform 17">
              <a:extLst>
                <a:ext uri="{FF2B5EF4-FFF2-40B4-BE49-F238E27FC236}">
                  <a16:creationId xmlns:a16="http://schemas.microsoft.com/office/drawing/2014/main" id="{0443E4F9-38BA-EC2B-269B-3E2C733E22BD}"/>
                </a:ext>
              </a:extLst>
            </p:cNvPr>
            <p:cNvSpPr>
              <a:spLocks/>
            </p:cNvSpPr>
            <p:nvPr userDrawn="1"/>
          </p:nvSpPr>
          <p:spPr bwMode="auto">
            <a:xfrm>
              <a:off x="3771" y="1800"/>
              <a:ext cx="307" cy="313"/>
            </a:xfrm>
            <a:custGeom>
              <a:avLst/>
              <a:gdLst>
                <a:gd name="T0" fmla="*/ 591 w 614"/>
                <a:gd name="T1" fmla="*/ 70 h 627"/>
                <a:gd name="T2" fmla="*/ 582 w 614"/>
                <a:gd name="T3" fmla="*/ 85 h 627"/>
                <a:gd name="T4" fmla="*/ 587 w 614"/>
                <a:gd name="T5" fmla="*/ 110 h 627"/>
                <a:gd name="T6" fmla="*/ 579 w 614"/>
                <a:gd name="T7" fmla="*/ 140 h 627"/>
                <a:gd name="T8" fmla="*/ 592 w 614"/>
                <a:gd name="T9" fmla="*/ 184 h 627"/>
                <a:gd name="T10" fmla="*/ 596 w 614"/>
                <a:gd name="T11" fmla="*/ 246 h 627"/>
                <a:gd name="T12" fmla="*/ 602 w 614"/>
                <a:gd name="T13" fmla="*/ 338 h 627"/>
                <a:gd name="T14" fmla="*/ 604 w 614"/>
                <a:gd name="T15" fmla="*/ 409 h 627"/>
                <a:gd name="T16" fmla="*/ 610 w 614"/>
                <a:gd name="T17" fmla="*/ 512 h 627"/>
                <a:gd name="T18" fmla="*/ 614 w 614"/>
                <a:gd name="T19" fmla="*/ 604 h 627"/>
                <a:gd name="T20" fmla="*/ 575 w 614"/>
                <a:gd name="T21" fmla="*/ 605 h 627"/>
                <a:gd name="T22" fmla="*/ 577 w 614"/>
                <a:gd name="T23" fmla="*/ 627 h 627"/>
                <a:gd name="T24" fmla="*/ 482 w 614"/>
                <a:gd name="T25" fmla="*/ 573 h 627"/>
                <a:gd name="T26" fmla="*/ 406 w 614"/>
                <a:gd name="T27" fmla="*/ 530 h 627"/>
                <a:gd name="T28" fmla="*/ 331 w 614"/>
                <a:gd name="T29" fmla="*/ 486 h 627"/>
                <a:gd name="T30" fmla="*/ 261 w 614"/>
                <a:gd name="T31" fmla="*/ 446 h 627"/>
                <a:gd name="T32" fmla="*/ 224 w 614"/>
                <a:gd name="T33" fmla="*/ 468 h 627"/>
                <a:gd name="T34" fmla="*/ 195 w 614"/>
                <a:gd name="T35" fmla="*/ 485 h 627"/>
                <a:gd name="T36" fmla="*/ 166 w 614"/>
                <a:gd name="T37" fmla="*/ 458 h 627"/>
                <a:gd name="T38" fmla="*/ 108 w 614"/>
                <a:gd name="T39" fmla="*/ 444 h 627"/>
                <a:gd name="T40" fmla="*/ 89 w 614"/>
                <a:gd name="T41" fmla="*/ 407 h 627"/>
                <a:gd name="T42" fmla="*/ 58 w 614"/>
                <a:gd name="T43" fmla="*/ 396 h 627"/>
                <a:gd name="T44" fmla="*/ 41 w 614"/>
                <a:gd name="T45" fmla="*/ 394 h 627"/>
                <a:gd name="T46" fmla="*/ 30 w 614"/>
                <a:gd name="T47" fmla="*/ 359 h 627"/>
                <a:gd name="T48" fmla="*/ 9 w 614"/>
                <a:gd name="T49" fmla="*/ 326 h 627"/>
                <a:gd name="T50" fmla="*/ 10 w 614"/>
                <a:gd name="T51" fmla="*/ 314 h 627"/>
                <a:gd name="T52" fmla="*/ 23 w 614"/>
                <a:gd name="T53" fmla="*/ 304 h 627"/>
                <a:gd name="T54" fmla="*/ 18 w 614"/>
                <a:gd name="T55" fmla="*/ 268 h 627"/>
                <a:gd name="T56" fmla="*/ 25 w 614"/>
                <a:gd name="T57" fmla="*/ 247 h 627"/>
                <a:gd name="T58" fmla="*/ 21 w 614"/>
                <a:gd name="T59" fmla="*/ 193 h 627"/>
                <a:gd name="T60" fmla="*/ 13 w 614"/>
                <a:gd name="T61" fmla="*/ 165 h 627"/>
                <a:gd name="T62" fmla="*/ 0 w 614"/>
                <a:gd name="T63" fmla="*/ 140 h 627"/>
                <a:gd name="T64" fmla="*/ 8 w 614"/>
                <a:gd name="T65" fmla="*/ 135 h 627"/>
                <a:gd name="T66" fmla="*/ 21 w 614"/>
                <a:gd name="T67" fmla="*/ 128 h 627"/>
                <a:gd name="T68" fmla="*/ 33 w 614"/>
                <a:gd name="T69" fmla="*/ 110 h 627"/>
                <a:gd name="T70" fmla="*/ 27 w 614"/>
                <a:gd name="T71" fmla="*/ 78 h 627"/>
                <a:gd name="T72" fmla="*/ 54 w 614"/>
                <a:gd name="T73" fmla="*/ 50 h 627"/>
                <a:gd name="T74" fmla="*/ 79 w 614"/>
                <a:gd name="T75" fmla="*/ 34 h 627"/>
                <a:gd name="T76" fmla="*/ 78 w 614"/>
                <a:gd name="T77" fmla="*/ 0 h 627"/>
                <a:gd name="T78" fmla="*/ 107 w 614"/>
                <a:gd name="T79" fmla="*/ 15 h 627"/>
                <a:gd name="T80" fmla="*/ 125 w 614"/>
                <a:gd name="T81" fmla="*/ 17 h 627"/>
                <a:gd name="T82" fmla="*/ 145 w 614"/>
                <a:gd name="T83" fmla="*/ 12 h 627"/>
                <a:gd name="T84" fmla="*/ 181 w 614"/>
                <a:gd name="T85" fmla="*/ 23 h 627"/>
                <a:gd name="T86" fmla="*/ 191 w 614"/>
                <a:gd name="T87" fmla="*/ 30 h 627"/>
                <a:gd name="T88" fmla="*/ 216 w 614"/>
                <a:gd name="T89" fmla="*/ 36 h 627"/>
                <a:gd name="T90" fmla="*/ 229 w 614"/>
                <a:gd name="T91" fmla="*/ 70 h 627"/>
                <a:gd name="T92" fmla="*/ 253 w 614"/>
                <a:gd name="T93" fmla="*/ 87 h 627"/>
                <a:gd name="T94" fmla="*/ 301 w 614"/>
                <a:gd name="T95" fmla="*/ 97 h 627"/>
                <a:gd name="T96" fmla="*/ 332 w 614"/>
                <a:gd name="T97" fmla="*/ 110 h 627"/>
                <a:gd name="T98" fmla="*/ 361 w 614"/>
                <a:gd name="T99" fmla="*/ 132 h 627"/>
                <a:gd name="T100" fmla="*/ 375 w 614"/>
                <a:gd name="T101" fmla="*/ 132 h 627"/>
                <a:gd name="T102" fmla="*/ 390 w 614"/>
                <a:gd name="T103" fmla="*/ 123 h 627"/>
                <a:gd name="T104" fmla="*/ 405 w 614"/>
                <a:gd name="T105" fmla="*/ 97 h 627"/>
                <a:gd name="T106" fmla="*/ 396 w 614"/>
                <a:gd name="T107" fmla="*/ 62 h 627"/>
                <a:gd name="T108" fmla="*/ 401 w 614"/>
                <a:gd name="T109" fmla="*/ 44 h 627"/>
                <a:gd name="T110" fmla="*/ 420 w 614"/>
                <a:gd name="T111" fmla="*/ 28 h 627"/>
                <a:gd name="T112" fmla="*/ 456 w 614"/>
                <a:gd name="T113" fmla="*/ 11 h 627"/>
                <a:gd name="T114" fmla="*/ 476 w 614"/>
                <a:gd name="T115" fmla="*/ 12 h 627"/>
                <a:gd name="T116" fmla="*/ 512 w 614"/>
                <a:gd name="T117" fmla="*/ 25 h 627"/>
                <a:gd name="T118" fmla="*/ 520 w 614"/>
                <a:gd name="T119" fmla="*/ 44 h 627"/>
                <a:gd name="T120" fmla="*/ 553 w 614"/>
                <a:gd name="T121" fmla="*/ 53 h 627"/>
                <a:gd name="T122" fmla="*/ 573 w 614"/>
                <a:gd name="T123" fmla="*/ 53 h 627"/>
                <a:gd name="T124" fmla="*/ 591 w 614"/>
                <a:gd name="T125" fmla="*/ 7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627">
                  <a:moveTo>
                    <a:pt x="591" y="70"/>
                  </a:moveTo>
                  <a:lnTo>
                    <a:pt x="582" y="85"/>
                  </a:lnTo>
                  <a:lnTo>
                    <a:pt x="587" y="110"/>
                  </a:lnTo>
                  <a:lnTo>
                    <a:pt x="579" y="140"/>
                  </a:lnTo>
                  <a:lnTo>
                    <a:pt x="592" y="184"/>
                  </a:lnTo>
                  <a:lnTo>
                    <a:pt x="596" y="246"/>
                  </a:lnTo>
                  <a:lnTo>
                    <a:pt x="602" y="338"/>
                  </a:lnTo>
                  <a:lnTo>
                    <a:pt x="604" y="409"/>
                  </a:lnTo>
                  <a:lnTo>
                    <a:pt x="610" y="512"/>
                  </a:lnTo>
                  <a:lnTo>
                    <a:pt x="614" y="604"/>
                  </a:lnTo>
                  <a:lnTo>
                    <a:pt x="575" y="605"/>
                  </a:lnTo>
                  <a:lnTo>
                    <a:pt x="577" y="627"/>
                  </a:lnTo>
                  <a:lnTo>
                    <a:pt x="482" y="573"/>
                  </a:lnTo>
                  <a:lnTo>
                    <a:pt x="406" y="530"/>
                  </a:lnTo>
                  <a:lnTo>
                    <a:pt x="331" y="486"/>
                  </a:lnTo>
                  <a:lnTo>
                    <a:pt x="261" y="446"/>
                  </a:lnTo>
                  <a:lnTo>
                    <a:pt x="224" y="468"/>
                  </a:lnTo>
                  <a:lnTo>
                    <a:pt x="195" y="485"/>
                  </a:lnTo>
                  <a:lnTo>
                    <a:pt x="166" y="458"/>
                  </a:lnTo>
                  <a:lnTo>
                    <a:pt x="108" y="444"/>
                  </a:lnTo>
                  <a:lnTo>
                    <a:pt x="89" y="407"/>
                  </a:lnTo>
                  <a:lnTo>
                    <a:pt x="58" y="396"/>
                  </a:lnTo>
                  <a:lnTo>
                    <a:pt x="41" y="394"/>
                  </a:lnTo>
                  <a:lnTo>
                    <a:pt x="30" y="359"/>
                  </a:lnTo>
                  <a:lnTo>
                    <a:pt x="9" y="326"/>
                  </a:lnTo>
                  <a:lnTo>
                    <a:pt x="10" y="314"/>
                  </a:lnTo>
                  <a:lnTo>
                    <a:pt x="23" y="304"/>
                  </a:lnTo>
                  <a:lnTo>
                    <a:pt x="18" y="268"/>
                  </a:lnTo>
                  <a:lnTo>
                    <a:pt x="25" y="247"/>
                  </a:lnTo>
                  <a:lnTo>
                    <a:pt x="21" y="193"/>
                  </a:lnTo>
                  <a:lnTo>
                    <a:pt x="13" y="165"/>
                  </a:lnTo>
                  <a:lnTo>
                    <a:pt x="0" y="140"/>
                  </a:lnTo>
                  <a:lnTo>
                    <a:pt x="8" y="135"/>
                  </a:lnTo>
                  <a:lnTo>
                    <a:pt x="21" y="128"/>
                  </a:lnTo>
                  <a:lnTo>
                    <a:pt x="33" y="110"/>
                  </a:lnTo>
                  <a:lnTo>
                    <a:pt x="27" y="78"/>
                  </a:lnTo>
                  <a:lnTo>
                    <a:pt x="54" y="50"/>
                  </a:lnTo>
                  <a:lnTo>
                    <a:pt x="79" y="34"/>
                  </a:lnTo>
                  <a:lnTo>
                    <a:pt x="78" y="0"/>
                  </a:lnTo>
                  <a:lnTo>
                    <a:pt x="107" y="15"/>
                  </a:lnTo>
                  <a:lnTo>
                    <a:pt x="125" y="17"/>
                  </a:lnTo>
                  <a:lnTo>
                    <a:pt x="145" y="12"/>
                  </a:lnTo>
                  <a:lnTo>
                    <a:pt x="181" y="23"/>
                  </a:lnTo>
                  <a:lnTo>
                    <a:pt x="191" y="30"/>
                  </a:lnTo>
                  <a:lnTo>
                    <a:pt x="216" y="36"/>
                  </a:lnTo>
                  <a:lnTo>
                    <a:pt x="229" y="70"/>
                  </a:lnTo>
                  <a:lnTo>
                    <a:pt x="253" y="87"/>
                  </a:lnTo>
                  <a:lnTo>
                    <a:pt x="301" y="97"/>
                  </a:lnTo>
                  <a:lnTo>
                    <a:pt x="332" y="110"/>
                  </a:lnTo>
                  <a:lnTo>
                    <a:pt x="361" y="132"/>
                  </a:lnTo>
                  <a:lnTo>
                    <a:pt x="375" y="132"/>
                  </a:lnTo>
                  <a:lnTo>
                    <a:pt x="390" y="123"/>
                  </a:lnTo>
                  <a:lnTo>
                    <a:pt x="405" y="97"/>
                  </a:lnTo>
                  <a:lnTo>
                    <a:pt x="396" y="62"/>
                  </a:lnTo>
                  <a:lnTo>
                    <a:pt x="401" y="44"/>
                  </a:lnTo>
                  <a:lnTo>
                    <a:pt x="420" y="28"/>
                  </a:lnTo>
                  <a:lnTo>
                    <a:pt x="456" y="11"/>
                  </a:lnTo>
                  <a:lnTo>
                    <a:pt x="476" y="12"/>
                  </a:lnTo>
                  <a:lnTo>
                    <a:pt x="512" y="25"/>
                  </a:lnTo>
                  <a:lnTo>
                    <a:pt x="520" y="44"/>
                  </a:lnTo>
                  <a:lnTo>
                    <a:pt x="553" y="53"/>
                  </a:lnTo>
                  <a:lnTo>
                    <a:pt x="573" y="53"/>
                  </a:lnTo>
                  <a:lnTo>
                    <a:pt x="591" y="7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8" name="Freeform 18">
              <a:extLst>
                <a:ext uri="{FF2B5EF4-FFF2-40B4-BE49-F238E27FC236}">
                  <a16:creationId xmlns:a16="http://schemas.microsoft.com/office/drawing/2014/main" id="{A6B1D349-E122-506D-51E3-91775D7739C8}"/>
                </a:ext>
              </a:extLst>
            </p:cNvPr>
            <p:cNvSpPr>
              <a:spLocks/>
            </p:cNvSpPr>
            <p:nvPr userDrawn="1"/>
          </p:nvSpPr>
          <p:spPr bwMode="auto">
            <a:xfrm>
              <a:off x="3267" y="1935"/>
              <a:ext cx="236" cy="285"/>
            </a:xfrm>
            <a:custGeom>
              <a:avLst/>
              <a:gdLst>
                <a:gd name="T0" fmla="*/ 178 w 473"/>
                <a:gd name="T1" fmla="*/ 570 h 570"/>
                <a:gd name="T2" fmla="*/ 157 w 473"/>
                <a:gd name="T3" fmla="*/ 550 h 570"/>
                <a:gd name="T4" fmla="*/ 141 w 473"/>
                <a:gd name="T5" fmla="*/ 531 h 570"/>
                <a:gd name="T6" fmla="*/ 136 w 473"/>
                <a:gd name="T7" fmla="*/ 513 h 570"/>
                <a:gd name="T8" fmla="*/ 118 w 473"/>
                <a:gd name="T9" fmla="*/ 509 h 570"/>
                <a:gd name="T10" fmla="*/ 102 w 473"/>
                <a:gd name="T11" fmla="*/ 490 h 570"/>
                <a:gd name="T12" fmla="*/ 70 w 473"/>
                <a:gd name="T13" fmla="*/ 487 h 570"/>
                <a:gd name="T14" fmla="*/ 50 w 473"/>
                <a:gd name="T15" fmla="*/ 494 h 570"/>
                <a:gd name="T16" fmla="*/ 29 w 473"/>
                <a:gd name="T17" fmla="*/ 491 h 570"/>
                <a:gd name="T18" fmla="*/ 19 w 473"/>
                <a:gd name="T19" fmla="*/ 507 h 570"/>
                <a:gd name="T20" fmla="*/ 13 w 473"/>
                <a:gd name="T21" fmla="*/ 524 h 570"/>
                <a:gd name="T22" fmla="*/ 15 w 473"/>
                <a:gd name="T23" fmla="*/ 503 h 570"/>
                <a:gd name="T24" fmla="*/ 33 w 473"/>
                <a:gd name="T25" fmla="*/ 446 h 570"/>
                <a:gd name="T26" fmla="*/ 34 w 473"/>
                <a:gd name="T27" fmla="*/ 401 h 570"/>
                <a:gd name="T28" fmla="*/ 29 w 473"/>
                <a:gd name="T29" fmla="*/ 379 h 570"/>
                <a:gd name="T30" fmla="*/ 19 w 473"/>
                <a:gd name="T31" fmla="*/ 363 h 570"/>
                <a:gd name="T32" fmla="*/ 28 w 473"/>
                <a:gd name="T33" fmla="*/ 343 h 570"/>
                <a:gd name="T34" fmla="*/ 32 w 473"/>
                <a:gd name="T35" fmla="*/ 323 h 570"/>
                <a:gd name="T36" fmla="*/ 24 w 473"/>
                <a:gd name="T37" fmla="*/ 303 h 570"/>
                <a:gd name="T38" fmla="*/ 0 w 473"/>
                <a:gd name="T39" fmla="*/ 297 h 570"/>
                <a:gd name="T40" fmla="*/ 4 w 473"/>
                <a:gd name="T41" fmla="*/ 272 h 570"/>
                <a:gd name="T42" fmla="*/ 79 w 473"/>
                <a:gd name="T43" fmla="*/ 272 h 570"/>
                <a:gd name="T44" fmla="*/ 156 w 473"/>
                <a:gd name="T45" fmla="*/ 272 h 570"/>
                <a:gd name="T46" fmla="*/ 155 w 473"/>
                <a:gd name="T47" fmla="*/ 219 h 570"/>
                <a:gd name="T48" fmla="*/ 157 w 473"/>
                <a:gd name="T49" fmla="*/ 195 h 570"/>
                <a:gd name="T50" fmla="*/ 173 w 473"/>
                <a:gd name="T51" fmla="*/ 183 h 570"/>
                <a:gd name="T52" fmla="*/ 197 w 473"/>
                <a:gd name="T53" fmla="*/ 174 h 570"/>
                <a:gd name="T54" fmla="*/ 199 w 473"/>
                <a:gd name="T55" fmla="*/ 58 h 570"/>
                <a:gd name="T56" fmla="*/ 255 w 473"/>
                <a:gd name="T57" fmla="*/ 58 h 570"/>
                <a:gd name="T58" fmla="*/ 326 w 473"/>
                <a:gd name="T59" fmla="*/ 58 h 570"/>
                <a:gd name="T60" fmla="*/ 328 w 473"/>
                <a:gd name="T61" fmla="*/ 0 h 570"/>
                <a:gd name="T62" fmla="*/ 420 w 473"/>
                <a:gd name="T63" fmla="*/ 66 h 570"/>
                <a:gd name="T64" fmla="*/ 473 w 473"/>
                <a:gd name="T65" fmla="*/ 104 h 570"/>
                <a:gd name="T66" fmla="*/ 405 w 473"/>
                <a:gd name="T67" fmla="*/ 104 h 570"/>
                <a:gd name="T68" fmla="*/ 415 w 473"/>
                <a:gd name="T69" fmla="*/ 218 h 570"/>
                <a:gd name="T70" fmla="*/ 421 w 473"/>
                <a:gd name="T71" fmla="*/ 286 h 570"/>
                <a:gd name="T72" fmla="*/ 430 w 473"/>
                <a:gd name="T73" fmla="*/ 400 h 570"/>
                <a:gd name="T74" fmla="*/ 438 w 473"/>
                <a:gd name="T75" fmla="*/ 490 h 570"/>
                <a:gd name="T76" fmla="*/ 449 w 473"/>
                <a:gd name="T77" fmla="*/ 503 h 570"/>
                <a:gd name="T78" fmla="*/ 442 w 473"/>
                <a:gd name="T79" fmla="*/ 540 h 570"/>
                <a:gd name="T80" fmla="*/ 371 w 473"/>
                <a:gd name="T81" fmla="*/ 540 h 570"/>
                <a:gd name="T82" fmla="*/ 300 w 473"/>
                <a:gd name="T83" fmla="*/ 540 h 570"/>
                <a:gd name="T84" fmla="*/ 271 w 473"/>
                <a:gd name="T85" fmla="*/ 545 h 570"/>
                <a:gd name="T86" fmla="*/ 240 w 473"/>
                <a:gd name="T87" fmla="*/ 542 h 570"/>
                <a:gd name="T88" fmla="*/ 232 w 473"/>
                <a:gd name="T89" fmla="*/ 556 h 570"/>
                <a:gd name="T90" fmla="*/ 210 w 473"/>
                <a:gd name="T91" fmla="*/ 533 h 570"/>
                <a:gd name="T92" fmla="*/ 199 w 473"/>
                <a:gd name="T93" fmla="*/ 542 h 570"/>
                <a:gd name="T94" fmla="*/ 196 w 473"/>
                <a:gd name="T95" fmla="*/ 562 h 570"/>
                <a:gd name="T96" fmla="*/ 178 w 473"/>
                <a:gd name="T97"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3" h="570">
                  <a:moveTo>
                    <a:pt x="178" y="570"/>
                  </a:moveTo>
                  <a:lnTo>
                    <a:pt x="157" y="550"/>
                  </a:lnTo>
                  <a:lnTo>
                    <a:pt x="141" y="531"/>
                  </a:lnTo>
                  <a:lnTo>
                    <a:pt x="136" y="513"/>
                  </a:lnTo>
                  <a:lnTo>
                    <a:pt x="118" y="509"/>
                  </a:lnTo>
                  <a:lnTo>
                    <a:pt x="102" y="490"/>
                  </a:lnTo>
                  <a:lnTo>
                    <a:pt x="70" y="487"/>
                  </a:lnTo>
                  <a:lnTo>
                    <a:pt x="50" y="494"/>
                  </a:lnTo>
                  <a:lnTo>
                    <a:pt x="29" y="491"/>
                  </a:lnTo>
                  <a:lnTo>
                    <a:pt x="19" y="507"/>
                  </a:lnTo>
                  <a:lnTo>
                    <a:pt x="13" y="524"/>
                  </a:lnTo>
                  <a:lnTo>
                    <a:pt x="15" y="503"/>
                  </a:lnTo>
                  <a:lnTo>
                    <a:pt x="33" y="446"/>
                  </a:lnTo>
                  <a:lnTo>
                    <a:pt x="34" y="401"/>
                  </a:lnTo>
                  <a:lnTo>
                    <a:pt x="29" y="379"/>
                  </a:lnTo>
                  <a:lnTo>
                    <a:pt x="19" y="363"/>
                  </a:lnTo>
                  <a:lnTo>
                    <a:pt x="28" y="343"/>
                  </a:lnTo>
                  <a:lnTo>
                    <a:pt x="32" y="323"/>
                  </a:lnTo>
                  <a:lnTo>
                    <a:pt x="24" y="303"/>
                  </a:lnTo>
                  <a:lnTo>
                    <a:pt x="0" y="297"/>
                  </a:lnTo>
                  <a:lnTo>
                    <a:pt x="4" y="272"/>
                  </a:lnTo>
                  <a:lnTo>
                    <a:pt x="79" y="272"/>
                  </a:lnTo>
                  <a:lnTo>
                    <a:pt x="156" y="272"/>
                  </a:lnTo>
                  <a:lnTo>
                    <a:pt x="155" y="219"/>
                  </a:lnTo>
                  <a:lnTo>
                    <a:pt x="157" y="195"/>
                  </a:lnTo>
                  <a:lnTo>
                    <a:pt x="173" y="183"/>
                  </a:lnTo>
                  <a:lnTo>
                    <a:pt x="197" y="174"/>
                  </a:lnTo>
                  <a:lnTo>
                    <a:pt x="199" y="58"/>
                  </a:lnTo>
                  <a:lnTo>
                    <a:pt x="255" y="58"/>
                  </a:lnTo>
                  <a:lnTo>
                    <a:pt x="326" y="58"/>
                  </a:lnTo>
                  <a:lnTo>
                    <a:pt x="328" y="0"/>
                  </a:lnTo>
                  <a:lnTo>
                    <a:pt x="420" y="66"/>
                  </a:lnTo>
                  <a:lnTo>
                    <a:pt x="473" y="104"/>
                  </a:lnTo>
                  <a:lnTo>
                    <a:pt x="405" y="104"/>
                  </a:lnTo>
                  <a:lnTo>
                    <a:pt x="415" y="218"/>
                  </a:lnTo>
                  <a:lnTo>
                    <a:pt x="421" y="286"/>
                  </a:lnTo>
                  <a:lnTo>
                    <a:pt x="430" y="400"/>
                  </a:lnTo>
                  <a:lnTo>
                    <a:pt x="438" y="490"/>
                  </a:lnTo>
                  <a:lnTo>
                    <a:pt x="449" y="503"/>
                  </a:lnTo>
                  <a:lnTo>
                    <a:pt x="442" y="540"/>
                  </a:lnTo>
                  <a:lnTo>
                    <a:pt x="371" y="540"/>
                  </a:lnTo>
                  <a:lnTo>
                    <a:pt x="300" y="540"/>
                  </a:lnTo>
                  <a:lnTo>
                    <a:pt x="271" y="545"/>
                  </a:lnTo>
                  <a:lnTo>
                    <a:pt x="240" y="542"/>
                  </a:lnTo>
                  <a:lnTo>
                    <a:pt x="232" y="556"/>
                  </a:lnTo>
                  <a:lnTo>
                    <a:pt x="210" y="533"/>
                  </a:lnTo>
                  <a:lnTo>
                    <a:pt x="199" y="542"/>
                  </a:lnTo>
                  <a:lnTo>
                    <a:pt x="196" y="562"/>
                  </a:lnTo>
                  <a:lnTo>
                    <a:pt x="178" y="57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49" name="Freeform 19">
              <a:extLst>
                <a:ext uri="{FF2B5EF4-FFF2-40B4-BE49-F238E27FC236}">
                  <a16:creationId xmlns:a16="http://schemas.microsoft.com/office/drawing/2014/main" id="{A23A4EA2-0A87-1844-24D3-663600C467DB}"/>
                </a:ext>
              </a:extLst>
            </p:cNvPr>
            <p:cNvSpPr>
              <a:spLocks/>
            </p:cNvSpPr>
            <p:nvPr userDrawn="1"/>
          </p:nvSpPr>
          <p:spPr bwMode="auto">
            <a:xfrm>
              <a:off x="4402" y="2285"/>
              <a:ext cx="196" cy="311"/>
            </a:xfrm>
            <a:custGeom>
              <a:avLst/>
              <a:gdLst>
                <a:gd name="T0" fmla="*/ 24 w 394"/>
                <a:gd name="T1" fmla="*/ 623 h 623"/>
                <a:gd name="T2" fmla="*/ 2 w 394"/>
                <a:gd name="T3" fmla="*/ 586 h 623"/>
                <a:gd name="T4" fmla="*/ 2 w 394"/>
                <a:gd name="T5" fmla="*/ 483 h 623"/>
                <a:gd name="T6" fmla="*/ 0 w 394"/>
                <a:gd name="T7" fmla="*/ 418 h 623"/>
                <a:gd name="T8" fmla="*/ 15 w 394"/>
                <a:gd name="T9" fmla="*/ 400 h 623"/>
                <a:gd name="T10" fmla="*/ 36 w 394"/>
                <a:gd name="T11" fmla="*/ 365 h 623"/>
                <a:gd name="T12" fmla="*/ 41 w 394"/>
                <a:gd name="T13" fmla="*/ 357 h 623"/>
                <a:gd name="T14" fmla="*/ 72 w 394"/>
                <a:gd name="T15" fmla="*/ 351 h 623"/>
                <a:gd name="T16" fmla="*/ 81 w 394"/>
                <a:gd name="T17" fmla="*/ 338 h 623"/>
                <a:gd name="T18" fmla="*/ 101 w 394"/>
                <a:gd name="T19" fmla="*/ 326 h 623"/>
                <a:gd name="T20" fmla="*/ 121 w 394"/>
                <a:gd name="T21" fmla="*/ 320 h 623"/>
                <a:gd name="T22" fmla="*/ 156 w 394"/>
                <a:gd name="T23" fmla="*/ 322 h 623"/>
                <a:gd name="T24" fmla="*/ 194 w 394"/>
                <a:gd name="T25" fmla="*/ 273 h 623"/>
                <a:gd name="T26" fmla="*/ 272 w 394"/>
                <a:gd name="T27" fmla="*/ 182 h 623"/>
                <a:gd name="T28" fmla="*/ 233 w 394"/>
                <a:gd name="T29" fmla="*/ 182 h 623"/>
                <a:gd name="T30" fmla="*/ 115 w 394"/>
                <a:gd name="T31" fmla="*/ 137 h 623"/>
                <a:gd name="T32" fmla="*/ 94 w 394"/>
                <a:gd name="T33" fmla="*/ 118 h 623"/>
                <a:gd name="T34" fmla="*/ 81 w 394"/>
                <a:gd name="T35" fmla="*/ 96 h 623"/>
                <a:gd name="T36" fmla="*/ 68 w 394"/>
                <a:gd name="T37" fmla="*/ 81 h 623"/>
                <a:gd name="T38" fmla="*/ 60 w 394"/>
                <a:gd name="T39" fmla="*/ 62 h 623"/>
                <a:gd name="T40" fmla="*/ 69 w 394"/>
                <a:gd name="T41" fmla="*/ 44 h 623"/>
                <a:gd name="T42" fmla="*/ 81 w 394"/>
                <a:gd name="T43" fmla="*/ 22 h 623"/>
                <a:gd name="T44" fmla="*/ 106 w 394"/>
                <a:gd name="T45" fmla="*/ 55 h 623"/>
                <a:gd name="T46" fmla="*/ 127 w 394"/>
                <a:gd name="T47" fmla="*/ 71 h 623"/>
                <a:gd name="T48" fmla="*/ 150 w 394"/>
                <a:gd name="T49" fmla="*/ 71 h 623"/>
                <a:gd name="T50" fmla="*/ 183 w 394"/>
                <a:gd name="T51" fmla="*/ 52 h 623"/>
                <a:gd name="T52" fmla="*/ 212 w 394"/>
                <a:gd name="T53" fmla="*/ 56 h 623"/>
                <a:gd name="T54" fmla="*/ 245 w 394"/>
                <a:gd name="T55" fmla="*/ 37 h 623"/>
                <a:gd name="T56" fmla="*/ 268 w 394"/>
                <a:gd name="T57" fmla="*/ 38 h 623"/>
                <a:gd name="T58" fmla="*/ 293 w 394"/>
                <a:gd name="T59" fmla="*/ 30 h 623"/>
                <a:gd name="T60" fmla="*/ 303 w 394"/>
                <a:gd name="T61" fmla="*/ 33 h 623"/>
                <a:gd name="T62" fmla="*/ 349 w 394"/>
                <a:gd name="T63" fmla="*/ 21 h 623"/>
                <a:gd name="T64" fmla="*/ 375 w 394"/>
                <a:gd name="T65" fmla="*/ 0 h 623"/>
                <a:gd name="T66" fmla="*/ 394 w 394"/>
                <a:gd name="T67" fmla="*/ 6 h 623"/>
                <a:gd name="T68" fmla="*/ 389 w 394"/>
                <a:gd name="T69" fmla="*/ 30 h 623"/>
                <a:gd name="T70" fmla="*/ 391 w 394"/>
                <a:gd name="T71" fmla="*/ 60 h 623"/>
                <a:gd name="T72" fmla="*/ 383 w 394"/>
                <a:gd name="T73" fmla="*/ 79 h 623"/>
                <a:gd name="T74" fmla="*/ 382 w 394"/>
                <a:gd name="T75" fmla="*/ 116 h 623"/>
                <a:gd name="T76" fmla="*/ 367 w 394"/>
                <a:gd name="T77" fmla="*/ 143 h 623"/>
                <a:gd name="T78" fmla="*/ 356 w 394"/>
                <a:gd name="T79" fmla="*/ 173 h 623"/>
                <a:gd name="T80" fmla="*/ 328 w 394"/>
                <a:gd name="T81" fmla="*/ 228 h 623"/>
                <a:gd name="T82" fmla="*/ 316 w 394"/>
                <a:gd name="T83" fmla="*/ 265 h 623"/>
                <a:gd name="T84" fmla="*/ 301 w 394"/>
                <a:gd name="T85" fmla="*/ 295 h 623"/>
                <a:gd name="T86" fmla="*/ 276 w 394"/>
                <a:gd name="T87" fmla="*/ 342 h 623"/>
                <a:gd name="T88" fmla="*/ 234 w 394"/>
                <a:gd name="T89" fmla="*/ 397 h 623"/>
                <a:gd name="T90" fmla="*/ 201 w 394"/>
                <a:gd name="T91" fmla="*/ 433 h 623"/>
                <a:gd name="T92" fmla="*/ 158 w 394"/>
                <a:gd name="T93" fmla="*/ 463 h 623"/>
                <a:gd name="T94" fmla="*/ 134 w 394"/>
                <a:gd name="T95" fmla="*/ 483 h 623"/>
                <a:gd name="T96" fmla="*/ 99 w 394"/>
                <a:gd name="T97" fmla="*/ 517 h 623"/>
                <a:gd name="T98" fmla="*/ 41 w 394"/>
                <a:gd name="T99" fmla="*/ 590 h 623"/>
                <a:gd name="T100" fmla="*/ 24 w 394"/>
                <a:gd name="T101"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 h="623">
                  <a:moveTo>
                    <a:pt x="24" y="623"/>
                  </a:moveTo>
                  <a:lnTo>
                    <a:pt x="2" y="586"/>
                  </a:lnTo>
                  <a:lnTo>
                    <a:pt x="2" y="483"/>
                  </a:lnTo>
                  <a:lnTo>
                    <a:pt x="0" y="418"/>
                  </a:lnTo>
                  <a:lnTo>
                    <a:pt x="15" y="400"/>
                  </a:lnTo>
                  <a:lnTo>
                    <a:pt x="36" y="365"/>
                  </a:lnTo>
                  <a:lnTo>
                    <a:pt x="41" y="357"/>
                  </a:lnTo>
                  <a:lnTo>
                    <a:pt x="72" y="351"/>
                  </a:lnTo>
                  <a:lnTo>
                    <a:pt x="81" y="338"/>
                  </a:lnTo>
                  <a:lnTo>
                    <a:pt x="101" y="326"/>
                  </a:lnTo>
                  <a:lnTo>
                    <a:pt x="121" y="320"/>
                  </a:lnTo>
                  <a:lnTo>
                    <a:pt x="156" y="322"/>
                  </a:lnTo>
                  <a:lnTo>
                    <a:pt x="194" y="273"/>
                  </a:lnTo>
                  <a:lnTo>
                    <a:pt x="272" y="182"/>
                  </a:lnTo>
                  <a:lnTo>
                    <a:pt x="233" y="182"/>
                  </a:lnTo>
                  <a:lnTo>
                    <a:pt x="115" y="137"/>
                  </a:lnTo>
                  <a:lnTo>
                    <a:pt x="94" y="118"/>
                  </a:lnTo>
                  <a:lnTo>
                    <a:pt x="81" y="96"/>
                  </a:lnTo>
                  <a:lnTo>
                    <a:pt x="68" y="81"/>
                  </a:lnTo>
                  <a:lnTo>
                    <a:pt x="60" y="62"/>
                  </a:lnTo>
                  <a:lnTo>
                    <a:pt x="69" y="44"/>
                  </a:lnTo>
                  <a:lnTo>
                    <a:pt x="81" y="22"/>
                  </a:lnTo>
                  <a:lnTo>
                    <a:pt x="106" y="55"/>
                  </a:lnTo>
                  <a:lnTo>
                    <a:pt x="127" y="71"/>
                  </a:lnTo>
                  <a:lnTo>
                    <a:pt x="150" y="71"/>
                  </a:lnTo>
                  <a:lnTo>
                    <a:pt x="183" y="52"/>
                  </a:lnTo>
                  <a:lnTo>
                    <a:pt x="212" y="56"/>
                  </a:lnTo>
                  <a:lnTo>
                    <a:pt x="245" y="37"/>
                  </a:lnTo>
                  <a:lnTo>
                    <a:pt x="268" y="38"/>
                  </a:lnTo>
                  <a:lnTo>
                    <a:pt x="293" y="30"/>
                  </a:lnTo>
                  <a:lnTo>
                    <a:pt x="303" y="33"/>
                  </a:lnTo>
                  <a:lnTo>
                    <a:pt x="349" y="21"/>
                  </a:lnTo>
                  <a:lnTo>
                    <a:pt x="375" y="0"/>
                  </a:lnTo>
                  <a:lnTo>
                    <a:pt x="394" y="6"/>
                  </a:lnTo>
                  <a:lnTo>
                    <a:pt x="389" y="30"/>
                  </a:lnTo>
                  <a:lnTo>
                    <a:pt x="391" y="60"/>
                  </a:lnTo>
                  <a:lnTo>
                    <a:pt x="383" y="79"/>
                  </a:lnTo>
                  <a:lnTo>
                    <a:pt x="382" y="116"/>
                  </a:lnTo>
                  <a:lnTo>
                    <a:pt x="367" y="143"/>
                  </a:lnTo>
                  <a:lnTo>
                    <a:pt x="356" y="173"/>
                  </a:lnTo>
                  <a:lnTo>
                    <a:pt x="328" y="228"/>
                  </a:lnTo>
                  <a:lnTo>
                    <a:pt x="316" y="265"/>
                  </a:lnTo>
                  <a:lnTo>
                    <a:pt x="301" y="295"/>
                  </a:lnTo>
                  <a:lnTo>
                    <a:pt x="276" y="342"/>
                  </a:lnTo>
                  <a:lnTo>
                    <a:pt x="234" y="397"/>
                  </a:lnTo>
                  <a:lnTo>
                    <a:pt x="201" y="433"/>
                  </a:lnTo>
                  <a:lnTo>
                    <a:pt x="158" y="463"/>
                  </a:lnTo>
                  <a:lnTo>
                    <a:pt x="134" y="483"/>
                  </a:lnTo>
                  <a:lnTo>
                    <a:pt x="99" y="517"/>
                  </a:lnTo>
                  <a:lnTo>
                    <a:pt x="41" y="590"/>
                  </a:lnTo>
                  <a:lnTo>
                    <a:pt x="24" y="62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0" name="Freeform 20">
              <a:extLst>
                <a:ext uri="{FF2B5EF4-FFF2-40B4-BE49-F238E27FC236}">
                  <a16:creationId xmlns:a16="http://schemas.microsoft.com/office/drawing/2014/main" id="{1E1354B6-FB48-6975-FC2C-D8DE96BB598B}"/>
                </a:ext>
              </a:extLst>
            </p:cNvPr>
            <p:cNvSpPr>
              <a:spLocks/>
            </p:cNvSpPr>
            <p:nvPr userDrawn="1"/>
          </p:nvSpPr>
          <p:spPr bwMode="auto">
            <a:xfrm>
              <a:off x="4061" y="1835"/>
              <a:ext cx="244" cy="221"/>
            </a:xfrm>
            <a:custGeom>
              <a:avLst/>
              <a:gdLst>
                <a:gd name="T0" fmla="*/ 353 w 489"/>
                <a:gd name="T1" fmla="*/ 15 h 442"/>
                <a:gd name="T2" fmla="*/ 355 w 489"/>
                <a:gd name="T3" fmla="*/ 20 h 442"/>
                <a:gd name="T4" fmla="*/ 387 w 489"/>
                <a:gd name="T5" fmla="*/ 99 h 442"/>
                <a:gd name="T6" fmla="*/ 382 w 489"/>
                <a:gd name="T7" fmla="*/ 110 h 442"/>
                <a:gd name="T8" fmla="*/ 374 w 489"/>
                <a:gd name="T9" fmla="*/ 166 h 442"/>
                <a:gd name="T10" fmla="*/ 367 w 489"/>
                <a:gd name="T11" fmla="*/ 178 h 442"/>
                <a:gd name="T12" fmla="*/ 349 w 489"/>
                <a:gd name="T13" fmla="*/ 165 h 442"/>
                <a:gd name="T14" fmla="*/ 328 w 489"/>
                <a:gd name="T15" fmla="*/ 141 h 442"/>
                <a:gd name="T16" fmla="*/ 320 w 489"/>
                <a:gd name="T17" fmla="*/ 119 h 442"/>
                <a:gd name="T18" fmla="*/ 305 w 489"/>
                <a:gd name="T19" fmla="*/ 98 h 442"/>
                <a:gd name="T20" fmla="*/ 303 w 489"/>
                <a:gd name="T21" fmla="*/ 122 h 442"/>
                <a:gd name="T22" fmla="*/ 314 w 489"/>
                <a:gd name="T23" fmla="*/ 141 h 442"/>
                <a:gd name="T24" fmla="*/ 342 w 489"/>
                <a:gd name="T25" fmla="*/ 172 h 442"/>
                <a:gd name="T26" fmla="*/ 343 w 489"/>
                <a:gd name="T27" fmla="*/ 185 h 442"/>
                <a:gd name="T28" fmla="*/ 358 w 489"/>
                <a:gd name="T29" fmla="*/ 211 h 442"/>
                <a:gd name="T30" fmla="*/ 362 w 489"/>
                <a:gd name="T31" fmla="*/ 230 h 442"/>
                <a:gd name="T32" fmla="*/ 388 w 489"/>
                <a:gd name="T33" fmla="*/ 273 h 442"/>
                <a:gd name="T34" fmla="*/ 416 w 489"/>
                <a:gd name="T35" fmla="*/ 329 h 442"/>
                <a:gd name="T36" fmla="*/ 435 w 489"/>
                <a:gd name="T37" fmla="*/ 347 h 442"/>
                <a:gd name="T38" fmla="*/ 432 w 489"/>
                <a:gd name="T39" fmla="*/ 376 h 442"/>
                <a:gd name="T40" fmla="*/ 440 w 489"/>
                <a:gd name="T41" fmla="*/ 399 h 442"/>
                <a:gd name="T42" fmla="*/ 462 w 489"/>
                <a:gd name="T43" fmla="*/ 413 h 442"/>
                <a:gd name="T44" fmla="*/ 489 w 489"/>
                <a:gd name="T45" fmla="*/ 442 h 442"/>
                <a:gd name="T46" fmla="*/ 387 w 489"/>
                <a:gd name="T47" fmla="*/ 442 h 442"/>
                <a:gd name="T48" fmla="*/ 324 w 489"/>
                <a:gd name="T49" fmla="*/ 442 h 442"/>
                <a:gd name="T50" fmla="*/ 237 w 489"/>
                <a:gd name="T51" fmla="*/ 442 h 442"/>
                <a:gd name="T52" fmla="*/ 119 w 489"/>
                <a:gd name="T53" fmla="*/ 442 h 442"/>
                <a:gd name="T54" fmla="*/ 31 w 489"/>
                <a:gd name="T55" fmla="*/ 442 h 442"/>
                <a:gd name="T56" fmla="*/ 25 w 489"/>
                <a:gd name="T57" fmla="*/ 339 h 442"/>
                <a:gd name="T58" fmla="*/ 23 w 489"/>
                <a:gd name="T59" fmla="*/ 268 h 442"/>
                <a:gd name="T60" fmla="*/ 17 w 489"/>
                <a:gd name="T61" fmla="*/ 176 h 442"/>
                <a:gd name="T62" fmla="*/ 13 w 489"/>
                <a:gd name="T63" fmla="*/ 114 h 442"/>
                <a:gd name="T64" fmla="*/ 0 w 489"/>
                <a:gd name="T65" fmla="*/ 70 h 442"/>
                <a:gd name="T66" fmla="*/ 8 w 489"/>
                <a:gd name="T67" fmla="*/ 40 h 442"/>
                <a:gd name="T68" fmla="*/ 3 w 489"/>
                <a:gd name="T69" fmla="*/ 15 h 442"/>
                <a:gd name="T70" fmla="*/ 12 w 489"/>
                <a:gd name="T71" fmla="*/ 0 h 442"/>
                <a:gd name="T72" fmla="*/ 21 w 489"/>
                <a:gd name="T73" fmla="*/ 7 h 442"/>
                <a:gd name="T74" fmla="*/ 40 w 489"/>
                <a:gd name="T75" fmla="*/ 1 h 442"/>
                <a:gd name="T76" fmla="*/ 93 w 489"/>
                <a:gd name="T77" fmla="*/ 12 h 442"/>
                <a:gd name="T78" fmla="*/ 120 w 489"/>
                <a:gd name="T79" fmla="*/ 25 h 442"/>
                <a:gd name="T80" fmla="*/ 140 w 489"/>
                <a:gd name="T81" fmla="*/ 28 h 442"/>
                <a:gd name="T82" fmla="*/ 163 w 489"/>
                <a:gd name="T83" fmla="*/ 37 h 442"/>
                <a:gd name="T84" fmla="*/ 181 w 489"/>
                <a:gd name="T85" fmla="*/ 29 h 442"/>
                <a:gd name="T86" fmla="*/ 210 w 489"/>
                <a:gd name="T87" fmla="*/ 9 h 442"/>
                <a:gd name="T88" fmla="*/ 222 w 489"/>
                <a:gd name="T89" fmla="*/ 11 h 442"/>
                <a:gd name="T90" fmla="*/ 239 w 489"/>
                <a:gd name="T91" fmla="*/ 3 h 442"/>
                <a:gd name="T92" fmla="*/ 275 w 489"/>
                <a:gd name="T93" fmla="*/ 25 h 442"/>
                <a:gd name="T94" fmla="*/ 313 w 489"/>
                <a:gd name="T95" fmla="*/ 23 h 442"/>
                <a:gd name="T96" fmla="*/ 334 w 489"/>
                <a:gd name="T97" fmla="*/ 24 h 442"/>
                <a:gd name="T98" fmla="*/ 353 w 489"/>
                <a:gd name="T99" fmla="*/ 1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9" h="442">
                  <a:moveTo>
                    <a:pt x="353" y="15"/>
                  </a:moveTo>
                  <a:lnTo>
                    <a:pt x="355" y="20"/>
                  </a:lnTo>
                  <a:lnTo>
                    <a:pt x="387" y="99"/>
                  </a:lnTo>
                  <a:lnTo>
                    <a:pt x="382" y="110"/>
                  </a:lnTo>
                  <a:lnTo>
                    <a:pt x="374" y="166"/>
                  </a:lnTo>
                  <a:lnTo>
                    <a:pt x="367" y="178"/>
                  </a:lnTo>
                  <a:lnTo>
                    <a:pt x="349" y="165"/>
                  </a:lnTo>
                  <a:lnTo>
                    <a:pt x="328" y="141"/>
                  </a:lnTo>
                  <a:lnTo>
                    <a:pt x="320" y="119"/>
                  </a:lnTo>
                  <a:lnTo>
                    <a:pt x="305" y="98"/>
                  </a:lnTo>
                  <a:lnTo>
                    <a:pt x="303" y="122"/>
                  </a:lnTo>
                  <a:lnTo>
                    <a:pt x="314" y="141"/>
                  </a:lnTo>
                  <a:lnTo>
                    <a:pt x="342" y="172"/>
                  </a:lnTo>
                  <a:lnTo>
                    <a:pt x="343" y="185"/>
                  </a:lnTo>
                  <a:lnTo>
                    <a:pt x="358" y="211"/>
                  </a:lnTo>
                  <a:lnTo>
                    <a:pt x="362" y="230"/>
                  </a:lnTo>
                  <a:lnTo>
                    <a:pt x="388" y="273"/>
                  </a:lnTo>
                  <a:lnTo>
                    <a:pt x="416" y="329"/>
                  </a:lnTo>
                  <a:lnTo>
                    <a:pt x="435" y="347"/>
                  </a:lnTo>
                  <a:lnTo>
                    <a:pt x="432" y="376"/>
                  </a:lnTo>
                  <a:lnTo>
                    <a:pt x="440" y="399"/>
                  </a:lnTo>
                  <a:lnTo>
                    <a:pt x="462" y="413"/>
                  </a:lnTo>
                  <a:lnTo>
                    <a:pt x="489" y="442"/>
                  </a:lnTo>
                  <a:lnTo>
                    <a:pt x="387" y="442"/>
                  </a:lnTo>
                  <a:lnTo>
                    <a:pt x="324" y="442"/>
                  </a:lnTo>
                  <a:lnTo>
                    <a:pt x="237" y="442"/>
                  </a:lnTo>
                  <a:lnTo>
                    <a:pt x="119" y="442"/>
                  </a:lnTo>
                  <a:lnTo>
                    <a:pt x="31" y="442"/>
                  </a:lnTo>
                  <a:lnTo>
                    <a:pt x="25" y="339"/>
                  </a:lnTo>
                  <a:lnTo>
                    <a:pt x="23" y="268"/>
                  </a:lnTo>
                  <a:lnTo>
                    <a:pt x="17" y="176"/>
                  </a:lnTo>
                  <a:lnTo>
                    <a:pt x="13" y="114"/>
                  </a:lnTo>
                  <a:lnTo>
                    <a:pt x="0" y="70"/>
                  </a:lnTo>
                  <a:lnTo>
                    <a:pt x="8" y="40"/>
                  </a:lnTo>
                  <a:lnTo>
                    <a:pt x="3" y="15"/>
                  </a:lnTo>
                  <a:lnTo>
                    <a:pt x="12" y="0"/>
                  </a:lnTo>
                  <a:lnTo>
                    <a:pt x="21" y="7"/>
                  </a:lnTo>
                  <a:lnTo>
                    <a:pt x="40" y="1"/>
                  </a:lnTo>
                  <a:lnTo>
                    <a:pt x="93" y="12"/>
                  </a:lnTo>
                  <a:lnTo>
                    <a:pt x="120" y="25"/>
                  </a:lnTo>
                  <a:lnTo>
                    <a:pt x="140" y="28"/>
                  </a:lnTo>
                  <a:lnTo>
                    <a:pt x="163" y="37"/>
                  </a:lnTo>
                  <a:lnTo>
                    <a:pt x="181" y="29"/>
                  </a:lnTo>
                  <a:lnTo>
                    <a:pt x="210" y="9"/>
                  </a:lnTo>
                  <a:lnTo>
                    <a:pt x="222" y="11"/>
                  </a:lnTo>
                  <a:lnTo>
                    <a:pt x="239" y="3"/>
                  </a:lnTo>
                  <a:lnTo>
                    <a:pt x="275" y="25"/>
                  </a:lnTo>
                  <a:lnTo>
                    <a:pt x="313" y="23"/>
                  </a:lnTo>
                  <a:lnTo>
                    <a:pt x="334" y="24"/>
                  </a:lnTo>
                  <a:lnTo>
                    <a:pt x="353" y="1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1" name="Freeform 21">
              <a:extLst>
                <a:ext uri="{FF2B5EF4-FFF2-40B4-BE49-F238E27FC236}">
                  <a16:creationId xmlns:a16="http://schemas.microsoft.com/office/drawing/2014/main" id="{4D0E6B94-B98B-5F39-95AA-25A9153BE636}"/>
                </a:ext>
              </a:extLst>
            </p:cNvPr>
            <p:cNvSpPr>
              <a:spLocks/>
            </p:cNvSpPr>
            <p:nvPr userDrawn="1"/>
          </p:nvSpPr>
          <p:spPr bwMode="auto">
            <a:xfrm>
              <a:off x="3346" y="1736"/>
              <a:ext cx="230" cy="190"/>
            </a:xfrm>
            <a:custGeom>
              <a:avLst/>
              <a:gdLst>
                <a:gd name="T0" fmla="*/ 419 w 461"/>
                <a:gd name="T1" fmla="*/ 39 h 381"/>
                <a:gd name="T2" fmla="*/ 433 w 461"/>
                <a:gd name="T3" fmla="*/ 55 h 381"/>
                <a:gd name="T4" fmla="*/ 439 w 461"/>
                <a:gd name="T5" fmla="*/ 121 h 381"/>
                <a:gd name="T6" fmla="*/ 444 w 461"/>
                <a:gd name="T7" fmla="*/ 140 h 381"/>
                <a:gd name="T8" fmla="*/ 461 w 461"/>
                <a:gd name="T9" fmla="*/ 160 h 381"/>
                <a:gd name="T10" fmla="*/ 453 w 461"/>
                <a:gd name="T11" fmla="*/ 177 h 381"/>
                <a:gd name="T12" fmla="*/ 408 w 461"/>
                <a:gd name="T13" fmla="*/ 175 h 381"/>
                <a:gd name="T14" fmla="*/ 391 w 461"/>
                <a:gd name="T15" fmla="*/ 179 h 381"/>
                <a:gd name="T16" fmla="*/ 387 w 461"/>
                <a:gd name="T17" fmla="*/ 189 h 381"/>
                <a:gd name="T18" fmla="*/ 357 w 461"/>
                <a:gd name="T19" fmla="*/ 197 h 381"/>
                <a:gd name="T20" fmla="*/ 357 w 461"/>
                <a:gd name="T21" fmla="*/ 218 h 381"/>
                <a:gd name="T22" fmla="*/ 338 w 461"/>
                <a:gd name="T23" fmla="*/ 241 h 381"/>
                <a:gd name="T24" fmla="*/ 313 w 461"/>
                <a:gd name="T25" fmla="*/ 251 h 381"/>
                <a:gd name="T26" fmla="*/ 295 w 461"/>
                <a:gd name="T27" fmla="*/ 275 h 381"/>
                <a:gd name="T28" fmla="*/ 255 w 461"/>
                <a:gd name="T29" fmla="*/ 282 h 381"/>
                <a:gd name="T30" fmla="*/ 250 w 461"/>
                <a:gd name="T31" fmla="*/ 292 h 381"/>
                <a:gd name="T32" fmla="*/ 233 w 461"/>
                <a:gd name="T33" fmla="*/ 290 h 381"/>
                <a:gd name="T34" fmla="*/ 210 w 461"/>
                <a:gd name="T35" fmla="*/ 303 h 381"/>
                <a:gd name="T36" fmla="*/ 173 w 461"/>
                <a:gd name="T37" fmla="*/ 332 h 381"/>
                <a:gd name="T38" fmla="*/ 171 w 461"/>
                <a:gd name="T39" fmla="*/ 381 h 381"/>
                <a:gd name="T40" fmla="*/ 0 w 461"/>
                <a:gd name="T41" fmla="*/ 381 h 381"/>
                <a:gd name="T42" fmla="*/ 9 w 461"/>
                <a:gd name="T43" fmla="*/ 369 h 381"/>
                <a:gd name="T44" fmla="*/ 46 w 461"/>
                <a:gd name="T45" fmla="*/ 358 h 381"/>
                <a:gd name="T46" fmla="*/ 68 w 461"/>
                <a:gd name="T47" fmla="*/ 348 h 381"/>
                <a:gd name="T48" fmla="*/ 81 w 461"/>
                <a:gd name="T49" fmla="*/ 332 h 381"/>
                <a:gd name="T50" fmla="*/ 105 w 461"/>
                <a:gd name="T51" fmla="*/ 316 h 381"/>
                <a:gd name="T52" fmla="*/ 136 w 461"/>
                <a:gd name="T53" fmla="*/ 267 h 381"/>
                <a:gd name="T54" fmla="*/ 138 w 461"/>
                <a:gd name="T55" fmla="*/ 253 h 381"/>
                <a:gd name="T56" fmla="*/ 130 w 461"/>
                <a:gd name="T57" fmla="*/ 239 h 381"/>
                <a:gd name="T58" fmla="*/ 132 w 461"/>
                <a:gd name="T59" fmla="*/ 208 h 381"/>
                <a:gd name="T60" fmla="*/ 151 w 461"/>
                <a:gd name="T61" fmla="*/ 177 h 381"/>
                <a:gd name="T62" fmla="*/ 155 w 461"/>
                <a:gd name="T63" fmla="*/ 155 h 381"/>
                <a:gd name="T64" fmla="*/ 180 w 461"/>
                <a:gd name="T65" fmla="*/ 127 h 381"/>
                <a:gd name="T66" fmla="*/ 243 w 461"/>
                <a:gd name="T67" fmla="*/ 90 h 381"/>
                <a:gd name="T68" fmla="*/ 264 w 461"/>
                <a:gd name="T69" fmla="*/ 53 h 381"/>
                <a:gd name="T70" fmla="*/ 281 w 461"/>
                <a:gd name="T71" fmla="*/ 7 h 381"/>
                <a:gd name="T72" fmla="*/ 301 w 461"/>
                <a:gd name="T73" fmla="*/ 0 h 381"/>
                <a:gd name="T74" fmla="*/ 312 w 461"/>
                <a:gd name="T75" fmla="*/ 22 h 381"/>
                <a:gd name="T76" fmla="*/ 340 w 461"/>
                <a:gd name="T77" fmla="*/ 36 h 381"/>
                <a:gd name="T78" fmla="*/ 363 w 461"/>
                <a:gd name="T79" fmla="*/ 31 h 381"/>
                <a:gd name="T80" fmla="*/ 395 w 461"/>
                <a:gd name="T81" fmla="*/ 37 h 381"/>
                <a:gd name="T82" fmla="*/ 419 w 461"/>
                <a:gd name="T83" fmla="*/ 3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1" h="381">
                  <a:moveTo>
                    <a:pt x="419" y="39"/>
                  </a:moveTo>
                  <a:lnTo>
                    <a:pt x="433" y="55"/>
                  </a:lnTo>
                  <a:lnTo>
                    <a:pt x="439" y="121"/>
                  </a:lnTo>
                  <a:lnTo>
                    <a:pt x="444" y="140"/>
                  </a:lnTo>
                  <a:lnTo>
                    <a:pt x="461" y="160"/>
                  </a:lnTo>
                  <a:lnTo>
                    <a:pt x="453" y="177"/>
                  </a:lnTo>
                  <a:lnTo>
                    <a:pt x="408" y="175"/>
                  </a:lnTo>
                  <a:lnTo>
                    <a:pt x="391" y="179"/>
                  </a:lnTo>
                  <a:lnTo>
                    <a:pt x="387" y="189"/>
                  </a:lnTo>
                  <a:lnTo>
                    <a:pt x="357" y="197"/>
                  </a:lnTo>
                  <a:lnTo>
                    <a:pt x="357" y="218"/>
                  </a:lnTo>
                  <a:lnTo>
                    <a:pt x="338" y="241"/>
                  </a:lnTo>
                  <a:lnTo>
                    <a:pt x="313" y="251"/>
                  </a:lnTo>
                  <a:lnTo>
                    <a:pt x="295" y="275"/>
                  </a:lnTo>
                  <a:lnTo>
                    <a:pt x="255" y="282"/>
                  </a:lnTo>
                  <a:lnTo>
                    <a:pt x="250" y="292"/>
                  </a:lnTo>
                  <a:lnTo>
                    <a:pt x="233" y="290"/>
                  </a:lnTo>
                  <a:lnTo>
                    <a:pt x="210" y="303"/>
                  </a:lnTo>
                  <a:lnTo>
                    <a:pt x="173" y="332"/>
                  </a:lnTo>
                  <a:lnTo>
                    <a:pt x="171" y="381"/>
                  </a:lnTo>
                  <a:lnTo>
                    <a:pt x="0" y="381"/>
                  </a:lnTo>
                  <a:lnTo>
                    <a:pt x="9" y="369"/>
                  </a:lnTo>
                  <a:lnTo>
                    <a:pt x="46" y="358"/>
                  </a:lnTo>
                  <a:lnTo>
                    <a:pt x="68" y="348"/>
                  </a:lnTo>
                  <a:lnTo>
                    <a:pt x="81" y="332"/>
                  </a:lnTo>
                  <a:lnTo>
                    <a:pt x="105" y="316"/>
                  </a:lnTo>
                  <a:lnTo>
                    <a:pt x="136" y="267"/>
                  </a:lnTo>
                  <a:lnTo>
                    <a:pt x="138" y="253"/>
                  </a:lnTo>
                  <a:lnTo>
                    <a:pt x="130" y="239"/>
                  </a:lnTo>
                  <a:lnTo>
                    <a:pt x="132" y="208"/>
                  </a:lnTo>
                  <a:lnTo>
                    <a:pt x="151" y="177"/>
                  </a:lnTo>
                  <a:lnTo>
                    <a:pt x="155" y="155"/>
                  </a:lnTo>
                  <a:lnTo>
                    <a:pt x="180" y="127"/>
                  </a:lnTo>
                  <a:lnTo>
                    <a:pt x="243" y="90"/>
                  </a:lnTo>
                  <a:lnTo>
                    <a:pt x="264" y="53"/>
                  </a:lnTo>
                  <a:lnTo>
                    <a:pt x="281" y="7"/>
                  </a:lnTo>
                  <a:lnTo>
                    <a:pt x="301" y="0"/>
                  </a:lnTo>
                  <a:lnTo>
                    <a:pt x="312" y="22"/>
                  </a:lnTo>
                  <a:lnTo>
                    <a:pt x="340" y="36"/>
                  </a:lnTo>
                  <a:lnTo>
                    <a:pt x="363" y="31"/>
                  </a:lnTo>
                  <a:lnTo>
                    <a:pt x="395" y="37"/>
                  </a:lnTo>
                  <a:lnTo>
                    <a:pt x="419" y="3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2" name="Freeform 22">
              <a:extLst>
                <a:ext uri="{FF2B5EF4-FFF2-40B4-BE49-F238E27FC236}">
                  <a16:creationId xmlns:a16="http://schemas.microsoft.com/office/drawing/2014/main" id="{1AB381C6-9FE3-B5D5-0AA0-E92CB9221314}"/>
                </a:ext>
              </a:extLst>
            </p:cNvPr>
            <p:cNvSpPr>
              <a:spLocks/>
            </p:cNvSpPr>
            <p:nvPr userDrawn="1"/>
          </p:nvSpPr>
          <p:spPr bwMode="auto">
            <a:xfrm>
              <a:off x="4319" y="1703"/>
              <a:ext cx="192" cy="191"/>
            </a:xfrm>
            <a:custGeom>
              <a:avLst/>
              <a:gdLst>
                <a:gd name="T0" fmla="*/ 199 w 384"/>
                <a:gd name="T1" fmla="*/ 11 h 382"/>
                <a:gd name="T2" fmla="*/ 230 w 384"/>
                <a:gd name="T3" fmla="*/ 62 h 382"/>
                <a:gd name="T4" fmla="*/ 244 w 384"/>
                <a:gd name="T5" fmla="*/ 72 h 382"/>
                <a:gd name="T6" fmla="*/ 264 w 384"/>
                <a:gd name="T7" fmla="*/ 103 h 382"/>
                <a:gd name="T8" fmla="*/ 248 w 384"/>
                <a:gd name="T9" fmla="*/ 119 h 382"/>
                <a:gd name="T10" fmla="*/ 242 w 384"/>
                <a:gd name="T11" fmla="*/ 136 h 382"/>
                <a:gd name="T12" fmla="*/ 243 w 384"/>
                <a:gd name="T13" fmla="*/ 156 h 382"/>
                <a:gd name="T14" fmla="*/ 276 w 384"/>
                <a:gd name="T15" fmla="*/ 190 h 382"/>
                <a:gd name="T16" fmla="*/ 276 w 384"/>
                <a:gd name="T17" fmla="*/ 204 h 382"/>
                <a:gd name="T18" fmla="*/ 294 w 384"/>
                <a:gd name="T19" fmla="*/ 209 h 382"/>
                <a:gd name="T20" fmla="*/ 326 w 384"/>
                <a:gd name="T21" fmla="*/ 227 h 382"/>
                <a:gd name="T22" fmla="*/ 347 w 384"/>
                <a:gd name="T23" fmla="*/ 257 h 382"/>
                <a:gd name="T24" fmla="*/ 346 w 384"/>
                <a:gd name="T25" fmla="*/ 292 h 382"/>
                <a:gd name="T26" fmla="*/ 359 w 384"/>
                <a:gd name="T27" fmla="*/ 293 h 382"/>
                <a:gd name="T28" fmla="*/ 362 w 384"/>
                <a:gd name="T29" fmla="*/ 317 h 382"/>
                <a:gd name="T30" fmla="*/ 384 w 384"/>
                <a:gd name="T31" fmla="*/ 341 h 382"/>
                <a:gd name="T32" fmla="*/ 363 w 384"/>
                <a:gd name="T33" fmla="*/ 340 h 382"/>
                <a:gd name="T34" fmla="*/ 351 w 384"/>
                <a:gd name="T35" fmla="*/ 334 h 382"/>
                <a:gd name="T36" fmla="*/ 330 w 384"/>
                <a:gd name="T37" fmla="*/ 341 h 382"/>
                <a:gd name="T38" fmla="*/ 325 w 384"/>
                <a:gd name="T39" fmla="*/ 359 h 382"/>
                <a:gd name="T40" fmla="*/ 313 w 384"/>
                <a:gd name="T41" fmla="*/ 381 h 382"/>
                <a:gd name="T42" fmla="*/ 306 w 384"/>
                <a:gd name="T43" fmla="*/ 382 h 382"/>
                <a:gd name="T44" fmla="*/ 244 w 384"/>
                <a:gd name="T45" fmla="*/ 375 h 382"/>
                <a:gd name="T46" fmla="*/ 168 w 384"/>
                <a:gd name="T47" fmla="*/ 316 h 382"/>
                <a:gd name="T48" fmla="*/ 135 w 384"/>
                <a:gd name="T49" fmla="*/ 290 h 382"/>
                <a:gd name="T50" fmla="*/ 67 w 384"/>
                <a:gd name="T51" fmla="*/ 250 h 382"/>
                <a:gd name="T52" fmla="*/ 20 w 384"/>
                <a:gd name="T53" fmla="*/ 241 h 382"/>
                <a:gd name="T54" fmla="*/ 0 w 384"/>
                <a:gd name="T55" fmla="*/ 184 h 382"/>
                <a:gd name="T56" fmla="*/ 66 w 384"/>
                <a:gd name="T57" fmla="*/ 140 h 382"/>
                <a:gd name="T58" fmla="*/ 77 w 384"/>
                <a:gd name="T59" fmla="*/ 135 h 382"/>
                <a:gd name="T60" fmla="*/ 82 w 384"/>
                <a:gd name="T61" fmla="*/ 121 h 382"/>
                <a:gd name="T62" fmla="*/ 83 w 384"/>
                <a:gd name="T63" fmla="*/ 80 h 382"/>
                <a:gd name="T64" fmla="*/ 77 w 384"/>
                <a:gd name="T65" fmla="*/ 60 h 382"/>
                <a:gd name="T66" fmla="*/ 81 w 384"/>
                <a:gd name="T67" fmla="*/ 40 h 382"/>
                <a:gd name="T68" fmla="*/ 94 w 384"/>
                <a:gd name="T69" fmla="*/ 36 h 382"/>
                <a:gd name="T70" fmla="*/ 112 w 384"/>
                <a:gd name="T71" fmla="*/ 14 h 382"/>
                <a:gd name="T72" fmla="*/ 126 w 384"/>
                <a:gd name="T73" fmla="*/ 0 h 382"/>
                <a:gd name="T74" fmla="*/ 153 w 384"/>
                <a:gd name="T75" fmla="*/ 7 h 382"/>
                <a:gd name="T76" fmla="*/ 177 w 384"/>
                <a:gd name="T77" fmla="*/ 6 h 382"/>
                <a:gd name="T78" fmla="*/ 184 w 384"/>
                <a:gd name="T79" fmla="*/ 19 h 382"/>
                <a:gd name="T80" fmla="*/ 199 w 384"/>
                <a:gd name="T81" fmla="*/ 1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4" h="382">
                  <a:moveTo>
                    <a:pt x="199" y="11"/>
                  </a:moveTo>
                  <a:lnTo>
                    <a:pt x="230" y="62"/>
                  </a:lnTo>
                  <a:lnTo>
                    <a:pt x="244" y="72"/>
                  </a:lnTo>
                  <a:lnTo>
                    <a:pt x="264" y="103"/>
                  </a:lnTo>
                  <a:lnTo>
                    <a:pt x="248" y="119"/>
                  </a:lnTo>
                  <a:lnTo>
                    <a:pt x="242" y="136"/>
                  </a:lnTo>
                  <a:lnTo>
                    <a:pt x="243" y="156"/>
                  </a:lnTo>
                  <a:lnTo>
                    <a:pt x="276" y="190"/>
                  </a:lnTo>
                  <a:lnTo>
                    <a:pt x="276" y="204"/>
                  </a:lnTo>
                  <a:lnTo>
                    <a:pt x="294" y="209"/>
                  </a:lnTo>
                  <a:lnTo>
                    <a:pt x="326" y="227"/>
                  </a:lnTo>
                  <a:lnTo>
                    <a:pt x="347" y="257"/>
                  </a:lnTo>
                  <a:lnTo>
                    <a:pt x="346" y="292"/>
                  </a:lnTo>
                  <a:lnTo>
                    <a:pt x="359" y="293"/>
                  </a:lnTo>
                  <a:lnTo>
                    <a:pt x="362" y="317"/>
                  </a:lnTo>
                  <a:lnTo>
                    <a:pt x="384" y="341"/>
                  </a:lnTo>
                  <a:lnTo>
                    <a:pt x="363" y="340"/>
                  </a:lnTo>
                  <a:lnTo>
                    <a:pt x="351" y="334"/>
                  </a:lnTo>
                  <a:lnTo>
                    <a:pt x="330" y="341"/>
                  </a:lnTo>
                  <a:lnTo>
                    <a:pt x="325" y="359"/>
                  </a:lnTo>
                  <a:lnTo>
                    <a:pt x="313" y="381"/>
                  </a:lnTo>
                  <a:lnTo>
                    <a:pt x="306" y="382"/>
                  </a:lnTo>
                  <a:lnTo>
                    <a:pt x="244" y="375"/>
                  </a:lnTo>
                  <a:lnTo>
                    <a:pt x="168" y="316"/>
                  </a:lnTo>
                  <a:lnTo>
                    <a:pt x="135" y="290"/>
                  </a:lnTo>
                  <a:lnTo>
                    <a:pt x="67" y="250"/>
                  </a:lnTo>
                  <a:lnTo>
                    <a:pt x="20" y="241"/>
                  </a:lnTo>
                  <a:lnTo>
                    <a:pt x="0" y="184"/>
                  </a:lnTo>
                  <a:lnTo>
                    <a:pt x="66" y="140"/>
                  </a:lnTo>
                  <a:lnTo>
                    <a:pt x="77" y="135"/>
                  </a:lnTo>
                  <a:lnTo>
                    <a:pt x="82" y="121"/>
                  </a:lnTo>
                  <a:lnTo>
                    <a:pt x="83" y="80"/>
                  </a:lnTo>
                  <a:lnTo>
                    <a:pt x="77" y="60"/>
                  </a:lnTo>
                  <a:lnTo>
                    <a:pt x="81" y="40"/>
                  </a:lnTo>
                  <a:lnTo>
                    <a:pt x="94" y="36"/>
                  </a:lnTo>
                  <a:lnTo>
                    <a:pt x="112" y="14"/>
                  </a:lnTo>
                  <a:lnTo>
                    <a:pt x="126" y="0"/>
                  </a:lnTo>
                  <a:lnTo>
                    <a:pt x="153" y="7"/>
                  </a:lnTo>
                  <a:lnTo>
                    <a:pt x="177" y="6"/>
                  </a:lnTo>
                  <a:lnTo>
                    <a:pt x="184" y="19"/>
                  </a:lnTo>
                  <a:lnTo>
                    <a:pt x="199"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3" name="Freeform 23">
              <a:extLst>
                <a:ext uri="{FF2B5EF4-FFF2-40B4-BE49-F238E27FC236}">
                  <a16:creationId xmlns:a16="http://schemas.microsoft.com/office/drawing/2014/main" id="{41FD0AC6-88A6-EFA8-7F9E-2BA1B814D081}"/>
                </a:ext>
              </a:extLst>
            </p:cNvPr>
            <p:cNvSpPr>
              <a:spLocks/>
            </p:cNvSpPr>
            <p:nvPr userDrawn="1"/>
          </p:nvSpPr>
          <p:spPr bwMode="auto">
            <a:xfrm>
              <a:off x="4427" y="2124"/>
              <a:ext cx="200" cy="146"/>
            </a:xfrm>
            <a:custGeom>
              <a:avLst/>
              <a:gdLst>
                <a:gd name="T0" fmla="*/ 400 w 400"/>
                <a:gd name="T1" fmla="*/ 108 h 292"/>
                <a:gd name="T2" fmla="*/ 371 w 400"/>
                <a:gd name="T3" fmla="*/ 124 h 292"/>
                <a:gd name="T4" fmla="*/ 370 w 400"/>
                <a:gd name="T5" fmla="*/ 153 h 292"/>
                <a:gd name="T6" fmla="*/ 346 w 400"/>
                <a:gd name="T7" fmla="*/ 167 h 292"/>
                <a:gd name="T8" fmla="*/ 305 w 400"/>
                <a:gd name="T9" fmla="*/ 181 h 292"/>
                <a:gd name="T10" fmla="*/ 292 w 400"/>
                <a:gd name="T11" fmla="*/ 190 h 292"/>
                <a:gd name="T12" fmla="*/ 260 w 400"/>
                <a:gd name="T13" fmla="*/ 199 h 292"/>
                <a:gd name="T14" fmla="*/ 235 w 400"/>
                <a:gd name="T15" fmla="*/ 227 h 292"/>
                <a:gd name="T16" fmla="*/ 208 w 400"/>
                <a:gd name="T17" fmla="*/ 227 h 292"/>
                <a:gd name="T18" fmla="*/ 187 w 400"/>
                <a:gd name="T19" fmla="*/ 244 h 292"/>
                <a:gd name="T20" fmla="*/ 164 w 400"/>
                <a:gd name="T21" fmla="*/ 253 h 292"/>
                <a:gd name="T22" fmla="*/ 120 w 400"/>
                <a:gd name="T23" fmla="*/ 259 h 292"/>
                <a:gd name="T24" fmla="*/ 96 w 400"/>
                <a:gd name="T25" fmla="*/ 282 h 292"/>
                <a:gd name="T26" fmla="*/ 80 w 400"/>
                <a:gd name="T27" fmla="*/ 282 h 292"/>
                <a:gd name="T28" fmla="*/ 54 w 400"/>
                <a:gd name="T29" fmla="*/ 292 h 292"/>
                <a:gd name="T30" fmla="*/ 36 w 400"/>
                <a:gd name="T31" fmla="*/ 282 h 292"/>
                <a:gd name="T32" fmla="*/ 25 w 400"/>
                <a:gd name="T33" fmla="*/ 262 h 292"/>
                <a:gd name="T34" fmla="*/ 26 w 400"/>
                <a:gd name="T35" fmla="*/ 245 h 292"/>
                <a:gd name="T36" fmla="*/ 17 w 400"/>
                <a:gd name="T37" fmla="*/ 228 h 292"/>
                <a:gd name="T38" fmla="*/ 14 w 400"/>
                <a:gd name="T39" fmla="*/ 203 h 292"/>
                <a:gd name="T40" fmla="*/ 0 w 400"/>
                <a:gd name="T41" fmla="*/ 153 h 292"/>
                <a:gd name="T42" fmla="*/ 1 w 400"/>
                <a:gd name="T43" fmla="*/ 120 h 292"/>
                <a:gd name="T44" fmla="*/ 14 w 400"/>
                <a:gd name="T45" fmla="*/ 105 h 292"/>
                <a:gd name="T46" fmla="*/ 13 w 400"/>
                <a:gd name="T47" fmla="*/ 75 h 292"/>
                <a:gd name="T48" fmla="*/ 21 w 400"/>
                <a:gd name="T49" fmla="*/ 68 h 292"/>
                <a:gd name="T50" fmla="*/ 42 w 400"/>
                <a:gd name="T51" fmla="*/ 76 h 292"/>
                <a:gd name="T52" fmla="*/ 50 w 400"/>
                <a:gd name="T53" fmla="*/ 74 h 292"/>
                <a:gd name="T54" fmla="*/ 90 w 400"/>
                <a:gd name="T55" fmla="*/ 72 h 292"/>
                <a:gd name="T56" fmla="*/ 99 w 400"/>
                <a:gd name="T57" fmla="*/ 76 h 292"/>
                <a:gd name="T58" fmla="*/ 135 w 400"/>
                <a:gd name="T59" fmla="*/ 82 h 292"/>
                <a:gd name="T60" fmla="*/ 149 w 400"/>
                <a:gd name="T61" fmla="*/ 79 h 292"/>
                <a:gd name="T62" fmla="*/ 161 w 400"/>
                <a:gd name="T63" fmla="*/ 93 h 292"/>
                <a:gd name="T64" fmla="*/ 179 w 400"/>
                <a:gd name="T65" fmla="*/ 87 h 292"/>
                <a:gd name="T66" fmla="*/ 183 w 400"/>
                <a:gd name="T67" fmla="*/ 71 h 292"/>
                <a:gd name="T68" fmla="*/ 205 w 400"/>
                <a:gd name="T69" fmla="*/ 38 h 292"/>
                <a:gd name="T70" fmla="*/ 236 w 400"/>
                <a:gd name="T71" fmla="*/ 20 h 292"/>
                <a:gd name="T72" fmla="*/ 348 w 400"/>
                <a:gd name="T73" fmla="*/ 0 h 292"/>
                <a:gd name="T74" fmla="*/ 384 w 400"/>
                <a:gd name="T75" fmla="*/ 78 h 292"/>
                <a:gd name="T76" fmla="*/ 400 w 400"/>
                <a:gd name="T77" fmla="*/ 1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0" h="292">
                  <a:moveTo>
                    <a:pt x="400" y="108"/>
                  </a:moveTo>
                  <a:lnTo>
                    <a:pt x="371" y="124"/>
                  </a:lnTo>
                  <a:lnTo>
                    <a:pt x="370" y="153"/>
                  </a:lnTo>
                  <a:lnTo>
                    <a:pt x="346" y="167"/>
                  </a:lnTo>
                  <a:lnTo>
                    <a:pt x="305" y="181"/>
                  </a:lnTo>
                  <a:lnTo>
                    <a:pt x="292" y="190"/>
                  </a:lnTo>
                  <a:lnTo>
                    <a:pt x="260" y="199"/>
                  </a:lnTo>
                  <a:lnTo>
                    <a:pt x="235" y="227"/>
                  </a:lnTo>
                  <a:lnTo>
                    <a:pt x="208" y="227"/>
                  </a:lnTo>
                  <a:lnTo>
                    <a:pt x="187" y="244"/>
                  </a:lnTo>
                  <a:lnTo>
                    <a:pt x="164" y="253"/>
                  </a:lnTo>
                  <a:lnTo>
                    <a:pt x="120" y="259"/>
                  </a:lnTo>
                  <a:lnTo>
                    <a:pt x="96" y="282"/>
                  </a:lnTo>
                  <a:lnTo>
                    <a:pt x="80" y="282"/>
                  </a:lnTo>
                  <a:lnTo>
                    <a:pt x="54" y="292"/>
                  </a:lnTo>
                  <a:lnTo>
                    <a:pt x="36" y="282"/>
                  </a:lnTo>
                  <a:lnTo>
                    <a:pt x="25" y="262"/>
                  </a:lnTo>
                  <a:lnTo>
                    <a:pt x="26" y="245"/>
                  </a:lnTo>
                  <a:lnTo>
                    <a:pt x="17" y="228"/>
                  </a:lnTo>
                  <a:lnTo>
                    <a:pt x="14" y="203"/>
                  </a:lnTo>
                  <a:lnTo>
                    <a:pt x="0" y="153"/>
                  </a:lnTo>
                  <a:lnTo>
                    <a:pt x="1" y="120"/>
                  </a:lnTo>
                  <a:lnTo>
                    <a:pt x="14" y="105"/>
                  </a:lnTo>
                  <a:lnTo>
                    <a:pt x="13" y="75"/>
                  </a:lnTo>
                  <a:lnTo>
                    <a:pt x="21" y="68"/>
                  </a:lnTo>
                  <a:lnTo>
                    <a:pt x="42" y="76"/>
                  </a:lnTo>
                  <a:lnTo>
                    <a:pt x="50" y="74"/>
                  </a:lnTo>
                  <a:lnTo>
                    <a:pt x="90" y="72"/>
                  </a:lnTo>
                  <a:lnTo>
                    <a:pt x="99" y="76"/>
                  </a:lnTo>
                  <a:lnTo>
                    <a:pt x="135" y="82"/>
                  </a:lnTo>
                  <a:lnTo>
                    <a:pt x="149" y="79"/>
                  </a:lnTo>
                  <a:lnTo>
                    <a:pt x="161" y="93"/>
                  </a:lnTo>
                  <a:lnTo>
                    <a:pt x="179" y="87"/>
                  </a:lnTo>
                  <a:lnTo>
                    <a:pt x="183" y="71"/>
                  </a:lnTo>
                  <a:lnTo>
                    <a:pt x="205" y="38"/>
                  </a:lnTo>
                  <a:lnTo>
                    <a:pt x="236" y="20"/>
                  </a:lnTo>
                  <a:lnTo>
                    <a:pt x="348" y="0"/>
                  </a:lnTo>
                  <a:lnTo>
                    <a:pt x="384" y="78"/>
                  </a:lnTo>
                  <a:lnTo>
                    <a:pt x="400" y="10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4" name="Freeform 24">
              <a:extLst>
                <a:ext uri="{FF2B5EF4-FFF2-40B4-BE49-F238E27FC236}">
                  <a16:creationId xmlns:a16="http://schemas.microsoft.com/office/drawing/2014/main" id="{3A640BB4-D8BB-2F54-5822-280063CF3DE4}"/>
                </a:ext>
              </a:extLst>
            </p:cNvPr>
            <p:cNvSpPr>
              <a:spLocks/>
            </p:cNvSpPr>
            <p:nvPr userDrawn="1"/>
          </p:nvSpPr>
          <p:spPr bwMode="auto">
            <a:xfrm>
              <a:off x="4602" y="1988"/>
              <a:ext cx="144" cy="190"/>
            </a:xfrm>
            <a:custGeom>
              <a:avLst/>
              <a:gdLst>
                <a:gd name="T0" fmla="*/ 143 w 288"/>
                <a:gd name="T1" fmla="*/ 0 h 382"/>
                <a:gd name="T2" fmla="*/ 156 w 288"/>
                <a:gd name="T3" fmla="*/ 23 h 382"/>
                <a:gd name="T4" fmla="*/ 181 w 288"/>
                <a:gd name="T5" fmla="*/ 48 h 382"/>
                <a:gd name="T6" fmla="*/ 234 w 288"/>
                <a:gd name="T7" fmla="*/ 61 h 382"/>
                <a:gd name="T8" fmla="*/ 288 w 288"/>
                <a:gd name="T9" fmla="*/ 127 h 382"/>
                <a:gd name="T10" fmla="*/ 275 w 288"/>
                <a:gd name="T11" fmla="*/ 160 h 382"/>
                <a:gd name="T12" fmla="*/ 259 w 288"/>
                <a:gd name="T13" fmla="*/ 177 h 382"/>
                <a:gd name="T14" fmla="*/ 246 w 288"/>
                <a:gd name="T15" fmla="*/ 209 h 382"/>
                <a:gd name="T16" fmla="*/ 224 w 288"/>
                <a:gd name="T17" fmla="*/ 217 h 382"/>
                <a:gd name="T18" fmla="*/ 221 w 288"/>
                <a:gd name="T19" fmla="*/ 246 h 382"/>
                <a:gd name="T20" fmla="*/ 226 w 288"/>
                <a:gd name="T21" fmla="*/ 274 h 382"/>
                <a:gd name="T22" fmla="*/ 202 w 288"/>
                <a:gd name="T23" fmla="*/ 279 h 382"/>
                <a:gd name="T24" fmla="*/ 184 w 288"/>
                <a:gd name="T25" fmla="*/ 294 h 382"/>
                <a:gd name="T26" fmla="*/ 181 w 288"/>
                <a:gd name="T27" fmla="*/ 312 h 382"/>
                <a:gd name="T28" fmla="*/ 171 w 288"/>
                <a:gd name="T29" fmla="*/ 323 h 382"/>
                <a:gd name="T30" fmla="*/ 140 w 288"/>
                <a:gd name="T31" fmla="*/ 327 h 382"/>
                <a:gd name="T32" fmla="*/ 127 w 288"/>
                <a:gd name="T33" fmla="*/ 364 h 382"/>
                <a:gd name="T34" fmla="*/ 89 w 288"/>
                <a:gd name="T35" fmla="*/ 365 h 382"/>
                <a:gd name="T36" fmla="*/ 72 w 288"/>
                <a:gd name="T37" fmla="*/ 377 h 382"/>
                <a:gd name="T38" fmla="*/ 52 w 288"/>
                <a:gd name="T39" fmla="*/ 382 h 382"/>
                <a:gd name="T40" fmla="*/ 36 w 288"/>
                <a:gd name="T41" fmla="*/ 352 h 382"/>
                <a:gd name="T42" fmla="*/ 0 w 288"/>
                <a:gd name="T43" fmla="*/ 274 h 382"/>
                <a:gd name="T44" fmla="*/ 64 w 288"/>
                <a:gd name="T45" fmla="*/ 249 h 382"/>
                <a:gd name="T46" fmla="*/ 113 w 288"/>
                <a:gd name="T47" fmla="*/ 229 h 382"/>
                <a:gd name="T48" fmla="*/ 130 w 288"/>
                <a:gd name="T49" fmla="*/ 136 h 382"/>
                <a:gd name="T50" fmla="*/ 109 w 288"/>
                <a:gd name="T51" fmla="*/ 105 h 382"/>
                <a:gd name="T52" fmla="*/ 107 w 288"/>
                <a:gd name="T53" fmla="*/ 89 h 382"/>
                <a:gd name="T54" fmla="*/ 123 w 288"/>
                <a:gd name="T55" fmla="*/ 33 h 382"/>
                <a:gd name="T56" fmla="*/ 122 w 288"/>
                <a:gd name="T57" fmla="*/ 6 h 382"/>
                <a:gd name="T58" fmla="*/ 132 w 288"/>
                <a:gd name="T59" fmla="*/ 11 h 382"/>
                <a:gd name="T60" fmla="*/ 143 w 288"/>
                <a:gd name="T6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82">
                  <a:moveTo>
                    <a:pt x="143" y="0"/>
                  </a:moveTo>
                  <a:lnTo>
                    <a:pt x="156" y="23"/>
                  </a:lnTo>
                  <a:lnTo>
                    <a:pt x="181" y="48"/>
                  </a:lnTo>
                  <a:lnTo>
                    <a:pt x="234" y="61"/>
                  </a:lnTo>
                  <a:lnTo>
                    <a:pt x="288" y="127"/>
                  </a:lnTo>
                  <a:lnTo>
                    <a:pt x="275" y="160"/>
                  </a:lnTo>
                  <a:lnTo>
                    <a:pt x="259" y="177"/>
                  </a:lnTo>
                  <a:lnTo>
                    <a:pt x="246" y="209"/>
                  </a:lnTo>
                  <a:lnTo>
                    <a:pt x="224" y="217"/>
                  </a:lnTo>
                  <a:lnTo>
                    <a:pt x="221" y="246"/>
                  </a:lnTo>
                  <a:lnTo>
                    <a:pt x="226" y="274"/>
                  </a:lnTo>
                  <a:lnTo>
                    <a:pt x="202" y="279"/>
                  </a:lnTo>
                  <a:lnTo>
                    <a:pt x="184" y="294"/>
                  </a:lnTo>
                  <a:lnTo>
                    <a:pt x="181" y="312"/>
                  </a:lnTo>
                  <a:lnTo>
                    <a:pt x="171" y="323"/>
                  </a:lnTo>
                  <a:lnTo>
                    <a:pt x="140" y="327"/>
                  </a:lnTo>
                  <a:lnTo>
                    <a:pt x="127" y="364"/>
                  </a:lnTo>
                  <a:lnTo>
                    <a:pt x="89" y="365"/>
                  </a:lnTo>
                  <a:lnTo>
                    <a:pt x="72" y="377"/>
                  </a:lnTo>
                  <a:lnTo>
                    <a:pt x="52" y="382"/>
                  </a:lnTo>
                  <a:lnTo>
                    <a:pt x="36" y="352"/>
                  </a:lnTo>
                  <a:lnTo>
                    <a:pt x="0" y="274"/>
                  </a:lnTo>
                  <a:lnTo>
                    <a:pt x="64" y="249"/>
                  </a:lnTo>
                  <a:lnTo>
                    <a:pt x="113" y="229"/>
                  </a:lnTo>
                  <a:lnTo>
                    <a:pt x="130" y="136"/>
                  </a:lnTo>
                  <a:lnTo>
                    <a:pt x="109" y="105"/>
                  </a:lnTo>
                  <a:lnTo>
                    <a:pt x="107" y="89"/>
                  </a:lnTo>
                  <a:lnTo>
                    <a:pt x="123" y="33"/>
                  </a:lnTo>
                  <a:lnTo>
                    <a:pt x="122" y="6"/>
                  </a:lnTo>
                  <a:lnTo>
                    <a:pt x="132" y="11"/>
                  </a:lnTo>
                  <a:lnTo>
                    <a:pt x="143"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5" name="Freeform 25">
              <a:extLst>
                <a:ext uri="{FF2B5EF4-FFF2-40B4-BE49-F238E27FC236}">
                  <a16:creationId xmlns:a16="http://schemas.microsoft.com/office/drawing/2014/main" id="{05690BAF-A1A8-B60A-070B-7F27C9BA28E0}"/>
                </a:ext>
              </a:extLst>
            </p:cNvPr>
            <p:cNvSpPr>
              <a:spLocks/>
            </p:cNvSpPr>
            <p:nvPr userDrawn="1"/>
          </p:nvSpPr>
          <p:spPr bwMode="auto">
            <a:xfrm>
              <a:off x="3267" y="1926"/>
              <a:ext cx="164" cy="157"/>
            </a:xfrm>
            <a:custGeom>
              <a:avLst/>
              <a:gdLst>
                <a:gd name="T0" fmla="*/ 328 w 328"/>
                <a:gd name="T1" fmla="*/ 0 h 314"/>
                <a:gd name="T2" fmla="*/ 328 w 328"/>
                <a:gd name="T3" fmla="*/ 17 h 314"/>
                <a:gd name="T4" fmla="*/ 326 w 328"/>
                <a:gd name="T5" fmla="*/ 75 h 314"/>
                <a:gd name="T6" fmla="*/ 255 w 328"/>
                <a:gd name="T7" fmla="*/ 75 h 314"/>
                <a:gd name="T8" fmla="*/ 199 w 328"/>
                <a:gd name="T9" fmla="*/ 75 h 314"/>
                <a:gd name="T10" fmla="*/ 197 w 328"/>
                <a:gd name="T11" fmla="*/ 191 h 314"/>
                <a:gd name="T12" fmla="*/ 173 w 328"/>
                <a:gd name="T13" fmla="*/ 200 h 314"/>
                <a:gd name="T14" fmla="*/ 157 w 328"/>
                <a:gd name="T15" fmla="*/ 212 h 314"/>
                <a:gd name="T16" fmla="*/ 155 w 328"/>
                <a:gd name="T17" fmla="*/ 236 h 314"/>
                <a:gd name="T18" fmla="*/ 156 w 328"/>
                <a:gd name="T19" fmla="*/ 289 h 314"/>
                <a:gd name="T20" fmla="*/ 79 w 328"/>
                <a:gd name="T21" fmla="*/ 289 h 314"/>
                <a:gd name="T22" fmla="*/ 4 w 328"/>
                <a:gd name="T23" fmla="*/ 289 h 314"/>
                <a:gd name="T24" fmla="*/ 0 w 328"/>
                <a:gd name="T25" fmla="*/ 314 h 314"/>
                <a:gd name="T26" fmla="*/ 5 w 328"/>
                <a:gd name="T27" fmla="*/ 264 h 314"/>
                <a:gd name="T28" fmla="*/ 23 w 328"/>
                <a:gd name="T29" fmla="*/ 244 h 314"/>
                <a:gd name="T30" fmla="*/ 36 w 328"/>
                <a:gd name="T31" fmla="*/ 208 h 314"/>
                <a:gd name="T32" fmla="*/ 61 w 328"/>
                <a:gd name="T33" fmla="*/ 163 h 314"/>
                <a:gd name="T34" fmla="*/ 82 w 328"/>
                <a:gd name="T35" fmla="*/ 142 h 314"/>
                <a:gd name="T36" fmla="*/ 90 w 328"/>
                <a:gd name="T37" fmla="*/ 128 h 314"/>
                <a:gd name="T38" fmla="*/ 93 w 328"/>
                <a:gd name="T39" fmla="*/ 103 h 314"/>
                <a:gd name="T40" fmla="*/ 108 w 328"/>
                <a:gd name="T41" fmla="*/ 63 h 314"/>
                <a:gd name="T42" fmla="*/ 141 w 328"/>
                <a:gd name="T43" fmla="*/ 42 h 314"/>
                <a:gd name="T44" fmla="*/ 157 w 328"/>
                <a:gd name="T45" fmla="*/ 0 h 314"/>
                <a:gd name="T46" fmla="*/ 328 w 328"/>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8" h="314">
                  <a:moveTo>
                    <a:pt x="328" y="0"/>
                  </a:moveTo>
                  <a:lnTo>
                    <a:pt x="328" y="17"/>
                  </a:lnTo>
                  <a:lnTo>
                    <a:pt x="326" y="75"/>
                  </a:lnTo>
                  <a:lnTo>
                    <a:pt x="255" y="75"/>
                  </a:lnTo>
                  <a:lnTo>
                    <a:pt x="199" y="75"/>
                  </a:lnTo>
                  <a:lnTo>
                    <a:pt x="197" y="191"/>
                  </a:lnTo>
                  <a:lnTo>
                    <a:pt x="173" y="200"/>
                  </a:lnTo>
                  <a:lnTo>
                    <a:pt x="157" y="212"/>
                  </a:lnTo>
                  <a:lnTo>
                    <a:pt x="155" y="236"/>
                  </a:lnTo>
                  <a:lnTo>
                    <a:pt x="156" y="289"/>
                  </a:lnTo>
                  <a:lnTo>
                    <a:pt x="79" y="289"/>
                  </a:lnTo>
                  <a:lnTo>
                    <a:pt x="4" y="289"/>
                  </a:lnTo>
                  <a:lnTo>
                    <a:pt x="0" y="314"/>
                  </a:lnTo>
                  <a:lnTo>
                    <a:pt x="5" y="264"/>
                  </a:lnTo>
                  <a:lnTo>
                    <a:pt x="23" y="244"/>
                  </a:lnTo>
                  <a:lnTo>
                    <a:pt x="36" y="208"/>
                  </a:lnTo>
                  <a:lnTo>
                    <a:pt x="61" y="163"/>
                  </a:lnTo>
                  <a:lnTo>
                    <a:pt x="82" y="142"/>
                  </a:lnTo>
                  <a:lnTo>
                    <a:pt x="90" y="128"/>
                  </a:lnTo>
                  <a:lnTo>
                    <a:pt x="93" y="103"/>
                  </a:lnTo>
                  <a:lnTo>
                    <a:pt x="108" y="63"/>
                  </a:lnTo>
                  <a:lnTo>
                    <a:pt x="141" y="42"/>
                  </a:lnTo>
                  <a:lnTo>
                    <a:pt x="157" y="0"/>
                  </a:lnTo>
                  <a:lnTo>
                    <a:pt x="32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6" name="Freeform 26">
              <a:extLst>
                <a:ext uri="{FF2B5EF4-FFF2-40B4-BE49-F238E27FC236}">
                  <a16:creationId xmlns:a16="http://schemas.microsoft.com/office/drawing/2014/main" id="{E23516B0-2F9B-7F3B-666D-68AD828F43ED}"/>
                </a:ext>
              </a:extLst>
            </p:cNvPr>
            <p:cNvSpPr>
              <a:spLocks/>
            </p:cNvSpPr>
            <p:nvPr userDrawn="1"/>
          </p:nvSpPr>
          <p:spPr bwMode="auto">
            <a:xfrm>
              <a:off x="4257" y="1706"/>
              <a:ext cx="118" cy="113"/>
            </a:xfrm>
            <a:custGeom>
              <a:avLst/>
              <a:gdLst>
                <a:gd name="T0" fmla="*/ 235 w 235"/>
                <a:gd name="T1" fmla="*/ 8 h 227"/>
                <a:gd name="T2" fmla="*/ 217 w 235"/>
                <a:gd name="T3" fmla="*/ 30 h 227"/>
                <a:gd name="T4" fmla="*/ 204 w 235"/>
                <a:gd name="T5" fmla="*/ 34 h 227"/>
                <a:gd name="T6" fmla="*/ 200 w 235"/>
                <a:gd name="T7" fmla="*/ 54 h 227"/>
                <a:gd name="T8" fmla="*/ 206 w 235"/>
                <a:gd name="T9" fmla="*/ 74 h 227"/>
                <a:gd name="T10" fmla="*/ 205 w 235"/>
                <a:gd name="T11" fmla="*/ 115 h 227"/>
                <a:gd name="T12" fmla="*/ 200 w 235"/>
                <a:gd name="T13" fmla="*/ 129 h 227"/>
                <a:gd name="T14" fmla="*/ 189 w 235"/>
                <a:gd name="T15" fmla="*/ 134 h 227"/>
                <a:gd name="T16" fmla="*/ 123 w 235"/>
                <a:gd name="T17" fmla="*/ 178 h 227"/>
                <a:gd name="T18" fmla="*/ 54 w 235"/>
                <a:gd name="T19" fmla="*/ 227 h 227"/>
                <a:gd name="T20" fmla="*/ 39 w 235"/>
                <a:gd name="T21" fmla="*/ 223 h 227"/>
                <a:gd name="T22" fmla="*/ 15 w 235"/>
                <a:gd name="T23" fmla="*/ 207 h 227"/>
                <a:gd name="T24" fmla="*/ 15 w 235"/>
                <a:gd name="T25" fmla="*/ 175 h 227"/>
                <a:gd name="T26" fmla="*/ 16 w 235"/>
                <a:gd name="T27" fmla="*/ 165 h 227"/>
                <a:gd name="T28" fmla="*/ 37 w 235"/>
                <a:gd name="T29" fmla="*/ 140 h 227"/>
                <a:gd name="T30" fmla="*/ 29 w 235"/>
                <a:gd name="T31" fmla="*/ 121 h 227"/>
                <a:gd name="T32" fmla="*/ 12 w 235"/>
                <a:gd name="T33" fmla="*/ 120 h 227"/>
                <a:gd name="T34" fmla="*/ 8 w 235"/>
                <a:gd name="T35" fmla="*/ 93 h 227"/>
                <a:gd name="T36" fmla="*/ 0 w 235"/>
                <a:gd name="T37" fmla="*/ 78 h 227"/>
                <a:gd name="T38" fmla="*/ 3 w 235"/>
                <a:gd name="T39" fmla="*/ 62 h 227"/>
                <a:gd name="T40" fmla="*/ 12 w 235"/>
                <a:gd name="T41" fmla="*/ 66 h 227"/>
                <a:gd name="T42" fmla="*/ 27 w 235"/>
                <a:gd name="T43" fmla="*/ 21 h 227"/>
                <a:gd name="T44" fmla="*/ 56 w 235"/>
                <a:gd name="T45" fmla="*/ 29 h 227"/>
                <a:gd name="T46" fmla="*/ 82 w 235"/>
                <a:gd name="T47" fmla="*/ 17 h 227"/>
                <a:gd name="T48" fmla="*/ 105 w 235"/>
                <a:gd name="T49" fmla="*/ 26 h 227"/>
                <a:gd name="T50" fmla="*/ 127 w 235"/>
                <a:gd name="T51" fmla="*/ 26 h 227"/>
                <a:gd name="T52" fmla="*/ 151 w 235"/>
                <a:gd name="T53" fmla="*/ 19 h 227"/>
                <a:gd name="T54" fmla="*/ 175 w 235"/>
                <a:gd name="T55" fmla="*/ 8 h 227"/>
                <a:gd name="T56" fmla="*/ 204 w 235"/>
                <a:gd name="T57" fmla="*/ 8 h 227"/>
                <a:gd name="T58" fmla="*/ 230 w 235"/>
                <a:gd name="T59" fmla="*/ 0 h 227"/>
                <a:gd name="T60" fmla="*/ 235 w 235"/>
                <a:gd name="T61" fmla="*/ 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227">
                  <a:moveTo>
                    <a:pt x="235" y="8"/>
                  </a:moveTo>
                  <a:lnTo>
                    <a:pt x="217" y="30"/>
                  </a:lnTo>
                  <a:lnTo>
                    <a:pt x="204" y="34"/>
                  </a:lnTo>
                  <a:lnTo>
                    <a:pt x="200" y="54"/>
                  </a:lnTo>
                  <a:lnTo>
                    <a:pt x="206" y="74"/>
                  </a:lnTo>
                  <a:lnTo>
                    <a:pt x="205" y="115"/>
                  </a:lnTo>
                  <a:lnTo>
                    <a:pt x="200" y="129"/>
                  </a:lnTo>
                  <a:lnTo>
                    <a:pt x="189" y="134"/>
                  </a:lnTo>
                  <a:lnTo>
                    <a:pt x="123" y="178"/>
                  </a:lnTo>
                  <a:lnTo>
                    <a:pt x="54" y="227"/>
                  </a:lnTo>
                  <a:lnTo>
                    <a:pt x="39" y="223"/>
                  </a:lnTo>
                  <a:lnTo>
                    <a:pt x="15" y="207"/>
                  </a:lnTo>
                  <a:lnTo>
                    <a:pt x="15" y="175"/>
                  </a:lnTo>
                  <a:lnTo>
                    <a:pt x="16" y="165"/>
                  </a:lnTo>
                  <a:lnTo>
                    <a:pt x="37" y="140"/>
                  </a:lnTo>
                  <a:lnTo>
                    <a:pt x="29" y="121"/>
                  </a:lnTo>
                  <a:lnTo>
                    <a:pt x="12" y="120"/>
                  </a:lnTo>
                  <a:lnTo>
                    <a:pt x="8" y="93"/>
                  </a:lnTo>
                  <a:lnTo>
                    <a:pt x="0" y="78"/>
                  </a:lnTo>
                  <a:lnTo>
                    <a:pt x="3" y="62"/>
                  </a:lnTo>
                  <a:lnTo>
                    <a:pt x="12" y="66"/>
                  </a:lnTo>
                  <a:lnTo>
                    <a:pt x="27" y="21"/>
                  </a:lnTo>
                  <a:lnTo>
                    <a:pt x="56" y="29"/>
                  </a:lnTo>
                  <a:lnTo>
                    <a:pt x="82" y="17"/>
                  </a:lnTo>
                  <a:lnTo>
                    <a:pt x="105" y="26"/>
                  </a:lnTo>
                  <a:lnTo>
                    <a:pt x="127" y="26"/>
                  </a:lnTo>
                  <a:lnTo>
                    <a:pt x="151" y="19"/>
                  </a:lnTo>
                  <a:lnTo>
                    <a:pt x="175" y="8"/>
                  </a:lnTo>
                  <a:lnTo>
                    <a:pt x="204" y="8"/>
                  </a:lnTo>
                  <a:lnTo>
                    <a:pt x="230" y="0"/>
                  </a:lnTo>
                  <a:lnTo>
                    <a:pt x="235"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7" name="Freeform 27">
              <a:extLst>
                <a:ext uri="{FF2B5EF4-FFF2-40B4-BE49-F238E27FC236}">
                  <a16:creationId xmlns:a16="http://schemas.microsoft.com/office/drawing/2014/main" id="{B7F9CDFE-E0D0-AF30-5C44-7724BF12C171}"/>
                </a:ext>
              </a:extLst>
            </p:cNvPr>
            <p:cNvSpPr>
              <a:spLocks/>
            </p:cNvSpPr>
            <p:nvPr userDrawn="1"/>
          </p:nvSpPr>
          <p:spPr bwMode="auto">
            <a:xfrm>
              <a:off x="3735" y="1705"/>
              <a:ext cx="76" cy="162"/>
            </a:xfrm>
            <a:custGeom>
              <a:avLst/>
              <a:gdLst>
                <a:gd name="T0" fmla="*/ 151 w 152"/>
                <a:gd name="T1" fmla="*/ 190 h 325"/>
                <a:gd name="T2" fmla="*/ 152 w 152"/>
                <a:gd name="T3" fmla="*/ 224 h 325"/>
                <a:gd name="T4" fmla="*/ 127 w 152"/>
                <a:gd name="T5" fmla="*/ 240 h 325"/>
                <a:gd name="T6" fmla="*/ 100 w 152"/>
                <a:gd name="T7" fmla="*/ 268 h 325"/>
                <a:gd name="T8" fmla="*/ 106 w 152"/>
                <a:gd name="T9" fmla="*/ 300 h 325"/>
                <a:gd name="T10" fmla="*/ 94 w 152"/>
                <a:gd name="T11" fmla="*/ 318 h 325"/>
                <a:gd name="T12" fmla="*/ 81 w 152"/>
                <a:gd name="T13" fmla="*/ 325 h 325"/>
                <a:gd name="T14" fmla="*/ 60 w 152"/>
                <a:gd name="T15" fmla="*/ 240 h 325"/>
                <a:gd name="T16" fmla="*/ 33 w 152"/>
                <a:gd name="T17" fmla="*/ 219 h 325"/>
                <a:gd name="T18" fmla="*/ 28 w 152"/>
                <a:gd name="T19" fmla="*/ 202 h 325"/>
                <a:gd name="T20" fmla="*/ 11 w 152"/>
                <a:gd name="T21" fmla="*/ 187 h 325"/>
                <a:gd name="T22" fmla="*/ 0 w 152"/>
                <a:gd name="T23" fmla="*/ 160 h 325"/>
                <a:gd name="T24" fmla="*/ 1 w 152"/>
                <a:gd name="T25" fmla="*/ 149 h 325"/>
                <a:gd name="T26" fmla="*/ 28 w 152"/>
                <a:gd name="T27" fmla="*/ 119 h 325"/>
                <a:gd name="T28" fmla="*/ 32 w 152"/>
                <a:gd name="T29" fmla="*/ 98 h 325"/>
                <a:gd name="T30" fmla="*/ 27 w 152"/>
                <a:gd name="T31" fmla="*/ 66 h 325"/>
                <a:gd name="T32" fmla="*/ 25 w 152"/>
                <a:gd name="T33" fmla="*/ 36 h 325"/>
                <a:gd name="T34" fmla="*/ 37 w 152"/>
                <a:gd name="T35" fmla="*/ 17 h 325"/>
                <a:gd name="T36" fmla="*/ 77 w 152"/>
                <a:gd name="T37" fmla="*/ 0 h 325"/>
                <a:gd name="T38" fmla="*/ 96 w 152"/>
                <a:gd name="T39" fmla="*/ 5 h 325"/>
                <a:gd name="T40" fmla="*/ 111 w 152"/>
                <a:gd name="T41" fmla="*/ 20 h 325"/>
                <a:gd name="T42" fmla="*/ 131 w 152"/>
                <a:gd name="T43" fmla="*/ 21 h 325"/>
                <a:gd name="T44" fmla="*/ 110 w 152"/>
                <a:gd name="T45" fmla="*/ 46 h 325"/>
                <a:gd name="T46" fmla="*/ 112 w 152"/>
                <a:gd name="T47" fmla="*/ 66 h 325"/>
                <a:gd name="T48" fmla="*/ 128 w 152"/>
                <a:gd name="T49" fmla="*/ 78 h 325"/>
                <a:gd name="T50" fmla="*/ 133 w 152"/>
                <a:gd name="T51" fmla="*/ 95 h 325"/>
                <a:gd name="T52" fmla="*/ 112 w 152"/>
                <a:gd name="T53" fmla="*/ 127 h 325"/>
                <a:gd name="T54" fmla="*/ 95 w 152"/>
                <a:gd name="T55" fmla="*/ 143 h 325"/>
                <a:gd name="T56" fmla="*/ 99 w 152"/>
                <a:gd name="T57" fmla="*/ 160 h 325"/>
                <a:gd name="T58" fmla="*/ 122 w 152"/>
                <a:gd name="T59" fmla="*/ 174 h 325"/>
                <a:gd name="T60" fmla="*/ 135 w 152"/>
                <a:gd name="T61" fmla="*/ 172 h 325"/>
                <a:gd name="T62" fmla="*/ 139 w 152"/>
                <a:gd name="T63" fmla="*/ 186 h 325"/>
                <a:gd name="T64" fmla="*/ 151 w 152"/>
                <a:gd name="T65" fmla="*/ 19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325">
                  <a:moveTo>
                    <a:pt x="151" y="190"/>
                  </a:moveTo>
                  <a:lnTo>
                    <a:pt x="152" y="224"/>
                  </a:lnTo>
                  <a:lnTo>
                    <a:pt x="127" y="240"/>
                  </a:lnTo>
                  <a:lnTo>
                    <a:pt x="100" y="268"/>
                  </a:lnTo>
                  <a:lnTo>
                    <a:pt x="106" y="300"/>
                  </a:lnTo>
                  <a:lnTo>
                    <a:pt x="94" y="318"/>
                  </a:lnTo>
                  <a:lnTo>
                    <a:pt x="81" y="325"/>
                  </a:lnTo>
                  <a:lnTo>
                    <a:pt x="60" y="240"/>
                  </a:lnTo>
                  <a:lnTo>
                    <a:pt x="33" y="219"/>
                  </a:lnTo>
                  <a:lnTo>
                    <a:pt x="28" y="202"/>
                  </a:lnTo>
                  <a:lnTo>
                    <a:pt x="11" y="187"/>
                  </a:lnTo>
                  <a:lnTo>
                    <a:pt x="0" y="160"/>
                  </a:lnTo>
                  <a:lnTo>
                    <a:pt x="1" y="149"/>
                  </a:lnTo>
                  <a:lnTo>
                    <a:pt x="28" y="119"/>
                  </a:lnTo>
                  <a:lnTo>
                    <a:pt x="32" y="98"/>
                  </a:lnTo>
                  <a:lnTo>
                    <a:pt x="27" y="66"/>
                  </a:lnTo>
                  <a:lnTo>
                    <a:pt x="25" y="36"/>
                  </a:lnTo>
                  <a:lnTo>
                    <a:pt x="37" y="17"/>
                  </a:lnTo>
                  <a:lnTo>
                    <a:pt x="77" y="0"/>
                  </a:lnTo>
                  <a:lnTo>
                    <a:pt x="96" y="5"/>
                  </a:lnTo>
                  <a:lnTo>
                    <a:pt x="111" y="20"/>
                  </a:lnTo>
                  <a:lnTo>
                    <a:pt x="131" y="21"/>
                  </a:lnTo>
                  <a:lnTo>
                    <a:pt x="110" y="46"/>
                  </a:lnTo>
                  <a:lnTo>
                    <a:pt x="112" y="66"/>
                  </a:lnTo>
                  <a:lnTo>
                    <a:pt x="128" y="78"/>
                  </a:lnTo>
                  <a:lnTo>
                    <a:pt x="133" y="95"/>
                  </a:lnTo>
                  <a:lnTo>
                    <a:pt x="112" y="127"/>
                  </a:lnTo>
                  <a:lnTo>
                    <a:pt x="95" y="143"/>
                  </a:lnTo>
                  <a:lnTo>
                    <a:pt x="99" y="160"/>
                  </a:lnTo>
                  <a:lnTo>
                    <a:pt x="122" y="174"/>
                  </a:lnTo>
                  <a:lnTo>
                    <a:pt x="135" y="172"/>
                  </a:lnTo>
                  <a:lnTo>
                    <a:pt x="139" y="186"/>
                  </a:lnTo>
                  <a:lnTo>
                    <a:pt x="151" y="19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8" name="Freeform 28">
              <a:extLst>
                <a:ext uri="{FF2B5EF4-FFF2-40B4-BE49-F238E27FC236}">
                  <a16:creationId xmlns:a16="http://schemas.microsoft.com/office/drawing/2014/main" id="{858D07FC-03B4-6966-25C1-804E9CA04B41}"/>
                </a:ext>
              </a:extLst>
            </p:cNvPr>
            <p:cNvSpPr>
              <a:spLocks/>
            </p:cNvSpPr>
            <p:nvPr userDrawn="1"/>
          </p:nvSpPr>
          <p:spPr bwMode="auto">
            <a:xfrm>
              <a:off x="4475" y="1870"/>
              <a:ext cx="38" cy="36"/>
            </a:xfrm>
            <a:custGeom>
              <a:avLst/>
              <a:gdLst>
                <a:gd name="T0" fmla="*/ 75 w 75"/>
                <a:gd name="T1" fmla="*/ 72 h 72"/>
                <a:gd name="T2" fmla="*/ 46 w 75"/>
                <a:gd name="T3" fmla="*/ 72 h 72"/>
                <a:gd name="T4" fmla="*/ 34 w 75"/>
                <a:gd name="T5" fmla="*/ 51 h 72"/>
                <a:gd name="T6" fmla="*/ 0 w 75"/>
                <a:gd name="T7" fmla="*/ 47 h 72"/>
                <a:gd name="T8" fmla="*/ 12 w 75"/>
                <a:gd name="T9" fmla="*/ 25 h 72"/>
                <a:gd name="T10" fmla="*/ 17 w 75"/>
                <a:gd name="T11" fmla="*/ 7 h 72"/>
                <a:gd name="T12" fmla="*/ 38 w 75"/>
                <a:gd name="T13" fmla="*/ 0 h 72"/>
                <a:gd name="T14" fmla="*/ 50 w 75"/>
                <a:gd name="T15" fmla="*/ 6 h 72"/>
                <a:gd name="T16" fmla="*/ 51 w 75"/>
                <a:gd name="T17" fmla="*/ 23 h 72"/>
                <a:gd name="T18" fmla="*/ 63 w 75"/>
                <a:gd name="T19" fmla="*/ 52 h 72"/>
                <a:gd name="T20" fmla="*/ 75 w 75"/>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75" y="72"/>
                  </a:moveTo>
                  <a:lnTo>
                    <a:pt x="46" y="72"/>
                  </a:lnTo>
                  <a:lnTo>
                    <a:pt x="34" y="51"/>
                  </a:lnTo>
                  <a:lnTo>
                    <a:pt x="0" y="47"/>
                  </a:lnTo>
                  <a:lnTo>
                    <a:pt x="12" y="25"/>
                  </a:lnTo>
                  <a:lnTo>
                    <a:pt x="17" y="7"/>
                  </a:lnTo>
                  <a:lnTo>
                    <a:pt x="38" y="0"/>
                  </a:lnTo>
                  <a:lnTo>
                    <a:pt x="50" y="6"/>
                  </a:lnTo>
                  <a:lnTo>
                    <a:pt x="51" y="23"/>
                  </a:lnTo>
                  <a:lnTo>
                    <a:pt x="63" y="52"/>
                  </a:lnTo>
                  <a:lnTo>
                    <a:pt x="75" y="7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59" name="Freeform 29">
              <a:extLst>
                <a:ext uri="{FF2B5EF4-FFF2-40B4-BE49-F238E27FC236}">
                  <a16:creationId xmlns:a16="http://schemas.microsoft.com/office/drawing/2014/main" id="{27DEADDB-31E6-E94E-B598-BDE34A46E885}"/>
                </a:ext>
              </a:extLst>
            </p:cNvPr>
            <p:cNvSpPr>
              <a:spLocks/>
            </p:cNvSpPr>
            <p:nvPr userDrawn="1"/>
          </p:nvSpPr>
          <p:spPr bwMode="auto">
            <a:xfrm>
              <a:off x="4413" y="2268"/>
              <a:ext cx="32" cy="40"/>
            </a:xfrm>
            <a:custGeom>
              <a:avLst/>
              <a:gdLst>
                <a:gd name="T0" fmla="*/ 58 w 63"/>
                <a:gd name="T1" fmla="*/ 55 h 79"/>
                <a:gd name="T2" fmla="*/ 46 w 63"/>
                <a:gd name="T3" fmla="*/ 77 h 79"/>
                <a:gd name="T4" fmla="*/ 32 w 63"/>
                <a:gd name="T5" fmla="*/ 73 h 79"/>
                <a:gd name="T6" fmla="*/ 3 w 63"/>
                <a:gd name="T7" fmla="*/ 79 h 79"/>
                <a:gd name="T8" fmla="*/ 0 w 63"/>
                <a:gd name="T9" fmla="*/ 51 h 79"/>
                <a:gd name="T10" fmla="*/ 22 w 63"/>
                <a:gd name="T11" fmla="*/ 10 h 79"/>
                <a:gd name="T12" fmla="*/ 34 w 63"/>
                <a:gd name="T13" fmla="*/ 15 h 79"/>
                <a:gd name="T14" fmla="*/ 50 w 63"/>
                <a:gd name="T15" fmla="*/ 0 h 79"/>
                <a:gd name="T16" fmla="*/ 63 w 63"/>
                <a:gd name="T17" fmla="*/ 23 h 79"/>
                <a:gd name="T18" fmla="*/ 58 w 63"/>
                <a:gd name="T19" fmla="*/ 34 h 79"/>
                <a:gd name="T20" fmla="*/ 39 w 63"/>
                <a:gd name="T21" fmla="*/ 44 h 79"/>
                <a:gd name="T22" fmla="*/ 58 w 63"/>
                <a:gd name="T23"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79">
                  <a:moveTo>
                    <a:pt x="58" y="55"/>
                  </a:moveTo>
                  <a:lnTo>
                    <a:pt x="46" y="77"/>
                  </a:lnTo>
                  <a:lnTo>
                    <a:pt x="32" y="73"/>
                  </a:lnTo>
                  <a:lnTo>
                    <a:pt x="3" y="79"/>
                  </a:lnTo>
                  <a:lnTo>
                    <a:pt x="0" y="51"/>
                  </a:lnTo>
                  <a:lnTo>
                    <a:pt x="22" y="10"/>
                  </a:lnTo>
                  <a:lnTo>
                    <a:pt x="34" y="15"/>
                  </a:lnTo>
                  <a:lnTo>
                    <a:pt x="50" y="0"/>
                  </a:lnTo>
                  <a:lnTo>
                    <a:pt x="63" y="23"/>
                  </a:lnTo>
                  <a:lnTo>
                    <a:pt x="58" y="34"/>
                  </a:lnTo>
                  <a:lnTo>
                    <a:pt x="39" y="44"/>
                  </a:lnTo>
                  <a:lnTo>
                    <a:pt x="58"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0" name="Freeform 30">
              <a:extLst>
                <a:ext uri="{FF2B5EF4-FFF2-40B4-BE49-F238E27FC236}">
                  <a16:creationId xmlns:a16="http://schemas.microsoft.com/office/drawing/2014/main" id="{3049197C-470E-CF04-B9E6-D8A11DF1E5B7}"/>
                </a:ext>
              </a:extLst>
            </p:cNvPr>
            <p:cNvSpPr>
              <a:spLocks/>
            </p:cNvSpPr>
            <p:nvPr userDrawn="1"/>
          </p:nvSpPr>
          <p:spPr bwMode="auto">
            <a:xfrm>
              <a:off x="4251" y="1766"/>
              <a:ext cx="25" cy="36"/>
            </a:xfrm>
            <a:custGeom>
              <a:avLst/>
              <a:gdLst>
                <a:gd name="T0" fmla="*/ 28 w 50"/>
                <a:gd name="T1" fmla="*/ 55 h 71"/>
                <a:gd name="T2" fmla="*/ 12 w 50"/>
                <a:gd name="T3" fmla="*/ 71 h 71"/>
                <a:gd name="T4" fmla="*/ 0 w 50"/>
                <a:gd name="T5" fmla="*/ 71 h 71"/>
                <a:gd name="T6" fmla="*/ 25 w 50"/>
                <a:gd name="T7" fmla="*/ 0 h 71"/>
                <a:gd name="T8" fmla="*/ 42 w 50"/>
                <a:gd name="T9" fmla="*/ 1 h 71"/>
                <a:gd name="T10" fmla="*/ 50 w 50"/>
                <a:gd name="T11" fmla="*/ 20 h 71"/>
                <a:gd name="T12" fmla="*/ 29 w 50"/>
                <a:gd name="T13" fmla="*/ 45 h 71"/>
                <a:gd name="T14" fmla="*/ 28 w 50"/>
                <a:gd name="T15" fmla="*/ 55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1">
                  <a:moveTo>
                    <a:pt x="28" y="55"/>
                  </a:moveTo>
                  <a:lnTo>
                    <a:pt x="12" y="71"/>
                  </a:lnTo>
                  <a:lnTo>
                    <a:pt x="0" y="71"/>
                  </a:lnTo>
                  <a:lnTo>
                    <a:pt x="25" y="0"/>
                  </a:lnTo>
                  <a:lnTo>
                    <a:pt x="42" y="1"/>
                  </a:lnTo>
                  <a:lnTo>
                    <a:pt x="50" y="20"/>
                  </a:lnTo>
                  <a:lnTo>
                    <a:pt x="29" y="45"/>
                  </a:lnTo>
                  <a:lnTo>
                    <a:pt x="28"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1" name="Freeform 31">
              <a:extLst>
                <a:ext uri="{FF2B5EF4-FFF2-40B4-BE49-F238E27FC236}">
                  <a16:creationId xmlns:a16="http://schemas.microsoft.com/office/drawing/2014/main" id="{52C27226-7189-DFFF-719F-73B4DDFF341F}"/>
                </a:ext>
              </a:extLst>
            </p:cNvPr>
            <p:cNvSpPr>
              <a:spLocks noEditPoints="1"/>
            </p:cNvSpPr>
            <p:nvPr userDrawn="1"/>
          </p:nvSpPr>
          <p:spPr bwMode="auto">
            <a:xfrm>
              <a:off x="4237" y="1814"/>
              <a:ext cx="25" cy="30"/>
            </a:xfrm>
            <a:custGeom>
              <a:avLst/>
              <a:gdLst>
                <a:gd name="T0" fmla="*/ 2 w 50"/>
                <a:gd name="T1" fmla="*/ 61 h 61"/>
                <a:gd name="T2" fmla="*/ 0 w 50"/>
                <a:gd name="T3" fmla="*/ 56 h 61"/>
                <a:gd name="T4" fmla="*/ 9 w 50"/>
                <a:gd name="T5" fmla="*/ 44 h 61"/>
                <a:gd name="T6" fmla="*/ 2 w 50"/>
                <a:gd name="T7" fmla="*/ 61 h 61"/>
                <a:gd name="T8" fmla="*/ 46 w 50"/>
                <a:gd name="T9" fmla="*/ 49 h 61"/>
                <a:gd name="T10" fmla="*/ 27 w 50"/>
                <a:gd name="T11" fmla="*/ 44 h 61"/>
                <a:gd name="T12" fmla="*/ 25 w 50"/>
                <a:gd name="T13" fmla="*/ 17 h 61"/>
                <a:gd name="T14" fmla="*/ 33 w 50"/>
                <a:gd name="T15" fmla="*/ 0 h 61"/>
                <a:gd name="T16" fmla="*/ 46 w 50"/>
                <a:gd name="T17" fmla="*/ 7 h 61"/>
                <a:gd name="T18" fmla="*/ 50 w 50"/>
                <a:gd name="T19" fmla="*/ 36 h 61"/>
                <a:gd name="T20" fmla="*/ 46 w 50"/>
                <a:gd name="T21"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1">
                  <a:moveTo>
                    <a:pt x="2" y="61"/>
                  </a:moveTo>
                  <a:lnTo>
                    <a:pt x="0" y="56"/>
                  </a:lnTo>
                  <a:lnTo>
                    <a:pt x="9" y="44"/>
                  </a:lnTo>
                  <a:lnTo>
                    <a:pt x="2" y="61"/>
                  </a:lnTo>
                  <a:close/>
                  <a:moveTo>
                    <a:pt x="46" y="49"/>
                  </a:moveTo>
                  <a:lnTo>
                    <a:pt x="27" y="44"/>
                  </a:lnTo>
                  <a:lnTo>
                    <a:pt x="25" y="17"/>
                  </a:lnTo>
                  <a:lnTo>
                    <a:pt x="33" y="0"/>
                  </a:lnTo>
                  <a:lnTo>
                    <a:pt x="46" y="7"/>
                  </a:lnTo>
                  <a:lnTo>
                    <a:pt x="50" y="36"/>
                  </a:lnTo>
                  <a:lnTo>
                    <a:pt x="46" y="4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2" name="Freeform 32">
              <a:extLst>
                <a:ext uri="{FF2B5EF4-FFF2-40B4-BE49-F238E27FC236}">
                  <a16:creationId xmlns:a16="http://schemas.microsoft.com/office/drawing/2014/main" id="{6CBB8B4B-3E1C-2AE7-9C5E-714CBA8AB7B2}"/>
                </a:ext>
              </a:extLst>
            </p:cNvPr>
            <p:cNvSpPr>
              <a:spLocks/>
            </p:cNvSpPr>
            <p:nvPr userDrawn="1"/>
          </p:nvSpPr>
          <p:spPr bwMode="auto">
            <a:xfrm>
              <a:off x="4557" y="1960"/>
              <a:ext cx="4" cy="7"/>
            </a:xfrm>
            <a:custGeom>
              <a:avLst/>
              <a:gdLst>
                <a:gd name="T0" fmla="*/ 8 w 8"/>
                <a:gd name="T1" fmla="*/ 13 h 13"/>
                <a:gd name="T2" fmla="*/ 1 w 8"/>
                <a:gd name="T3" fmla="*/ 9 h 13"/>
                <a:gd name="T4" fmla="*/ 0 w 8"/>
                <a:gd name="T5" fmla="*/ 0 h 13"/>
                <a:gd name="T6" fmla="*/ 6 w 8"/>
                <a:gd name="T7" fmla="*/ 3 h 13"/>
                <a:gd name="T8" fmla="*/ 8 w 8"/>
                <a:gd name="T9" fmla="*/ 13 h 13"/>
              </a:gdLst>
              <a:ahLst/>
              <a:cxnLst>
                <a:cxn ang="0">
                  <a:pos x="T0" y="T1"/>
                </a:cxn>
                <a:cxn ang="0">
                  <a:pos x="T2" y="T3"/>
                </a:cxn>
                <a:cxn ang="0">
                  <a:pos x="T4" y="T5"/>
                </a:cxn>
                <a:cxn ang="0">
                  <a:pos x="T6" y="T7"/>
                </a:cxn>
                <a:cxn ang="0">
                  <a:pos x="T8" y="T9"/>
                </a:cxn>
              </a:cxnLst>
              <a:rect l="0" t="0" r="r" b="b"/>
              <a:pathLst>
                <a:path w="8" h="13">
                  <a:moveTo>
                    <a:pt x="8" y="13"/>
                  </a:moveTo>
                  <a:lnTo>
                    <a:pt x="1" y="9"/>
                  </a:lnTo>
                  <a:lnTo>
                    <a:pt x="0" y="0"/>
                  </a:lnTo>
                  <a:lnTo>
                    <a:pt x="6" y="3"/>
                  </a:lnTo>
                  <a:lnTo>
                    <a:pt x="8"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63" name="Freeform 33">
              <a:extLst>
                <a:ext uri="{FF2B5EF4-FFF2-40B4-BE49-F238E27FC236}">
                  <a16:creationId xmlns:a16="http://schemas.microsoft.com/office/drawing/2014/main" id="{57873968-B55F-8101-E5C4-64C14BC8FD64}"/>
                </a:ext>
              </a:extLst>
            </p:cNvPr>
            <p:cNvSpPr>
              <a:spLocks noEditPoints="1"/>
            </p:cNvSpPr>
            <p:nvPr userDrawn="1"/>
          </p:nvSpPr>
          <p:spPr bwMode="auto">
            <a:xfrm>
              <a:off x="3907" y="3064"/>
              <a:ext cx="314" cy="290"/>
            </a:xfrm>
            <a:custGeom>
              <a:avLst/>
              <a:gdLst>
                <a:gd name="T0" fmla="*/ 588 w 629"/>
                <a:gd name="T1" fmla="*/ 60 h 579"/>
                <a:gd name="T2" fmla="*/ 602 w 629"/>
                <a:gd name="T3" fmla="*/ 105 h 579"/>
                <a:gd name="T4" fmla="*/ 577 w 629"/>
                <a:gd name="T5" fmla="*/ 165 h 579"/>
                <a:gd name="T6" fmla="*/ 551 w 629"/>
                <a:gd name="T7" fmla="*/ 195 h 579"/>
                <a:gd name="T8" fmla="*/ 559 w 629"/>
                <a:gd name="T9" fmla="*/ 227 h 579"/>
                <a:gd name="T10" fmla="*/ 593 w 629"/>
                <a:gd name="T11" fmla="*/ 236 h 579"/>
                <a:gd name="T12" fmla="*/ 629 w 629"/>
                <a:gd name="T13" fmla="*/ 215 h 579"/>
                <a:gd name="T14" fmla="*/ 601 w 629"/>
                <a:gd name="T15" fmla="*/ 297 h 579"/>
                <a:gd name="T16" fmla="*/ 561 w 629"/>
                <a:gd name="T17" fmla="*/ 331 h 579"/>
                <a:gd name="T18" fmla="*/ 458 w 629"/>
                <a:gd name="T19" fmla="*/ 464 h 579"/>
                <a:gd name="T20" fmla="*/ 387 w 629"/>
                <a:gd name="T21" fmla="*/ 521 h 579"/>
                <a:gd name="T22" fmla="*/ 346 w 629"/>
                <a:gd name="T23" fmla="*/ 529 h 579"/>
                <a:gd name="T24" fmla="*/ 309 w 629"/>
                <a:gd name="T25" fmla="*/ 542 h 579"/>
                <a:gd name="T26" fmla="*/ 256 w 629"/>
                <a:gd name="T27" fmla="*/ 542 h 579"/>
                <a:gd name="T28" fmla="*/ 206 w 629"/>
                <a:gd name="T29" fmla="*/ 546 h 579"/>
                <a:gd name="T30" fmla="*/ 161 w 629"/>
                <a:gd name="T31" fmla="*/ 559 h 579"/>
                <a:gd name="T32" fmla="*/ 120 w 629"/>
                <a:gd name="T33" fmla="*/ 579 h 579"/>
                <a:gd name="T34" fmla="*/ 78 w 629"/>
                <a:gd name="T35" fmla="*/ 547 h 579"/>
                <a:gd name="T36" fmla="*/ 65 w 629"/>
                <a:gd name="T37" fmla="*/ 530 h 579"/>
                <a:gd name="T38" fmla="*/ 61 w 629"/>
                <a:gd name="T39" fmla="*/ 481 h 579"/>
                <a:gd name="T40" fmla="*/ 61 w 629"/>
                <a:gd name="T41" fmla="*/ 439 h 579"/>
                <a:gd name="T42" fmla="*/ 27 w 629"/>
                <a:gd name="T43" fmla="*/ 364 h 579"/>
                <a:gd name="T44" fmla="*/ 0 w 629"/>
                <a:gd name="T45" fmla="*/ 295 h 579"/>
                <a:gd name="T46" fmla="*/ 25 w 629"/>
                <a:gd name="T47" fmla="*/ 269 h 579"/>
                <a:gd name="T48" fmla="*/ 39 w 629"/>
                <a:gd name="T49" fmla="*/ 299 h 579"/>
                <a:gd name="T50" fmla="*/ 106 w 629"/>
                <a:gd name="T51" fmla="*/ 308 h 579"/>
                <a:gd name="T52" fmla="*/ 135 w 629"/>
                <a:gd name="T53" fmla="*/ 289 h 579"/>
                <a:gd name="T54" fmla="*/ 143 w 629"/>
                <a:gd name="T55" fmla="*/ 120 h 579"/>
                <a:gd name="T56" fmla="*/ 172 w 629"/>
                <a:gd name="T57" fmla="*/ 172 h 579"/>
                <a:gd name="T58" fmla="*/ 167 w 629"/>
                <a:gd name="T59" fmla="*/ 215 h 579"/>
                <a:gd name="T60" fmla="*/ 219 w 629"/>
                <a:gd name="T61" fmla="*/ 203 h 579"/>
                <a:gd name="T62" fmla="*/ 252 w 629"/>
                <a:gd name="T63" fmla="*/ 151 h 579"/>
                <a:gd name="T64" fmla="*/ 291 w 629"/>
                <a:gd name="T65" fmla="*/ 158 h 579"/>
                <a:gd name="T66" fmla="*/ 354 w 629"/>
                <a:gd name="T67" fmla="*/ 158 h 579"/>
                <a:gd name="T68" fmla="*/ 388 w 629"/>
                <a:gd name="T69" fmla="*/ 112 h 579"/>
                <a:gd name="T70" fmla="*/ 420 w 629"/>
                <a:gd name="T71" fmla="*/ 62 h 579"/>
                <a:gd name="T72" fmla="*/ 462 w 629"/>
                <a:gd name="T73" fmla="*/ 25 h 579"/>
                <a:gd name="T74" fmla="*/ 509 w 629"/>
                <a:gd name="T75" fmla="*/ 1 h 579"/>
                <a:gd name="T76" fmla="*/ 550 w 629"/>
                <a:gd name="T77" fmla="*/ 7 h 579"/>
                <a:gd name="T78" fmla="*/ 431 w 629"/>
                <a:gd name="T79" fmla="*/ 310 h 579"/>
                <a:gd name="T80" fmla="*/ 399 w 629"/>
                <a:gd name="T81" fmla="*/ 344 h 579"/>
                <a:gd name="T82" fmla="*/ 432 w 629"/>
                <a:gd name="T83" fmla="*/ 389 h 579"/>
                <a:gd name="T84" fmla="*/ 476 w 629"/>
                <a:gd name="T85" fmla="*/ 356 h 579"/>
                <a:gd name="T86" fmla="*/ 486 w 629"/>
                <a:gd name="T87" fmla="*/ 318 h 579"/>
                <a:gd name="T88" fmla="*/ 431 w 629"/>
                <a:gd name="T89" fmla="*/ 31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9" h="579">
                  <a:moveTo>
                    <a:pt x="581" y="11"/>
                  </a:moveTo>
                  <a:lnTo>
                    <a:pt x="588" y="60"/>
                  </a:lnTo>
                  <a:lnTo>
                    <a:pt x="597" y="79"/>
                  </a:lnTo>
                  <a:lnTo>
                    <a:pt x="602" y="105"/>
                  </a:lnTo>
                  <a:lnTo>
                    <a:pt x="597" y="174"/>
                  </a:lnTo>
                  <a:lnTo>
                    <a:pt x="577" y="165"/>
                  </a:lnTo>
                  <a:lnTo>
                    <a:pt x="568" y="169"/>
                  </a:lnTo>
                  <a:lnTo>
                    <a:pt x="551" y="195"/>
                  </a:lnTo>
                  <a:lnTo>
                    <a:pt x="550" y="211"/>
                  </a:lnTo>
                  <a:lnTo>
                    <a:pt x="559" y="227"/>
                  </a:lnTo>
                  <a:lnTo>
                    <a:pt x="575" y="235"/>
                  </a:lnTo>
                  <a:lnTo>
                    <a:pt x="593" y="236"/>
                  </a:lnTo>
                  <a:lnTo>
                    <a:pt x="600" y="215"/>
                  </a:lnTo>
                  <a:lnTo>
                    <a:pt x="629" y="215"/>
                  </a:lnTo>
                  <a:lnTo>
                    <a:pt x="612" y="277"/>
                  </a:lnTo>
                  <a:lnTo>
                    <a:pt x="601" y="297"/>
                  </a:lnTo>
                  <a:lnTo>
                    <a:pt x="580" y="311"/>
                  </a:lnTo>
                  <a:lnTo>
                    <a:pt x="561" y="331"/>
                  </a:lnTo>
                  <a:lnTo>
                    <a:pt x="517" y="404"/>
                  </a:lnTo>
                  <a:lnTo>
                    <a:pt x="458" y="464"/>
                  </a:lnTo>
                  <a:lnTo>
                    <a:pt x="419" y="500"/>
                  </a:lnTo>
                  <a:lnTo>
                    <a:pt x="387" y="521"/>
                  </a:lnTo>
                  <a:lnTo>
                    <a:pt x="362" y="532"/>
                  </a:lnTo>
                  <a:lnTo>
                    <a:pt x="346" y="529"/>
                  </a:lnTo>
                  <a:lnTo>
                    <a:pt x="332" y="543"/>
                  </a:lnTo>
                  <a:lnTo>
                    <a:pt x="309" y="542"/>
                  </a:lnTo>
                  <a:lnTo>
                    <a:pt x="301" y="550"/>
                  </a:lnTo>
                  <a:lnTo>
                    <a:pt x="256" y="542"/>
                  </a:lnTo>
                  <a:lnTo>
                    <a:pt x="243" y="546"/>
                  </a:lnTo>
                  <a:lnTo>
                    <a:pt x="206" y="546"/>
                  </a:lnTo>
                  <a:lnTo>
                    <a:pt x="188" y="559"/>
                  </a:lnTo>
                  <a:lnTo>
                    <a:pt x="161" y="559"/>
                  </a:lnTo>
                  <a:lnTo>
                    <a:pt x="140" y="565"/>
                  </a:lnTo>
                  <a:lnTo>
                    <a:pt x="120" y="579"/>
                  </a:lnTo>
                  <a:lnTo>
                    <a:pt x="107" y="578"/>
                  </a:lnTo>
                  <a:lnTo>
                    <a:pt x="78" y="547"/>
                  </a:lnTo>
                  <a:lnTo>
                    <a:pt x="61" y="540"/>
                  </a:lnTo>
                  <a:lnTo>
                    <a:pt x="65" y="530"/>
                  </a:lnTo>
                  <a:lnTo>
                    <a:pt x="47" y="495"/>
                  </a:lnTo>
                  <a:lnTo>
                    <a:pt x="61" y="481"/>
                  </a:lnTo>
                  <a:lnTo>
                    <a:pt x="64" y="456"/>
                  </a:lnTo>
                  <a:lnTo>
                    <a:pt x="61" y="439"/>
                  </a:lnTo>
                  <a:lnTo>
                    <a:pt x="43" y="406"/>
                  </a:lnTo>
                  <a:lnTo>
                    <a:pt x="27" y="364"/>
                  </a:lnTo>
                  <a:lnTo>
                    <a:pt x="19" y="332"/>
                  </a:lnTo>
                  <a:lnTo>
                    <a:pt x="0" y="295"/>
                  </a:lnTo>
                  <a:lnTo>
                    <a:pt x="14" y="289"/>
                  </a:lnTo>
                  <a:lnTo>
                    <a:pt x="25" y="269"/>
                  </a:lnTo>
                  <a:lnTo>
                    <a:pt x="37" y="283"/>
                  </a:lnTo>
                  <a:lnTo>
                    <a:pt x="39" y="299"/>
                  </a:lnTo>
                  <a:lnTo>
                    <a:pt x="64" y="307"/>
                  </a:lnTo>
                  <a:lnTo>
                    <a:pt x="106" y="308"/>
                  </a:lnTo>
                  <a:lnTo>
                    <a:pt x="123" y="290"/>
                  </a:lnTo>
                  <a:lnTo>
                    <a:pt x="135" y="289"/>
                  </a:lnTo>
                  <a:lnTo>
                    <a:pt x="139" y="200"/>
                  </a:lnTo>
                  <a:lnTo>
                    <a:pt x="143" y="120"/>
                  </a:lnTo>
                  <a:lnTo>
                    <a:pt x="156" y="132"/>
                  </a:lnTo>
                  <a:lnTo>
                    <a:pt x="172" y="172"/>
                  </a:lnTo>
                  <a:lnTo>
                    <a:pt x="164" y="196"/>
                  </a:lnTo>
                  <a:lnTo>
                    <a:pt x="167" y="215"/>
                  </a:lnTo>
                  <a:lnTo>
                    <a:pt x="202" y="215"/>
                  </a:lnTo>
                  <a:lnTo>
                    <a:pt x="219" y="203"/>
                  </a:lnTo>
                  <a:lnTo>
                    <a:pt x="242" y="179"/>
                  </a:lnTo>
                  <a:lnTo>
                    <a:pt x="252" y="151"/>
                  </a:lnTo>
                  <a:lnTo>
                    <a:pt x="267" y="142"/>
                  </a:lnTo>
                  <a:lnTo>
                    <a:pt x="291" y="158"/>
                  </a:lnTo>
                  <a:lnTo>
                    <a:pt x="322" y="167"/>
                  </a:lnTo>
                  <a:lnTo>
                    <a:pt x="354" y="158"/>
                  </a:lnTo>
                  <a:lnTo>
                    <a:pt x="370" y="118"/>
                  </a:lnTo>
                  <a:lnTo>
                    <a:pt x="388" y="112"/>
                  </a:lnTo>
                  <a:lnTo>
                    <a:pt x="406" y="95"/>
                  </a:lnTo>
                  <a:lnTo>
                    <a:pt x="420" y="62"/>
                  </a:lnTo>
                  <a:lnTo>
                    <a:pt x="449" y="42"/>
                  </a:lnTo>
                  <a:lnTo>
                    <a:pt x="462" y="25"/>
                  </a:lnTo>
                  <a:lnTo>
                    <a:pt x="487" y="14"/>
                  </a:lnTo>
                  <a:lnTo>
                    <a:pt x="509" y="1"/>
                  </a:lnTo>
                  <a:lnTo>
                    <a:pt x="519" y="0"/>
                  </a:lnTo>
                  <a:lnTo>
                    <a:pt x="550" y="7"/>
                  </a:lnTo>
                  <a:lnTo>
                    <a:pt x="581" y="11"/>
                  </a:lnTo>
                  <a:close/>
                  <a:moveTo>
                    <a:pt x="431" y="310"/>
                  </a:moveTo>
                  <a:lnTo>
                    <a:pt x="408" y="338"/>
                  </a:lnTo>
                  <a:lnTo>
                    <a:pt x="399" y="344"/>
                  </a:lnTo>
                  <a:lnTo>
                    <a:pt x="410" y="373"/>
                  </a:lnTo>
                  <a:lnTo>
                    <a:pt x="432" y="389"/>
                  </a:lnTo>
                  <a:lnTo>
                    <a:pt x="448" y="367"/>
                  </a:lnTo>
                  <a:lnTo>
                    <a:pt x="476" y="356"/>
                  </a:lnTo>
                  <a:lnTo>
                    <a:pt x="489" y="326"/>
                  </a:lnTo>
                  <a:lnTo>
                    <a:pt x="486" y="318"/>
                  </a:lnTo>
                  <a:lnTo>
                    <a:pt x="462" y="294"/>
                  </a:lnTo>
                  <a:lnTo>
                    <a:pt x="431" y="3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4" name="Freeform 34">
              <a:extLst>
                <a:ext uri="{FF2B5EF4-FFF2-40B4-BE49-F238E27FC236}">
                  <a16:creationId xmlns:a16="http://schemas.microsoft.com/office/drawing/2014/main" id="{13DE5925-6E53-FAD5-154E-E7C8D7E85386}"/>
                </a:ext>
              </a:extLst>
            </p:cNvPr>
            <p:cNvSpPr>
              <a:spLocks noEditPoints="1"/>
            </p:cNvSpPr>
            <p:nvPr userDrawn="1"/>
          </p:nvSpPr>
          <p:spPr bwMode="auto">
            <a:xfrm>
              <a:off x="2142" y="2439"/>
              <a:ext cx="770" cy="890"/>
            </a:xfrm>
            <a:custGeom>
              <a:avLst/>
              <a:gdLst>
                <a:gd name="T0" fmla="*/ 866 w 1539"/>
                <a:gd name="T1" fmla="*/ 304 h 1781"/>
                <a:gd name="T2" fmla="*/ 980 w 1539"/>
                <a:gd name="T3" fmla="*/ 307 h 1781"/>
                <a:gd name="T4" fmla="*/ 912 w 1539"/>
                <a:gd name="T5" fmla="*/ 251 h 1781"/>
                <a:gd name="T6" fmla="*/ 697 w 1539"/>
                <a:gd name="T7" fmla="*/ 135 h 1781"/>
                <a:gd name="T8" fmla="*/ 821 w 1539"/>
                <a:gd name="T9" fmla="*/ 140 h 1781"/>
                <a:gd name="T10" fmla="*/ 897 w 1539"/>
                <a:gd name="T11" fmla="*/ 90 h 1781"/>
                <a:gd name="T12" fmla="*/ 926 w 1539"/>
                <a:gd name="T13" fmla="*/ 201 h 1781"/>
                <a:gd name="T14" fmla="*/ 887 w 1539"/>
                <a:gd name="T15" fmla="*/ 295 h 1781"/>
                <a:gd name="T16" fmla="*/ 949 w 1539"/>
                <a:gd name="T17" fmla="*/ 326 h 1781"/>
                <a:gd name="T18" fmla="*/ 1064 w 1539"/>
                <a:gd name="T19" fmla="*/ 275 h 1781"/>
                <a:gd name="T20" fmla="*/ 1148 w 1539"/>
                <a:gd name="T21" fmla="*/ 318 h 1781"/>
                <a:gd name="T22" fmla="*/ 1258 w 1539"/>
                <a:gd name="T23" fmla="*/ 365 h 1781"/>
                <a:gd name="T24" fmla="*/ 1410 w 1539"/>
                <a:gd name="T25" fmla="*/ 431 h 1781"/>
                <a:gd name="T26" fmla="*/ 1520 w 1539"/>
                <a:gd name="T27" fmla="*/ 493 h 1781"/>
                <a:gd name="T28" fmla="*/ 1520 w 1539"/>
                <a:gd name="T29" fmla="*/ 659 h 1781"/>
                <a:gd name="T30" fmla="*/ 1412 w 1539"/>
                <a:gd name="T31" fmla="*/ 824 h 1781"/>
                <a:gd name="T32" fmla="*/ 1384 w 1539"/>
                <a:gd name="T33" fmla="*/ 907 h 1781"/>
                <a:gd name="T34" fmla="*/ 1367 w 1539"/>
                <a:gd name="T35" fmla="*/ 1089 h 1781"/>
                <a:gd name="T36" fmla="*/ 1325 w 1539"/>
                <a:gd name="T37" fmla="*/ 1220 h 1781"/>
                <a:gd name="T38" fmla="*/ 1256 w 1539"/>
                <a:gd name="T39" fmla="*/ 1287 h 1781"/>
                <a:gd name="T40" fmla="*/ 1144 w 1539"/>
                <a:gd name="T41" fmla="*/ 1326 h 1781"/>
                <a:gd name="T42" fmla="*/ 1061 w 1539"/>
                <a:gd name="T43" fmla="*/ 1482 h 1781"/>
                <a:gd name="T44" fmla="*/ 1014 w 1539"/>
                <a:gd name="T45" fmla="*/ 1629 h 1781"/>
                <a:gd name="T46" fmla="*/ 955 w 1539"/>
                <a:gd name="T47" fmla="*/ 1710 h 1781"/>
                <a:gd name="T48" fmla="*/ 901 w 1539"/>
                <a:gd name="T49" fmla="*/ 1721 h 1781"/>
                <a:gd name="T50" fmla="*/ 818 w 1539"/>
                <a:gd name="T51" fmla="*/ 1651 h 1781"/>
                <a:gd name="T52" fmla="*/ 736 w 1539"/>
                <a:gd name="T53" fmla="*/ 1619 h 1781"/>
                <a:gd name="T54" fmla="*/ 843 w 1539"/>
                <a:gd name="T55" fmla="*/ 1492 h 1781"/>
                <a:gd name="T56" fmla="*/ 822 w 1539"/>
                <a:gd name="T57" fmla="*/ 1408 h 1781"/>
                <a:gd name="T58" fmla="*/ 768 w 1539"/>
                <a:gd name="T59" fmla="*/ 1281 h 1781"/>
                <a:gd name="T60" fmla="*/ 677 w 1539"/>
                <a:gd name="T61" fmla="*/ 1198 h 1781"/>
                <a:gd name="T62" fmla="*/ 662 w 1539"/>
                <a:gd name="T63" fmla="*/ 1038 h 1781"/>
                <a:gd name="T64" fmla="*/ 545 w 1539"/>
                <a:gd name="T65" fmla="*/ 868 h 1781"/>
                <a:gd name="T66" fmla="*/ 442 w 1539"/>
                <a:gd name="T67" fmla="*/ 816 h 1781"/>
                <a:gd name="T68" fmla="*/ 347 w 1539"/>
                <a:gd name="T69" fmla="*/ 751 h 1781"/>
                <a:gd name="T70" fmla="*/ 309 w 1539"/>
                <a:gd name="T71" fmla="*/ 687 h 1781"/>
                <a:gd name="T72" fmla="*/ 182 w 1539"/>
                <a:gd name="T73" fmla="*/ 738 h 1781"/>
                <a:gd name="T74" fmla="*/ 78 w 1539"/>
                <a:gd name="T75" fmla="*/ 695 h 1781"/>
                <a:gd name="T76" fmla="*/ 0 w 1539"/>
                <a:gd name="T77" fmla="*/ 584 h 1781"/>
                <a:gd name="T78" fmla="*/ 37 w 1539"/>
                <a:gd name="T79" fmla="*/ 495 h 1781"/>
                <a:gd name="T80" fmla="*/ 121 w 1539"/>
                <a:gd name="T81" fmla="*/ 429 h 1781"/>
                <a:gd name="T82" fmla="*/ 148 w 1539"/>
                <a:gd name="T83" fmla="*/ 246 h 1781"/>
                <a:gd name="T84" fmla="*/ 157 w 1539"/>
                <a:gd name="T85" fmla="*/ 161 h 1781"/>
                <a:gd name="T86" fmla="*/ 291 w 1539"/>
                <a:gd name="T87" fmla="*/ 202 h 1781"/>
                <a:gd name="T88" fmla="*/ 382 w 1539"/>
                <a:gd name="T89" fmla="*/ 165 h 1781"/>
                <a:gd name="T90" fmla="*/ 379 w 1539"/>
                <a:gd name="T91" fmla="*/ 93 h 1781"/>
                <a:gd name="T92" fmla="*/ 415 w 1539"/>
                <a:gd name="T93" fmla="*/ 61 h 1781"/>
                <a:gd name="T94" fmla="*/ 522 w 1539"/>
                <a:gd name="T95" fmla="*/ 12 h 1781"/>
                <a:gd name="T96" fmla="*/ 553 w 1539"/>
                <a:gd name="T97" fmla="*/ 35 h 1781"/>
                <a:gd name="T98" fmla="*/ 554 w 1539"/>
                <a:gd name="T99" fmla="*/ 152 h 1781"/>
                <a:gd name="T100" fmla="*/ 639 w 1539"/>
                <a:gd name="T101" fmla="*/ 1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9" h="1781">
                  <a:moveTo>
                    <a:pt x="866" y="304"/>
                  </a:moveTo>
                  <a:lnTo>
                    <a:pt x="876" y="268"/>
                  </a:lnTo>
                  <a:lnTo>
                    <a:pt x="892" y="270"/>
                  </a:lnTo>
                  <a:lnTo>
                    <a:pt x="888" y="285"/>
                  </a:lnTo>
                  <a:lnTo>
                    <a:pt x="866" y="304"/>
                  </a:lnTo>
                  <a:close/>
                  <a:moveTo>
                    <a:pt x="953" y="250"/>
                  </a:moveTo>
                  <a:lnTo>
                    <a:pt x="973" y="247"/>
                  </a:lnTo>
                  <a:lnTo>
                    <a:pt x="1002" y="255"/>
                  </a:lnTo>
                  <a:lnTo>
                    <a:pt x="995" y="276"/>
                  </a:lnTo>
                  <a:lnTo>
                    <a:pt x="980" y="307"/>
                  </a:lnTo>
                  <a:lnTo>
                    <a:pt x="954" y="317"/>
                  </a:lnTo>
                  <a:lnTo>
                    <a:pt x="918" y="321"/>
                  </a:lnTo>
                  <a:lnTo>
                    <a:pt x="908" y="296"/>
                  </a:lnTo>
                  <a:lnTo>
                    <a:pt x="908" y="268"/>
                  </a:lnTo>
                  <a:lnTo>
                    <a:pt x="912" y="251"/>
                  </a:lnTo>
                  <a:lnTo>
                    <a:pt x="928" y="244"/>
                  </a:lnTo>
                  <a:lnTo>
                    <a:pt x="953" y="250"/>
                  </a:lnTo>
                  <a:close/>
                  <a:moveTo>
                    <a:pt x="682" y="151"/>
                  </a:moveTo>
                  <a:lnTo>
                    <a:pt x="701" y="155"/>
                  </a:lnTo>
                  <a:lnTo>
                    <a:pt x="697" y="135"/>
                  </a:lnTo>
                  <a:lnTo>
                    <a:pt x="742" y="120"/>
                  </a:lnTo>
                  <a:lnTo>
                    <a:pt x="756" y="134"/>
                  </a:lnTo>
                  <a:lnTo>
                    <a:pt x="776" y="143"/>
                  </a:lnTo>
                  <a:lnTo>
                    <a:pt x="790" y="132"/>
                  </a:lnTo>
                  <a:lnTo>
                    <a:pt x="821" y="140"/>
                  </a:lnTo>
                  <a:lnTo>
                    <a:pt x="831" y="131"/>
                  </a:lnTo>
                  <a:lnTo>
                    <a:pt x="860" y="70"/>
                  </a:lnTo>
                  <a:lnTo>
                    <a:pt x="874" y="54"/>
                  </a:lnTo>
                  <a:lnTo>
                    <a:pt x="891" y="53"/>
                  </a:lnTo>
                  <a:lnTo>
                    <a:pt x="897" y="90"/>
                  </a:lnTo>
                  <a:lnTo>
                    <a:pt x="912" y="141"/>
                  </a:lnTo>
                  <a:lnTo>
                    <a:pt x="920" y="156"/>
                  </a:lnTo>
                  <a:lnTo>
                    <a:pt x="940" y="164"/>
                  </a:lnTo>
                  <a:lnTo>
                    <a:pt x="942" y="186"/>
                  </a:lnTo>
                  <a:lnTo>
                    <a:pt x="926" y="201"/>
                  </a:lnTo>
                  <a:lnTo>
                    <a:pt x="905" y="231"/>
                  </a:lnTo>
                  <a:lnTo>
                    <a:pt x="887" y="243"/>
                  </a:lnTo>
                  <a:lnTo>
                    <a:pt x="871" y="273"/>
                  </a:lnTo>
                  <a:lnTo>
                    <a:pt x="862" y="312"/>
                  </a:lnTo>
                  <a:lnTo>
                    <a:pt x="887" y="295"/>
                  </a:lnTo>
                  <a:lnTo>
                    <a:pt x="901" y="289"/>
                  </a:lnTo>
                  <a:lnTo>
                    <a:pt x="911" y="320"/>
                  </a:lnTo>
                  <a:lnTo>
                    <a:pt x="922" y="330"/>
                  </a:lnTo>
                  <a:lnTo>
                    <a:pt x="938" y="322"/>
                  </a:lnTo>
                  <a:lnTo>
                    <a:pt x="949" y="326"/>
                  </a:lnTo>
                  <a:lnTo>
                    <a:pt x="965" y="318"/>
                  </a:lnTo>
                  <a:lnTo>
                    <a:pt x="978" y="322"/>
                  </a:lnTo>
                  <a:lnTo>
                    <a:pt x="1012" y="272"/>
                  </a:lnTo>
                  <a:lnTo>
                    <a:pt x="1040" y="267"/>
                  </a:lnTo>
                  <a:lnTo>
                    <a:pt x="1064" y="275"/>
                  </a:lnTo>
                  <a:lnTo>
                    <a:pt x="1072" y="283"/>
                  </a:lnTo>
                  <a:lnTo>
                    <a:pt x="1086" y="285"/>
                  </a:lnTo>
                  <a:lnTo>
                    <a:pt x="1110" y="300"/>
                  </a:lnTo>
                  <a:lnTo>
                    <a:pt x="1132" y="305"/>
                  </a:lnTo>
                  <a:lnTo>
                    <a:pt x="1148" y="318"/>
                  </a:lnTo>
                  <a:lnTo>
                    <a:pt x="1163" y="354"/>
                  </a:lnTo>
                  <a:lnTo>
                    <a:pt x="1177" y="357"/>
                  </a:lnTo>
                  <a:lnTo>
                    <a:pt x="1217" y="351"/>
                  </a:lnTo>
                  <a:lnTo>
                    <a:pt x="1243" y="366"/>
                  </a:lnTo>
                  <a:lnTo>
                    <a:pt x="1258" y="365"/>
                  </a:lnTo>
                  <a:lnTo>
                    <a:pt x="1280" y="373"/>
                  </a:lnTo>
                  <a:lnTo>
                    <a:pt x="1313" y="366"/>
                  </a:lnTo>
                  <a:lnTo>
                    <a:pt x="1333" y="370"/>
                  </a:lnTo>
                  <a:lnTo>
                    <a:pt x="1392" y="408"/>
                  </a:lnTo>
                  <a:lnTo>
                    <a:pt x="1410" y="431"/>
                  </a:lnTo>
                  <a:lnTo>
                    <a:pt x="1444" y="462"/>
                  </a:lnTo>
                  <a:lnTo>
                    <a:pt x="1468" y="472"/>
                  </a:lnTo>
                  <a:lnTo>
                    <a:pt x="1491" y="469"/>
                  </a:lnTo>
                  <a:lnTo>
                    <a:pt x="1509" y="473"/>
                  </a:lnTo>
                  <a:lnTo>
                    <a:pt x="1520" y="493"/>
                  </a:lnTo>
                  <a:lnTo>
                    <a:pt x="1531" y="531"/>
                  </a:lnTo>
                  <a:lnTo>
                    <a:pt x="1539" y="571"/>
                  </a:lnTo>
                  <a:lnTo>
                    <a:pt x="1539" y="602"/>
                  </a:lnTo>
                  <a:lnTo>
                    <a:pt x="1527" y="646"/>
                  </a:lnTo>
                  <a:lnTo>
                    <a:pt x="1520" y="659"/>
                  </a:lnTo>
                  <a:lnTo>
                    <a:pt x="1481" y="717"/>
                  </a:lnTo>
                  <a:lnTo>
                    <a:pt x="1460" y="732"/>
                  </a:lnTo>
                  <a:lnTo>
                    <a:pt x="1443" y="763"/>
                  </a:lnTo>
                  <a:lnTo>
                    <a:pt x="1432" y="791"/>
                  </a:lnTo>
                  <a:lnTo>
                    <a:pt x="1412" y="824"/>
                  </a:lnTo>
                  <a:lnTo>
                    <a:pt x="1391" y="821"/>
                  </a:lnTo>
                  <a:lnTo>
                    <a:pt x="1390" y="839"/>
                  </a:lnTo>
                  <a:lnTo>
                    <a:pt x="1380" y="858"/>
                  </a:lnTo>
                  <a:lnTo>
                    <a:pt x="1387" y="878"/>
                  </a:lnTo>
                  <a:lnTo>
                    <a:pt x="1384" y="907"/>
                  </a:lnTo>
                  <a:lnTo>
                    <a:pt x="1394" y="963"/>
                  </a:lnTo>
                  <a:lnTo>
                    <a:pt x="1384" y="1029"/>
                  </a:lnTo>
                  <a:lnTo>
                    <a:pt x="1387" y="1047"/>
                  </a:lnTo>
                  <a:lnTo>
                    <a:pt x="1375" y="1060"/>
                  </a:lnTo>
                  <a:lnTo>
                    <a:pt x="1367" y="1089"/>
                  </a:lnTo>
                  <a:lnTo>
                    <a:pt x="1370" y="1118"/>
                  </a:lnTo>
                  <a:lnTo>
                    <a:pt x="1361" y="1140"/>
                  </a:lnTo>
                  <a:lnTo>
                    <a:pt x="1347" y="1178"/>
                  </a:lnTo>
                  <a:lnTo>
                    <a:pt x="1333" y="1194"/>
                  </a:lnTo>
                  <a:lnTo>
                    <a:pt x="1325" y="1220"/>
                  </a:lnTo>
                  <a:lnTo>
                    <a:pt x="1324" y="1247"/>
                  </a:lnTo>
                  <a:lnTo>
                    <a:pt x="1303" y="1257"/>
                  </a:lnTo>
                  <a:lnTo>
                    <a:pt x="1293" y="1270"/>
                  </a:lnTo>
                  <a:lnTo>
                    <a:pt x="1292" y="1286"/>
                  </a:lnTo>
                  <a:lnTo>
                    <a:pt x="1256" y="1287"/>
                  </a:lnTo>
                  <a:lnTo>
                    <a:pt x="1235" y="1291"/>
                  </a:lnTo>
                  <a:lnTo>
                    <a:pt x="1222" y="1285"/>
                  </a:lnTo>
                  <a:lnTo>
                    <a:pt x="1193" y="1291"/>
                  </a:lnTo>
                  <a:lnTo>
                    <a:pt x="1165" y="1321"/>
                  </a:lnTo>
                  <a:lnTo>
                    <a:pt x="1144" y="1326"/>
                  </a:lnTo>
                  <a:lnTo>
                    <a:pt x="1113" y="1346"/>
                  </a:lnTo>
                  <a:lnTo>
                    <a:pt x="1077" y="1381"/>
                  </a:lnTo>
                  <a:lnTo>
                    <a:pt x="1054" y="1418"/>
                  </a:lnTo>
                  <a:lnTo>
                    <a:pt x="1054" y="1459"/>
                  </a:lnTo>
                  <a:lnTo>
                    <a:pt x="1061" y="1482"/>
                  </a:lnTo>
                  <a:lnTo>
                    <a:pt x="1064" y="1523"/>
                  </a:lnTo>
                  <a:lnTo>
                    <a:pt x="1060" y="1545"/>
                  </a:lnTo>
                  <a:lnTo>
                    <a:pt x="1043" y="1558"/>
                  </a:lnTo>
                  <a:lnTo>
                    <a:pt x="1028" y="1581"/>
                  </a:lnTo>
                  <a:lnTo>
                    <a:pt x="1014" y="1629"/>
                  </a:lnTo>
                  <a:lnTo>
                    <a:pt x="980" y="1627"/>
                  </a:lnTo>
                  <a:lnTo>
                    <a:pt x="973" y="1659"/>
                  </a:lnTo>
                  <a:lnTo>
                    <a:pt x="955" y="1674"/>
                  </a:lnTo>
                  <a:lnTo>
                    <a:pt x="951" y="1697"/>
                  </a:lnTo>
                  <a:lnTo>
                    <a:pt x="955" y="1710"/>
                  </a:lnTo>
                  <a:lnTo>
                    <a:pt x="942" y="1754"/>
                  </a:lnTo>
                  <a:lnTo>
                    <a:pt x="920" y="1781"/>
                  </a:lnTo>
                  <a:lnTo>
                    <a:pt x="909" y="1756"/>
                  </a:lnTo>
                  <a:lnTo>
                    <a:pt x="921" y="1736"/>
                  </a:lnTo>
                  <a:lnTo>
                    <a:pt x="901" y="1721"/>
                  </a:lnTo>
                  <a:lnTo>
                    <a:pt x="893" y="1705"/>
                  </a:lnTo>
                  <a:lnTo>
                    <a:pt x="875" y="1695"/>
                  </a:lnTo>
                  <a:lnTo>
                    <a:pt x="859" y="1678"/>
                  </a:lnTo>
                  <a:lnTo>
                    <a:pt x="831" y="1666"/>
                  </a:lnTo>
                  <a:lnTo>
                    <a:pt x="818" y="1651"/>
                  </a:lnTo>
                  <a:lnTo>
                    <a:pt x="808" y="1660"/>
                  </a:lnTo>
                  <a:lnTo>
                    <a:pt x="793" y="1639"/>
                  </a:lnTo>
                  <a:lnTo>
                    <a:pt x="765" y="1615"/>
                  </a:lnTo>
                  <a:lnTo>
                    <a:pt x="752" y="1623"/>
                  </a:lnTo>
                  <a:lnTo>
                    <a:pt x="736" y="1619"/>
                  </a:lnTo>
                  <a:lnTo>
                    <a:pt x="757" y="1591"/>
                  </a:lnTo>
                  <a:lnTo>
                    <a:pt x="794" y="1528"/>
                  </a:lnTo>
                  <a:lnTo>
                    <a:pt x="817" y="1512"/>
                  </a:lnTo>
                  <a:lnTo>
                    <a:pt x="825" y="1497"/>
                  </a:lnTo>
                  <a:lnTo>
                    <a:pt x="843" y="1492"/>
                  </a:lnTo>
                  <a:lnTo>
                    <a:pt x="860" y="1478"/>
                  </a:lnTo>
                  <a:lnTo>
                    <a:pt x="862" y="1437"/>
                  </a:lnTo>
                  <a:lnTo>
                    <a:pt x="850" y="1412"/>
                  </a:lnTo>
                  <a:lnTo>
                    <a:pt x="839" y="1405"/>
                  </a:lnTo>
                  <a:lnTo>
                    <a:pt x="822" y="1408"/>
                  </a:lnTo>
                  <a:lnTo>
                    <a:pt x="826" y="1390"/>
                  </a:lnTo>
                  <a:lnTo>
                    <a:pt x="829" y="1338"/>
                  </a:lnTo>
                  <a:lnTo>
                    <a:pt x="813" y="1326"/>
                  </a:lnTo>
                  <a:lnTo>
                    <a:pt x="785" y="1335"/>
                  </a:lnTo>
                  <a:lnTo>
                    <a:pt x="768" y="1281"/>
                  </a:lnTo>
                  <a:lnTo>
                    <a:pt x="759" y="1257"/>
                  </a:lnTo>
                  <a:lnTo>
                    <a:pt x="732" y="1248"/>
                  </a:lnTo>
                  <a:lnTo>
                    <a:pt x="716" y="1256"/>
                  </a:lnTo>
                  <a:lnTo>
                    <a:pt x="676" y="1245"/>
                  </a:lnTo>
                  <a:lnTo>
                    <a:pt x="677" y="1198"/>
                  </a:lnTo>
                  <a:lnTo>
                    <a:pt x="660" y="1159"/>
                  </a:lnTo>
                  <a:lnTo>
                    <a:pt x="660" y="1140"/>
                  </a:lnTo>
                  <a:lnTo>
                    <a:pt x="669" y="1109"/>
                  </a:lnTo>
                  <a:lnTo>
                    <a:pt x="674" y="1074"/>
                  </a:lnTo>
                  <a:lnTo>
                    <a:pt x="662" y="1038"/>
                  </a:lnTo>
                  <a:lnTo>
                    <a:pt x="639" y="1025"/>
                  </a:lnTo>
                  <a:lnTo>
                    <a:pt x="631" y="984"/>
                  </a:lnTo>
                  <a:lnTo>
                    <a:pt x="566" y="981"/>
                  </a:lnTo>
                  <a:lnTo>
                    <a:pt x="555" y="906"/>
                  </a:lnTo>
                  <a:lnTo>
                    <a:pt x="545" y="868"/>
                  </a:lnTo>
                  <a:lnTo>
                    <a:pt x="522" y="854"/>
                  </a:lnTo>
                  <a:lnTo>
                    <a:pt x="495" y="856"/>
                  </a:lnTo>
                  <a:lnTo>
                    <a:pt x="478" y="837"/>
                  </a:lnTo>
                  <a:lnTo>
                    <a:pt x="454" y="832"/>
                  </a:lnTo>
                  <a:lnTo>
                    <a:pt x="442" y="816"/>
                  </a:lnTo>
                  <a:lnTo>
                    <a:pt x="421" y="810"/>
                  </a:lnTo>
                  <a:lnTo>
                    <a:pt x="388" y="806"/>
                  </a:lnTo>
                  <a:lnTo>
                    <a:pt x="384" y="798"/>
                  </a:lnTo>
                  <a:lnTo>
                    <a:pt x="364" y="784"/>
                  </a:lnTo>
                  <a:lnTo>
                    <a:pt x="347" y="751"/>
                  </a:lnTo>
                  <a:lnTo>
                    <a:pt x="348" y="736"/>
                  </a:lnTo>
                  <a:lnTo>
                    <a:pt x="343" y="716"/>
                  </a:lnTo>
                  <a:lnTo>
                    <a:pt x="347" y="707"/>
                  </a:lnTo>
                  <a:lnTo>
                    <a:pt x="343" y="681"/>
                  </a:lnTo>
                  <a:lnTo>
                    <a:pt x="309" y="687"/>
                  </a:lnTo>
                  <a:lnTo>
                    <a:pt x="291" y="693"/>
                  </a:lnTo>
                  <a:lnTo>
                    <a:pt x="258" y="718"/>
                  </a:lnTo>
                  <a:lnTo>
                    <a:pt x="240" y="726"/>
                  </a:lnTo>
                  <a:lnTo>
                    <a:pt x="228" y="741"/>
                  </a:lnTo>
                  <a:lnTo>
                    <a:pt x="182" y="738"/>
                  </a:lnTo>
                  <a:lnTo>
                    <a:pt x="157" y="742"/>
                  </a:lnTo>
                  <a:lnTo>
                    <a:pt x="141" y="741"/>
                  </a:lnTo>
                  <a:lnTo>
                    <a:pt x="137" y="671"/>
                  </a:lnTo>
                  <a:lnTo>
                    <a:pt x="114" y="693"/>
                  </a:lnTo>
                  <a:lnTo>
                    <a:pt x="78" y="695"/>
                  </a:lnTo>
                  <a:lnTo>
                    <a:pt x="68" y="672"/>
                  </a:lnTo>
                  <a:lnTo>
                    <a:pt x="35" y="668"/>
                  </a:lnTo>
                  <a:lnTo>
                    <a:pt x="43" y="648"/>
                  </a:lnTo>
                  <a:lnTo>
                    <a:pt x="19" y="619"/>
                  </a:lnTo>
                  <a:lnTo>
                    <a:pt x="0" y="584"/>
                  </a:lnTo>
                  <a:lnTo>
                    <a:pt x="10" y="573"/>
                  </a:lnTo>
                  <a:lnTo>
                    <a:pt x="9" y="553"/>
                  </a:lnTo>
                  <a:lnTo>
                    <a:pt x="33" y="534"/>
                  </a:lnTo>
                  <a:lnTo>
                    <a:pt x="27" y="516"/>
                  </a:lnTo>
                  <a:lnTo>
                    <a:pt x="37" y="495"/>
                  </a:lnTo>
                  <a:lnTo>
                    <a:pt x="41" y="473"/>
                  </a:lnTo>
                  <a:lnTo>
                    <a:pt x="47" y="470"/>
                  </a:lnTo>
                  <a:lnTo>
                    <a:pt x="80" y="444"/>
                  </a:lnTo>
                  <a:lnTo>
                    <a:pt x="114" y="437"/>
                  </a:lnTo>
                  <a:lnTo>
                    <a:pt x="121" y="429"/>
                  </a:lnTo>
                  <a:lnTo>
                    <a:pt x="154" y="432"/>
                  </a:lnTo>
                  <a:lnTo>
                    <a:pt x="165" y="361"/>
                  </a:lnTo>
                  <a:lnTo>
                    <a:pt x="174" y="293"/>
                  </a:lnTo>
                  <a:lnTo>
                    <a:pt x="163" y="262"/>
                  </a:lnTo>
                  <a:lnTo>
                    <a:pt x="148" y="246"/>
                  </a:lnTo>
                  <a:lnTo>
                    <a:pt x="148" y="213"/>
                  </a:lnTo>
                  <a:lnTo>
                    <a:pt x="183" y="200"/>
                  </a:lnTo>
                  <a:lnTo>
                    <a:pt x="175" y="190"/>
                  </a:lnTo>
                  <a:lnTo>
                    <a:pt x="157" y="190"/>
                  </a:lnTo>
                  <a:lnTo>
                    <a:pt x="157" y="161"/>
                  </a:lnTo>
                  <a:lnTo>
                    <a:pt x="223" y="161"/>
                  </a:lnTo>
                  <a:lnTo>
                    <a:pt x="236" y="157"/>
                  </a:lnTo>
                  <a:lnTo>
                    <a:pt x="254" y="144"/>
                  </a:lnTo>
                  <a:lnTo>
                    <a:pt x="273" y="184"/>
                  </a:lnTo>
                  <a:lnTo>
                    <a:pt x="291" y="202"/>
                  </a:lnTo>
                  <a:lnTo>
                    <a:pt x="306" y="204"/>
                  </a:lnTo>
                  <a:lnTo>
                    <a:pt x="320" y="194"/>
                  </a:lnTo>
                  <a:lnTo>
                    <a:pt x="332" y="200"/>
                  </a:lnTo>
                  <a:lnTo>
                    <a:pt x="343" y="189"/>
                  </a:lnTo>
                  <a:lnTo>
                    <a:pt x="382" y="165"/>
                  </a:lnTo>
                  <a:lnTo>
                    <a:pt x="385" y="152"/>
                  </a:lnTo>
                  <a:lnTo>
                    <a:pt x="410" y="138"/>
                  </a:lnTo>
                  <a:lnTo>
                    <a:pt x="412" y="130"/>
                  </a:lnTo>
                  <a:lnTo>
                    <a:pt x="390" y="127"/>
                  </a:lnTo>
                  <a:lnTo>
                    <a:pt x="379" y="93"/>
                  </a:lnTo>
                  <a:lnTo>
                    <a:pt x="380" y="75"/>
                  </a:lnTo>
                  <a:lnTo>
                    <a:pt x="365" y="61"/>
                  </a:lnTo>
                  <a:lnTo>
                    <a:pt x="379" y="50"/>
                  </a:lnTo>
                  <a:lnTo>
                    <a:pt x="388" y="60"/>
                  </a:lnTo>
                  <a:lnTo>
                    <a:pt x="415" y="61"/>
                  </a:lnTo>
                  <a:lnTo>
                    <a:pt x="429" y="75"/>
                  </a:lnTo>
                  <a:lnTo>
                    <a:pt x="439" y="56"/>
                  </a:lnTo>
                  <a:lnTo>
                    <a:pt x="462" y="52"/>
                  </a:lnTo>
                  <a:lnTo>
                    <a:pt x="507" y="32"/>
                  </a:lnTo>
                  <a:lnTo>
                    <a:pt x="522" y="12"/>
                  </a:lnTo>
                  <a:lnTo>
                    <a:pt x="517" y="2"/>
                  </a:lnTo>
                  <a:lnTo>
                    <a:pt x="541" y="0"/>
                  </a:lnTo>
                  <a:lnTo>
                    <a:pt x="547" y="7"/>
                  </a:lnTo>
                  <a:lnTo>
                    <a:pt x="542" y="33"/>
                  </a:lnTo>
                  <a:lnTo>
                    <a:pt x="553" y="35"/>
                  </a:lnTo>
                  <a:lnTo>
                    <a:pt x="563" y="60"/>
                  </a:lnTo>
                  <a:lnTo>
                    <a:pt x="551" y="75"/>
                  </a:lnTo>
                  <a:lnTo>
                    <a:pt x="545" y="116"/>
                  </a:lnTo>
                  <a:lnTo>
                    <a:pt x="554" y="135"/>
                  </a:lnTo>
                  <a:lnTo>
                    <a:pt x="554" y="152"/>
                  </a:lnTo>
                  <a:lnTo>
                    <a:pt x="574" y="176"/>
                  </a:lnTo>
                  <a:lnTo>
                    <a:pt x="588" y="184"/>
                  </a:lnTo>
                  <a:lnTo>
                    <a:pt x="603" y="181"/>
                  </a:lnTo>
                  <a:lnTo>
                    <a:pt x="610" y="167"/>
                  </a:lnTo>
                  <a:lnTo>
                    <a:pt x="639" y="161"/>
                  </a:lnTo>
                  <a:lnTo>
                    <a:pt x="658" y="147"/>
                  </a:lnTo>
                  <a:lnTo>
                    <a:pt x="669" y="153"/>
                  </a:lnTo>
                  <a:lnTo>
                    <a:pt x="682" y="15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5" name="Freeform 35">
              <a:extLst>
                <a:ext uri="{FF2B5EF4-FFF2-40B4-BE49-F238E27FC236}">
                  <a16:creationId xmlns:a16="http://schemas.microsoft.com/office/drawing/2014/main" id="{6EEA6784-966D-421E-DD07-D6C1DBE7084E}"/>
                </a:ext>
              </a:extLst>
            </p:cNvPr>
            <p:cNvSpPr>
              <a:spLocks noEditPoints="1"/>
            </p:cNvSpPr>
            <p:nvPr userDrawn="1"/>
          </p:nvSpPr>
          <p:spPr bwMode="auto">
            <a:xfrm>
              <a:off x="2604" y="772"/>
              <a:ext cx="841" cy="434"/>
            </a:xfrm>
            <a:custGeom>
              <a:avLst/>
              <a:gdLst>
                <a:gd name="T0" fmla="*/ 1159 w 1682"/>
                <a:gd name="T1" fmla="*/ 447 h 867"/>
                <a:gd name="T2" fmla="*/ 418 w 1682"/>
                <a:gd name="T3" fmla="*/ 466 h 867"/>
                <a:gd name="T4" fmla="*/ 384 w 1682"/>
                <a:gd name="T5" fmla="*/ 492 h 867"/>
                <a:gd name="T6" fmla="*/ 360 w 1682"/>
                <a:gd name="T7" fmla="*/ 458 h 867"/>
                <a:gd name="T8" fmla="*/ 1226 w 1682"/>
                <a:gd name="T9" fmla="*/ 0 h 867"/>
                <a:gd name="T10" fmla="*/ 1429 w 1682"/>
                <a:gd name="T11" fmla="*/ 27 h 867"/>
                <a:gd name="T12" fmla="*/ 1432 w 1682"/>
                <a:gd name="T13" fmla="*/ 54 h 867"/>
                <a:gd name="T14" fmla="*/ 1664 w 1682"/>
                <a:gd name="T15" fmla="*/ 55 h 867"/>
                <a:gd name="T16" fmla="*/ 1539 w 1682"/>
                <a:gd name="T17" fmla="*/ 88 h 867"/>
                <a:gd name="T18" fmla="*/ 1445 w 1682"/>
                <a:gd name="T19" fmla="*/ 112 h 867"/>
                <a:gd name="T20" fmla="*/ 1414 w 1682"/>
                <a:gd name="T21" fmla="*/ 154 h 867"/>
                <a:gd name="T22" fmla="*/ 1477 w 1682"/>
                <a:gd name="T23" fmla="*/ 199 h 867"/>
                <a:gd name="T24" fmla="*/ 1375 w 1682"/>
                <a:gd name="T25" fmla="*/ 222 h 867"/>
                <a:gd name="T26" fmla="*/ 1436 w 1682"/>
                <a:gd name="T27" fmla="*/ 251 h 867"/>
                <a:gd name="T28" fmla="*/ 1437 w 1682"/>
                <a:gd name="T29" fmla="*/ 297 h 867"/>
                <a:gd name="T30" fmla="*/ 1400 w 1682"/>
                <a:gd name="T31" fmla="*/ 319 h 867"/>
                <a:gd name="T32" fmla="*/ 1348 w 1682"/>
                <a:gd name="T33" fmla="*/ 354 h 867"/>
                <a:gd name="T34" fmla="*/ 1268 w 1682"/>
                <a:gd name="T35" fmla="*/ 372 h 867"/>
                <a:gd name="T36" fmla="*/ 1348 w 1682"/>
                <a:gd name="T37" fmla="*/ 443 h 867"/>
                <a:gd name="T38" fmla="*/ 1267 w 1682"/>
                <a:gd name="T39" fmla="*/ 421 h 867"/>
                <a:gd name="T40" fmla="*/ 1169 w 1682"/>
                <a:gd name="T41" fmla="*/ 426 h 867"/>
                <a:gd name="T42" fmla="*/ 1193 w 1682"/>
                <a:gd name="T43" fmla="*/ 446 h 867"/>
                <a:gd name="T44" fmla="*/ 1192 w 1682"/>
                <a:gd name="T45" fmla="*/ 515 h 867"/>
                <a:gd name="T46" fmla="*/ 1048 w 1682"/>
                <a:gd name="T47" fmla="*/ 538 h 867"/>
                <a:gd name="T48" fmla="*/ 978 w 1682"/>
                <a:gd name="T49" fmla="*/ 556 h 867"/>
                <a:gd name="T50" fmla="*/ 863 w 1682"/>
                <a:gd name="T51" fmla="*/ 627 h 867"/>
                <a:gd name="T52" fmla="*/ 760 w 1682"/>
                <a:gd name="T53" fmla="*/ 647 h 867"/>
                <a:gd name="T54" fmla="*/ 715 w 1682"/>
                <a:gd name="T55" fmla="*/ 696 h 867"/>
                <a:gd name="T56" fmla="*/ 640 w 1682"/>
                <a:gd name="T57" fmla="*/ 775 h 867"/>
                <a:gd name="T58" fmla="*/ 614 w 1682"/>
                <a:gd name="T59" fmla="*/ 833 h 867"/>
                <a:gd name="T60" fmla="*/ 521 w 1682"/>
                <a:gd name="T61" fmla="*/ 855 h 867"/>
                <a:gd name="T62" fmla="*/ 480 w 1682"/>
                <a:gd name="T63" fmla="*/ 830 h 867"/>
                <a:gd name="T64" fmla="*/ 413 w 1682"/>
                <a:gd name="T65" fmla="*/ 799 h 867"/>
                <a:gd name="T66" fmla="*/ 394 w 1682"/>
                <a:gd name="T67" fmla="*/ 747 h 867"/>
                <a:gd name="T68" fmla="*/ 360 w 1682"/>
                <a:gd name="T69" fmla="*/ 684 h 867"/>
                <a:gd name="T70" fmla="*/ 365 w 1682"/>
                <a:gd name="T71" fmla="*/ 587 h 867"/>
                <a:gd name="T72" fmla="*/ 363 w 1682"/>
                <a:gd name="T73" fmla="*/ 548 h 867"/>
                <a:gd name="T74" fmla="*/ 484 w 1682"/>
                <a:gd name="T75" fmla="*/ 467 h 867"/>
                <a:gd name="T76" fmla="*/ 389 w 1682"/>
                <a:gd name="T77" fmla="*/ 433 h 867"/>
                <a:gd name="T78" fmla="*/ 480 w 1682"/>
                <a:gd name="T79" fmla="*/ 428 h 867"/>
                <a:gd name="T80" fmla="*/ 383 w 1682"/>
                <a:gd name="T81" fmla="*/ 412 h 867"/>
                <a:gd name="T82" fmla="*/ 372 w 1682"/>
                <a:gd name="T83" fmla="*/ 371 h 867"/>
                <a:gd name="T84" fmla="*/ 387 w 1682"/>
                <a:gd name="T85" fmla="*/ 318 h 867"/>
                <a:gd name="T86" fmla="*/ 335 w 1682"/>
                <a:gd name="T87" fmla="*/ 264 h 867"/>
                <a:gd name="T88" fmla="*/ 218 w 1682"/>
                <a:gd name="T89" fmla="*/ 229 h 867"/>
                <a:gd name="T90" fmla="*/ 63 w 1682"/>
                <a:gd name="T91" fmla="*/ 218 h 867"/>
                <a:gd name="T92" fmla="*/ 78 w 1682"/>
                <a:gd name="T93" fmla="*/ 191 h 867"/>
                <a:gd name="T94" fmla="*/ 119 w 1682"/>
                <a:gd name="T95" fmla="*/ 144 h 867"/>
                <a:gd name="T96" fmla="*/ 257 w 1682"/>
                <a:gd name="T97" fmla="*/ 107 h 867"/>
                <a:gd name="T98" fmla="*/ 332 w 1682"/>
                <a:gd name="T99" fmla="*/ 68 h 867"/>
                <a:gd name="T100" fmla="*/ 463 w 1682"/>
                <a:gd name="T101" fmla="*/ 42 h 867"/>
                <a:gd name="T102" fmla="*/ 662 w 1682"/>
                <a:gd name="T103" fmla="*/ 47 h 867"/>
                <a:gd name="T104" fmla="*/ 843 w 1682"/>
                <a:gd name="T105" fmla="*/ 34 h 867"/>
                <a:gd name="T106" fmla="*/ 1150 w 1682"/>
                <a:gd name="T10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867">
                  <a:moveTo>
                    <a:pt x="1235" y="429"/>
                  </a:moveTo>
                  <a:lnTo>
                    <a:pt x="1234" y="439"/>
                  </a:lnTo>
                  <a:lnTo>
                    <a:pt x="1159" y="447"/>
                  </a:lnTo>
                  <a:lnTo>
                    <a:pt x="1168" y="430"/>
                  </a:lnTo>
                  <a:lnTo>
                    <a:pt x="1235" y="429"/>
                  </a:lnTo>
                  <a:close/>
                  <a:moveTo>
                    <a:pt x="418" y="466"/>
                  </a:moveTo>
                  <a:lnTo>
                    <a:pt x="437" y="471"/>
                  </a:lnTo>
                  <a:lnTo>
                    <a:pt x="430" y="484"/>
                  </a:lnTo>
                  <a:lnTo>
                    <a:pt x="384" y="492"/>
                  </a:lnTo>
                  <a:lnTo>
                    <a:pt x="381" y="483"/>
                  </a:lnTo>
                  <a:lnTo>
                    <a:pt x="352" y="478"/>
                  </a:lnTo>
                  <a:lnTo>
                    <a:pt x="360" y="458"/>
                  </a:lnTo>
                  <a:lnTo>
                    <a:pt x="404" y="455"/>
                  </a:lnTo>
                  <a:lnTo>
                    <a:pt x="418" y="466"/>
                  </a:lnTo>
                  <a:close/>
                  <a:moveTo>
                    <a:pt x="1226" y="0"/>
                  </a:moveTo>
                  <a:lnTo>
                    <a:pt x="1324" y="8"/>
                  </a:lnTo>
                  <a:lnTo>
                    <a:pt x="1357" y="20"/>
                  </a:lnTo>
                  <a:lnTo>
                    <a:pt x="1429" y="27"/>
                  </a:lnTo>
                  <a:lnTo>
                    <a:pt x="1330" y="45"/>
                  </a:lnTo>
                  <a:lnTo>
                    <a:pt x="1431" y="42"/>
                  </a:lnTo>
                  <a:lnTo>
                    <a:pt x="1432" y="54"/>
                  </a:lnTo>
                  <a:lnTo>
                    <a:pt x="1532" y="62"/>
                  </a:lnTo>
                  <a:lnTo>
                    <a:pt x="1579" y="50"/>
                  </a:lnTo>
                  <a:lnTo>
                    <a:pt x="1664" y="55"/>
                  </a:lnTo>
                  <a:lnTo>
                    <a:pt x="1682" y="62"/>
                  </a:lnTo>
                  <a:lnTo>
                    <a:pt x="1600" y="82"/>
                  </a:lnTo>
                  <a:lnTo>
                    <a:pt x="1539" y="88"/>
                  </a:lnTo>
                  <a:lnTo>
                    <a:pt x="1535" y="100"/>
                  </a:lnTo>
                  <a:lnTo>
                    <a:pt x="1466" y="97"/>
                  </a:lnTo>
                  <a:lnTo>
                    <a:pt x="1445" y="112"/>
                  </a:lnTo>
                  <a:lnTo>
                    <a:pt x="1466" y="116"/>
                  </a:lnTo>
                  <a:lnTo>
                    <a:pt x="1469" y="133"/>
                  </a:lnTo>
                  <a:lnTo>
                    <a:pt x="1414" y="154"/>
                  </a:lnTo>
                  <a:lnTo>
                    <a:pt x="1412" y="175"/>
                  </a:lnTo>
                  <a:lnTo>
                    <a:pt x="1427" y="194"/>
                  </a:lnTo>
                  <a:lnTo>
                    <a:pt x="1477" y="199"/>
                  </a:lnTo>
                  <a:lnTo>
                    <a:pt x="1470" y="215"/>
                  </a:lnTo>
                  <a:lnTo>
                    <a:pt x="1403" y="211"/>
                  </a:lnTo>
                  <a:lnTo>
                    <a:pt x="1375" y="222"/>
                  </a:lnTo>
                  <a:lnTo>
                    <a:pt x="1382" y="232"/>
                  </a:lnTo>
                  <a:lnTo>
                    <a:pt x="1423" y="235"/>
                  </a:lnTo>
                  <a:lnTo>
                    <a:pt x="1436" y="251"/>
                  </a:lnTo>
                  <a:lnTo>
                    <a:pt x="1436" y="269"/>
                  </a:lnTo>
                  <a:lnTo>
                    <a:pt x="1406" y="266"/>
                  </a:lnTo>
                  <a:lnTo>
                    <a:pt x="1437" y="297"/>
                  </a:lnTo>
                  <a:lnTo>
                    <a:pt x="1432" y="303"/>
                  </a:lnTo>
                  <a:lnTo>
                    <a:pt x="1381" y="310"/>
                  </a:lnTo>
                  <a:lnTo>
                    <a:pt x="1400" y="319"/>
                  </a:lnTo>
                  <a:lnTo>
                    <a:pt x="1395" y="332"/>
                  </a:lnTo>
                  <a:lnTo>
                    <a:pt x="1345" y="340"/>
                  </a:lnTo>
                  <a:lnTo>
                    <a:pt x="1348" y="354"/>
                  </a:lnTo>
                  <a:lnTo>
                    <a:pt x="1334" y="384"/>
                  </a:lnTo>
                  <a:lnTo>
                    <a:pt x="1286" y="369"/>
                  </a:lnTo>
                  <a:lnTo>
                    <a:pt x="1268" y="372"/>
                  </a:lnTo>
                  <a:lnTo>
                    <a:pt x="1340" y="400"/>
                  </a:lnTo>
                  <a:lnTo>
                    <a:pt x="1346" y="408"/>
                  </a:lnTo>
                  <a:lnTo>
                    <a:pt x="1348" y="443"/>
                  </a:lnTo>
                  <a:lnTo>
                    <a:pt x="1293" y="447"/>
                  </a:lnTo>
                  <a:lnTo>
                    <a:pt x="1280" y="443"/>
                  </a:lnTo>
                  <a:lnTo>
                    <a:pt x="1267" y="421"/>
                  </a:lnTo>
                  <a:lnTo>
                    <a:pt x="1227" y="420"/>
                  </a:lnTo>
                  <a:lnTo>
                    <a:pt x="1197" y="428"/>
                  </a:lnTo>
                  <a:lnTo>
                    <a:pt x="1169" y="426"/>
                  </a:lnTo>
                  <a:lnTo>
                    <a:pt x="1140" y="446"/>
                  </a:lnTo>
                  <a:lnTo>
                    <a:pt x="1155" y="449"/>
                  </a:lnTo>
                  <a:lnTo>
                    <a:pt x="1193" y="446"/>
                  </a:lnTo>
                  <a:lnTo>
                    <a:pt x="1296" y="459"/>
                  </a:lnTo>
                  <a:lnTo>
                    <a:pt x="1297" y="468"/>
                  </a:lnTo>
                  <a:lnTo>
                    <a:pt x="1192" y="515"/>
                  </a:lnTo>
                  <a:lnTo>
                    <a:pt x="1102" y="529"/>
                  </a:lnTo>
                  <a:lnTo>
                    <a:pt x="1084" y="529"/>
                  </a:lnTo>
                  <a:lnTo>
                    <a:pt x="1048" y="538"/>
                  </a:lnTo>
                  <a:lnTo>
                    <a:pt x="1016" y="527"/>
                  </a:lnTo>
                  <a:lnTo>
                    <a:pt x="1007" y="545"/>
                  </a:lnTo>
                  <a:lnTo>
                    <a:pt x="978" y="556"/>
                  </a:lnTo>
                  <a:lnTo>
                    <a:pt x="941" y="591"/>
                  </a:lnTo>
                  <a:lnTo>
                    <a:pt x="922" y="603"/>
                  </a:lnTo>
                  <a:lnTo>
                    <a:pt x="863" y="627"/>
                  </a:lnTo>
                  <a:lnTo>
                    <a:pt x="818" y="636"/>
                  </a:lnTo>
                  <a:lnTo>
                    <a:pt x="751" y="637"/>
                  </a:lnTo>
                  <a:lnTo>
                    <a:pt x="760" y="647"/>
                  </a:lnTo>
                  <a:lnTo>
                    <a:pt x="722" y="664"/>
                  </a:lnTo>
                  <a:lnTo>
                    <a:pt x="732" y="681"/>
                  </a:lnTo>
                  <a:lnTo>
                    <a:pt x="715" y="696"/>
                  </a:lnTo>
                  <a:lnTo>
                    <a:pt x="713" y="711"/>
                  </a:lnTo>
                  <a:lnTo>
                    <a:pt x="651" y="759"/>
                  </a:lnTo>
                  <a:lnTo>
                    <a:pt x="640" y="775"/>
                  </a:lnTo>
                  <a:lnTo>
                    <a:pt x="644" y="788"/>
                  </a:lnTo>
                  <a:lnTo>
                    <a:pt x="631" y="801"/>
                  </a:lnTo>
                  <a:lnTo>
                    <a:pt x="614" y="833"/>
                  </a:lnTo>
                  <a:lnTo>
                    <a:pt x="585" y="867"/>
                  </a:lnTo>
                  <a:lnTo>
                    <a:pt x="561" y="867"/>
                  </a:lnTo>
                  <a:lnTo>
                    <a:pt x="521" y="855"/>
                  </a:lnTo>
                  <a:lnTo>
                    <a:pt x="504" y="838"/>
                  </a:lnTo>
                  <a:lnTo>
                    <a:pt x="511" y="818"/>
                  </a:lnTo>
                  <a:lnTo>
                    <a:pt x="480" y="830"/>
                  </a:lnTo>
                  <a:lnTo>
                    <a:pt x="451" y="830"/>
                  </a:lnTo>
                  <a:lnTo>
                    <a:pt x="421" y="812"/>
                  </a:lnTo>
                  <a:lnTo>
                    <a:pt x="413" y="799"/>
                  </a:lnTo>
                  <a:lnTo>
                    <a:pt x="412" y="772"/>
                  </a:lnTo>
                  <a:lnTo>
                    <a:pt x="390" y="762"/>
                  </a:lnTo>
                  <a:lnTo>
                    <a:pt x="394" y="747"/>
                  </a:lnTo>
                  <a:lnTo>
                    <a:pt x="369" y="714"/>
                  </a:lnTo>
                  <a:lnTo>
                    <a:pt x="373" y="703"/>
                  </a:lnTo>
                  <a:lnTo>
                    <a:pt x="360" y="684"/>
                  </a:lnTo>
                  <a:lnTo>
                    <a:pt x="365" y="653"/>
                  </a:lnTo>
                  <a:lnTo>
                    <a:pt x="340" y="603"/>
                  </a:lnTo>
                  <a:lnTo>
                    <a:pt x="365" y="587"/>
                  </a:lnTo>
                  <a:lnTo>
                    <a:pt x="343" y="575"/>
                  </a:lnTo>
                  <a:lnTo>
                    <a:pt x="364" y="558"/>
                  </a:lnTo>
                  <a:lnTo>
                    <a:pt x="363" y="548"/>
                  </a:lnTo>
                  <a:lnTo>
                    <a:pt x="390" y="517"/>
                  </a:lnTo>
                  <a:lnTo>
                    <a:pt x="446" y="512"/>
                  </a:lnTo>
                  <a:lnTo>
                    <a:pt x="484" y="467"/>
                  </a:lnTo>
                  <a:lnTo>
                    <a:pt x="434" y="462"/>
                  </a:lnTo>
                  <a:lnTo>
                    <a:pt x="388" y="447"/>
                  </a:lnTo>
                  <a:lnTo>
                    <a:pt x="389" y="433"/>
                  </a:lnTo>
                  <a:lnTo>
                    <a:pt x="439" y="438"/>
                  </a:lnTo>
                  <a:lnTo>
                    <a:pt x="462" y="447"/>
                  </a:lnTo>
                  <a:lnTo>
                    <a:pt x="480" y="428"/>
                  </a:lnTo>
                  <a:lnTo>
                    <a:pt x="427" y="414"/>
                  </a:lnTo>
                  <a:lnTo>
                    <a:pt x="422" y="401"/>
                  </a:lnTo>
                  <a:lnTo>
                    <a:pt x="383" y="412"/>
                  </a:lnTo>
                  <a:lnTo>
                    <a:pt x="359" y="405"/>
                  </a:lnTo>
                  <a:lnTo>
                    <a:pt x="375" y="384"/>
                  </a:lnTo>
                  <a:lnTo>
                    <a:pt x="372" y="371"/>
                  </a:lnTo>
                  <a:lnTo>
                    <a:pt x="404" y="356"/>
                  </a:lnTo>
                  <a:lnTo>
                    <a:pt x="376" y="330"/>
                  </a:lnTo>
                  <a:lnTo>
                    <a:pt x="387" y="318"/>
                  </a:lnTo>
                  <a:lnTo>
                    <a:pt x="369" y="306"/>
                  </a:lnTo>
                  <a:lnTo>
                    <a:pt x="387" y="294"/>
                  </a:lnTo>
                  <a:lnTo>
                    <a:pt x="335" y="264"/>
                  </a:lnTo>
                  <a:lnTo>
                    <a:pt x="343" y="253"/>
                  </a:lnTo>
                  <a:lnTo>
                    <a:pt x="272" y="236"/>
                  </a:lnTo>
                  <a:lnTo>
                    <a:pt x="218" y="229"/>
                  </a:lnTo>
                  <a:lnTo>
                    <a:pt x="116" y="243"/>
                  </a:lnTo>
                  <a:lnTo>
                    <a:pt x="53" y="231"/>
                  </a:lnTo>
                  <a:lnTo>
                    <a:pt x="63" y="218"/>
                  </a:lnTo>
                  <a:lnTo>
                    <a:pt x="25" y="211"/>
                  </a:lnTo>
                  <a:lnTo>
                    <a:pt x="30" y="200"/>
                  </a:lnTo>
                  <a:lnTo>
                    <a:pt x="78" y="191"/>
                  </a:lnTo>
                  <a:lnTo>
                    <a:pt x="0" y="166"/>
                  </a:lnTo>
                  <a:lnTo>
                    <a:pt x="18" y="156"/>
                  </a:lnTo>
                  <a:lnTo>
                    <a:pt x="119" y="144"/>
                  </a:lnTo>
                  <a:lnTo>
                    <a:pt x="165" y="134"/>
                  </a:lnTo>
                  <a:lnTo>
                    <a:pt x="206" y="134"/>
                  </a:lnTo>
                  <a:lnTo>
                    <a:pt x="257" y="107"/>
                  </a:lnTo>
                  <a:lnTo>
                    <a:pt x="204" y="104"/>
                  </a:lnTo>
                  <a:lnTo>
                    <a:pt x="208" y="93"/>
                  </a:lnTo>
                  <a:lnTo>
                    <a:pt x="332" y="68"/>
                  </a:lnTo>
                  <a:lnTo>
                    <a:pt x="371" y="71"/>
                  </a:lnTo>
                  <a:lnTo>
                    <a:pt x="392" y="53"/>
                  </a:lnTo>
                  <a:lnTo>
                    <a:pt x="463" y="42"/>
                  </a:lnTo>
                  <a:lnTo>
                    <a:pt x="573" y="34"/>
                  </a:lnTo>
                  <a:lnTo>
                    <a:pt x="622" y="35"/>
                  </a:lnTo>
                  <a:lnTo>
                    <a:pt x="662" y="47"/>
                  </a:lnTo>
                  <a:lnTo>
                    <a:pt x="724" y="33"/>
                  </a:lnTo>
                  <a:lnTo>
                    <a:pt x="806" y="50"/>
                  </a:lnTo>
                  <a:lnTo>
                    <a:pt x="843" y="34"/>
                  </a:lnTo>
                  <a:lnTo>
                    <a:pt x="796" y="17"/>
                  </a:lnTo>
                  <a:lnTo>
                    <a:pt x="886" y="9"/>
                  </a:lnTo>
                  <a:lnTo>
                    <a:pt x="1150" y="0"/>
                  </a:lnTo>
                  <a:lnTo>
                    <a:pt x="1226"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7" name="Freeform 36">
              <a:extLst>
                <a:ext uri="{FF2B5EF4-FFF2-40B4-BE49-F238E27FC236}">
                  <a16:creationId xmlns:a16="http://schemas.microsoft.com/office/drawing/2014/main" id="{A2DEC2C0-9C06-C2DD-BEF8-7E13FD5C8460}"/>
                </a:ext>
              </a:extLst>
            </p:cNvPr>
            <p:cNvSpPr>
              <a:spLocks noEditPoints="1"/>
            </p:cNvSpPr>
            <p:nvPr userDrawn="1"/>
          </p:nvSpPr>
          <p:spPr bwMode="auto">
            <a:xfrm>
              <a:off x="2272" y="3057"/>
              <a:ext cx="301" cy="749"/>
            </a:xfrm>
            <a:custGeom>
              <a:avLst/>
              <a:gdLst>
                <a:gd name="T0" fmla="*/ 276 w 604"/>
                <a:gd name="T1" fmla="*/ 62 h 1500"/>
                <a:gd name="T2" fmla="*/ 377 w 604"/>
                <a:gd name="T3" fmla="*/ 120 h 1500"/>
                <a:gd name="T4" fmla="*/ 449 w 604"/>
                <a:gd name="T5" fmla="*/ 164 h 1500"/>
                <a:gd name="T6" fmla="*/ 433 w 604"/>
                <a:gd name="T7" fmla="*/ 219 h 1500"/>
                <a:gd name="T8" fmla="*/ 509 w 604"/>
                <a:gd name="T9" fmla="*/ 261 h 1500"/>
                <a:gd name="T10" fmla="*/ 542 w 604"/>
                <a:gd name="T11" fmla="*/ 238 h 1500"/>
                <a:gd name="T12" fmla="*/ 564 w 604"/>
                <a:gd name="T13" fmla="*/ 172 h 1500"/>
                <a:gd name="T14" fmla="*/ 604 w 604"/>
                <a:gd name="T15" fmla="*/ 201 h 1500"/>
                <a:gd name="T16" fmla="*/ 567 w 604"/>
                <a:gd name="T17" fmla="*/ 261 h 1500"/>
                <a:gd name="T18" fmla="*/ 499 w 604"/>
                <a:gd name="T19" fmla="*/ 355 h 1500"/>
                <a:gd name="T20" fmla="*/ 476 w 604"/>
                <a:gd name="T21" fmla="*/ 413 h 1500"/>
                <a:gd name="T22" fmla="*/ 477 w 604"/>
                <a:gd name="T23" fmla="*/ 510 h 1500"/>
                <a:gd name="T24" fmla="*/ 486 w 604"/>
                <a:gd name="T25" fmla="*/ 589 h 1500"/>
                <a:gd name="T26" fmla="*/ 528 w 604"/>
                <a:gd name="T27" fmla="*/ 636 h 1500"/>
                <a:gd name="T28" fmla="*/ 563 w 604"/>
                <a:gd name="T29" fmla="*/ 688 h 1500"/>
                <a:gd name="T30" fmla="*/ 521 w 604"/>
                <a:gd name="T31" fmla="*/ 761 h 1500"/>
                <a:gd name="T32" fmla="*/ 383 w 604"/>
                <a:gd name="T33" fmla="*/ 783 h 1500"/>
                <a:gd name="T34" fmla="*/ 385 w 604"/>
                <a:gd name="T35" fmla="*/ 827 h 1500"/>
                <a:gd name="T36" fmla="*/ 344 w 604"/>
                <a:gd name="T37" fmla="*/ 885 h 1500"/>
                <a:gd name="T38" fmla="*/ 307 w 604"/>
                <a:gd name="T39" fmla="*/ 922 h 1500"/>
                <a:gd name="T40" fmla="*/ 365 w 604"/>
                <a:gd name="T41" fmla="*/ 959 h 1500"/>
                <a:gd name="T42" fmla="*/ 316 w 604"/>
                <a:gd name="T43" fmla="*/ 957 h 1500"/>
                <a:gd name="T44" fmla="*/ 317 w 604"/>
                <a:gd name="T45" fmla="*/ 997 h 1500"/>
                <a:gd name="T46" fmla="*/ 320 w 604"/>
                <a:gd name="T47" fmla="*/ 1059 h 1500"/>
                <a:gd name="T48" fmla="*/ 264 w 604"/>
                <a:gd name="T49" fmla="*/ 1101 h 1500"/>
                <a:gd name="T50" fmla="*/ 333 w 604"/>
                <a:gd name="T51" fmla="*/ 1151 h 1500"/>
                <a:gd name="T52" fmla="*/ 317 w 604"/>
                <a:gd name="T53" fmla="*/ 1220 h 1500"/>
                <a:gd name="T54" fmla="*/ 275 w 604"/>
                <a:gd name="T55" fmla="*/ 1298 h 1500"/>
                <a:gd name="T56" fmla="*/ 321 w 604"/>
                <a:gd name="T57" fmla="*/ 1384 h 1500"/>
                <a:gd name="T58" fmla="*/ 173 w 604"/>
                <a:gd name="T59" fmla="*/ 1348 h 1500"/>
                <a:gd name="T60" fmla="*/ 136 w 604"/>
                <a:gd name="T61" fmla="*/ 1314 h 1500"/>
                <a:gd name="T62" fmla="*/ 126 w 604"/>
                <a:gd name="T63" fmla="*/ 1228 h 1500"/>
                <a:gd name="T64" fmla="*/ 117 w 604"/>
                <a:gd name="T65" fmla="*/ 1170 h 1500"/>
                <a:gd name="T66" fmla="*/ 127 w 604"/>
                <a:gd name="T67" fmla="*/ 1129 h 1500"/>
                <a:gd name="T68" fmla="*/ 121 w 604"/>
                <a:gd name="T69" fmla="*/ 1068 h 1500"/>
                <a:gd name="T70" fmla="*/ 115 w 604"/>
                <a:gd name="T71" fmla="*/ 1032 h 1500"/>
                <a:gd name="T72" fmla="*/ 78 w 604"/>
                <a:gd name="T73" fmla="*/ 988 h 1500"/>
                <a:gd name="T74" fmla="*/ 56 w 604"/>
                <a:gd name="T75" fmla="*/ 936 h 1500"/>
                <a:gd name="T76" fmla="*/ 44 w 604"/>
                <a:gd name="T77" fmla="*/ 863 h 1500"/>
                <a:gd name="T78" fmla="*/ 45 w 604"/>
                <a:gd name="T79" fmla="*/ 813 h 1500"/>
                <a:gd name="T80" fmla="*/ 47 w 604"/>
                <a:gd name="T81" fmla="*/ 742 h 1500"/>
                <a:gd name="T82" fmla="*/ 49 w 604"/>
                <a:gd name="T83" fmla="*/ 652 h 1500"/>
                <a:gd name="T84" fmla="*/ 52 w 604"/>
                <a:gd name="T85" fmla="*/ 568 h 1500"/>
                <a:gd name="T86" fmla="*/ 24 w 604"/>
                <a:gd name="T87" fmla="*/ 487 h 1500"/>
                <a:gd name="T88" fmla="*/ 7 w 604"/>
                <a:gd name="T89" fmla="*/ 395 h 1500"/>
                <a:gd name="T90" fmla="*/ 3 w 604"/>
                <a:gd name="T91" fmla="*/ 343 h 1500"/>
                <a:gd name="T92" fmla="*/ 25 w 604"/>
                <a:gd name="T93" fmla="*/ 279 h 1500"/>
                <a:gd name="T94" fmla="*/ 37 w 604"/>
                <a:gd name="T95" fmla="*/ 214 h 1500"/>
                <a:gd name="T96" fmla="*/ 36 w 604"/>
                <a:gd name="T97" fmla="*/ 149 h 1500"/>
                <a:gd name="T98" fmla="*/ 68 w 604"/>
                <a:gd name="T99" fmla="*/ 100 h 1500"/>
                <a:gd name="T100" fmla="*/ 82 w 604"/>
                <a:gd name="T101" fmla="*/ 17 h 1500"/>
                <a:gd name="T102" fmla="*/ 118 w 604"/>
                <a:gd name="T103" fmla="*/ 12 h 1500"/>
                <a:gd name="T104" fmla="*/ 176 w 604"/>
                <a:gd name="T105" fmla="*/ 42 h 1500"/>
                <a:gd name="T106" fmla="*/ 230 w 604"/>
                <a:gd name="T107" fmla="*/ 7 h 1500"/>
                <a:gd name="T108" fmla="*/ 319 w 604"/>
                <a:gd name="T109" fmla="*/ 1397 h 1500"/>
                <a:gd name="T110" fmla="*/ 385 w 604"/>
                <a:gd name="T111" fmla="*/ 1458 h 1500"/>
                <a:gd name="T112" fmla="*/ 410 w 604"/>
                <a:gd name="T113" fmla="*/ 149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4" h="1500">
                  <a:moveTo>
                    <a:pt x="239" y="18"/>
                  </a:moveTo>
                  <a:lnTo>
                    <a:pt x="250" y="28"/>
                  </a:lnTo>
                  <a:lnTo>
                    <a:pt x="276" y="62"/>
                  </a:lnTo>
                  <a:lnTo>
                    <a:pt x="309" y="87"/>
                  </a:lnTo>
                  <a:lnTo>
                    <a:pt x="354" y="103"/>
                  </a:lnTo>
                  <a:lnTo>
                    <a:pt x="377" y="120"/>
                  </a:lnTo>
                  <a:lnTo>
                    <a:pt x="418" y="143"/>
                  </a:lnTo>
                  <a:lnTo>
                    <a:pt x="440" y="151"/>
                  </a:lnTo>
                  <a:lnTo>
                    <a:pt x="449" y="164"/>
                  </a:lnTo>
                  <a:lnTo>
                    <a:pt x="441" y="191"/>
                  </a:lnTo>
                  <a:lnTo>
                    <a:pt x="432" y="209"/>
                  </a:lnTo>
                  <a:lnTo>
                    <a:pt x="433" y="219"/>
                  </a:lnTo>
                  <a:lnTo>
                    <a:pt x="420" y="243"/>
                  </a:lnTo>
                  <a:lnTo>
                    <a:pt x="480" y="259"/>
                  </a:lnTo>
                  <a:lnTo>
                    <a:pt x="509" y="261"/>
                  </a:lnTo>
                  <a:lnTo>
                    <a:pt x="519" y="251"/>
                  </a:lnTo>
                  <a:lnTo>
                    <a:pt x="532" y="256"/>
                  </a:lnTo>
                  <a:lnTo>
                    <a:pt x="542" y="238"/>
                  </a:lnTo>
                  <a:lnTo>
                    <a:pt x="552" y="234"/>
                  </a:lnTo>
                  <a:lnTo>
                    <a:pt x="564" y="215"/>
                  </a:lnTo>
                  <a:lnTo>
                    <a:pt x="564" y="172"/>
                  </a:lnTo>
                  <a:lnTo>
                    <a:pt x="581" y="169"/>
                  </a:lnTo>
                  <a:lnTo>
                    <a:pt x="592" y="176"/>
                  </a:lnTo>
                  <a:lnTo>
                    <a:pt x="604" y="201"/>
                  </a:lnTo>
                  <a:lnTo>
                    <a:pt x="602" y="242"/>
                  </a:lnTo>
                  <a:lnTo>
                    <a:pt x="585" y="256"/>
                  </a:lnTo>
                  <a:lnTo>
                    <a:pt x="567" y="261"/>
                  </a:lnTo>
                  <a:lnTo>
                    <a:pt x="559" y="276"/>
                  </a:lnTo>
                  <a:lnTo>
                    <a:pt x="536" y="292"/>
                  </a:lnTo>
                  <a:lnTo>
                    <a:pt x="499" y="355"/>
                  </a:lnTo>
                  <a:lnTo>
                    <a:pt x="478" y="383"/>
                  </a:lnTo>
                  <a:lnTo>
                    <a:pt x="472" y="401"/>
                  </a:lnTo>
                  <a:lnTo>
                    <a:pt x="476" y="413"/>
                  </a:lnTo>
                  <a:lnTo>
                    <a:pt x="469" y="462"/>
                  </a:lnTo>
                  <a:lnTo>
                    <a:pt x="472" y="487"/>
                  </a:lnTo>
                  <a:lnTo>
                    <a:pt x="477" y="510"/>
                  </a:lnTo>
                  <a:lnTo>
                    <a:pt x="469" y="518"/>
                  </a:lnTo>
                  <a:lnTo>
                    <a:pt x="468" y="543"/>
                  </a:lnTo>
                  <a:lnTo>
                    <a:pt x="486" y="589"/>
                  </a:lnTo>
                  <a:lnTo>
                    <a:pt x="526" y="613"/>
                  </a:lnTo>
                  <a:lnTo>
                    <a:pt x="534" y="627"/>
                  </a:lnTo>
                  <a:lnTo>
                    <a:pt x="528" y="636"/>
                  </a:lnTo>
                  <a:lnTo>
                    <a:pt x="535" y="656"/>
                  </a:lnTo>
                  <a:lnTo>
                    <a:pt x="559" y="669"/>
                  </a:lnTo>
                  <a:lnTo>
                    <a:pt x="563" y="688"/>
                  </a:lnTo>
                  <a:lnTo>
                    <a:pt x="544" y="729"/>
                  </a:lnTo>
                  <a:lnTo>
                    <a:pt x="542" y="745"/>
                  </a:lnTo>
                  <a:lnTo>
                    <a:pt x="521" y="761"/>
                  </a:lnTo>
                  <a:lnTo>
                    <a:pt x="465" y="779"/>
                  </a:lnTo>
                  <a:lnTo>
                    <a:pt x="419" y="786"/>
                  </a:lnTo>
                  <a:lnTo>
                    <a:pt x="383" y="783"/>
                  </a:lnTo>
                  <a:lnTo>
                    <a:pt x="375" y="794"/>
                  </a:lnTo>
                  <a:lnTo>
                    <a:pt x="389" y="803"/>
                  </a:lnTo>
                  <a:lnTo>
                    <a:pt x="385" y="827"/>
                  </a:lnTo>
                  <a:lnTo>
                    <a:pt x="391" y="873"/>
                  </a:lnTo>
                  <a:lnTo>
                    <a:pt x="373" y="882"/>
                  </a:lnTo>
                  <a:lnTo>
                    <a:pt x="344" y="885"/>
                  </a:lnTo>
                  <a:lnTo>
                    <a:pt x="301" y="869"/>
                  </a:lnTo>
                  <a:lnTo>
                    <a:pt x="292" y="871"/>
                  </a:lnTo>
                  <a:lnTo>
                    <a:pt x="307" y="922"/>
                  </a:lnTo>
                  <a:lnTo>
                    <a:pt x="334" y="943"/>
                  </a:lnTo>
                  <a:lnTo>
                    <a:pt x="363" y="941"/>
                  </a:lnTo>
                  <a:lnTo>
                    <a:pt x="365" y="959"/>
                  </a:lnTo>
                  <a:lnTo>
                    <a:pt x="349" y="961"/>
                  </a:lnTo>
                  <a:lnTo>
                    <a:pt x="328" y="947"/>
                  </a:lnTo>
                  <a:lnTo>
                    <a:pt x="316" y="957"/>
                  </a:lnTo>
                  <a:lnTo>
                    <a:pt x="341" y="970"/>
                  </a:lnTo>
                  <a:lnTo>
                    <a:pt x="324" y="981"/>
                  </a:lnTo>
                  <a:lnTo>
                    <a:pt x="317" y="997"/>
                  </a:lnTo>
                  <a:lnTo>
                    <a:pt x="324" y="1035"/>
                  </a:lnTo>
                  <a:lnTo>
                    <a:pt x="316" y="1043"/>
                  </a:lnTo>
                  <a:lnTo>
                    <a:pt x="320" y="1059"/>
                  </a:lnTo>
                  <a:lnTo>
                    <a:pt x="300" y="1056"/>
                  </a:lnTo>
                  <a:lnTo>
                    <a:pt x="278" y="1069"/>
                  </a:lnTo>
                  <a:lnTo>
                    <a:pt x="264" y="1101"/>
                  </a:lnTo>
                  <a:lnTo>
                    <a:pt x="268" y="1118"/>
                  </a:lnTo>
                  <a:lnTo>
                    <a:pt x="305" y="1149"/>
                  </a:lnTo>
                  <a:lnTo>
                    <a:pt x="333" y="1151"/>
                  </a:lnTo>
                  <a:lnTo>
                    <a:pt x="346" y="1163"/>
                  </a:lnTo>
                  <a:lnTo>
                    <a:pt x="350" y="1190"/>
                  </a:lnTo>
                  <a:lnTo>
                    <a:pt x="317" y="1220"/>
                  </a:lnTo>
                  <a:lnTo>
                    <a:pt x="303" y="1248"/>
                  </a:lnTo>
                  <a:lnTo>
                    <a:pt x="308" y="1274"/>
                  </a:lnTo>
                  <a:lnTo>
                    <a:pt x="275" y="1298"/>
                  </a:lnTo>
                  <a:lnTo>
                    <a:pt x="274" y="1323"/>
                  </a:lnTo>
                  <a:lnTo>
                    <a:pt x="291" y="1353"/>
                  </a:lnTo>
                  <a:lnTo>
                    <a:pt x="321" y="1384"/>
                  </a:lnTo>
                  <a:lnTo>
                    <a:pt x="264" y="1369"/>
                  </a:lnTo>
                  <a:lnTo>
                    <a:pt x="197" y="1368"/>
                  </a:lnTo>
                  <a:lnTo>
                    <a:pt x="173" y="1348"/>
                  </a:lnTo>
                  <a:lnTo>
                    <a:pt x="168" y="1322"/>
                  </a:lnTo>
                  <a:lnTo>
                    <a:pt x="156" y="1307"/>
                  </a:lnTo>
                  <a:lnTo>
                    <a:pt x="136" y="1314"/>
                  </a:lnTo>
                  <a:lnTo>
                    <a:pt x="114" y="1286"/>
                  </a:lnTo>
                  <a:lnTo>
                    <a:pt x="103" y="1262"/>
                  </a:lnTo>
                  <a:lnTo>
                    <a:pt x="126" y="1228"/>
                  </a:lnTo>
                  <a:lnTo>
                    <a:pt x="128" y="1208"/>
                  </a:lnTo>
                  <a:lnTo>
                    <a:pt x="115" y="1187"/>
                  </a:lnTo>
                  <a:lnTo>
                    <a:pt x="117" y="1170"/>
                  </a:lnTo>
                  <a:lnTo>
                    <a:pt x="127" y="1157"/>
                  </a:lnTo>
                  <a:lnTo>
                    <a:pt x="122" y="1141"/>
                  </a:lnTo>
                  <a:lnTo>
                    <a:pt x="127" y="1129"/>
                  </a:lnTo>
                  <a:lnTo>
                    <a:pt x="114" y="1110"/>
                  </a:lnTo>
                  <a:lnTo>
                    <a:pt x="113" y="1091"/>
                  </a:lnTo>
                  <a:lnTo>
                    <a:pt x="121" y="1068"/>
                  </a:lnTo>
                  <a:lnTo>
                    <a:pt x="109" y="1058"/>
                  </a:lnTo>
                  <a:lnTo>
                    <a:pt x="118" y="1047"/>
                  </a:lnTo>
                  <a:lnTo>
                    <a:pt x="115" y="1032"/>
                  </a:lnTo>
                  <a:lnTo>
                    <a:pt x="93" y="1030"/>
                  </a:lnTo>
                  <a:lnTo>
                    <a:pt x="93" y="1010"/>
                  </a:lnTo>
                  <a:lnTo>
                    <a:pt x="78" y="988"/>
                  </a:lnTo>
                  <a:lnTo>
                    <a:pt x="80" y="976"/>
                  </a:lnTo>
                  <a:lnTo>
                    <a:pt x="64" y="968"/>
                  </a:lnTo>
                  <a:lnTo>
                    <a:pt x="56" y="936"/>
                  </a:lnTo>
                  <a:lnTo>
                    <a:pt x="66" y="924"/>
                  </a:lnTo>
                  <a:lnTo>
                    <a:pt x="56" y="907"/>
                  </a:lnTo>
                  <a:lnTo>
                    <a:pt x="44" y="863"/>
                  </a:lnTo>
                  <a:lnTo>
                    <a:pt x="48" y="848"/>
                  </a:lnTo>
                  <a:lnTo>
                    <a:pt x="39" y="816"/>
                  </a:lnTo>
                  <a:lnTo>
                    <a:pt x="45" y="813"/>
                  </a:lnTo>
                  <a:lnTo>
                    <a:pt x="43" y="786"/>
                  </a:lnTo>
                  <a:lnTo>
                    <a:pt x="57" y="775"/>
                  </a:lnTo>
                  <a:lnTo>
                    <a:pt x="47" y="742"/>
                  </a:lnTo>
                  <a:lnTo>
                    <a:pt x="39" y="730"/>
                  </a:lnTo>
                  <a:lnTo>
                    <a:pt x="31" y="673"/>
                  </a:lnTo>
                  <a:lnTo>
                    <a:pt x="49" y="652"/>
                  </a:lnTo>
                  <a:lnTo>
                    <a:pt x="40" y="618"/>
                  </a:lnTo>
                  <a:lnTo>
                    <a:pt x="41" y="592"/>
                  </a:lnTo>
                  <a:lnTo>
                    <a:pt x="52" y="568"/>
                  </a:lnTo>
                  <a:lnTo>
                    <a:pt x="47" y="531"/>
                  </a:lnTo>
                  <a:lnTo>
                    <a:pt x="37" y="524"/>
                  </a:lnTo>
                  <a:lnTo>
                    <a:pt x="24" y="487"/>
                  </a:lnTo>
                  <a:lnTo>
                    <a:pt x="0" y="446"/>
                  </a:lnTo>
                  <a:lnTo>
                    <a:pt x="0" y="426"/>
                  </a:lnTo>
                  <a:lnTo>
                    <a:pt x="7" y="395"/>
                  </a:lnTo>
                  <a:lnTo>
                    <a:pt x="15" y="391"/>
                  </a:lnTo>
                  <a:lnTo>
                    <a:pt x="11" y="363"/>
                  </a:lnTo>
                  <a:lnTo>
                    <a:pt x="3" y="343"/>
                  </a:lnTo>
                  <a:lnTo>
                    <a:pt x="10" y="333"/>
                  </a:lnTo>
                  <a:lnTo>
                    <a:pt x="11" y="301"/>
                  </a:lnTo>
                  <a:lnTo>
                    <a:pt x="25" y="279"/>
                  </a:lnTo>
                  <a:lnTo>
                    <a:pt x="32" y="244"/>
                  </a:lnTo>
                  <a:lnTo>
                    <a:pt x="51" y="238"/>
                  </a:lnTo>
                  <a:lnTo>
                    <a:pt x="37" y="214"/>
                  </a:lnTo>
                  <a:lnTo>
                    <a:pt x="41" y="198"/>
                  </a:lnTo>
                  <a:lnTo>
                    <a:pt x="29" y="168"/>
                  </a:lnTo>
                  <a:lnTo>
                    <a:pt x="36" y="149"/>
                  </a:lnTo>
                  <a:lnTo>
                    <a:pt x="27" y="137"/>
                  </a:lnTo>
                  <a:lnTo>
                    <a:pt x="36" y="118"/>
                  </a:lnTo>
                  <a:lnTo>
                    <a:pt x="68" y="100"/>
                  </a:lnTo>
                  <a:lnTo>
                    <a:pt x="76" y="53"/>
                  </a:lnTo>
                  <a:lnTo>
                    <a:pt x="68" y="45"/>
                  </a:lnTo>
                  <a:lnTo>
                    <a:pt x="82" y="17"/>
                  </a:lnTo>
                  <a:lnTo>
                    <a:pt x="95" y="12"/>
                  </a:lnTo>
                  <a:lnTo>
                    <a:pt x="103" y="0"/>
                  </a:lnTo>
                  <a:lnTo>
                    <a:pt x="118" y="12"/>
                  </a:lnTo>
                  <a:lnTo>
                    <a:pt x="146" y="12"/>
                  </a:lnTo>
                  <a:lnTo>
                    <a:pt x="164" y="18"/>
                  </a:lnTo>
                  <a:lnTo>
                    <a:pt x="176" y="42"/>
                  </a:lnTo>
                  <a:lnTo>
                    <a:pt x="187" y="11"/>
                  </a:lnTo>
                  <a:lnTo>
                    <a:pt x="193" y="8"/>
                  </a:lnTo>
                  <a:lnTo>
                    <a:pt x="230" y="7"/>
                  </a:lnTo>
                  <a:lnTo>
                    <a:pt x="239" y="18"/>
                  </a:lnTo>
                  <a:close/>
                  <a:moveTo>
                    <a:pt x="352" y="1492"/>
                  </a:moveTo>
                  <a:lnTo>
                    <a:pt x="319" y="1397"/>
                  </a:lnTo>
                  <a:lnTo>
                    <a:pt x="336" y="1411"/>
                  </a:lnTo>
                  <a:lnTo>
                    <a:pt x="354" y="1437"/>
                  </a:lnTo>
                  <a:lnTo>
                    <a:pt x="385" y="1458"/>
                  </a:lnTo>
                  <a:lnTo>
                    <a:pt x="462" y="1493"/>
                  </a:lnTo>
                  <a:lnTo>
                    <a:pt x="425" y="1500"/>
                  </a:lnTo>
                  <a:lnTo>
                    <a:pt x="410" y="1496"/>
                  </a:lnTo>
                  <a:lnTo>
                    <a:pt x="352" y="149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8" name="Freeform 37">
              <a:extLst>
                <a:ext uri="{FF2B5EF4-FFF2-40B4-BE49-F238E27FC236}">
                  <a16:creationId xmlns:a16="http://schemas.microsoft.com/office/drawing/2014/main" id="{6071C259-1573-CC58-9916-D6DE112ADDDD}"/>
                </a:ext>
              </a:extLst>
            </p:cNvPr>
            <p:cNvSpPr>
              <a:spLocks/>
            </p:cNvSpPr>
            <p:nvPr userDrawn="1"/>
          </p:nvSpPr>
          <p:spPr bwMode="auto">
            <a:xfrm>
              <a:off x="3836" y="2437"/>
              <a:ext cx="375" cy="426"/>
            </a:xfrm>
            <a:custGeom>
              <a:avLst/>
              <a:gdLst>
                <a:gd name="T0" fmla="*/ 613 w 750"/>
                <a:gd name="T1" fmla="*/ 30 h 851"/>
                <a:gd name="T2" fmla="*/ 650 w 750"/>
                <a:gd name="T3" fmla="*/ 35 h 851"/>
                <a:gd name="T4" fmla="*/ 687 w 750"/>
                <a:gd name="T5" fmla="*/ 33 h 851"/>
                <a:gd name="T6" fmla="*/ 720 w 750"/>
                <a:gd name="T7" fmla="*/ 67 h 851"/>
                <a:gd name="T8" fmla="*/ 729 w 750"/>
                <a:gd name="T9" fmla="*/ 129 h 851"/>
                <a:gd name="T10" fmla="*/ 750 w 750"/>
                <a:gd name="T11" fmla="*/ 147 h 851"/>
                <a:gd name="T12" fmla="*/ 698 w 750"/>
                <a:gd name="T13" fmla="*/ 204 h 851"/>
                <a:gd name="T14" fmla="*/ 689 w 750"/>
                <a:gd name="T15" fmla="*/ 236 h 851"/>
                <a:gd name="T16" fmla="*/ 684 w 750"/>
                <a:gd name="T17" fmla="*/ 305 h 851"/>
                <a:gd name="T18" fmla="*/ 665 w 750"/>
                <a:gd name="T19" fmla="*/ 343 h 851"/>
                <a:gd name="T20" fmla="*/ 661 w 750"/>
                <a:gd name="T21" fmla="*/ 365 h 851"/>
                <a:gd name="T22" fmla="*/ 669 w 750"/>
                <a:gd name="T23" fmla="*/ 419 h 851"/>
                <a:gd name="T24" fmla="*/ 673 w 750"/>
                <a:gd name="T25" fmla="*/ 468 h 851"/>
                <a:gd name="T26" fmla="*/ 679 w 750"/>
                <a:gd name="T27" fmla="*/ 516 h 851"/>
                <a:gd name="T28" fmla="*/ 710 w 750"/>
                <a:gd name="T29" fmla="*/ 569 h 851"/>
                <a:gd name="T30" fmla="*/ 656 w 750"/>
                <a:gd name="T31" fmla="*/ 627 h 851"/>
                <a:gd name="T32" fmla="*/ 634 w 750"/>
                <a:gd name="T33" fmla="*/ 661 h 851"/>
                <a:gd name="T34" fmla="*/ 642 w 750"/>
                <a:gd name="T35" fmla="*/ 727 h 851"/>
                <a:gd name="T36" fmla="*/ 634 w 750"/>
                <a:gd name="T37" fmla="*/ 780 h 851"/>
                <a:gd name="T38" fmla="*/ 669 w 750"/>
                <a:gd name="T39" fmla="*/ 808 h 851"/>
                <a:gd name="T40" fmla="*/ 683 w 750"/>
                <a:gd name="T41" fmla="*/ 851 h 851"/>
                <a:gd name="T42" fmla="*/ 652 w 750"/>
                <a:gd name="T43" fmla="*/ 851 h 851"/>
                <a:gd name="T44" fmla="*/ 597 w 750"/>
                <a:gd name="T45" fmla="*/ 797 h 851"/>
                <a:gd name="T46" fmla="*/ 573 w 750"/>
                <a:gd name="T47" fmla="*/ 784 h 851"/>
                <a:gd name="T48" fmla="*/ 537 w 750"/>
                <a:gd name="T49" fmla="*/ 782 h 851"/>
                <a:gd name="T50" fmla="*/ 506 w 750"/>
                <a:gd name="T51" fmla="*/ 753 h 851"/>
                <a:gd name="T52" fmla="*/ 471 w 750"/>
                <a:gd name="T53" fmla="*/ 746 h 851"/>
                <a:gd name="T54" fmla="*/ 453 w 750"/>
                <a:gd name="T55" fmla="*/ 743 h 851"/>
                <a:gd name="T56" fmla="*/ 393 w 750"/>
                <a:gd name="T57" fmla="*/ 728 h 851"/>
                <a:gd name="T58" fmla="*/ 375 w 750"/>
                <a:gd name="T59" fmla="*/ 673 h 851"/>
                <a:gd name="T60" fmla="*/ 374 w 750"/>
                <a:gd name="T61" fmla="*/ 574 h 851"/>
                <a:gd name="T62" fmla="*/ 325 w 750"/>
                <a:gd name="T63" fmla="*/ 557 h 851"/>
                <a:gd name="T64" fmla="*/ 287 w 750"/>
                <a:gd name="T65" fmla="*/ 566 h 851"/>
                <a:gd name="T66" fmla="*/ 252 w 750"/>
                <a:gd name="T67" fmla="*/ 603 h 851"/>
                <a:gd name="T68" fmla="*/ 193 w 750"/>
                <a:gd name="T69" fmla="*/ 580 h 851"/>
                <a:gd name="T70" fmla="*/ 177 w 750"/>
                <a:gd name="T71" fmla="*/ 525 h 851"/>
                <a:gd name="T72" fmla="*/ 86 w 750"/>
                <a:gd name="T73" fmla="*/ 509 h 851"/>
                <a:gd name="T74" fmla="*/ 8 w 750"/>
                <a:gd name="T75" fmla="*/ 513 h 851"/>
                <a:gd name="T76" fmla="*/ 11 w 750"/>
                <a:gd name="T77" fmla="*/ 500 h 851"/>
                <a:gd name="T78" fmla="*/ 24 w 750"/>
                <a:gd name="T79" fmla="*/ 456 h 851"/>
                <a:gd name="T80" fmla="*/ 48 w 750"/>
                <a:gd name="T81" fmla="*/ 462 h 851"/>
                <a:gd name="T82" fmla="*/ 86 w 750"/>
                <a:gd name="T83" fmla="*/ 462 h 851"/>
                <a:gd name="T84" fmla="*/ 133 w 750"/>
                <a:gd name="T85" fmla="*/ 425 h 851"/>
                <a:gd name="T86" fmla="*/ 155 w 750"/>
                <a:gd name="T87" fmla="*/ 398 h 851"/>
                <a:gd name="T88" fmla="*/ 157 w 750"/>
                <a:gd name="T89" fmla="*/ 340 h 851"/>
                <a:gd name="T90" fmla="*/ 184 w 750"/>
                <a:gd name="T91" fmla="*/ 297 h 851"/>
                <a:gd name="T92" fmla="*/ 218 w 750"/>
                <a:gd name="T93" fmla="*/ 266 h 851"/>
                <a:gd name="T94" fmla="*/ 223 w 750"/>
                <a:gd name="T95" fmla="*/ 231 h 851"/>
                <a:gd name="T96" fmla="*/ 231 w 750"/>
                <a:gd name="T97" fmla="*/ 171 h 851"/>
                <a:gd name="T98" fmla="*/ 247 w 750"/>
                <a:gd name="T99" fmla="*/ 108 h 851"/>
                <a:gd name="T100" fmla="*/ 250 w 750"/>
                <a:gd name="T101" fmla="*/ 47 h 851"/>
                <a:gd name="T102" fmla="*/ 287 w 750"/>
                <a:gd name="T103" fmla="*/ 7 h 851"/>
                <a:gd name="T104" fmla="*/ 316 w 750"/>
                <a:gd name="T105" fmla="*/ 21 h 851"/>
                <a:gd name="T106" fmla="*/ 367 w 750"/>
                <a:gd name="T107" fmla="*/ 47 h 851"/>
                <a:gd name="T108" fmla="*/ 415 w 750"/>
                <a:gd name="T109" fmla="*/ 30 h 851"/>
                <a:gd name="T110" fmla="*/ 477 w 750"/>
                <a:gd name="T111" fmla="*/ 14 h 851"/>
                <a:gd name="T112" fmla="*/ 512 w 750"/>
                <a:gd name="T113" fmla="*/ 11 h 851"/>
                <a:gd name="T114" fmla="*/ 574 w 750"/>
                <a:gd name="T115" fmla="*/ 10 h 851"/>
                <a:gd name="T116" fmla="*/ 597 w 750"/>
                <a:gd name="T117" fmla="*/ 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851">
                  <a:moveTo>
                    <a:pt x="597" y="9"/>
                  </a:moveTo>
                  <a:lnTo>
                    <a:pt x="613" y="30"/>
                  </a:lnTo>
                  <a:lnTo>
                    <a:pt x="628" y="43"/>
                  </a:lnTo>
                  <a:lnTo>
                    <a:pt x="650" y="35"/>
                  </a:lnTo>
                  <a:lnTo>
                    <a:pt x="667" y="40"/>
                  </a:lnTo>
                  <a:lnTo>
                    <a:pt x="687" y="33"/>
                  </a:lnTo>
                  <a:lnTo>
                    <a:pt x="708" y="59"/>
                  </a:lnTo>
                  <a:lnTo>
                    <a:pt x="720" y="67"/>
                  </a:lnTo>
                  <a:lnTo>
                    <a:pt x="733" y="81"/>
                  </a:lnTo>
                  <a:lnTo>
                    <a:pt x="729" y="129"/>
                  </a:lnTo>
                  <a:lnTo>
                    <a:pt x="747" y="138"/>
                  </a:lnTo>
                  <a:lnTo>
                    <a:pt x="750" y="147"/>
                  </a:lnTo>
                  <a:lnTo>
                    <a:pt x="738" y="165"/>
                  </a:lnTo>
                  <a:lnTo>
                    <a:pt x="698" y="204"/>
                  </a:lnTo>
                  <a:lnTo>
                    <a:pt x="698" y="219"/>
                  </a:lnTo>
                  <a:lnTo>
                    <a:pt x="689" y="236"/>
                  </a:lnTo>
                  <a:lnTo>
                    <a:pt x="684" y="286"/>
                  </a:lnTo>
                  <a:lnTo>
                    <a:pt x="684" y="305"/>
                  </a:lnTo>
                  <a:lnTo>
                    <a:pt x="667" y="326"/>
                  </a:lnTo>
                  <a:lnTo>
                    <a:pt x="665" y="343"/>
                  </a:lnTo>
                  <a:lnTo>
                    <a:pt x="656" y="351"/>
                  </a:lnTo>
                  <a:lnTo>
                    <a:pt x="661" y="365"/>
                  </a:lnTo>
                  <a:lnTo>
                    <a:pt x="669" y="380"/>
                  </a:lnTo>
                  <a:lnTo>
                    <a:pt x="669" y="419"/>
                  </a:lnTo>
                  <a:lnTo>
                    <a:pt x="676" y="443"/>
                  </a:lnTo>
                  <a:lnTo>
                    <a:pt x="673" y="468"/>
                  </a:lnTo>
                  <a:lnTo>
                    <a:pt x="683" y="499"/>
                  </a:lnTo>
                  <a:lnTo>
                    <a:pt x="679" y="516"/>
                  </a:lnTo>
                  <a:lnTo>
                    <a:pt x="687" y="542"/>
                  </a:lnTo>
                  <a:lnTo>
                    <a:pt x="710" y="569"/>
                  </a:lnTo>
                  <a:lnTo>
                    <a:pt x="726" y="615"/>
                  </a:lnTo>
                  <a:lnTo>
                    <a:pt x="656" y="627"/>
                  </a:lnTo>
                  <a:lnTo>
                    <a:pt x="654" y="637"/>
                  </a:lnTo>
                  <a:lnTo>
                    <a:pt x="634" y="661"/>
                  </a:lnTo>
                  <a:lnTo>
                    <a:pt x="642" y="689"/>
                  </a:lnTo>
                  <a:lnTo>
                    <a:pt x="642" y="727"/>
                  </a:lnTo>
                  <a:lnTo>
                    <a:pt x="630" y="764"/>
                  </a:lnTo>
                  <a:lnTo>
                    <a:pt x="634" y="780"/>
                  </a:lnTo>
                  <a:lnTo>
                    <a:pt x="656" y="804"/>
                  </a:lnTo>
                  <a:lnTo>
                    <a:pt x="669" y="808"/>
                  </a:lnTo>
                  <a:lnTo>
                    <a:pt x="685" y="796"/>
                  </a:lnTo>
                  <a:lnTo>
                    <a:pt x="683" y="851"/>
                  </a:lnTo>
                  <a:lnTo>
                    <a:pt x="673" y="845"/>
                  </a:lnTo>
                  <a:lnTo>
                    <a:pt x="652" y="851"/>
                  </a:lnTo>
                  <a:lnTo>
                    <a:pt x="628" y="810"/>
                  </a:lnTo>
                  <a:lnTo>
                    <a:pt x="597" y="797"/>
                  </a:lnTo>
                  <a:lnTo>
                    <a:pt x="578" y="771"/>
                  </a:lnTo>
                  <a:lnTo>
                    <a:pt x="573" y="784"/>
                  </a:lnTo>
                  <a:lnTo>
                    <a:pt x="560" y="786"/>
                  </a:lnTo>
                  <a:lnTo>
                    <a:pt x="537" y="782"/>
                  </a:lnTo>
                  <a:lnTo>
                    <a:pt x="511" y="771"/>
                  </a:lnTo>
                  <a:lnTo>
                    <a:pt x="506" y="753"/>
                  </a:lnTo>
                  <a:lnTo>
                    <a:pt x="479" y="763"/>
                  </a:lnTo>
                  <a:lnTo>
                    <a:pt x="471" y="746"/>
                  </a:lnTo>
                  <a:lnTo>
                    <a:pt x="458" y="736"/>
                  </a:lnTo>
                  <a:lnTo>
                    <a:pt x="453" y="743"/>
                  </a:lnTo>
                  <a:lnTo>
                    <a:pt x="403" y="746"/>
                  </a:lnTo>
                  <a:lnTo>
                    <a:pt x="393" y="728"/>
                  </a:lnTo>
                  <a:lnTo>
                    <a:pt x="390" y="698"/>
                  </a:lnTo>
                  <a:lnTo>
                    <a:pt x="375" y="673"/>
                  </a:lnTo>
                  <a:lnTo>
                    <a:pt x="379" y="637"/>
                  </a:lnTo>
                  <a:lnTo>
                    <a:pt x="374" y="574"/>
                  </a:lnTo>
                  <a:lnTo>
                    <a:pt x="329" y="573"/>
                  </a:lnTo>
                  <a:lnTo>
                    <a:pt x="325" y="557"/>
                  </a:lnTo>
                  <a:lnTo>
                    <a:pt x="300" y="559"/>
                  </a:lnTo>
                  <a:lnTo>
                    <a:pt x="287" y="566"/>
                  </a:lnTo>
                  <a:lnTo>
                    <a:pt x="279" y="604"/>
                  </a:lnTo>
                  <a:lnTo>
                    <a:pt x="252" y="603"/>
                  </a:lnTo>
                  <a:lnTo>
                    <a:pt x="207" y="610"/>
                  </a:lnTo>
                  <a:lnTo>
                    <a:pt x="193" y="580"/>
                  </a:lnTo>
                  <a:lnTo>
                    <a:pt x="176" y="536"/>
                  </a:lnTo>
                  <a:lnTo>
                    <a:pt x="177" y="525"/>
                  </a:lnTo>
                  <a:lnTo>
                    <a:pt x="161" y="508"/>
                  </a:lnTo>
                  <a:lnTo>
                    <a:pt x="86" y="509"/>
                  </a:lnTo>
                  <a:lnTo>
                    <a:pt x="33" y="508"/>
                  </a:lnTo>
                  <a:lnTo>
                    <a:pt x="8" y="513"/>
                  </a:lnTo>
                  <a:lnTo>
                    <a:pt x="0" y="504"/>
                  </a:lnTo>
                  <a:lnTo>
                    <a:pt x="11" y="500"/>
                  </a:lnTo>
                  <a:lnTo>
                    <a:pt x="12" y="476"/>
                  </a:lnTo>
                  <a:lnTo>
                    <a:pt x="24" y="456"/>
                  </a:lnTo>
                  <a:lnTo>
                    <a:pt x="33" y="452"/>
                  </a:lnTo>
                  <a:lnTo>
                    <a:pt x="48" y="462"/>
                  </a:lnTo>
                  <a:lnTo>
                    <a:pt x="85" y="437"/>
                  </a:lnTo>
                  <a:lnTo>
                    <a:pt x="86" y="462"/>
                  </a:lnTo>
                  <a:lnTo>
                    <a:pt x="100" y="462"/>
                  </a:lnTo>
                  <a:lnTo>
                    <a:pt x="133" y="425"/>
                  </a:lnTo>
                  <a:lnTo>
                    <a:pt x="144" y="421"/>
                  </a:lnTo>
                  <a:lnTo>
                    <a:pt x="155" y="398"/>
                  </a:lnTo>
                  <a:lnTo>
                    <a:pt x="157" y="378"/>
                  </a:lnTo>
                  <a:lnTo>
                    <a:pt x="157" y="340"/>
                  </a:lnTo>
                  <a:lnTo>
                    <a:pt x="170" y="324"/>
                  </a:lnTo>
                  <a:lnTo>
                    <a:pt x="184" y="297"/>
                  </a:lnTo>
                  <a:lnTo>
                    <a:pt x="199" y="286"/>
                  </a:lnTo>
                  <a:lnTo>
                    <a:pt x="218" y="266"/>
                  </a:lnTo>
                  <a:lnTo>
                    <a:pt x="218" y="253"/>
                  </a:lnTo>
                  <a:lnTo>
                    <a:pt x="223" y="231"/>
                  </a:lnTo>
                  <a:lnTo>
                    <a:pt x="225" y="190"/>
                  </a:lnTo>
                  <a:lnTo>
                    <a:pt x="231" y="171"/>
                  </a:lnTo>
                  <a:lnTo>
                    <a:pt x="231" y="149"/>
                  </a:lnTo>
                  <a:lnTo>
                    <a:pt x="247" y="108"/>
                  </a:lnTo>
                  <a:lnTo>
                    <a:pt x="252" y="83"/>
                  </a:lnTo>
                  <a:lnTo>
                    <a:pt x="250" y="47"/>
                  </a:lnTo>
                  <a:lnTo>
                    <a:pt x="269" y="18"/>
                  </a:lnTo>
                  <a:lnTo>
                    <a:pt x="287" y="7"/>
                  </a:lnTo>
                  <a:lnTo>
                    <a:pt x="298" y="9"/>
                  </a:lnTo>
                  <a:lnTo>
                    <a:pt x="316" y="21"/>
                  </a:lnTo>
                  <a:lnTo>
                    <a:pt x="329" y="38"/>
                  </a:lnTo>
                  <a:lnTo>
                    <a:pt x="367" y="47"/>
                  </a:lnTo>
                  <a:lnTo>
                    <a:pt x="401" y="52"/>
                  </a:lnTo>
                  <a:lnTo>
                    <a:pt x="415" y="30"/>
                  </a:lnTo>
                  <a:lnTo>
                    <a:pt x="441" y="29"/>
                  </a:lnTo>
                  <a:lnTo>
                    <a:pt x="477" y="14"/>
                  </a:lnTo>
                  <a:lnTo>
                    <a:pt x="494" y="17"/>
                  </a:lnTo>
                  <a:lnTo>
                    <a:pt x="512" y="11"/>
                  </a:lnTo>
                  <a:lnTo>
                    <a:pt x="523" y="0"/>
                  </a:lnTo>
                  <a:lnTo>
                    <a:pt x="574" y="10"/>
                  </a:lnTo>
                  <a:lnTo>
                    <a:pt x="586" y="5"/>
                  </a:lnTo>
                  <a:lnTo>
                    <a:pt x="597"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29" name="Freeform 38">
              <a:extLst>
                <a:ext uri="{FF2B5EF4-FFF2-40B4-BE49-F238E27FC236}">
                  <a16:creationId xmlns:a16="http://schemas.microsoft.com/office/drawing/2014/main" id="{4D553E63-BAD8-2CA4-3D39-722FC7109E4F}"/>
                </a:ext>
              </a:extLst>
            </p:cNvPr>
            <p:cNvSpPr>
              <a:spLocks/>
            </p:cNvSpPr>
            <p:nvPr userDrawn="1"/>
          </p:nvSpPr>
          <p:spPr bwMode="auto">
            <a:xfrm>
              <a:off x="3674" y="984"/>
              <a:ext cx="381" cy="262"/>
            </a:xfrm>
            <a:custGeom>
              <a:avLst/>
              <a:gdLst>
                <a:gd name="T0" fmla="*/ 709 w 760"/>
                <a:gd name="T1" fmla="*/ 79 h 524"/>
                <a:gd name="T2" fmla="*/ 669 w 760"/>
                <a:gd name="T3" fmla="*/ 40 h 524"/>
                <a:gd name="T4" fmla="*/ 616 w 760"/>
                <a:gd name="T5" fmla="*/ 56 h 524"/>
                <a:gd name="T6" fmla="*/ 591 w 760"/>
                <a:gd name="T7" fmla="*/ 97 h 524"/>
                <a:gd name="T8" fmla="*/ 514 w 760"/>
                <a:gd name="T9" fmla="*/ 91 h 524"/>
                <a:gd name="T10" fmla="*/ 459 w 760"/>
                <a:gd name="T11" fmla="*/ 79 h 524"/>
                <a:gd name="T12" fmla="*/ 394 w 760"/>
                <a:gd name="T13" fmla="*/ 98 h 524"/>
                <a:gd name="T14" fmla="*/ 365 w 760"/>
                <a:gd name="T15" fmla="*/ 115 h 524"/>
                <a:gd name="T16" fmla="*/ 342 w 760"/>
                <a:gd name="T17" fmla="*/ 156 h 524"/>
                <a:gd name="T18" fmla="*/ 289 w 760"/>
                <a:gd name="T19" fmla="*/ 193 h 524"/>
                <a:gd name="T20" fmla="*/ 266 w 760"/>
                <a:gd name="T21" fmla="*/ 255 h 524"/>
                <a:gd name="T22" fmla="*/ 278 w 760"/>
                <a:gd name="T23" fmla="*/ 277 h 524"/>
                <a:gd name="T24" fmla="*/ 220 w 760"/>
                <a:gd name="T25" fmla="*/ 307 h 524"/>
                <a:gd name="T26" fmla="*/ 232 w 760"/>
                <a:gd name="T27" fmla="*/ 347 h 524"/>
                <a:gd name="T28" fmla="*/ 253 w 760"/>
                <a:gd name="T29" fmla="*/ 386 h 524"/>
                <a:gd name="T30" fmla="*/ 247 w 760"/>
                <a:gd name="T31" fmla="*/ 423 h 524"/>
                <a:gd name="T32" fmla="*/ 220 w 760"/>
                <a:gd name="T33" fmla="*/ 458 h 524"/>
                <a:gd name="T34" fmla="*/ 212 w 760"/>
                <a:gd name="T35" fmla="*/ 482 h 524"/>
                <a:gd name="T36" fmla="*/ 155 w 760"/>
                <a:gd name="T37" fmla="*/ 486 h 524"/>
                <a:gd name="T38" fmla="*/ 72 w 760"/>
                <a:gd name="T39" fmla="*/ 524 h 524"/>
                <a:gd name="T40" fmla="*/ 31 w 760"/>
                <a:gd name="T41" fmla="*/ 469 h 524"/>
                <a:gd name="T42" fmla="*/ 10 w 760"/>
                <a:gd name="T43" fmla="*/ 419 h 524"/>
                <a:gd name="T44" fmla="*/ 0 w 760"/>
                <a:gd name="T45" fmla="*/ 371 h 524"/>
                <a:gd name="T46" fmla="*/ 43 w 760"/>
                <a:gd name="T47" fmla="*/ 334 h 524"/>
                <a:gd name="T48" fmla="*/ 63 w 760"/>
                <a:gd name="T49" fmla="*/ 321 h 524"/>
                <a:gd name="T50" fmla="*/ 105 w 760"/>
                <a:gd name="T51" fmla="*/ 297 h 524"/>
                <a:gd name="T52" fmla="*/ 146 w 760"/>
                <a:gd name="T53" fmla="*/ 284 h 524"/>
                <a:gd name="T54" fmla="*/ 219 w 760"/>
                <a:gd name="T55" fmla="*/ 231 h 524"/>
                <a:gd name="T56" fmla="*/ 241 w 760"/>
                <a:gd name="T57" fmla="*/ 197 h 524"/>
                <a:gd name="T58" fmla="*/ 290 w 760"/>
                <a:gd name="T59" fmla="*/ 139 h 524"/>
                <a:gd name="T60" fmla="*/ 327 w 760"/>
                <a:gd name="T61" fmla="*/ 111 h 524"/>
                <a:gd name="T62" fmla="*/ 384 w 760"/>
                <a:gd name="T63" fmla="*/ 74 h 524"/>
                <a:gd name="T64" fmla="*/ 438 w 760"/>
                <a:gd name="T65" fmla="*/ 46 h 524"/>
                <a:gd name="T66" fmla="*/ 476 w 760"/>
                <a:gd name="T67" fmla="*/ 36 h 524"/>
                <a:gd name="T68" fmla="*/ 525 w 760"/>
                <a:gd name="T69" fmla="*/ 39 h 524"/>
                <a:gd name="T70" fmla="*/ 566 w 760"/>
                <a:gd name="T71" fmla="*/ 4 h 524"/>
                <a:gd name="T72" fmla="*/ 652 w 760"/>
                <a:gd name="T73" fmla="*/ 0 h 524"/>
                <a:gd name="T74" fmla="*/ 757 w 760"/>
                <a:gd name="T75" fmla="*/ 32 h 524"/>
                <a:gd name="T76" fmla="*/ 728 w 760"/>
                <a:gd name="T77" fmla="*/ 5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0" h="524">
                  <a:moveTo>
                    <a:pt x="760" y="50"/>
                  </a:moveTo>
                  <a:lnTo>
                    <a:pt x="709" y="79"/>
                  </a:lnTo>
                  <a:lnTo>
                    <a:pt x="709" y="54"/>
                  </a:lnTo>
                  <a:lnTo>
                    <a:pt x="669" y="40"/>
                  </a:lnTo>
                  <a:lnTo>
                    <a:pt x="629" y="45"/>
                  </a:lnTo>
                  <a:lnTo>
                    <a:pt x="616" y="56"/>
                  </a:lnTo>
                  <a:lnTo>
                    <a:pt x="614" y="81"/>
                  </a:lnTo>
                  <a:lnTo>
                    <a:pt x="591" y="97"/>
                  </a:lnTo>
                  <a:lnTo>
                    <a:pt x="557" y="89"/>
                  </a:lnTo>
                  <a:lnTo>
                    <a:pt x="514" y="91"/>
                  </a:lnTo>
                  <a:lnTo>
                    <a:pt x="488" y="70"/>
                  </a:lnTo>
                  <a:lnTo>
                    <a:pt x="459" y="79"/>
                  </a:lnTo>
                  <a:lnTo>
                    <a:pt x="443" y="106"/>
                  </a:lnTo>
                  <a:lnTo>
                    <a:pt x="394" y="98"/>
                  </a:lnTo>
                  <a:lnTo>
                    <a:pt x="384" y="120"/>
                  </a:lnTo>
                  <a:lnTo>
                    <a:pt x="365" y="115"/>
                  </a:lnTo>
                  <a:lnTo>
                    <a:pt x="332" y="141"/>
                  </a:lnTo>
                  <a:lnTo>
                    <a:pt x="342" y="156"/>
                  </a:lnTo>
                  <a:lnTo>
                    <a:pt x="314" y="178"/>
                  </a:lnTo>
                  <a:lnTo>
                    <a:pt x="289" y="193"/>
                  </a:lnTo>
                  <a:lnTo>
                    <a:pt x="290" y="226"/>
                  </a:lnTo>
                  <a:lnTo>
                    <a:pt x="266" y="255"/>
                  </a:lnTo>
                  <a:lnTo>
                    <a:pt x="281" y="259"/>
                  </a:lnTo>
                  <a:lnTo>
                    <a:pt x="278" y="277"/>
                  </a:lnTo>
                  <a:lnTo>
                    <a:pt x="239" y="280"/>
                  </a:lnTo>
                  <a:lnTo>
                    <a:pt x="220" y="307"/>
                  </a:lnTo>
                  <a:lnTo>
                    <a:pt x="227" y="318"/>
                  </a:lnTo>
                  <a:lnTo>
                    <a:pt x="232" y="347"/>
                  </a:lnTo>
                  <a:lnTo>
                    <a:pt x="229" y="371"/>
                  </a:lnTo>
                  <a:lnTo>
                    <a:pt x="253" y="386"/>
                  </a:lnTo>
                  <a:lnTo>
                    <a:pt x="236" y="400"/>
                  </a:lnTo>
                  <a:lnTo>
                    <a:pt x="247" y="423"/>
                  </a:lnTo>
                  <a:lnTo>
                    <a:pt x="245" y="437"/>
                  </a:lnTo>
                  <a:lnTo>
                    <a:pt x="220" y="458"/>
                  </a:lnTo>
                  <a:lnTo>
                    <a:pt x="225" y="472"/>
                  </a:lnTo>
                  <a:lnTo>
                    <a:pt x="212" y="482"/>
                  </a:lnTo>
                  <a:lnTo>
                    <a:pt x="194" y="476"/>
                  </a:lnTo>
                  <a:lnTo>
                    <a:pt x="155" y="486"/>
                  </a:lnTo>
                  <a:lnTo>
                    <a:pt x="109" y="519"/>
                  </a:lnTo>
                  <a:lnTo>
                    <a:pt x="72" y="524"/>
                  </a:lnTo>
                  <a:lnTo>
                    <a:pt x="29" y="503"/>
                  </a:lnTo>
                  <a:lnTo>
                    <a:pt x="31" y="469"/>
                  </a:lnTo>
                  <a:lnTo>
                    <a:pt x="9" y="474"/>
                  </a:lnTo>
                  <a:lnTo>
                    <a:pt x="10" y="419"/>
                  </a:lnTo>
                  <a:lnTo>
                    <a:pt x="5" y="412"/>
                  </a:lnTo>
                  <a:lnTo>
                    <a:pt x="0" y="371"/>
                  </a:lnTo>
                  <a:lnTo>
                    <a:pt x="18" y="346"/>
                  </a:lnTo>
                  <a:lnTo>
                    <a:pt x="43" y="334"/>
                  </a:lnTo>
                  <a:lnTo>
                    <a:pt x="72" y="334"/>
                  </a:lnTo>
                  <a:lnTo>
                    <a:pt x="63" y="321"/>
                  </a:lnTo>
                  <a:lnTo>
                    <a:pt x="97" y="314"/>
                  </a:lnTo>
                  <a:lnTo>
                    <a:pt x="105" y="297"/>
                  </a:lnTo>
                  <a:lnTo>
                    <a:pt x="146" y="293"/>
                  </a:lnTo>
                  <a:lnTo>
                    <a:pt x="146" y="284"/>
                  </a:lnTo>
                  <a:lnTo>
                    <a:pt x="195" y="242"/>
                  </a:lnTo>
                  <a:lnTo>
                    <a:pt x="219" y="231"/>
                  </a:lnTo>
                  <a:lnTo>
                    <a:pt x="221" y="215"/>
                  </a:lnTo>
                  <a:lnTo>
                    <a:pt x="241" y="197"/>
                  </a:lnTo>
                  <a:lnTo>
                    <a:pt x="243" y="177"/>
                  </a:lnTo>
                  <a:lnTo>
                    <a:pt x="290" y="139"/>
                  </a:lnTo>
                  <a:lnTo>
                    <a:pt x="290" y="127"/>
                  </a:lnTo>
                  <a:lnTo>
                    <a:pt x="327" y="111"/>
                  </a:lnTo>
                  <a:lnTo>
                    <a:pt x="343" y="95"/>
                  </a:lnTo>
                  <a:lnTo>
                    <a:pt x="384" y="74"/>
                  </a:lnTo>
                  <a:lnTo>
                    <a:pt x="388" y="62"/>
                  </a:lnTo>
                  <a:lnTo>
                    <a:pt x="438" y="46"/>
                  </a:lnTo>
                  <a:lnTo>
                    <a:pt x="471" y="46"/>
                  </a:lnTo>
                  <a:lnTo>
                    <a:pt x="476" y="36"/>
                  </a:lnTo>
                  <a:lnTo>
                    <a:pt x="513" y="28"/>
                  </a:lnTo>
                  <a:lnTo>
                    <a:pt x="525" y="39"/>
                  </a:lnTo>
                  <a:lnTo>
                    <a:pt x="562" y="15"/>
                  </a:lnTo>
                  <a:lnTo>
                    <a:pt x="566" y="4"/>
                  </a:lnTo>
                  <a:lnTo>
                    <a:pt x="600" y="9"/>
                  </a:lnTo>
                  <a:lnTo>
                    <a:pt x="652" y="0"/>
                  </a:lnTo>
                  <a:lnTo>
                    <a:pt x="698" y="9"/>
                  </a:lnTo>
                  <a:lnTo>
                    <a:pt x="757" y="32"/>
                  </a:lnTo>
                  <a:lnTo>
                    <a:pt x="720" y="42"/>
                  </a:lnTo>
                  <a:lnTo>
                    <a:pt x="728" y="53"/>
                  </a:lnTo>
                  <a:lnTo>
                    <a:pt x="760" y="5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0" name="Freeform 39">
              <a:extLst>
                <a:ext uri="{FF2B5EF4-FFF2-40B4-BE49-F238E27FC236}">
                  <a16:creationId xmlns:a16="http://schemas.microsoft.com/office/drawing/2014/main" id="{F275BD92-C131-F199-C5F8-9FEF3C0600E7}"/>
                </a:ext>
              </a:extLst>
            </p:cNvPr>
            <p:cNvSpPr>
              <a:spLocks/>
            </p:cNvSpPr>
            <p:nvPr userDrawn="1"/>
          </p:nvSpPr>
          <p:spPr bwMode="auto">
            <a:xfrm>
              <a:off x="5118" y="1374"/>
              <a:ext cx="583" cy="232"/>
            </a:xfrm>
            <a:custGeom>
              <a:avLst/>
              <a:gdLst>
                <a:gd name="T0" fmla="*/ 990 w 1167"/>
                <a:gd name="T1" fmla="*/ 182 h 464"/>
                <a:gd name="T2" fmla="*/ 1033 w 1167"/>
                <a:gd name="T3" fmla="*/ 184 h 464"/>
                <a:gd name="T4" fmla="*/ 1066 w 1167"/>
                <a:gd name="T5" fmla="*/ 179 h 464"/>
                <a:gd name="T6" fmla="*/ 1154 w 1167"/>
                <a:gd name="T7" fmla="*/ 216 h 464"/>
                <a:gd name="T8" fmla="*/ 1165 w 1167"/>
                <a:gd name="T9" fmla="*/ 241 h 464"/>
                <a:gd name="T10" fmla="*/ 1088 w 1167"/>
                <a:gd name="T11" fmla="*/ 252 h 464"/>
                <a:gd name="T12" fmla="*/ 1061 w 1167"/>
                <a:gd name="T13" fmla="*/ 277 h 464"/>
                <a:gd name="T14" fmla="*/ 1010 w 1167"/>
                <a:gd name="T15" fmla="*/ 297 h 464"/>
                <a:gd name="T16" fmla="*/ 990 w 1167"/>
                <a:gd name="T17" fmla="*/ 324 h 464"/>
                <a:gd name="T18" fmla="*/ 920 w 1167"/>
                <a:gd name="T19" fmla="*/ 341 h 464"/>
                <a:gd name="T20" fmla="*/ 925 w 1167"/>
                <a:gd name="T21" fmla="*/ 388 h 464"/>
                <a:gd name="T22" fmla="*/ 887 w 1167"/>
                <a:gd name="T23" fmla="*/ 427 h 464"/>
                <a:gd name="T24" fmla="*/ 793 w 1167"/>
                <a:gd name="T25" fmla="*/ 435 h 464"/>
                <a:gd name="T26" fmla="*/ 723 w 1167"/>
                <a:gd name="T27" fmla="*/ 464 h 464"/>
                <a:gd name="T28" fmla="*/ 693 w 1167"/>
                <a:gd name="T29" fmla="*/ 459 h 464"/>
                <a:gd name="T30" fmla="*/ 623 w 1167"/>
                <a:gd name="T31" fmla="*/ 438 h 464"/>
                <a:gd name="T32" fmla="*/ 542 w 1167"/>
                <a:gd name="T33" fmla="*/ 418 h 464"/>
                <a:gd name="T34" fmla="*/ 441 w 1167"/>
                <a:gd name="T35" fmla="*/ 413 h 464"/>
                <a:gd name="T36" fmla="*/ 388 w 1167"/>
                <a:gd name="T37" fmla="*/ 394 h 464"/>
                <a:gd name="T38" fmla="*/ 326 w 1167"/>
                <a:gd name="T39" fmla="*/ 341 h 464"/>
                <a:gd name="T40" fmla="*/ 247 w 1167"/>
                <a:gd name="T41" fmla="*/ 311 h 464"/>
                <a:gd name="T42" fmla="*/ 175 w 1167"/>
                <a:gd name="T43" fmla="*/ 305 h 464"/>
                <a:gd name="T44" fmla="*/ 166 w 1167"/>
                <a:gd name="T45" fmla="*/ 266 h 464"/>
                <a:gd name="T46" fmla="*/ 145 w 1167"/>
                <a:gd name="T47" fmla="*/ 225 h 464"/>
                <a:gd name="T48" fmla="*/ 113 w 1167"/>
                <a:gd name="T49" fmla="*/ 194 h 464"/>
                <a:gd name="T50" fmla="*/ 63 w 1167"/>
                <a:gd name="T51" fmla="*/ 179 h 464"/>
                <a:gd name="T52" fmla="*/ 17 w 1167"/>
                <a:gd name="T53" fmla="*/ 154 h 464"/>
                <a:gd name="T54" fmla="*/ 8 w 1167"/>
                <a:gd name="T55" fmla="*/ 114 h 464"/>
                <a:gd name="T56" fmla="*/ 54 w 1167"/>
                <a:gd name="T57" fmla="*/ 103 h 464"/>
                <a:gd name="T58" fmla="*/ 109 w 1167"/>
                <a:gd name="T59" fmla="*/ 59 h 464"/>
                <a:gd name="T60" fmla="*/ 219 w 1167"/>
                <a:gd name="T61" fmla="*/ 89 h 464"/>
                <a:gd name="T62" fmla="*/ 262 w 1167"/>
                <a:gd name="T63" fmla="*/ 89 h 464"/>
                <a:gd name="T64" fmla="*/ 315 w 1167"/>
                <a:gd name="T65" fmla="*/ 103 h 464"/>
                <a:gd name="T66" fmla="*/ 335 w 1167"/>
                <a:gd name="T67" fmla="*/ 67 h 464"/>
                <a:gd name="T68" fmla="*/ 307 w 1167"/>
                <a:gd name="T69" fmla="*/ 31 h 464"/>
                <a:gd name="T70" fmla="*/ 385 w 1167"/>
                <a:gd name="T71" fmla="*/ 14 h 464"/>
                <a:gd name="T72" fmla="*/ 450 w 1167"/>
                <a:gd name="T73" fmla="*/ 31 h 464"/>
                <a:gd name="T74" fmla="*/ 490 w 1167"/>
                <a:gd name="T75" fmla="*/ 73 h 464"/>
                <a:gd name="T76" fmla="*/ 581 w 1167"/>
                <a:gd name="T77" fmla="*/ 70 h 464"/>
                <a:gd name="T78" fmla="*/ 631 w 1167"/>
                <a:gd name="T79" fmla="*/ 76 h 464"/>
                <a:gd name="T80" fmla="*/ 681 w 1167"/>
                <a:gd name="T81" fmla="*/ 93 h 464"/>
                <a:gd name="T82" fmla="*/ 718 w 1167"/>
                <a:gd name="T83" fmla="*/ 120 h 464"/>
                <a:gd name="T84" fmla="*/ 776 w 1167"/>
                <a:gd name="T85" fmla="*/ 126 h 464"/>
                <a:gd name="T86" fmla="*/ 812 w 1167"/>
                <a:gd name="T87" fmla="*/ 118 h 464"/>
                <a:gd name="T88" fmla="*/ 864 w 1167"/>
                <a:gd name="T89" fmla="*/ 99 h 464"/>
                <a:gd name="T90" fmla="*/ 909 w 1167"/>
                <a:gd name="T91" fmla="*/ 80 h 464"/>
                <a:gd name="T92" fmla="*/ 962 w 1167"/>
                <a:gd name="T93" fmla="*/ 8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7" h="464">
                  <a:moveTo>
                    <a:pt x="986" y="97"/>
                  </a:moveTo>
                  <a:lnTo>
                    <a:pt x="990" y="182"/>
                  </a:lnTo>
                  <a:lnTo>
                    <a:pt x="1007" y="192"/>
                  </a:lnTo>
                  <a:lnTo>
                    <a:pt x="1033" y="184"/>
                  </a:lnTo>
                  <a:lnTo>
                    <a:pt x="1060" y="194"/>
                  </a:lnTo>
                  <a:lnTo>
                    <a:pt x="1066" y="179"/>
                  </a:lnTo>
                  <a:lnTo>
                    <a:pt x="1091" y="179"/>
                  </a:lnTo>
                  <a:lnTo>
                    <a:pt x="1154" y="216"/>
                  </a:lnTo>
                  <a:lnTo>
                    <a:pt x="1167" y="229"/>
                  </a:lnTo>
                  <a:lnTo>
                    <a:pt x="1165" y="241"/>
                  </a:lnTo>
                  <a:lnTo>
                    <a:pt x="1114" y="236"/>
                  </a:lnTo>
                  <a:lnTo>
                    <a:pt x="1088" y="252"/>
                  </a:lnTo>
                  <a:lnTo>
                    <a:pt x="1062" y="254"/>
                  </a:lnTo>
                  <a:lnTo>
                    <a:pt x="1061" y="277"/>
                  </a:lnTo>
                  <a:lnTo>
                    <a:pt x="1049" y="293"/>
                  </a:lnTo>
                  <a:lnTo>
                    <a:pt x="1010" y="297"/>
                  </a:lnTo>
                  <a:lnTo>
                    <a:pt x="1002" y="315"/>
                  </a:lnTo>
                  <a:lnTo>
                    <a:pt x="990" y="324"/>
                  </a:lnTo>
                  <a:lnTo>
                    <a:pt x="923" y="310"/>
                  </a:lnTo>
                  <a:lnTo>
                    <a:pt x="920" y="341"/>
                  </a:lnTo>
                  <a:lnTo>
                    <a:pt x="952" y="371"/>
                  </a:lnTo>
                  <a:lnTo>
                    <a:pt x="925" y="388"/>
                  </a:lnTo>
                  <a:lnTo>
                    <a:pt x="915" y="413"/>
                  </a:lnTo>
                  <a:lnTo>
                    <a:pt x="887" y="427"/>
                  </a:lnTo>
                  <a:lnTo>
                    <a:pt x="841" y="429"/>
                  </a:lnTo>
                  <a:lnTo>
                    <a:pt x="793" y="435"/>
                  </a:lnTo>
                  <a:lnTo>
                    <a:pt x="747" y="460"/>
                  </a:lnTo>
                  <a:lnTo>
                    <a:pt x="723" y="464"/>
                  </a:lnTo>
                  <a:lnTo>
                    <a:pt x="719" y="454"/>
                  </a:lnTo>
                  <a:lnTo>
                    <a:pt x="693" y="459"/>
                  </a:lnTo>
                  <a:lnTo>
                    <a:pt x="665" y="448"/>
                  </a:lnTo>
                  <a:lnTo>
                    <a:pt x="623" y="438"/>
                  </a:lnTo>
                  <a:lnTo>
                    <a:pt x="608" y="427"/>
                  </a:lnTo>
                  <a:lnTo>
                    <a:pt x="542" y="418"/>
                  </a:lnTo>
                  <a:lnTo>
                    <a:pt x="526" y="422"/>
                  </a:lnTo>
                  <a:lnTo>
                    <a:pt x="441" y="413"/>
                  </a:lnTo>
                  <a:lnTo>
                    <a:pt x="413" y="415"/>
                  </a:lnTo>
                  <a:lnTo>
                    <a:pt x="388" y="394"/>
                  </a:lnTo>
                  <a:lnTo>
                    <a:pt x="350" y="345"/>
                  </a:lnTo>
                  <a:lnTo>
                    <a:pt x="326" y="341"/>
                  </a:lnTo>
                  <a:lnTo>
                    <a:pt x="280" y="318"/>
                  </a:lnTo>
                  <a:lnTo>
                    <a:pt x="247" y="311"/>
                  </a:lnTo>
                  <a:lnTo>
                    <a:pt x="203" y="310"/>
                  </a:lnTo>
                  <a:lnTo>
                    <a:pt x="175" y="305"/>
                  </a:lnTo>
                  <a:lnTo>
                    <a:pt x="162" y="289"/>
                  </a:lnTo>
                  <a:lnTo>
                    <a:pt x="166" y="266"/>
                  </a:lnTo>
                  <a:lnTo>
                    <a:pt x="158" y="244"/>
                  </a:lnTo>
                  <a:lnTo>
                    <a:pt x="145" y="225"/>
                  </a:lnTo>
                  <a:lnTo>
                    <a:pt x="126" y="211"/>
                  </a:lnTo>
                  <a:lnTo>
                    <a:pt x="113" y="194"/>
                  </a:lnTo>
                  <a:lnTo>
                    <a:pt x="82" y="179"/>
                  </a:lnTo>
                  <a:lnTo>
                    <a:pt x="63" y="179"/>
                  </a:lnTo>
                  <a:lnTo>
                    <a:pt x="38" y="162"/>
                  </a:lnTo>
                  <a:lnTo>
                    <a:pt x="17" y="154"/>
                  </a:lnTo>
                  <a:lnTo>
                    <a:pt x="0" y="128"/>
                  </a:lnTo>
                  <a:lnTo>
                    <a:pt x="8" y="114"/>
                  </a:lnTo>
                  <a:lnTo>
                    <a:pt x="30" y="114"/>
                  </a:lnTo>
                  <a:lnTo>
                    <a:pt x="54" y="103"/>
                  </a:lnTo>
                  <a:lnTo>
                    <a:pt x="50" y="95"/>
                  </a:lnTo>
                  <a:lnTo>
                    <a:pt x="109" y="59"/>
                  </a:lnTo>
                  <a:lnTo>
                    <a:pt x="196" y="66"/>
                  </a:lnTo>
                  <a:lnTo>
                    <a:pt x="219" y="89"/>
                  </a:lnTo>
                  <a:lnTo>
                    <a:pt x="253" y="95"/>
                  </a:lnTo>
                  <a:lnTo>
                    <a:pt x="262" y="89"/>
                  </a:lnTo>
                  <a:lnTo>
                    <a:pt x="303" y="96"/>
                  </a:lnTo>
                  <a:lnTo>
                    <a:pt x="315" y="103"/>
                  </a:lnTo>
                  <a:lnTo>
                    <a:pt x="339" y="87"/>
                  </a:lnTo>
                  <a:lnTo>
                    <a:pt x="335" y="67"/>
                  </a:lnTo>
                  <a:lnTo>
                    <a:pt x="310" y="47"/>
                  </a:lnTo>
                  <a:lnTo>
                    <a:pt x="307" y="31"/>
                  </a:lnTo>
                  <a:lnTo>
                    <a:pt x="323" y="0"/>
                  </a:lnTo>
                  <a:lnTo>
                    <a:pt x="385" y="14"/>
                  </a:lnTo>
                  <a:lnTo>
                    <a:pt x="422" y="26"/>
                  </a:lnTo>
                  <a:lnTo>
                    <a:pt x="450" y="31"/>
                  </a:lnTo>
                  <a:lnTo>
                    <a:pt x="472" y="64"/>
                  </a:lnTo>
                  <a:lnTo>
                    <a:pt x="490" y="73"/>
                  </a:lnTo>
                  <a:lnTo>
                    <a:pt x="528" y="84"/>
                  </a:lnTo>
                  <a:lnTo>
                    <a:pt x="581" y="70"/>
                  </a:lnTo>
                  <a:lnTo>
                    <a:pt x="614" y="76"/>
                  </a:lnTo>
                  <a:lnTo>
                    <a:pt x="631" y="76"/>
                  </a:lnTo>
                  <a:lnTo>
                    <a:pt x="656" y="91"/>
                  </a:lnTo>
                  <a:lnTo>
                    <a:pt x="681" y="93"/>
                  </a:lnTo>
                  <a:lnTo>
                    <a:pt x="692" y="108"/>
                  </a:lnTo>
                  <a:lnTo>
                    <a:pt x="718" y="120"/>
                  </a:lnTo>
                  <a:lnTo>
                    <a:pt x="739" y="120"/>
                  </a:lnTo>
                  <a:lnTo>
                    <a:pt x="776" y="126"/>
                  </a:lnTo>
                  <a:lnTo>
                    <a:pt x="798" y="126"/>
                  </a:lnTo>
                  <a:lnTo>
                    <a:pt x="812" y="118"/>
                  </a:lnTo>
                  <a:lnTo>
                    <a:pt x="864" y="106"/>
                  </a:lnTo>
                  <a:lnTo>
                    <a:pt x="864" y="99"/>
                  </a:lnTo>
                  <a:lnTo>
                    <a:pt x="892" y="77"/>
                  </a:lnTo>
                  <a:lnTo>
                    <a:pt x="909" y="80"/>
                  </a:lnTo>
                  <a:lnTo>
                    <a:pt x="934" y="92"/>
                  </a:lnTo>
                  <a:lnTo>
                    <a:pt x="962" y="89"/>
                  </a:lnTo>
                  <a:lnTo>
                    <a:pt x="986" y="9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1" name="Freeform 40">
              <a:extLst>
                <a:ext uri="{FF2B5EF4-FFF2-40B4-BE49-F238E27FC236}">
                  <a16:creationId xmlns:a16="http://schemas.microsoft.com/office/drawing/2014/main" id="{7F0A8B0F-13EE-CB9E-A035-4FABC347F885}"/>
                </a:ext>
              </a:extLst>
            </p:cNvPr>
            <p:cNvSpPr>
              <a:spLocks noEditPoints="1"/>
            </p:cNvSpPr>
            <p:nvPr userDrawn="1"/>
          </p:nvSpPr>
          <p:spPr bwMode="auto">
            <a:xfrm>
              <a:off x="2231" y="2957"/>
              <a:ext cx="245" cy="860"/>
            </a:xfrm>
            <a:custGeom>
              <a:avLst/>
              <a:gdLst>
                <a:gd name="T0" fmla="*/ 480 w 488"/>
                <a:gd name="T1" fmla="*/ 1695 h 1719"/>
                <a:gd name="T2" fmla="*/ 450 w 488"/>
                <a:gd name="T3" fmla="*/ 1707 h 1719"/>
                <a:gd name="T4" fmla="*/ 397 w 488"/>
                <a:gd name="T5" fmla="*/ 1693 h 1719"/>
                <a:gd name="T6" fmla="*/ 240 w 488"/>
                <a:gd name="T7" fmla="*/ 1629 h 1719"/>
                <a:gd name="T8" fmla="*/ 404 w 488"/>
                <a:gd name="T9" fmla="*/ 1690 h 1719"/>
                <a:gd name="T10" fmla="*/ 348 w 488"/>
                <a:gd name="T11" fmla="*/ 1668 h 1719"/>
                <a:gd name="T12" fmla="*/ 362 w 488"/>
                <a:gd name="T13" fmla="*/ 1599 h 1719"/>
                <a:gd name="T14" fmla="*/ 128 w 488"/>
                <a:gd name="T15" fmla="*/ 1472 h 1719"/>
                <a:gd name="T16" fmla="*/ 135 w 488"/>
                <a:gd name="T17" fmla="*/ 1417 h 1719"/>
                <a:gd name="T18" fmla="*/ 135 w 488"/>
                <a:gd name="T19" fmla="*/ 1417 h 1719"/>
                <a:gd name="T20" fmla="*/ 141 w 488"/>
                <a:gd name="T21" fmla="*/ 1236 h 1719"/>
                <a:gd name="T22" fmla="*/ 115 w 488"/>
                <a:gd name="T23" fmla="*/ 1262 h 1719"/>
                <a:gd name="T24" fmla="*/ 105 w 488"/>
                <a:gd name="T25" fmla="*/ 1229 h 1719"/>
                <a:gd name="T26" fmla="*/ 61 w 488"/>
                <a:gd name="T27" fmla="*/ 1112 h 1719"/>
                <a:gd name="T28" fmla="*/ 96 w 488"/>
                <a:gd name="T29" fmla="*/ 1163 h 1719"/>
                <a:gd name="T30" fmla="*/ 148 w 488"/>
                <a:gd name="T31" fmla="*/ 298 h 1719"/>
                <a:gd name="T32" fmla="*/ 109 w 488"/>
                <a:gd name="T33" fmla="*/ 366 h 1719"/>
                <a:gd name="T34" fmla="*/ 112 w 488"/>
                <a:gd name="T35" fmla="*/ 442 h 1719"/>
                <a:gd name="T36" fmla="*/ 83 w 488"/>
                <a:gd name="T37" fmla="*/ 541 h 1719"/>
                <a:gd name="T38" fmla="*/ 80 w 488"/>
                <a:gd name="T39" fmla="*/ 624 h 1719"/>
                <a:gd name="T40" fmla="*/ 127 w 488"/>
                <a:gd name="T41" fmla="*/ 729 h 1719"/>
                <a:gd name="T42" fmla="*/ 129 w 488"/>
                <a:gd name="T43" fmla="*/ 850 h 1719"/>
                <a:gd name="T44" fmla="*/ 137 w 488"/>
                <a:gd name="T45" fmla="*/ 973 h 1719"/>
                <a:gd name="T46" fmla="*/ 128 w 488"/>
                <a:gd name="T47" fmla="*/ 1046 h 1719"/>
                <a:gd name="T48" fmla="*/ 136 w 488"/>
                <a:gd name="T49" fmla="*/ 1134 h 1719"/>
                <a:gd name="T50" fmla="*/ 173 w 488"/>
                <a:gd name="T51" fmla="*/ 1208 h 1719"/>
                <a:gd name="T52" fmla="*/ 189 w 488"/>
                <a:gd name="T53" fmla="*/ 1256 h 1719"/>
                <a:gd name="T54" fmla="*/ 207 w 488"/>
                <a:gd name="T55" fmla="*/ 1327 h 1719"/>
                <a:gd name="T56" fmla="*/ 195 w 488"/>
                <a:gd name="T57" fmla="*/ 1385 h 1719"/>
                <a:gd name="T58" fmla="*/ 194 w 488"/>
                <a:gd name="T59" fmla="*/ 1484 h 1719"/>
                <a:gd name="T60" fmla="*/ 253 w 488"/>
                <a:gd name="T61" fmla="*/ 1546 h 1719"/>
                <a:gd name="T62" fmla="*/ 372 w 488"/>
                <a:gd name="T63" fmla="*/ 1575 h 1719"/>
                <a:gd name="T64" fmla="*/ 327 w 488"/>
                <a:gd name="T65" fmla="*/ 1649 h 1719"/>
                <a:gd name="T66" fmla="*/ 307 w 488"/>
                <a:gd name="T67" fmla="*/ 1600 h 1719"/>
                <a:gd name="T68" fmla="*/ 223 w 488"/>
                <a:gd name="T69" fmla="*/ 1568 h 1719"/>
                <a:gd name="T70" fmla="*/ 148 w 488"/>
                <a:gd name="T71" fmla="*/ 1509 h 1719"/>
                <a:gd name="T72" fmla="*/ 119 w 488"/>
                <a:gd name="T73" fmla="*/ 1377 h 1719"/>
                <a:gd name="T74" fmla="*/ 87 w 488"/>
                <a:gd name="T75" fmla="*/ 1308 h 1719"/>
                <a:gd name="T76" fmla="*/ 127 w 488"/>
                <a:gd name="T77" fmla="*/ 1278 h 1719"/>
                <a:gd name="T78" fmla="*/ 119 w 488"/>
                <a:gd name="T79" fmla="*/ 1219 h 1719"/>
                <a:gd name="T80" fmla="*/ 108 w 488"/>
                <a:gd name="T81" fmla="*/ 1105 h 1719"/>
                <a:gd name="T82" fmla="*/ 54 w 488"/>
                <a:gd name="T83" fmla="*/ 1034 h 1719"/>
                <a:gd name="T84" fmla="*/ 38 w 488"/>
                <a:gd name="T85" fmla="*/ 940 h 1719"/>
                <a:gd name="T86" fmla="*/ 36 w 488"/>
                <a:gd name="T87" fmla="*/ 879 h 1719"/>
                <a:gd name="T88" fmla="*/ 51 w 488"/>
                <a:gd name="T89" fmla="*/ 763 h 1719"/>
                <a:gd name="T90" fmla="*/ 47 w 488"/>
                <a:gd name="T91" fmla="*/ 655 h 1719"/>
                <a:gd name="T92" fmla="*/ 38 w 488"/>
                <a:gd name="T93" fmla="*/ 556 h 1719"/>
                <a:gd name="T94" fmla="*/ 38 w 488"/>
                <a:gd name="T95" fmla="*/ 404 h 1719"/>
                <a:gd name="T96" fmla="*/ 26 w 488"/>
                <a:gd name="T97" fmla="*/ 286 h 1719"/>
                <a:gd name="T98" fmla="*/ 20 w 488"/>
                <a:gd name="T99" fmla="*/ 147 h 1719"/>
                <a:gd name="T100" fmla="*/ 18 w 488"/>
                <a:gd name="T101" fmla="*/ 9 h 1719"/>
                <a:gd name="T102" fmla="*/ 58 w 488"/>
                <a:gd name="T103" fmla="*/ 66 h 1719"/>
                <a:gd name="T104" fmla="*/ 84 w 488"/>
                <a:gd name="T105" fmla="*/ 141 h 1719"/>
                <a:gd name="T106" fmla="*/ 148 w 488"/>
                <a:gd name="T107" fmla="*/ 243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1719">
                  <a:moveTo>
                    <a:pt x="488" y="1703"/>
                  </a:moveTo>
                  <a:lnTo>
                    <a:pt x="457" y="1706"/>
                  </a:lnTo>
                  <a:lnTo>
                    <a:pt x="451" y="1694"/>
                  </a:lnTo>
                  <a:lnTo>
                    <a:pt x="480" y="1695"/>
                  </a:lnTo>
                  <a:lnTo>
                    <a:pt x="488" y="1703"/>
                  </a:lnTo>
                  <a:close/>
                  <a:moveTo>
                    <a:pt x="397" y="1693"/>
                  </a:moveTo>
                  <a:lnTo>
                    <a:pt x="426" y="1698"/>
                  </a:lnTo>
                  <a:lnTo>
                    <a:pt x="450" y="1707"/>
                  </a:lnTo>
                  <a:lnTo>
                    <a:pt x="454" y="1719"/>
                  </a:lnTo>
                  <a:lnTo>
                    <a:pt x="416" y="1715"/>
                  </a:lnTo>
                  <a:lnTo>
                    <a:pt x="392" y="1703"/>
                  </a:lnTo>
                  <a:lnTo>
                    <a:pt x="397" y="1693"/>
                  </a:lnTo>
                  <a:close/>
                  <a:moveTo>
                    <a:pt x="267" y="1631"/>
                  </a:moveTo>
                  <a:lnTo>
                    <a:pt x="296" y="1645"/>
                  </a:lnTo>
                  <a:lnTo>
                    <a:pt x="261" y="1652"/>
                  </a:lnTo>
                  <a:lnTo>
                    <a:pt x="240" y="1629"/>
                  </a:lnTo>
                  <a:lnTo>
                    <a:pt x="267" y="1631"/>
                  </a:lnTo>
                  <a:close/>
                  <a:moveTo>
                    <a:pt x="399" y="1595"/>
                  </a:moveTo>
                  <a:lnTo>
                    <a:pt x="432" y="1690"/>
                  </a:lnTo>
                  <a:lnTo>
                    <a:pt x="404" y="1690"/>
                  </a:lnTo>
                  <a:lnTo>
                    <a:pt x="393" y="1685"/>
                  </a:lnTo>
                  <a:lnTo>
                    <a:pt x="369" y="1689"/>
                  </a:lnTo>
                  <a:lnTo>
                    <a:pt x="335" y="1681"/>
                  </a:lnTo>
                  <a:lnTo>
                    <a:pt x="348" y="1668"/>
                  </a:lnTo>
                  <a:lnTo>
                    <a:pt x="342" y="1649"/>
                  </a:lnTo>
                  <a:lnTo>
                    <a:pt x="362" y="1628"/>
                  </a:lnTo>
                  <a:lnTo>
                    <a:pt x="344" y="1612"/>
                  </a:lnTo>
                  <a:lnTo>
                    <a:pt x="362" y="1599"/>
                  </a:lnTo>
                  <a:lnTo>
                    <a:pt x="399" y="1595"/>
                  </a:lnTo>
                  <a:close/>
                  <a:moveTo>
                    <a:pt x="146" y="1442"/>
                  </a:moveTo>
                  <a:lnTo>
                    <a:pt x="156" y="1479"/>
                  </a:lnTo>
                  <a:lnTo>
                    <a:pt x="128" y="1472"/>
                  </a:lnTo>
                  <a:lnTo>
                    <a:pt x="120" y="1439"/>
                  </a:lnTo>
                  <a:lnTo>
                    <a:pt x="128" y="1422"/>
                  </a:lnTo>
                  <a:lnTo>
                    <a:pt x="146" y="1442"/>
                  </a:lnTo>
                  <a:close/>
                  <a:moveTo>
                    <a:pt x="135" y="1417"/>
                  </a:moveTo>
                  <a:lnTo>
                    <a:pt x="123" y="1418"/>
                  </a:lnTo>
                  <a:lnTo>
                    <a:pt x="105" y="1397"/>
                  </a:lnTo>
                  <a:lnTo>
                    <a:pt x="123" y="1396"/>
                  </a:lnTo>
                  <a:lnTo>
                    <a:pt x="135" y="1417"/>
                  </a:lnTo>
                  <a:close/>
                  <a:moveTo>
                    <a:pt x="137" y="1246"/>
                  </a:moveTo>
                  <a:lnTo>
                    <a:pt x="119" y="1240"/>
                  </a:lnTo>
                  <a:lnTo>
                    <a:pt x="123" y="1227"/>
                  </a:lnTo>
                  <a:lnTo>
                    <a:pt x="141" y="1236"/>
                  </a:lnTo>
                  <a:lnTo>
                    <a:pt x="137" y="1246"/>
                  </a:lnTo>
                  <a:close/>
                  <a:moveTo>
                    <a:pt x="105" y="1229"/>
                  </a:moveTo>
                  <a:lnTo>
                    <a:pt x="98" y="1233"/>
                  </a:lnTo>
                  <a:lnTo>
                    <a:pt x="115" y="1262"/>
                  </a:lnTo>
                  <a:lnTo>
                    <a:pt x="104" y="1271"/>
                  </a:lnTo>
                  <a:lnTo>
                    <a:pt x="76" y="1240"/>
                  </a:lnTo>
                  <a:lnTo>
                    <a:pt x="79" y="1233"/>
                  </a:lnTo>
                  <a:lnTo>
                    <a:pt x="105" y="1229"/>
                  </a:lnTo>
                  <a:close/>
                  <a:moveTo>
                    <a:pt x="90" y="1182"/>
                  </a:moveTo>
                  <a:lnTo>
                    <a:pt x="69" y="1178"/>
                  </a:lnTo>
                  <a:lnTo>
                    <a:pt x="69" y="1161"/>
                  </a:lnTo>
                  <a:lnTo>
                    <a:pt x="61" y="1112"/>
                  </a:lnTo>
                  <a:lnTo>
                    <a:pt x="80" y="1116"/>
                  </a:lnTo>
                  <a:lnTo>
                    <a:pt x="90" y="1142"/>
                  </a:lnTo>
                  <a:lnTo>
                    <a:pt x="80" y="1147"/>
                  </a:lnTo>
                  <a:lnTo>
                    <a:pt x="96" y="1163"/>
                  </a:lnTo>
                  <a:lnTo>
                    <a:pt x="90" y="1182"/>
                  </a:lnTo>
                  <a:close/>
                  <a:moveTo>
                    <a:pt x="148" y="243"/>
                  </a:moveTo>
                  <a:lnTo>
                    <a:pt x="156" y="251"/>
                  </a:lnTo>
                  <a:lnTo>
                    <a:pt x="148" y="298"/>
                  </a:lnTo>
                  <a:lnTo>
                    <a:pt x="116" y="316"/>
                  </a:lnTo>
                  <a:lnTo>
                    <a:pt x="107" y="335"/>
                  </a:lnTo>
                  <a:lnTo>
                    <a:pt x="116" y="347"/>
                  </a:lnTo>
                  <a:lnTo>
                    <a:pt x="109" y="366"/>
                  </a:lnTo>
                  <a:lnTo>
                    <a:pt x="121" y="396"/>
                  </a:lnTo>
                  <a:lnTo>
                    <a:pt x="117" y="412"/>
                  </a:lnTo>
                  <a:lnTo>
                    <a:pt x="131" y="436"/>
                  </a:lnTo>
                  <a:lnTo>
                    <a:pt x="112" y="442"/>
                  </a:lnTo>
                  <a:lnTo>
                    <a:pt x="105" y="477"/>
                  </a:lnTo>
                  <a:lnTo>
                    <a:pt x="91" y="499"/>
                  </a:lnTo>
                  <a:lnTo>
                    <a:pt x="90" y="531"/>
                  </a:lnTo>
                  <a:lnTo>
                    <a:pt x="83" y="541"/>
                  </a:lnTo>
                  <a:lnTo>
                    <a:pt x="91" y="561"/>
                  </a:lnTo>
                  <a:lnTo>
                    <a:pt x="95" y="589"/>
                  </a:lnTo>
                  <a:lnTo>
                    <a:pt x="87" y="593"/>
                  </a:lnTo>
                  <a:lnTo>
                    <a:pt x="80" y="624"/>
                  </a:lnTo>
                  <a:lnTo>
                    <a:pt x="80" y="644"/>
                  </a:lnTo>
                  <a:lnTo>
                    <a:pt x="104" y="685"/>
                  </a:lnTo>
                  <a:lnTo>
                    <a:pt x="117" y="722"/>
                  </a:lnTo>
                  <a:lnTo>
                    <a:pt x="127" y="729"/>
                  </a:lnTo>
                  <a:lnTo>
                    <a:pt x="132" y="766"/>
                  </a:lnTo>
                  <a:lnTo>
                    <a:pt x="121" y="790"/>
                  </a:lnTo>
                  <a:lnTo>
                    <a:pt x="120" y="816"/>
                  </a:lnTo>
                  <a:lnTo>
                    <a:pt x="129" y="850"/>
                  </a:lnTo>
                  <a:lnTo>
                    <a:pt x="111" y="871"/>
                  </a:lnTo>
                  <a:lnTo>
                    <a:pt x="119" y="928"/>
                  </a:lnTo>
                  <a:lnTo>
                    <a:pt x="127" y="940"/>
                  </a:lnTo>
                  <a:lnTo>
                    <a:pt x="137" y="973"/>
                  </a:lnTo>
                  <a:lnTo>
                    <a:pt x="123" y="984"/>
                  </a:lnTo>
                  <a:lnTo>
                    <a:pt x="125" y="1011"/>
                  </a:lnTo>
                  <a:lnTo>
                    <a:pt x="119" y="1014"/>
                  </a:lnTo>
                  <a:lnTo>
                    <a:pt x="128" y="1046"/>
                  </a:lnTo>
                  <a:lnTo>
                    <a:pt x="124" y="1061"/>
                  </a:lnTo>
                  <a:lnTo>
                    <a:pt x="136" y="1105"/>
                  </a:lnTo>
                  <a:lnTo>
                    <a:pt x="146" y="1122"/>
                  </a:lnTo>
                  <a:lnTo>
                    <a:pt x="136" y="1134"/>
                  </a:lnTo>
                  <a:lnTo>
                    <a:pt x="144" y="1166"/>
                  </a:lnTo>
                  <a:lnTo>
                    <a:pt x="160" y="1174"/>
                  </a:lnTo>
                  <a:lnTo>
                    <a:pt x="158" y="1186"/>
                  </a:lnTo>
                  <a:lnTo>
                    <a:pt x="173" y="1208"/>
                  </a:lnTo>
                  <a:lnTo>
                    <a:pt x="173" y="1228"/>
                  </a:lnTo>
                  <a:lnTo>
                    <a:pt x="195" y="1230"/>
                  </a:lnTo>
                  <a:lnTo>
                    <a:pt x="198" y="1245"/>
                  </a:lnTo>
                  <a:lnTo>
                    <a:pt x="189" y="1256"/>
                  </a:lnTo>
                  <a:lnTo>
                    <a:pt x="201" y="1266"/>
                  </a:lnTo>
                  <a:lnTo>
                    <a:pt x="193" y="1289"/>
                  </a:lnTo>
                  <a:lnTo>
                    <a:pt x="194" y="1308"/>
                  </a:lnTo>
                  <a:lnTo>
                    <a:pt x="207" y="1327"/>
                  </a:lnTo>
                  <a:lnTo>
                    <a:pt x="202" y="1339"/>
                  </a:lnTo>
                  <a:lnTo>
                    <a:pt x="207" y="1355"/>
                  </a:lnTo>
                  <a:lnTo>
                    <a:pt x="197" y="1368"/>
                  </a:lnTo>
                  <a:lnTo>
                    <a:pt x="195" y="1385"/>
                  </a:lnTo>
                  <a:lnTo>
                    <a:pt x="208" y="1406"/>
                  </a:lnTo>
                  <a:lnTo>
                    <a:pt x="206" y="1426"/>
                  </a:lnTo>
                  <a:lnTo>
                    <a:pt x="183" y="1460"/>
                  </a:lnTo>
                  <a:lnTo>
                    <a:pt x="194" y="1484"/>
                  </a:lnTo>
                  <a:lnTo>
                    <a:pt x="216" y="1512"/>
                  </a:lnTo>
                  <a:lnTo>
                    <a:pt x="236" y="1505"/>
                  </a:lnTo>
                  <a:lnTo>
                    <a:pt x="248" y="1520"/>
                  </a:lnTo>
                  <a:lnTo>
                    <a:pt x="253" y="1546"/>
                  </a:lnTo>
                  <a:lnTo>
                    <a:pt x="277" y="1566"/>
                  </a:lnTo>
                  <a:lnTo>
                    <a:pt x="344" y="1567"/>
                  </a:lnTo>
                  <a:lnTo>
                    <a:pt x="401" y="1582"/>
                  </a:lnTo>
                  <a:lnTo>
                    <a:pt x="372" y="1575"/>
                  </a:lnTo>
                  <a:lnTo>
                    <a:pt x="364" y="1586"/>
                  </a:lnTo>
                  <a:lnTo>
                    <a:pt x="327" y="1600"/>
                  </a:lnTo>
                  <a:lnTo>
                    <a:pt x="336" y="1644"/>
                  </a:lnTo>
                  <a:lnTo>
                    <a:pt x="327" y="1649"/>
                  </a:lnTo>
                  <a:lnTo>
                    <a:pt x="294" y="1637"/>
                  </a:lnTo>
                  <a:lnTo>
                    <a:pt x="300" y="1623"/>
                  </a:lnTo>
                  <a:lnTo>
                    <a:pt x="311" y="1615"/>
                  </a:lnTo>
                  <a:lnTo>
                    <a:pt x="307" y="1600"/>
                  </a:lnTo>
                  <a:lnTo>
                    <a:pt x="278" y="1621"/>
                  </a:lnTo>
                  <a:lnTo>
                    <a:pt x="259" y="1621"/>
                  </a:lnTo>
                  <a:lnTo>
                    <a:pt x="216" y="1595"/>
                  </a:lnTo>
                  <a:lnTo>
                    <a:pt x="223" y="1568"/>
                  </a:lnTo>
                  <a:lnTo>
                    <a:pt x="204" y="1558"/>
                  </a:lnTo>
                  <a:lnTo>
                    <a:pt x="199" y="1538"/>
                  </a:lnTo>
                  <a:lnTo>
                    <a:pt x="164" y="1526"/>
                  </a:lnTo>
                  <a:lnTo>
                    <a:pt x="148" y="1509"/>
                  </a:lnTo>
                  <a:lnTo>
                    <a:pt x="164" y="1477"/>
                  </a:lnTo>
                  <a:lnTo>
                    <a:pt x="142" y="1417"/>
                  </a:lnTo>
                  <a:lnTo>
                    <a:pt x="129" y="1402"/>
                  </a:lnTo>
                  <a:lnTo>
                    <a:pt x="119" y="1377"/>
                  </a:lnTo>
                  <a:lnTo>
                    <a:pt x="128" y="1353"/>
                  </a:lnTo>
                  <a:lnTo>
                    <a:pt x="125" y="1344"/>
                  </a:lnTo>
                  <a:lnTo>
                    <a:pt x="67" y="1328"/>
                  </a:lnTo>
                  <a:lnTo>
                    <a:pt x="87" y="1308"/>
                  </a:lnTo>
                  <a:lnTo>
                    <a:pt x="78" y="1295"/>
                  </a:lnTo>
                  <a:lnTo>
                    <a:pt x="108" y="1291"/>
                  </a:lnTo>
                  <a:lnTo>
                    <a:pt x="108" y="1275"/>
                  </a:lnTo>
                  <a:lnTo>
                    <a:pt x="127" y="1278"/>
                  </a:lnTo>
                  <a:lnTo>
                    <a:pt x="127" y="1256"/>
                  </a:lnTo>
                  <a:lnTo>
                    <a:pt x="145" y="1244"/>
                  </a:lnTo>
                  <a:lnTo>
                    <a:pt x="144" y="1230"/>
                  </a:lnTo>
                  <a:lnTo>
                    <a:pt x="119" y="1219"/>
                  </a:lnTo>
                  <a:lnTo>
                    <a:pt x="121" y="1195"/>
                  </a:lnTo>
                  <a:lnTo>
                    <a:pt x="112" y="1134"/>
                  </a:lnTo>
                  <a:lnTo>
                    <a:pt x="119" y="1120"/>
                  </a:lnTo>
                  <a:lnTo>
                    <a:pt x="108" y="1105"/>
                  </a:lnTo>
                  <a:lnTo>
                    <a:pt x="95" y="1100"/>
                  </a:lnTo>
                  <a:lnTo>
                    <a:pt x="79" y="1112"/>
                  </a:lnTo>
                  <a:lnTo>
                    <a:pt x="55" y="1081"/>
                  </a:lnTo>
                  <a:lnTo>
                    <a:pt x="54" y="1034"/>
                  </a:lnTo>
                  <a:lnTo>
                    <a:pt x="59" y="1021"/>
                  </a:lnTo>
                  <a:lnTo>
                    <a:pt x="59" y="994"/>
                  </a:lnTo>
                  <a:lnTo>
                    <a:pt x="39" y="956"/>
                  </a:lnTo>
                  <a:lnTo>
                    <a:pt x="38" y="940"/>
                  </a:lnTo>
                  <a:lnTo>
                    <a:pt x="26" y="925"/>
                  </a:lnTo>
                  <a:lnTo>
                    <a:pt x="24" y="902"/>
                  </a:lnTo>
                  <a:lnTo>
                    <a:pt x="37" y="900"/>
                  </a:lnTo>
                  <a:lnTo>
                    <a:pt x="36" y="879"/>
                  </a:lnTo>
                  <a:lnTo>
                    <a:pt x="42" y="865"/>
                  </a:lnTo>
                  <a:lnTo>
                    <a:pt x="42" y="828"/>
                  </a:lnTo>
                  <a:lnTo>
                    <a:pt x="53" y="805"/>
                  </a:lnTo>
                  <a:lnTo>
                    <a:pt x="51" y="763"/>
                  </a:lnTo>
                  <a:lnTo>
                    <a:pt x="59" y="739"/>
                  </a:lnTo>
                  <a:lnTo>
                    <a:pt x="51" y="714"/>
                  </a:lnTo>
                  <a:lnTo>
                    <a:pt x="58" y="694"/>
                  </a:lnTo>
                  <a:lnTo>
                    <a:pt x="47" y="655"/>
                  </a:lnTo>
                  <a:lnTo>
                    <a:pt x="37" y="626"/>
                  </a:lnTo>
                  <a:lnTo>
                    <a:pt x="30" y="587"/>
                  </a:lnTo>
                  <a:lnTo>
                    <a:pt x="38" y="578"/>
                  </a:lnTo>
                  <a:lnTo>
                    <a:pt x="38" y="556"/>
                  </a:lnTo>
                  <a:lnTo>
                    <a:pt x="24" y="523"/>
                  </a:lnTo>
                  <a:lnTo>
                    <a:pt x="33" y="498"/>
                  </a:lnTo>
                  <a:lnTo>
                    <a:pt x="33" y="467"/>
                  </a:lnTo>
                  <a:lnTo>
                    <a:pt x="38" y="404"/>
                  </a:lnTo>
                  <a:lnTo>
                    <a:pt x="32" y="379"/>
                  </a:lnTo>
                  <a:lnTo>
                    <a:pt x="37" y="351"/>
                  </a:lnTo>
                  <a:lnTo>
                    <a:pt x="29" y="326"/>
                  </a:lnTo>
                  <a:lnTo>
                    <a:pt x="26" y="286"/>
                  </a:lnTo>
                  <a:lnTo>
                    <a:pt x="20" y="253"/>
                  </a:lnTo>
                  <a:lnTo>
                    <a:pt x="28" y="244"/>
                  </a:lnTo>
                  <a:lnTo>
                    <a:pt x="29" y="182"/>
                  </a:lnTo>
                  <a:lnTo>
                    <a:pt x="20" y="147"/>
                  </a:lnTo>
                  <a:lnTo>
                    <a:pt x="17" y="104"/>
                  </a:lnTo>
                  <a:lnTo>
                    <a:pt x="0" y="38"/>
                  </a:lnTo>
                  <a:lnTo>
                    <a:pt x="17" y="32"/>
                  </a:lnTo>
                  <a:lnTo>
                    <a:pt x="18" y="9"/>
                  </a:lnTo>
                  <a:lnTo>
                    <a:pt x="30" y="0"/>
                  </a:lnTo>
                  <a:lnTo>
                    <a:pt x="41" y="20"/>
                  </a:lnTo>
                  <a:lnTo>
                    <a:pt x="49" y="25"/>
                  </a:lnTo>
                  <a:lnTo>
                    <a:pt x="58" y="66"/>
                  </a:lnTo>
                  <a:lnTo>
                    <a:pt x="80" y="88"/>
                  </a:lnTo>
                  <a:lnTo>
                    <a:pt x="72" y="102"/>
                  </a:lnTo>
                  <a:lnTo>
                    <a:pt x="75" y="135"/>
                  </a:lnTo>
                  <a:lnTo>
                    <a:pt x="84" y="141"/>
                  </a:lnTo>
                  <a:lnTo>
                    <a:pt x="100" y="173"/>
                  </a:lnTo>
                  <a:lnTo>
                    <a:pt x="112" y="209"/>
                  </a:lnTo>
                  <a:lnTo>
                    <a:pt x="121" y="243"/>
                  </a:lnTo>
                  <a:lnTo>
                    <a:pt x="148" y="24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2" name="Freeform 41">
              <a:extLst>
                <a:ext uri="{FF2B5EF4-FFF2-40B4-BE49-F238E27FC236}">
                  <a16:creationId xmlns:a16="http://schemas.microsoft.com/office/drawing/2014/main" id="{583FCE1D-975A-D0EF-DD38-FC07D355BB9D}"/>
                </a:ext>
              </a:extLst>
            </p:cNvPr>
            <p:cNvSpPr>
              <a:spLocks noEditPoints="1"/>
            </p:cNvSpPr>
            <p:nvPr userDrawn="1"/>
          </p:nvSpPr>
          <p:spPr bwMode="auto">
            <a:xfrm>
              <a:off x="3276" y="1558"/>
              <a:ext cx="382" cy="360"/>
            </a:xfrm>
            <a:custGeom>
              <a:avLst/>
              <a:gdLst>
                <a:gd name="T0" fmla="*/ 594 w 766"/>
                <a:gd name="T1" fmla="*/ 33 h 721"/>
                <a:gd name="T2" fmla="*/ 692 w 766"/>
                <a:gd name="T3" fmla="*/ 53 h 721"/>
                <a:gd name="T4" fmla="*/ 701 w 766"/>
                <a:gd name="T5" fmla="*/ 58 h 721"/>
                <a:gd name="T6" fmla="*/ 755 w 766"/>
                <a:gd name="T7" fmla="*/ 61 h 721"/>
                <a:gd name="T8" fmla="*/ 716 w 766"/>
                <a:gd name="T9" fmla="*/ 112 h 721"/>
                <a:gd name="T10" fmla="*/ 629 w 766"/>
                <a:gd name="T11" fmla="*/ 193 h 721"/>
                <a:gd name="T12" fmla="*/ 648 w 766"/>
                <a:gd name="T13" fmla="*/ 227 h 721"/>
                <a:gd name="T14" fmla="*/ 617 w 766"/>
                <a:gd name="T15" fmla="*/ 255 h 721"/>
                <a:gd name="T16" fmla="*/ 592 w 766"/>
                <a:gd name="T17" fmla="*/ 282 h 721"/>
                <a:gd name="T18" fmla="*/ 563 w 766"/>
                <a:gd name="T19" fmla="*/ 318 h 721"/>
                <a:gd name="T20" fmla="*/ 468 w 766"/>
                <a:gd name="T21" fmla="*/ 330 h 721"/>
                <a:gd name="T22" fmla="*/ 433 w 766"/>
                <a:gd name="T23" fmla="*/ 352 h 721"/>
                <a:gd name="T24" fmla="*/ 402 w 766"/>
                <a:gd name="T25" fmla="*/ 310 h 721"/>
                <a:gd name="T26" fmla="*/ 369 w 766"/>
                <a:gd name="T27" fmla="*/ 300 h 721"/>
                <a:gd name="T28" fmla="*/ 378 w 766"/>
                <a:gd name="T29" fmla="*/ 263 h 721"/>
                <a:gd name="T30" fmla="*/ 383 w 766"/>
                <a:gd name="T31" fmla="*/ 220 h 721"/>
                <a:gd name="T32" fmla="*/ 384 w 766"/>
                <a:gd name="T33" fmla="*/ 185 h 721"/>
                <a:gd name="T34" fmla="*/ 394 w 766"/>
                <a:gd name="T35" fmla="*/ 156 h 721"/>
                <a:gd name="T36" fmla="*/ 416 w 766"/>
                <a:gd name="T37" fmla="*/ 102 h 721"/>
                <a:gd name="T38" fmla="*/ 374 w 766"/>
                <a:gd name="T39" fmla="*/ 88 h 721"/>
                <a:gd name="T40" fmla="*/ 345 w 766"/>
                <a:gd name="T41" fmla="*/ 74 h 721"/>
                <a:gd name="T42" fmla="*/ 328 w 766"/>
                <a:gd name="T43" fmla="*/ 67 h 721"/>
                <a:gd name="T44" fmla="*/ 324 w 766"/>
                <a:gd name="T45" fmla="*/ 20 h 721"/>
                <a:gd name="T46" fmla="*/ 380 w 766"/>
                <a:gd name="T47" fmla="*/ 8 h 721"/>
                <a:gd name="T48" fmla="*/ 478 w 766"/>
                <a:gd name="T49" fmla="*/ 16 h 721"/>
                <a:gd name="T50" fmla="*/ 531 w 766"/>
                <a:gd name="T51" fmla="*/ 18 h 721"/>
                <a:gd name="T52" fmla="*/ 576 w 766"/>
                <a:gd name="T53" fmla="*/ 17 h 721"/>
                <a:gd name="T54" fmla="*/ 766 w 766"/>
                <a:gd name="T55" fmla="*/ 185 h 721"/>
                <a:gd name="T56" fmla="*/ 726 w 766"/>
                <a:gd name="T57" fmla="*/ 189 h 721"/>
                <a:gd name="T58" fmla="*/ 755 w 766"/>
                <a:gd name="T59" fmla="*/ 181 h 721"/>
                <a:gd name="T60" fmla="*/ 10 w 766"/>
                <a:gd name="T61" fmla="*/ 721 h 721"/>
                <a:gd name="T62" fmla="*/ 21 w 766"/>
                <a:gd name="T63" fmla="*/ 7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6" h="721">
                  <a:moveTo>
                    <a:pt x="576" y="17"/>
                  </a:moveTo>
                  <a:lnTo>
                    <a:pt x="594" y="33"/>
                  </a:lnTo>
                  <a:lnTo>
                    <a:pt x="639" y="49"/>
                  </a:lnTo>
                  <a:lnTo>
                    <a:pt x="692" y="53"/>
                  </a:lnTo>
                  <a:lnTo>
                    <a:pt x="693" y="61"/>
                  </a:lnTo>
                  <a:lnTo>
                    <a:pt x="701" y="58"/>
                  </a:lnTo>
                  <a:lnTo>
                    <a:pt x="713" y="65"/>
                  </a:lnTo>
                  <a:lnTo>
                    <a:pt x="755" y="61"/>
                  </a:lnTo>
                  <a:lnTo>
                    <a:pt x="758" y="83"/>
                  </a:lnTo>
                  <a:lnTo>
                    <a:pt x="716" y="112"/>
                  </a:lnTo>
                  <a:lnTo>
                    <a:pt x="678" y="123"/>
                  </a:lnTo>
                  <a:lnTo>
                    <a:pt x="629" y="193"/>
                  </a:lnTo>
                  <a:lnTo>
                    <a:pt x="633" y="214"/>
                  </a:lnTo>
                  <a:lnTo>
                    <a:pt x="648" y="227"/>
                  </a:lnTo>
                  <a:lnTo>
                    <a:pt x="626" y="243"/>
                  </a:lnTo>
                  <a:lnTo>
                    <a:pt x="617" y="255"/>
                  </a:lnTo>
                  <a:lnTo>
                    <a:pt x="610" y="281"/>
                  </a:lnTo>
                  <a:lnTo>
                    <a:pt x="592" y="282"/>
                  </a:lnTo>
                  <a:lnTo>
                    <a:pt x="575" y="297"/>
                  </a:lnTo>
                  <a:lnTo>
                    <a:pt x="563" y="318"/>
                  </a:lnTo>
                  <a:lnTo>
                    <a:pt x="480" y="321"/>
                  </a:lnTo>
                  <a:lnTo>
                    <a:pt x="468" y="330"/>
                  </a:lnTo>
                  <a:lnTo>
                    <a:pt x="450" y="334"/>
                  </a:lnTo>
                  <a:lnTo>
                    <a:pt x="433" y="352"/>
                  </a:lnTo>
                  <a:lnTo>
                    <a:pt x="417" y="344"/>
                  </a:lnTo>
                  <a:lnTo>
                    <a:pt x="402" y="310"/>
                  </a:lnTo>
                  <a:lnTo>
                    <a:pt x="387" y="300"/>
                  </a:lnTo>
                  <a:lnTo>
                    <a:pt x="369" y="300"/>
                  </a:lnTo>
                  <a:lnTo>
                    <a:pt x="365" y="281"/>
                  </a:lnTo>
                  <a:lnTo>
                    <a:pt x="378" y="263"/>
                  </a:lnTo>
                  <a:lnTo>
                    <a:pt x="373" y="242"/>
                  </a:lnTo>
                  <a:lnTo>
                    <a:pt x="383" y="220"/>
                  </a:lnTo>
                  <a:lnTo>
                    <a:pt x="370" y="193"/>
                  </a:lnTo>
                  <a:lnTo>
                    <a:pt x="384" y="185"/>
                  </a:lnTo>
                  <a:lnTo>
                    <a:pt x="386" y="161"/>
                  </a:lnTo>
                  <a:lnTo>
                    <a:pt x="394" y="156"/>
                  </a:lnTo>
                  <a:lnTo>
                    <a:pt x="390" y="125"/>
                  </a:lnTo>
                  <a:lnTo>
                    <a:pt x="416" y="102"/>
                  </a:lnTo>
                  <a:lnTo>
                    <a:pt x="402" y="83"/>
                  </a:lnTo>
                  <a:lnTo>
                    <a:pt x="374" y="88"/>
                  </a:lnTo>
                  <a:lnTo>
                    <a:pt x="355" y="86"/>
                  </a:lnTo>
                  <a:lnTo>
                    <a:pt x="345" y="74"/>
                  </a:lnTo>
                  <a:lnTo>
                    <a:pt x="325" y="83"/>
                  </a:lnTo>
                  <a:lnTo>
                    <a:pt x="328" y="67"/>
                  </a:lnTo>
                  <a:lnTo>
                    <a:pt x="309" y="36"/>
                  </a:lnTo>
                  <a:lnTo>
                    <a:pt x="324" y="20"/>
                  </a:lnTo>
                  <a:lnTo>
                    <a:pt x="366" y="0"/>
                  </a:lnTo>
                  <a:lnTo>
                    <a:pt x="380" y="8"/>
                  </a:lnTo>
                  <a:lnTo>
                    <a:pt x="439" y="9"/>
                  </a:lnTo>
                  <a:lnTo>
                    <a:pt x="478" y="16"/>
                  </a:lnTo>
                  <a:lnTo>
                    <a:pt x="511" y="12"/>
                  </a:lnTo>
                  <a:lnTo>
                    <a:pt x="531" y="18"/>
                  </a:lnTo>
                  <a:lnTo>
                    <a:pt x="557" y="20"/>
                  </a:lnTo>
                  <a:lnTo>
                    <a:pt x="576" y="17"/>
                  </a:lnTo>
                  <a:close/>
                  <a:moveTo>
                    <a:pt x="755" y="181"/>
                  </a:moveTo>
                  <a:lnTo>
                    <a:pt x="766" y="185"/>
                  </a:lnTo>
                  <a:lnTo>
                    <a:pt x="753" y="203"/>
                  </a:lnTo>
                  <a:lnTo>
                    <a:pt x="726" y="189"/>
                  </a:lnTo>
                  <a:lnTo>
                    <a:pt x="742" y="178"/>
                  </a:lnTo>
                  <a:lnTo>
                    <a:pt x="755" y="181"/>
                  </a:lnTo>
                  <a:close/>
                  <a:moveTo>
                    <a:pt x="21" y="704"/>
                  </a:moveTo>
                  <a:lnTo>
                    <a:pt x="10" y="721"/>
                  </a:lnTo>
                  <a:lnTo>
                    <a:pt x="0" y="705"/>
                  </a:lnTo>
                  <a:lnTo>
                    <a:pt x="21" y="70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3" name="Freeform 42">
              <a:extLst>
                <a:ext uri="{FF2B5EF4-FFF2-40B4-BE49-F238E27FC236}">
                  <a16:creationId xmlns:a16="http://schemas.microsoft.com/office/drawing/2014/main" id="{6D323C8F-2129-33BE-2FB3-87B310444399}"/>
                </a:ext>
              </a:extLst>
            </p:cNvPr>
            <p:cNvSpPr>
              <a:spLocks/>
            </p:cNvSpPr>
            <p:nvPr userDrawn="1"/>
          </p:nvSpPr>
          <p:spPr bwMode="auto">
            <a:xfrm>
              <a:off x="4397" y="1651"/>
              <a:ext cx="401" cy="333"/>
            </a:xfrm>
            <a:custGeom>
              <a:avLst/>
              <a:gdLst>
                <a:gd name="T0" fmla="*/ 94 w 801"/>
                <a:gd name="T1" fmla="*/ 34 h 667"/>
                <a:gd name="T2" fmla="*/ 143 w 801"/>
                <a:gd name="T3" fmla="*/ 0 h 667"/>
                <a:gd name="T4" fmla="*/ 151 w 801"/>
                <a:gd name="T5" fmla="*/ 38 h 667"/>
                <a:gd name="T6" fmla="*/ 185 w 801"/>
                <a:gd name="T7" fmla="*/ 57 h 667"/>
                <a:gd name="T8" fmla="*/ 214 w 801"/>
                <a:gd name="T9" fmla="*/ 99 h 667"/>
                <a:gd name="T10" fmla="*/ 256 w 801"/>
                <a:gd name="T11" fmla="*/ 122 h 667"/>
                <a:gd name="T12" fmla="*/ 320 w 801"/>
                <a:gd name="T13" fmla="*/ 139 h 667"/>
                <a:gd name="T14" fmla="*/ 378 w 801"/>
                <a:gd name="T15" fmla="*/ 106 h 667"/>
                <a:gd name="T16" fmla="*/ 416 w 801"/>
                <a:gd name="T17" fmla="*/ 81 h 667"/>
                <a:gd name="T18" fmla="*/ 457 w 801"/>
                <a:gd name="T19" fmla="*/ 73 h 667"/>
                <a:gd name="T20" fmla="*/ 491 w 801"/>
                <a:gd name="T21" fmla="*/ 66 h 667"/>
                <a:gd name="T22" fmla="*/ 541 w 801"/>
                <a:gd name="T23" fmla="*/ 92 h 667"/>
                <a:gd name="T24" fmla="*/ 572 w 801"/>
                <a:gd name="T25" fmla="*/ 98 h 667"/>
                <a:gd name="T26" fmla="*/ 607 w 801"/>
                <a:gd name="T27" fmla="*/ 124 h 667"/>
                <a:gd name="T28" fmla="*/ 648 w 801"/>
                <a:gd name="T29" fmla="*/ 139 h 667"/>
                <a:gd name="T30" fmla="*/ 663 w 801"/>
                <a:gd name="T31" fmla="*/ 221 h 667"/>
                <a:gd name="T32" fmla="*/ 651 w 801"/>
                <a:gd name="T33" fmla="*/ 276 h 667"/>
                <a:gd name="T34" fmla="*/ 658 w 801"/>
                <a:gd name="T35" fmla="*/ 298 h 667"/>
                <a:gd name="T36" fmla="*/ 680 w 801"/>
                <a:gd name="T37" fmla="*/ 375 h 667"/>
                <a:gd name="T38" fmla="*/ 720 w 801"/>
                <a:gd name="T39" fmla="*/ 404 h 667"/>
                <a:gd name="T40" fmla="*/ 692 w 801"/>
                <a:gd name="T41" fmla="*/ 449 h 667"/>
                <a:gd name="T42" fmla="*/ 729 w 801"/>
                <a:gd name="T43" fmla="*/ 498 h 667"/>
                <a:gd name="T44" fmla="*/ 759 w 801"/>
                <a:gd name="T45" fmla="*/ 515 h 667"/>
                <a:gd name="T46" fmla="*/ 782 w 801"/>
                <a:gd name="T47" fmla="*/ 569 h 667"/>
                <a:gd name="T48" fmla="*/ 801 w 801"/>
                <a:gd name="T49" fmla="*/ 596 h 667"/>
                <a:gd name="T50" fmla="*/ 754 w 801"/>
                <a:gd name="T51" fmla="*/ 615 h 667"/>
                <a:gd name="T52" fmla="*/ 750 w 801"/>
                <a:gd name="T53" fmla="*/ 663 h 667"/>
                <a:gd name="T54" fmla="*/ 714 w 801"/>
                <a:gd name="T55" fmla="*/ 659 h 667"/>
                <a:gd name="T56" fmla="*/ 652 w 801"/>
                <a:gd name="T57" fmla="*/ 654 h 667"/>
                <a:gd name="T58" fmla="*/ 602 w 801"/>
                <a:gd name="T59" fmla="*/ 642 h 667"/>
                <a:gd name="T60" fmla="*/ 564 w 801"/>
                <a:gd name="T61" fmla="*/ 585 h 667"/>
                <a:gd name="T62" fmla="*/ 514 w 801"/>
                <a:gd name="T63" fmla="*/ 581 h 667"/>
                <a:gd name="T64" fmla="*/ 441 w 801"/>
                <a:gd name="T65" fmla="*/ 593 h 667"/>
                <a:gd name="T66" fmla="*/ 399 w 801"/>
                <a:gd name="T67" fmla="*/ 565 h 667"/>
                <a:gd name="T68" fmla="*/ 357 w 801"/>
                <a:gd name="T69" fmla="*/ 541 h 667"/>
                <a:gd name="T70" fmla="*/ 329 w 801"/>
                <a:gd name="T71" fmla="*/ 502 h 667"/>
                <a:gd name="T72" fmla="*/ 310 w 801"/>
                <a:gd name="T73" fmla="*/ 469 h 667"/>
                <a:gd name="T74" fmla="*/ 266 w 801"/>
                <a:gd name="T75" fmla="*/ 441 h 667"/>
                <a:gd name="T76" fmla="*/ 227 w 801"/>
                <a:gd name="T77" fmla="*/ 445 h 667"/>
                <a:gd name="T78" fmla="*/ 202 w 801"/>
                <a:gd name="T79" fmla="*/ 397 h 667"/>
                <a:gd name="T80" fmla="*/ 190 w 801"/>
                <a:gd name="T81" fmla="*/ 361 h 667"/>
                <a:gd name="T82" fmla="*/ 137 w 801"/>
                <a:gd name="T83" fmla="*/ 313 h 667"/>
                <a:gd name="T84" fmla="*/ 119 w 801"/>
                <a:gd name="T85" fmla="*/ 294 h 667"/>
                <a:gd name="T86" fmla="*/ 85 w 801"/>
                <a:gd name="T87" fmla="*/ 240 h 667"/>
                <a:gd name="T88" fmla="*/ 107 w 801"/>
                <a:gd name="T89" fmla="*/ 207 h 667"/>
                <a:gd name="T90" fmla="*/ 73 w 801"/>
                <a:gd name="T91" fmla="*/ 166 h 667"/>
                <a:gd name="T92" fmla="*/ 32 w 801"/>
                <a:gd name="T93" fmla="*/ 89 h 667"/>
                <a:gd name="T94" fmla="*/ 23 w 801"/>
                <a:gd name="T95" fmla="*/ 59 h 667"/>
                <a:gd name="T96" fmla="*/ 28 w 801"/>
                <a:gd name="T97" fmla="*/ 1 h 667"/>
                <a:gd name="T98" fmla="*/ 81 w 801"/>
                <a:gd name="T99" fmla="*/ 3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1" h="667">
                  <a:moveTo>
                    <a:pt x="81" y="36"/>
                  </a:moveTo>
                  <a:lnTo>
                    <a:pt x="94" y="34"/>
                  </a:lnTo>
                  <a:lnTo>
                    <a:pt x="135" y="1"/>
                  </a:lnTo>
                  <a:lnTo>
                    <a:pt x="143" y="0"/>
                  </a:lnTo>
                  <a:lnTo>
                    <a:pt x="157" y="32"/>
                  </a:lnTo>
                  <a:lnTo>
                    <a:pt x="151" y="38"/>
                  </a:lnTo>
                  <a:lnTo>
                    <a:pt x="174" y="58"/>
                  </a:lnTo>
                  <a:lnTo>
                    <a:pt x="185" y="57"/>
                  </a:lnTo>
                  <a:lnTo>
                    <a:pt x="198" y="91"/>
                  </a:lnTo>
                  <a:lnTo>
                    <a:pt x="214" y="99"/>
                  </a:lnTo>
                  <a:lnTo>
                    <a:pt x="238" y="103"/>
                  </a:lnTo>
                  <a:lnTo>
                    <a:pt x="256" y="122"/>
                  </a:lnTo>
                  <a:lnTo>
                    <a:pt x="280" y="133"/>
                  </a:lnTo>
                  <a:lnTo>
                    <a:pt x="320" y="139"/>
                  </a:lnTo>
                  <a:lnTo>
                    <a:pt x="384" y="124"/>
                  </a:lnTo>
                  <a:lnTo>
                    <a:pt x="378" y="106"/>
                  </a:lnTo>
                  <a:lnTo>
                    <a:pt x="407" y="99"/>
                  </a:lnTo>
                  <a:lnTo>
                    <a:pt x="416" y="81"/>
                  </a:lnTo>
                  <a:lnTo>
                    <a:pt x="433" y="71"/>
                  </a:lnTo>
                  <a:lnTo>
                    <a:pt x="457" y="73"/>
                  </a:lnTo>
                  <a:lnTo>
                    <a:pt x="464" y="65"/>
                  </a:lnTo>
                  <a:lnTo>
                    <a:pt x="491" y="66"/>
                  </a:lnTo>
                  <a:lnTo>
                    <a:pt x="502" y="79"/>
                  </a:lnTo>
                  <a:lnTo>
                    <a:pt x="541" y="92"/>
                  </a:lnTo>
                  <a:lnTo>
                    <a:pt x="555" y="91"/>
                  </a:lnTo>
                  <a:lnTo>
                    <a:pt x="572" y="98"/>
                  </a:lnTo>
                  <a:lnTo>
                    <a:pt x="586" y="114"/>
                  </a:lnTo>
                  <a:lnTo>
                    <a:pt x="607" y="124"/>
                  </a:lnTo>
                  <a:lnTo>
                    <a:pt x="621" y="139"/>
                  </a:lnTo>
                  <a:lnTo>
                    <a:pt x="648" y="139"/>
                  </a:lnTo>
                  <a:lnTo>
                    <a:pt x="663" y="185"/>
                  </a:lnTo>
                  <a:lnTo>
                    <a:pt x="663" y="221"/>
                  </a:lnTo>
                  <a:lnTo>
                    <a:pt x="647" y="255"/>
                  </a:lnTo>
                  <a:lnTo>
                    <a:pt x="651" y="276"/>
                  </a:lnTo>
                  <a:lnTo>
                    <a:pt x="667" y="281"/>
                  </a:lnTo>
                  <a:lnTo>
                    <a:pt x="658" y="298"/>
                  </a:lnTo>
                  <a:lnTo>
                    <a:pt x="673" y="339"/>
                  </a:lnTo>
                  <a:lnTo>
                    <a:pt x="680" y="375"/>
                  </a:lnTo>
                  <a:lnTo>
                    <a:pt x="712" y="379"/>
                  </a:lnTo>
                  <a:lnTo>
                    <a:pt x="720" y="404"/>
                  </a:lnTo>
                  <a:lnTo>
                    <a:pt x="700" y="437"/>
                  </a:lnTo>
                  <a:lnTo>
                    <a:pt x="692" y="449"/>
                  </a:lnTo>
                  <a:lnTo>
                    <a:pt x="713" y="471"/>
                  </a:lnTo>
                  <a:lnTo>
                    <a:pt x="729" y="498"/>
                  </a:lnTo>
                  <a:lnTo>
                    <a:pt x="741" y="510"/>
                  </a:lnTo>
                  <a:lnTo>
                    <a:pt x="759" y="515"/>
                  </a:lnTo>
                  <a:lnTo>
                    <a:pt x="776" y="535"/>
                  </a:lnTo>
                  <a:lnTo>
                    <a:pt x="782" y="569"/>
                  </a:lnTo>
                  <a:lnTo>
                    <a:pt x="798" y="569"/>
                  </a:lnTo>
                  <a:lnTo>
                    <a:pt x="801" y="596"/>
                  </a:lnTo>
                  <a:lnTo>
                    <a:pt x="774" y="601"/>
                  </a:lnTo>
                  <a:lnTo>
                    <a:pt x="754" y="615"/>
                  </a:lnTo>
                  <a:lnTo>
                    <a:pt x="750" y="636"/>
                  </a:lnTo>
                  <a:lnTo>
                    <a:pt x="750" y="663"/>
                  </a:lnTo>
                  <a:lnTo>
                    <a:pt x="743" y="667"/>
                  </a:lnTo>
                  <a:lnTo>
                    <a:pt x="714" y="659"/>
                  </a:lnTo>
                  <a:lnTo>
                    <a:pt x="667" y="650"/>
                  </a:lnTo>
                  <a:lnTo>
                    <a:pt x="652" y="654"/>
                  </a:lnTo>
                  <a:lnTo>
                    <a:pt x="642" y="647"/>
                  </a:lnTo>
                  <a:lnTo>
                    <a:pt x="602" y="642"/>
                  </a:lnTo>
                  <a:lnTo>
                    <a:pt x="584" y="636"/>
                  </a:lnTo>
                  <a:lnTo>
                    <a:pt x="564" y="585"/>
                  </a:lnTo>
                  <a:lnTo>
                    <a:pt x="539" y="572"/>
                  </a:lnTo>
                  <a:lnTo>
                    <a:pt x="514" y="581"/>
                  </a:lnTo>
                  <a:lnTo>
                    <a:pt x="487" y="601"/>
                  </a:lnTo>
                  <a:lnTo>
                    <a:pt x="441" y="593"/>
                  </a:lnTo>
                  <a:lnTo>
                    <a:pt x="431" y="584"/>
                  </a:lnTo>
                  <a:lnTo>
                    <a:pt x="399" y="565"/>
                  </a:lnTo>
                  <a:lnTo>
                    <a:pt x="390" y="552"/>
                  </a:lnTo>
                  <a:lnTo>
                    <a:pt x="357" y="541"/>
                  </a:lnTo>
                  <a:lnTo>
                    <a:pt x="341" y="528"/>
                  </a:lnTo>
                  <a:lnTo>
                    <a:pt x="329" y="502"/>
                  </a:lnTo>
                  <a:lnTo>
                    <a:pt x="313" y="482"/>
                  </a:lnTo>
                  <a:lnTo>
                    <a:pt x="310" y="469"/>
                  </a:lnTo>
                  <a:lnTo>
                    <a:pt x="280" y="433"/>
                  </a:lnTo>
                  <a:lnTo>
                    <a:pt x="266" y="441"/>
                  </a:lnTo>
                  <a:lnTo>
                    <a:pt x="240" y="437"/>
                  </a:lnTo>
                  <a:lnTo>
                    <a:pt x="227" y="445"/>
                  </a:lnTo>
                  <a:lnTo>
                    <a:pt x="205" y="421"/>
                  </a:lnTo>
                  <a:lnTo>
                    <a:pt x="202" y="397"/>
                  </a:lnTo>
                  <a:lnTo>
                    <a:pt x="189" y="396"/>
                  </a:lnTo>
                  <a:lnTo>
                    <a:pt x="190" y="361"/>
                  </a:lnTo>
                  <a:lnTo>
                    <a:pt x="169" y="331"/>
                  </a:lnTo>
                  <a:lnTo>
                    <a:pt x="137" y="313"/>
                  </a:lnTo>
                  <a:lnTo>
                    <a:pt x="119" y="308"/>
                  </a:lnTo>
                  <a:lnTo>
                    <a:pt x="119" y="294"/>
                  </a:lnTo>
                  <a:lnTo>
                    <a:pt x="86" y="260"/>
                  </a:lnTo>
                  <a:lnTo>
                    <a:pt x="85" y="240"/>
                  </a:lnTo>
                  <a:lnTo>
                    <a:pt x="91" y="223"/>
                  </a:lnTo>
                  <a:lnTo>
                    <a:pt x="107" y="207"/>
                  </a:lnTo>
                  <a:lnTo>
                    <a:pt x="87" y="176"/>
                  </a:lnTo>
                  <a:lnTo>
                    <a:pt x="73" y="166"/>
                  </a:lnTo>
                  <a:lnTo>
                    <a:pt x="42" y="115"/>
                  </a:lnTo>
                  <a:lnTo>
                    <a:pt x="32" y="89"/>
                  </a:lnTo>
                  <a:lnTo>
                    <a:pt x="17" y="81"/>
                  </a:lnTo>
                  <a:lnTo>
                    <a:pt x="23" y="59"/>
                  </a:lnTo>
                  <a:lnTo>
                    <a:pt x="0" y="13"/>
                  </a:lnTo>
                  <a:lnTo>
                    <a:pt x="28" y="1"/>
                  </a:lnTo>
                  <a:lnTo>
                    <a:pt x="57" y="30"/>
                  </a:lnTo>
                  <a:lnTo>
                    <a:pt x="81" y="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4" name="Freeform 43">
              <a:extLst>
                <a:ext uri="{FF2B5EF4-FFF2-40B4-BE49-F238E27FC236}">
                  <a16:creationId xmlns:a16="http://schemas.microsoft.com/office/drawing/2014/main" id="{93AE57FC-B8F8-4663-5038-DDACA451DDB4}"/>
                </a:ext>
              </a:extLst>
            </p:cNvPr>
            <p:cNvSpPr>
              <a:spLocks/>
            </p:cNvSpPr>
            <p:nvPr userDrawn="1"/>
          </p:nvSpPr>
          <p:spPr bwMode="auto">
            <a:xfrm>
              <a:off x="3356" y="1987"/>
              <a:ext cx="322" cy="339"/>
            </a:xfrm>
            <a:custGeom>
              <a:avLst/>
              <a:gdLst>
                <a:gd name="T0" fmla="*/ 645 w 645"/>
                <a:gd name="T1" fmla="*/ 367 h 679"/>
                <a:gd name="T2" fmla="*/ 630 w 645"/>
                <a:gd name="T3" fmla="*/ 424 h 679"/>
                <a:gd name="T4" fmla="*/ 530 w 645"/>
                <a:gd name="T5" fmla="*/ 445 h 679"/>
                <a:gd name="T6" fmla="*/ 487 w 645"/>
                <a:gd name="T7" fmla="*/ 462 h 679"/>
                <a:gd name="T8" fmla="*/ 449 w 645"/>
                <a:gd name="T9" fmla="*/ 456 h 679"/>
                <a:gd name="T10" fmla="*/ 411 w 645"/>
                <a:gd name="T11" fmla="*/ 482 h 679"/>
                <a:gd name="T12" fmla="*/ 383 w 645"/>
                <a:gd name="T13" fmla="*/ 491 h 679"/>
                <a:gd name="T14" fmla="*/ 350 w 645"/>
                <a:gd name="T15" fmla="*/ 536 h 679"/>
                <a:gd name="T16" fmla="*/ 321 w 645"/>
                <a:gd name="T17" fmla="*/ 532 h 679"/>
                <a:gd name="T18" fmla="*/ 315 w 645"/>
                <a:gd name="T19" fmla="*/ 559 h 679"/>
                <a:gd name="T20" fmla="*/ 307 w 645"/>
                <a:gd name="T21" fmla="*/ 580 h 679"/>
                <a:gd name="T22" fmla="*/ 272 w 645"/>
                <a:gd name="T23" fmla="*/ 603 h 679"/>
                <a:gd name="T24" fmla="*/ 264 w 645"/>
                <a:gd name="T25" fmla="*/ 639 h 679"/>
                <a:gd name="T26" fmla="*/ 243 w 645"/>
                <a:gd name="T27" fmla="*/ 677 h 679"/>
                <a:gd name="T28" fmla="*/ 217 w 645"/>
                <a:gd name="T29" fmla="*/ 671 h 679"/>
                <a:gd name="T30" fmla="*/ 180 w 645"/>
                <a:gd name="T31" fmla="*/ 667 h 679"/>
                <a:gd name="T32" fmla="*/ 157 w 645"/>
                <a:gd name="T33" fmla="*/ 667 h 679"/>
                <a:gd name="T34" fmla="*/ 134 w 645"/>
                <a:gd name="T35" fmla="*/ 610 h 679"/>
                <a:gd name="T36" fmla="*/ 95 w 645"/>
                <a:gd name="T37" fmla="*/ 593 h 679"/>
                <a:gd name="T38" fmla="*/ 62 w 645"/>
                <a:gd name="T39" fmla="*/ 600 h 679"/>
                <a:gd name="T40" fmla="*/ 37 w 645"/>
                <a:gd name="T41" fmla="*/ 594 h 679"/>
                <a:gd name="T42" fmla="*/ 35 w 645"/>
                <a:gd name="T43" fmla="*/ 552 h 679"/>
                <a:gd name="T44" fmla="*/ 8 w 645"/>
                <a:gd name="T45" fmla="*/ 520 h 679"/>
                <a:gd name="T46" fmla="*/ 0 w 645"/>
                <a:gd name="T47" fmla="*/ 466 h 679"/>
                <a:gd name="T48" fmla="*/ 21 w 645"/>
                <a:gd name="T49" fmla="*/ 438 h 679"/>
                <a:gd name="T50" fmla="*/ 54 w 645"/>
                <a:gd name="T51" fmla="*/ 452 h 679"/>
                <a:gd name="T52" fmla="*/ 93 w 645"/>
                <a:gd name="T53" fmla="*/ 441 h 679"/>
                <a:gd name="T54" fmla="*/ 193 w 645"/>
                <a:gd name="T55" fmla="*/ 436 h 679"/>
                <a:gd name="T56" fmla="*/ 271 w 645"/>
                <a:gd name="T57" fmla="*/ 399 h 679"/>
                <a:gd name="T58" fmla="*/ 252 w 645"/>
                <a:gd name="T59" fmla="*/ 296 h 679"/>
                <a:gd name="T60" fmla="*/ 237 w 645"/>
                <a:gd name="T61" fmla="*/ 114 h 679"/>
                <a:gd name="T62" fmla="*/ 295 w 645"/>
                <a:gd name="T63" fmla="*/ 0 h 679"/>
                <a:gd name="T64" fmla="*/ 429 w 645"/>
                <a:gd name="T65" fmla="*/ 106 h 679"/>
                <a:gd name="T66" fmla="*/ 524 w 645"/>
                <a:gd name="T67" fmla="*/ 192 h 679"/>
                <a:gd name="T68" fmla="*/ 565 w 645"/>
                <a:gd name="T69" fmla="*/ 218 h 679"/>
                <a:gd name="T70" fmla="*/ 604 w 645"/>
                <a:gd name="T71" fmla="*/ 239 h 679"/>
                <a:gd name="T72" fmla="*/ 600 w 645"/>
                <a:gd name="T73" fmla="*/ 268 h 679"/>
                <a:gd name="T74" fmla="*/ 643 w 645"/>
                <a:gd name="T75" fmla="*/ 26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679">
                  <a:moveTo>
                    <a:pt x="643" y="268"/>
                  </a:moveTo>
                  <a:lnTo>
                    <a:pt x="645" y="367"/>
                  </a:lnTo>
                  <a:lnTo>
                    <a:pt x="642" y="386"/>
                  </a:lnTo>
                  <a:lnTo>
                    <a:pt x="630" y="424"/>
                  </a:lnTo>
                  <a:lnTo>
                    <a:pt x="616" y="441"/>
                  </a:lnTo>
                  <a:lnTo>
                    <a:pt x="530" y="445"/>
                  </a:lnTo>
                  <a:lnTo>
                    <a:pt x="517" y="458"/>
                  </a:lnTo>
                  <a:lnTo>
                    <a:pt x="487" y="462"/>
                  </a:lnTo>
                  <a:lnTo>
                    <a:pt x="470" y="456"/>
                  </a:lnTo>
                  <a:lnTo>
                    <a:pt x="449" y="456"/>
                  </a:lnTo>
                  <a:lnTo>
                    <a:pt x="439" y="466"/>
                  </a:lnTo>
                  <a:lnTo>
                    <a:pt x="411" y="482"/>
                  </a:lnTo>
                  <a:lnTo>
                    <a:pt x="396" y="497"/>
                  </a:lnTo>
                  <a:lnTo>
                    <a:pt x="383" y="491"/>
                  </a:lnTo>
                  <a:lnTo>
                    <a:pt x="354" y="519"/>
                  </a:lnTo>
                  <a:lnTo>
                    <a:pt x="350" y="536"/>
                  </a:lnTo>
                  <a:lnTo>
                    <a:pt x="340" y="540"/>
                  </a:lnTo>
                  <a:lnTo>
                    <a:pt x="321" y="532"/>
                  </a:lnTo>
                  <a:lnTo>
                    <a:pt x="311" y="544"/>
                  </a:lnTo>
                  <a:lnTo>
                    <a:pt x="315" y="559"/>
                  </a:lnTo>
                  <a:lnTo>
                    <a:pt x="304" y="564"/>
                  </a:lnTo>
                  <a:lnTo>
                    <a:pt x="307" y="580"/>
                  </a:lnTo>
                  <a:lnTo>
                    <a:pt x="292" y="593"/>
                  </a:lnTo>
                  <a:lnTo>
                    <a:pt x="272" y="603"/>
                  </a:lnTo>
                  <a:lnTo>
                    <a:pt x="272" y="631"/>
                  </a:lnTo>
                  <a:lnTo>
                    <a:pt x="264" y="639"/>
                  </a:lnTo>
                  <a:lnTo>
                    <a:pt x="263" y="667"/>
                  </a:lnTo>
                  <a:lnTo>
                    <a:pt x="243" y="677"/>
                  </a:lnTo>
                  <a:lnTo>
                    <a:pt x="234" y="654"/>
                  </a:lnTo>
                  <a:lnTo>
                    <a:pt x="217" y="671"/>
                  </a:lnTo>
                  <a:lnTo>
                    <a:pt x="201" y="677"/>
                  </a:lnTo>
                  <a:lnTo>
                    <a:pt x="180" y="667"/>
                  </a:lnTo>
                  <a:lnTo>
                    <a:pt x="167" y="679"/>
                  </a:lnTo>
                  <a:lnTo>
                    <a:pt x="157" y="667"/>
                  </a:lnTo>
                  <a:lnTo>
                    <a:pt x="151" y="623"/>
                  </a:lnTo>
                  <a:lnTo>
                    <a:pt x="134" y="610"/>
                  </a:lnTo>
                  <a:lnTo>
                    <a:pt x="126" y="577"/>
                  </a:lnTo>
                  <a:lnTo>
                    <a:pt x="95" y="593"/>
                  </a:lnTo>
                  <a:lnTo>
                    <a:pt x="78" y="585"/>
                  </a:lnTo>
                  <a:lnTo>
                    <a:pt x="62" y="600"/>
                  </a:lnTo>
                  <a:lnTo>
                    <a:pt x="52" y="585"/>
                  </a:lnTo>
                  <a:lnTo>
                    <a:pt x="37" y="594"/>
                  </a:lnTo>
                  <a:lnTo>
                    <a:pt x="35" y="577"/>
                  </a:lnTo>
                  <a:lnTo>
                    <a:pt x="35" y="552"/>
                  </a:lnTo>
                  <a:lnTo>
                    <a:pt x="25" y="532"/>
                  </a:lnTo>
                  <a:lnTo>
                    <a:pt x="8" y="520"/>
                  </a:lnTo>
                  <a:lnTo>
                    <a:pt x="11" y="494"/>
                  </a:lnTo>
                  <a:lnTo>
                    <a:pt x="0" y="466"/>
                  </a:lnTo>
                  <a:lnTo>
                    <a:pt x="18" y="458"/>
                  </a:lnTo>
                  <a:lnTo>
                    <a:pt x="21" y="438"/>
                  </a:lnTo>
                  <a:lnTo>
                    <a:pt x="32" y="429"/>
                  </a:lnTo>
                  <a:lnTo>
                    <a:pt x="54" y="452"/>
                  </a:lnTo>
                  <a:lnTo>
                    <a:pt x="62" y="438"/>
                  </a:lnTo>
                  <a:lnTo>
                    <a:pt x="93" y="441"/>
                  </a:lnTo>
                  <a:lnTo>
                    <a:pt x="122" y="436"/>
                  </a:lnTo>
                  <a:lnTo>
                    <a:pt x="193" y="436"/>
                  </a:lnTo>
                  <a:lnTo>
                    <a:pt x="264" y="436"/>
                  </a:lnTo>
                  <a:lnTo>
                    <a:pt x="271" y="399"/>
                  </a:lnTo>
                  <a:lnTo>
                    <a:pt x="260" y="386"/>
                  </a:lnTo>
                  <a:lnTo>
                    <a:pt x="252" y="296"/>
                  </a:lnTo>
                  <a:lnTo>
                    <a:pt x="243" y="182"/>
                  </a:lnTo>
                  <a:lnTo>
                    <a:pt x="237" y="114"/>
                  </a:lnTo>
                  <a:lnTo>
                    <a:pt x="227" y="0"/>
                  </a:lnTo>
                  <a:lnTo>
                    <a:pt x="295" y="0"/>
                  </a:lnTo>
                  <a:lnTo>
                    <a:pt x="354" y="46"/>
                  </a:lnTo>
                  <a:lnTo>
                    <a:pt x="429" y="106"/>
                  </a:lnTo>
                  <a:lnTo>
                    <a:pt x="523" y="178"/>
                  </a:lnTo>
                  <a:lnTo>
                    <a:pt x="524" y="192"/>
                  </a:lnTo>
                  <a:lnTo>
                    <a:pt x="544" y="211"/>
                  </a:lnTo>
                  <a:lnTo>
                    <a:pt x="565" y="218"/>
                  </a:lnTo>
                  <a:lnTo>
                    <a:pt x="572" y="226"/>
                  </a:lnTo>
                  <a:lnTo>
                    <a:pt x="604" y="239"/>
                  </a:lnTo>
                  <a:lnTo>
                    <a:pt x="605" y="256"/>
                  </a:lnTo>
                  <a:lnTo>
                    <a:pt x="600" y="268"/>
                  </a:lnTo>
                  <a:lnTo>
                    <a:pt x="612" y="276"/>
                  </a:lnTo>
                  <a:lnTo>
                    <a:pt x="643" y="26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5" name="Freeform 44">
              <a:extLst>
                <a:ext uri="{FF2B5EF4-FFF2-40B4-BE49-F238E27FC236}">
                  <a16:creationId xmlns:a16="http://schemas.microsoft.com/office/drawing/2014/main" id="{25728322-937B-13CD-C7B8-74D38000B6F7}"/>
                </a:ext>
              </a:extLst>
            </p:cNvPr>
            <p:cNvSpPr>
              <a:spLocks/>
            </p:cNvSpPr>
            <p:nvPr userDrawn="1"/>
          </p:nvSpPr>
          <p:spPr bwMode="auto">
            <a:xfrm>
              <a:off x="1996" y="2561"/>
              <a:ext cx="260" cy="416"/>
            </a:xfrm>
            <a:custGeom>
              <a:avLst/>
              <a:gdLst>
                <a:gd name="T0" fmla="*/ 414 w 520"/>
                <a:gd name="T1" fmla="*/ 185 h 832"/>
                <a:gd name="T2" fmla="*/ 373 w 520"/>
                <a:gd name="T3" fmla="*/ 200 h 832"/>
                <a:gd name="T4" fmla="*/ 334 w 520"/>
                <a:gd name="T5" fmla="*/ 229 h 832"/>
                <a:gd name="T6" fmla="*/ 320 w 520"/>
                <a:gd name="T7" fmla="*/ 272 h 832"/>
                <a:gd name="T8" fmla="*/ 302 w 520"/>
                <a:gd name="T9" fmla="*/ 309 h 832"/>
                <a:gd name="T10" fmla="*/ 293 w 520"/>
                <a:gd name="T11" fmla="*/ 340 h 832"/>
                <a:gd name="T12" fmla="*/ 336 w 520"/>
                <a:gd name="T13" fmla="*/ 404 h 832"/>
                <a:gd name="T14" fmla="*/ 361 w 520"/>
                <a:gd name="T15" fmla="*/ 428 h 832"/>
                <a:gd name="T16" fmla="*/ 407 w 520"/>
                <a:gd name="T17" fmla="*/ 449 h 832"/>
                <a:gd name="T18" fmla="*/ 434 w 520"/>
                <a:gd name="T19" fmla="*/ 497 h 832"/>
                <a:gd name="T20" fmla="*/ 475 w 520"/>
                <a:gd name="T21" fmla="*/ 494 h 832"/>
                <a:gd name="T22" fmla="*/ 504 w 520"/>
                <a:gd name="T23" fmla="*/ 583 h 832"/>
                <a:gd name="T24" fmla="*/ 513 w 520"/>
                <a:gd name="T25" fmla="*/ 642 h 832"/>
                <a:gd name="T26" fmla="*/ 496 w 520"/>
                <a:gd name="T27" fmla="*/ 678 h 832"/>
                <a:gd name="T28" fmla="*/ 497 w 520"/>
                <a:gd name="T29" fmla="*/ 707 h 832"/>
                <a:gd name="T30" fmla="*/ 520 w 520"/>
                <a:gd name="T31" fmla="*/ 737 h 832"/>
                <a:gd name="T32" fmla="*/ 496 w 520"/>
                <a:gd name="T33" fmla="*/ 779 h 832"/>
                <a:gd name="T34" fmla="*/ 489 w 520"/>
                <a:gd name="T35" fmla="*/ 803 h 832"/>
                <a:gd name="T36" fmla="*/ 471 w 520"/>
                <a:gd name="T37" fmla="*/ 832 h 832"/>
                <a:gd name="T38" fmla="*/ 422 w 520"/>
                <a:gd name="T39" fmla="*/ 783 h 832"/>
                <a:gd name="T40" fmla="*/ 384 w 520"/>
                <a:gd name="T41" fmla="*/ 757 h 832"/>
                <a:gd name="T42" fmla="*/ 314 w 520"/>
                <a:gd name="T43" fmla="*/ 721 h 832"/>
                <a:gd name="T44" fmla="*/ 256 w 520"/>
                <a:gd name="T45" fmla="*/ 674 h 832"/>
                <a:gd name="T46" fmla="*/ 224 w 520"/>
                <a:gd name="T47" fmla="*/ 639 h 832"/>
                <a:gd name="T48" fmla="*/ 195 w 520"/>
                <a:gd name="T49" fmla="*/ 558 h 832"/>
                <a:gd name="T50" fmla="*/ 178 w 520"/>
                <a:gd name="T51" fmla="*/ 527 h 832"/>
                <a:gd name="T52" fmla="*/ 155 w 520"/>
                <a:gd name="T53" fmla="*/ 489 h 832"/>
                <a:gd name="T54" fmla="*/ 109 w 520"/>
                <a:gd name="T55" fmla="*/ 387 h 832"/>
                <a:gd name="T56" fmla="*/ 66 w 520"/>
                <a:gd name="T57" fmla="*/ 317 h 832"/>
                <a:gd name="T58" fmla="*/ 23 w 520"/>
                <a:gd name="T59" fmla="*/ 282 h 832"/>
                <a:gd name="T60" fmla="*/ 19 w 520"/>
                <a:gd name="T61" fmla="*/ 258 h 832"/>
                <a:gd name="T62" fmla="*/ 0 w 520"/>
                <a:gd name="T63" fmla="*/ 208 h 832"/>
                <a:gd name="T64" fmla="*/ 19 w 520"/>
                <a:gd name="T65" fmla="*/ 165 h 832"/>
                <a:gd name="T66" fmla="*/ 44 w 520"/>
                <a:gd name="T67" fmla="*/ 172 h 832"/>
                <a:gd name="T68" fmla="*/ 33 w 520"/>
                <a:gd name="T69" fmla="*/ 196 h 832"/>
                <a:gd name="T70" fmla="*/ 67 w 520"/>
                <a:gd name="T71" fmla="*/ 198 h 832"/>
                <a:gd name="T72" fmla="*/ 89 w 520"/>
                <a:gd name="T73" fmla="*/ 222 h 832"/>
                <a:gd name="T74" fmla="*/ 116 w 520"/>
                <a:gd name="T75" fmla="*/ 151 h 832"/>
                <a:gd name="T76" fmla="*/ 180 w 520"/>
                <a:gd name="T77" fmla="*/ 111 h 832"/>
                <a:gd name="T78" fmla="*/ 224 w 520"/>
                <a:gd name="T79" fmla="*/ 65 h 832"/>
                <a:gd name="T80" fmla="*/ 235 w 520"/>
                <a:gd name="T81" fmla="*/ 0 h 832"/>
                <a:gd name="T82" fmla="*/ 269 w 520"/>
                <a:gd name="T83" fmla="*/ 22 h 832"/>
                <a:gd name="T84" fmla="*/ 299 w 520"/>
                <a:gd name="T85" fmla="*/ 52 h 832"/>
                <a:gd name="T86" fmla="*/ 318 w 520"/>
                <a:gd name="T87" fmla="*/ 78 h 832"/>
                <a:gd name="T88" fmla="*/ 349 w 520"/>
                <a:gd name="T89" fmla="*/ 106 h 832"/>
                <a:gd name="T90" fmla="*/ 389 w 520"/>
                <a:gd name="T91" fmla="*/ 101 h 832"/>
                <a:gd name="T92" fmla="*/ 442 w 520"/>
                <a:gd name="T93" fmla="*/ 121 h 832"/>
                <a:gd name="T94" fmla="*/ 431 w 520"/>
                <a:gd name="T95" fmla="*/ 168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0" h="832">
                  <a:moveTo>
                    <a:pt x="447" y="188"/>
                  </a:moveTo>
                  <a:lnTo>
                    <a:pt x="414" y="185"/>
                  </a:lnTo>
                  <a:lnTo>
                    <a:pt x="407" y="193"/>
                  </a:lnTo>
                  <a:lnTo>
                    <a:pt x="373" y="200"/>
                  </a:lnTo>
                  <a:lnTo>
                    <a:pt x="340" y="226"/>
                  </a:lnTo>
                  <a:lnTo>
                    <a:pt x="334" y="229"/>
                  </a:lnTo>
                  <a:lnTo>
                    <a:pt x="330" y="251"/>
                  </a:lnTo>
                  <a:lnTo>
                    <a:pt x="320" y="272"/>
                  </a:lnTo>
                  <a:lnTo>
                    <a:pt x="326" y="290"/>
                  </a:lnTo>
                  <a:lnTo>
                    <a:pt x="302" y="309"/>
                  </a:lnTo>
                  <a:lnTo>
                    <a:pt x="303" y="329"/>
                  </a:lnTo>
                  <a:lnTo>
                    <a:pt x="293" y="340"/>
                  </a:lnTo>
                  <a:lnTo>
                    <a:pt x="312" y="375"/>
                  </a:lnTo>
                  <a:lnTo>
                    <a:pt x="336" y="404"/>
                  </a:lnTo>
                  <a:lnTo>
                    <a:pt x="328" y="424"/>
                  </a:lnTo>
                  <a:lnTo>
                    <a:pt x="361" y="428"/>
                  </a:lnTo>
                  <a:lnTo>
                    <a:pt x="371" y="451"/>
                  </a:lnTo>
                  <a:lnTo>
                    <a:pt x="407" y="449"/>
                  </a:lnTo>
                  <a:lnTo>
                    <a:pt x="430" y="427"/>
                  </a:lnTo>
                  <a:lnTo>
                    <a:pt x="434" y="497"/>
                  </a:lnTo>
                  <a:lnTo>
                    <a:pt x="450" y="498"/>
                  </a:lnTo>
                  <a:lnTo>
                    <a:pt x="475" y="494"/>
                  </a:lnTo>
                  <a:lnTo>
                    <a:pt x="514" y="566"/>
                  </a:lnTo>
                  <a:lnTo>
                    <a:pt x="504" y="583"/>
                  </a:lnTo>
                  <a:lnTo>
                    <a:pt x="504" y="618"/>
                  </a:lnTo>
                  <a:lnTo>
                    <a:pt x="513" y="642"/>
                  </a:lnTo>
                  <a:lnTo>
                    <a:pt x="500" y="661"/>
                  </a:lnTo>
                  <a:lnTo>
                    <a:pt x="496" y="678"/>
                  </a:lnTo>
                  <a:lnTo>
                    <a:pt x="505" y="690"/>
                  </a:lnTo>
                  <a:lnTo>
                    <a:pt x="497" y="707"/>
                  </a:lnTo>
                  <a:lnTo>
                    <a:pt x="507" y="732"/>
                  </a:lnTo>
                  <a:lnTo>
                    <a:pt x="520" y="737"/>
                  </a:lnTo>
                  <a:lnTo>
                    <a:pt x="517" y="754"/>
                  </a:lnTo>
                  <a:lnTo>
                    <a:pt x="496" y="779"/>
                  </a:lnTo>
                  <a:lnTo>
                    <a:pt x="501" y="794"/>
                  </a:lnTo>
                  <a:lnTo>
                    <a:pt x="489" y="803"/>
                  </a:lnTo>
                  <a:lnTo>
                    <a:pt x="488" y="826"/>
                  </a:lnTo>
                  <a:lnTo>
                    <a:pt x="471" y="832"/>
                  </a:lnTo>
                  <a:lnTo>
                    <a:pt x="431" y="802"/>
                  </a:lnTo>
                  <a:lnTo>
                    <a:pt x="422" y="783"/>
                  </a:lnTo>
                  <a:lnTo>
                    <a:pt x="398" y="770"/>
                  </a:lnTo>
                  <a:lnTo>
                    <a:pt x="384" y="757"/>
                  </a:lnTo>
                  <a:lnTo>
                    <a:pt x="328" y="732"/>
                  </a:lnTo>
                  <a:lnTo>
                    <a:pt x="314" y="721"/>
                  </a:lnTo>
                  <a:lnTo>
                    <a:pt x="275" y="698"/>
                  </a:lnTo>
                  <a:lnTo>
                    <a:pt x="256" y="674"/>
                  </a:lnTo>
                  <a:lnTo>
                    <a:pt x="240" y="662"/>
                  </a:lnTo>
                  <a:lnTo>
                    <a:pt x="224" y="639"/>
                  </a:lnTo>
                  <a:lnTo>
                    <a:pt x="225" y="612"/>
                  </a:lnTo>
                  <a:lnTo>
                    <a:pt x="195" y="558"/>
                  </a:lnTo>
                  <a:lnTo>
                    <a:pt x="182" y="544"/>
                  </a:lnTo>
                  <a:lnTo>
                    <a:pt x="178" y="527"/>
                  </a:lnTo>
                  <a:lnTo>
                    <a:pt x="161" y="510"/>
                  </a:lnTo>
                  <a:lnTo>
                    <a:pt x="155" y="489"/>
                  </a:lnTo>
                  <a:lnTo>
                    <a:pt x="136" y="455"/>
                  </a:lnTo>
                  <a:lnTo>
                    <a:pt x="109" y="387"/>
                  </a:lnTo>
                  <a:lnTo>
                    <a:pt x="83" y="352"/>
                  </a:lnTo>
                  <a:lnTo>
                    <a:pt x="66" y="317"/>
                  </a:lnTo>
                  <a:lnTo>
                    <a:pt x="51" y="298"/>
                  </a:lnTo>
                  <a:lnTo>
                    <a:pt x="23" y="282"/>
                  </a:lnTo>
                  <a:lnTo>
                    <a:pt x="8" y="266"/>
                  </a:lnTo>
                  <a:lnTo>
                    <a:pt x="19" y="258"/>
                  </a:lnTo>
                  <a:lnTo>
                    <a:pt x="10" y="224"/>
                  </a:lnTo>
                  <a:lnTo>
                    <a:pt x="0" y="208"/>
                  </a:lnTo>
                  <a:lnTo>
                    <a:pt x="2" y="192"/>
                  </a:lnTo>
                  <a:lnTo>
                    <a:pt x="19" y="165"/>
                  </a:lnTo>
                  <a:lnTo>
                    <a:pt x="38" y="150"/>
                  </a:lnTo>
                  <a:lnTo>
                    <a:pt x="44" y="172"/>
                  </a:lnTo>
                  <a:lnTo>
                    <a:pt x="31" y="180"/>
                  </a:lnTo>
                  <a:lnTo>
                    <a:pt x="33" y="196"/>
                  </a:lnTo>
                  <a:lnTo>
                    <a:pt x="47" y="191"/>
                  </a:lnTo>
                  <a:lnTo>
                    <a:pt x="67" y="198"/>
                  </a:lnTo>
                  <a:lnTo>
                    <a:pt x="79" y="220"/>
                  </a:lnTo>
                  <a:lnTo>
                    <a:pt x="89" y="222"/>
                  </a:lnTo>
                  <a:lnTo>
                    <a:pt x="113" y="167"/>
                  </a:lnTo>
                  <a:lnTo>
                    <a:pt x="116" y="151"/>
                  </a:lnTo>
                  <a:lnTo>
                    <a:pt x="134" y="131"/>
                  </a:lnTo>
                  <a:lnTo>
                    <a:pt x="180" y="111"/>
                  </a:lnTo>
                  <a:lnTo>
                    <a:pt x="204" y="92"/>
                  </a:lnTo>
                  <a:lnTo>
                    <a:pt x="224" y="65"/>
                  </a:lnTo>
                  <a:lnTo>
                    <a:pt x="236" y="20"/>
                  </a:lnTo>
                  <a:lnTo>
                    <a:pt x="235" y="0"/>
                  </a:lnTo>
                  <a:lnTo>
                    <a:pt x="254" y="4"/>
                  </a:lnTo>
                  <a:lnTo>
                    <a:pt x="269" y="22"/>
                  </a:lnTo>
                  <a:lnTo>
                    <a:pt x="275" y="39"/>
                  </a:lnTo>
                  <a:lnTo>
                    <a:pt x="299" y="52"/>
                  </a:lnTo>
                  <a:lnTo>
                    <a:pt x="306" y="72"/>
                  </a:lnTo>
                  <a:lnTo>
                    <a:pt x="318" y="78"/>
                  </a:lnTo>
                  <a:lnTo>
                    <a:pt x="319" y="98"/>
                  </a:lnTo>
                  <a:lnTo>
                    <a:pt x="349" y="106"/>
                  </a:lnTo>
                  <a:lnTo>
                    <a:pt x="374" y="93"/>
                  </a:lnTo>
                  <a:lnTo>
                    <a:pt x="389" y="101"/>
                  </a:lnTo>
                  <a:lnTo>
                    <a:pt x="407" y="96"/>
                  </a:lnTo>
                  <a:lnTo>
                    <a:pt x="442" y="121"/>
                  </a:lnTo>
                  <a:lnTo>
                    <a:pt x="415" y="167"/>
                  </a:lnTo>
                  <a:lnTo>
                    <a:pt x="431" y="168"/>
                  </a:lnTo>
                  <a:lnTo>
                    <a:pt x="447" y="18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6" name="Freeform 45">
              <a:extLst>
                <a:ext uri="{FF2B5EF4-FFF2-40B4-BE49-F238E27FC236}">
                  <a16:creationId xmlns:a16="http://schemas.microsoft.com/office/drawing/2014/main" id="{7B2FF5B2-05E5-613F-AE78-99855D7D8FF6}"/>
                </a:ext>
              </a:extLst>
            </p:cNvPr>
            <p:cNvSpPr>
              <a:spLocks/>
            </p:cNvSpPr>
            <p:nvPr userDrawn="1"/>
          </p:nvSpPr>
          <p:spPr bwMode="auto">
            <a:xfrm>
              <a:off x="2043" y="2275"/>
              <a:ext cx="236" cy="379"/>
            </a:xfrm>
            <a:custGeom>
              <a:avLst/>
              <a:gdLst>
                <a:gd name="T0" fmla="*/ 289 w 471"/>
                <a:gd name="T1" fmla="*/ 34 h 759"/>
                <a:gd name="T2" fmla="*/ 258 w 471"/>
                <a:gd name="T3" fmla="*/ 72 h 759"/>
                <a:gd name="T4" fmla="*/ 243 w 471"/>
                <a:gd name="T5" fmla="*/ 120 h 759"/>
                <a:gd name="T6" fmla="*/ 249 w 471"/>
                <a:gd name="T7" fmla="*/ 150 h 759"/>
                <a:gd name="T8" fmla="*/ 262 w 471"/>
                <a:gd name="T9" fmla="*/ 185 h 759"/>
                <a:gd name="T10" fmla="*/ 273 w 471"/>
                <a:gd name="T11" fmla="*/ 243 h 759"/>
                <a:gd name="T12" fmla="*/ 328 w 471"/>
                <a:gd name="T13" fmla="*/ 243 h 759"/>
                <a:gd name="T14" fmla="*/ 375 w 471"/>
                <a:gd name="T15" fmla="*/ 286 h 759"/>
                <a:gd name="T16" fmla="*/ 438 w 471"/>
                <a:gd name="T17" fmla="*/ 280 h 759"/>
                <a:gd name="T18" fmla="*/ 437 w 471"/>
                <a:gd name="T19" fmla="*/ 326 h 759"/>
                <a:gd name="T20" fmla="*/ 442 w 471"/>
                <a:gd name="T21" fmla="*/ 391 h 759"/>
                <a:gd name="T22" fmla="*/ 434 w 471"/>
                <a:gd name="T23" fmla="*/ 434 h 759"/>
                <a:gd name="T24" fmla="*/ 471 w 471"/>
                <a:gd name="T25" fmla="*/ 511 h 759"/>
                <a:gd name="T26" fmla="*/ 434 w 471"/>
                <a:gd name="T27" fmla="*/ 484 h 759"/>
                <a:gd name="T28" fmla="*/ 355 w 471"/>
                <a:gd name="T29" fmla="*/ 488 h 759"/>
                <a:gd name="T30" fmla="*/ 373 w 471"/>
                <a:gd name="T31" fmla="*/ 517 h 759"/>
                <a:gd name="T32" fmla="*/ 346 w 471"/>
                <a:gd name="T33" fmla="*/ 540 h 759"/>
                <a:gd name="T34" fmla="*/ 361 w 471"/>
                <a:gd name="T35" fmla="*/ 589 h 759"/>
                <a:gd name="T36" fmla="*/ 363 w 471"/>
                <a:gd name="T37" fmla="*/ 688 h 759"/>
                <a:gd name="T38" fmla="*/ 336 w 471"/>
                <a:gd name="T39" fmla="*/ 739 h 759"/>
                <a:gd name="T40" fmla="*/ 347 w 471"/>
                <a:gd name="T41" fmla="*/ 692 h 759"/>
                <a:gd name="T42" fmla="*/ 294 w 471"/>
                <a:gd name="T43" fmla="*/ 672 h 759"/>
                <a:gd name="T44" fmla="*/ 254 w 471"/>
                <a:gd name="T45" fmla="*/ 677 h 759"/>
                <a:gd name="T46" fmla="*/ 223 w 471"/>
                <a:gd name="T47" fmla="*/ 649 h 759"/>
                <a:gd name="T48" fmla="*/ 204 w 471"/>
                <a:gd name="T49" fmla="*/ 623 h 759"/>
                <a:gd name="T50" fmla="*/ 174 w 471"/>
                <a:gd name="T51" fmla="*/ 593 h 759"/>
                <a:gd name="T52" fmla="*/ 140 w 471"/>
                <a:gd name="T53" fmla="*/ 571 h 759"/>
                <a:gd name="T54" fmla="*/ 100 w 471"/>
                <a:gd name="T55" fmla="*/ 545 h 759"/>
                <a:gd name="T56" fmla="*/ 56 w 471"/>
                <a:gd name="T57" fmla="*/ 546 h 759"/>
                <a:gd name="T58" fmla="*/ 21 w 471"/>
                <a:gd name="T59" fmla="*/ 519 h 759"/>
                <a:gd name="T60" fmla="*/ 12 w 471"/>
                <a:gd name="T61" fmla="*/ 486 h 759"/>
                <a:gd name="T62" fmla="*/ 29 w 471"/>
                <a:gd name="T63" fmla="*/ 453 h 759"/>
                <a:gd name="T64" fmla="*/ 64 w 471"/>
                <a:gd name="T65" fmla="*/ 402 h 759"/>
                <a:gd name="T66" fmla="*/ 58 w 471"/>
                <a:gd name="T67" fmla="*/ 381 h 759"/>
                <a:gd name="T68" fmla="*/ 60 w 471"/>
                <a:gd name="T69" fmla="*/ 319 h 759"/>
                <a:gd name="T70" fmla="*/ 59 w 471"/>
                <a:gd name="T71" fmla="*/ 285 h 759"/>
                <a:gd name="T72" fmla="*/ 45 w 471"/>
                <a:gd name="T73" fmla="*/ 236 h 759"/>
                <a:gd name="T74" fmla="*/ 67 w 471"/>
                <a:gd name="T75" fmla="*/ 215 h 759"/>
                <a:gd name="T76" fmla="*/ 68 w 471"/>
                <a:gd name="T77" fmla="*/ 171 h 759"/>
                <a:gd name="T78" fmla="*/ 87 w 471"/>
                <a:gd name="T79" fmla="*/ 173 h 759"/>
                <a:gd name="T80" fmla="*/ 118 w 471"/>
                <a:gd name="T81" fmla="*/ 144 h 759"/>
                <a:gd name="T82" fmla="*/ 140 w 471"/>
                <a:gd name="T83" fmla="*/ 101 h 759"/>
                <a:gd name="T84" fmla="*/ 174 w 471"/>
                <a:gd name="T85" fmla="*/ 59 h 759"/>
                <a:gd name="T86" fmla="*/ 206 w 471"/>
                <a:gd name="T87" fmla="*/ 49 h 759"/>
                <a:gd name="T88" fmla="*/ 260 w 471"/>
                <a:gd name="T89" fmla="*/ 33 h 759"/>
                <a:gd name="T90" fmla="*/ 283 w 471"/>
                <a:gd name="T91" fmla="*/ 10 h 759"/>
                <a:gd name="T92" fmla="*/ 318 w 471"/>
                <a:gd name="T93" fmla="*/ 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1" h="759">
                  <a:moveTo>
                    <a:pt x="315" y="25"/>
                  </a:moveTo>
                  <a:lnTo>
                    <a:pt x="289" y="34"/>
                  </a:lnTo>
                  <a:lnTo>
                    <a:pt x="276" y="55"/>
                  </a:lnTo>
                  <a:lnTo>
                    <a:pt x="258" y="72"/>
                  </a:lnTo>
                  <a:lnTo>
                    <a:pt x="250" y="88"/>
                  </a:lnTo>
                  <a:lnTo>
                    <a:pt x="243" y="120"/>
                  </a:lnTo>
                  <a:lnTo>
                    <a:pt x="228" y="145"/>
                  </a:lnTo>
                  <a:lnTo>
                    <a:pt x="249" y="150"/>
                  </a:lnTo>
                  <a:lnTo>
                    <a:pt x="253" y="173"/>
                  </a:lnTo>
                  <a:lnTo>
                    <a:pt x="262" y="185"/>
                  </a:lnTo>
                  <a:lnTo>
                    <a:pt x="260" y="227"/>
                  </a:lnTo>
                  <a:lnTo>
                    <a:pt x="273" y="243"/>
                  </a:lnTo>
                  <a:lnTo>
                    <a:pt x="315" y="247"/>
                  </a:lnTo>
                  <a:lnTo>
                    <a:pt x="328" y="243"/>
                  </a:lnTo>
                  <a:lnTo>
                    <a:pt x="351" y="249"/>
                  </a:lnTo>
                  <a:lnTo>
                    <a:pt x="375" y="286"/>
                  </a:lnTo>
                  <a:lnTo>
                    <a:pt x="413" y="285"/>
                  </a:lnTo>
                  <a:lnTo>
                    <a:pt x="438" y="280"/>
                  </a:lnTo>
                  <a:lnTo>
                    <a:pt x="454" y="292"/>
                  </a:lnTo>
                  <a:lnTo>
                    <a:pt x="437" y="326"/>
                  </a:lnTo>
                  <a:lnTo>
                    <a:pt x="435" y="360"/>
                  </a:lnTo>
                  <a:lnTo>
                    <a:pt x="442" y="391"/>
                  </a:lnTo>
                  <a:lnTo>
                    <a:pt x="455" y="410"/>
                  </a:lnTo>
                  <a:lnTo>
                    <a:pt x="434" y="434"/>
                  </a:lnTo>
                  <a:lnTo>
                    <a:pt x="459" y="457"/>
                  </a:lnTo>
                  <a:lnTo>
                    <a:pt x="471" y="511"/>
                  </a:lnTo>
                  <a:lnTo>
                    <a:pt x="452" y="471"/>
                  </a:lnTo>
                  <a:lnTo>
                    <a:pt x="434" y="484"/>
                  </a:lnTo>
                  <a:lnTo>
                    <a:pt x="421" y="488"/>
                  </a:lnTo>
                  <a:lnTo>
                    <a:pt x="355" y="488"/>
                  </a:lnTo>
                  <a:lnTo>
                    <a:pt x="355" y="517"/>
                  </a:lnTo>
                  <a:lnTo>
                    <a:pt x="373" y="517"/>
                  </a:lnTo>
                  <a:lnTo>
                    <a:pt x="381" y="527"/>
                  </a:lnTo>
                  <a:lnTo>
                    <a:pt x="346" y="540"/>
                  </a:lnTo>
                  <a:lnTo>
                    <a:pt x="346" y="573"/>
                  </a:lnTo>
                  <a:lnTo>
                    <a:pt x="361" y="589"/>
                  </a:lnTo>
                  <a:lnTo>
                    <a:pt x="372" y="620"/>
                  </a:lnTo>
                  <a:lnTo>
                    <a:pt x="363" y="688"/>
                  </a:lnTo>
                  <a:lnTo>
                    <a:pt x="352" y="759"/>
                  </a:lnTo>
                  <a:lnTo>
                    <a:pt x="336" y="739"/>
                  </a:lnTo>
                  <a:lnTo>
                    <a:pt x="320" y="738"/>
                  </a:lnTo>
                  <a:lnTo>
                    <a:pt x="347" y="692"/>
                  </a:lnTo>
                  <a:lnTo>
                    <a:pt x="312" y="667"/>
                  </a:lnTo>
                  <a:lnTo>
                    <a:pt x="294" y="672"/>
                  </a:lnTo>
                  <a:lnTo>
                    <a:pt x="279" y="664"/>
                  </a:lnTo>
                  <a:lnTo>
                    <a:pt x="254" y="677"/>
                  </a:lnTo>
                  <a:lnTo>
                    <a:pt x="224" y="669"/>
                  </a:lnTo>
                  <a:lnTo>
                    <a:pt x="223" y="649"/>
                  </a:lnTo>
                  <a:lnTo>
                    <a:pt x="211" y="643"/>
                  </a:lnTo>
                  <a:lnTo>
                    <a:pt x="204" y="623"/>
                  </a:lnTo>
                  <a:lnTo>
                    <a:pt x="180" y="610"/>
                  </a:lnTo>
                  <a:lnTo>
                    <a:pt x="174" y="593"/>
                  </a:lnTo>
                  <a:lnTo>
                    <a:pt x="159" y="575"/>
                  </a:lnTo>
                  <a:lnTo>
                    <a:pt x="140" y="571"/>
                  </a:lnTo>
                  <a:lnTo>
                    <a:pt x="117" y="560"/>
                  </a:lnTo>
                  <a:lnTo>
                    <a:pt x="100" y="545"/>
                  </a:lnTo>
                  <a:lnTo>
                    <a:pt x="92" y="556"/>
                  </a:lnTo>
                  <a:lnTo>
                    <a:pt x="56" y="546"/>
                  </a:lnTo>
                  <a:lnTo>
                    <a:pt x="54" y="537"/>
                  </a:lnTo>
                  <a:lnTo>
                    <a:pt x="21" y="519"/>
                  </a:lnTo>
                  <a:lnTo>
                    <a:pt x="0" y="500"/>
                  </a:lnTo>
                  <a:lnTo>
                    <a:pt x="12" y="486"/>
                  </a:lnTo>
                  <a:lnTo>
                    <a:pt x="10" y="461"/>
                  </a:lnTo>
                  <a:lnTo>
                    <a:pt x="29" y="453"/>
                  </a:lnTo>
                  <a:lnTo>
                    <a:pt x="47" y="435"/>
                  </a:lnTo>
                  <a:lnTo>
                    <a:pt x="64" y="402"/>
                  </a:lnTo>
                  <a:lnTo>
                    <a:pt x="68" y="391"/>
                  </a:lnTo>
                  <a:lnTo>
                    <a:pt x="58" y="381"/>
                  </a:lnTo>
                  <a:lnTo>
                    <a:pt x="64" y="351"/>
                  </a:lnTo>
                  <a:lnTo>
                    <a:pt x="60" y="319"/>
                  </a:lnTo>
                  <a:lnTo>
                    <a:pt x="67" y="302"/>
                  </a:lnTo>
                  <a:lnTo>
                    <a:pt x="59" y="285"/>
                  </a:lnTo>
                  <a:lnTo>
                    <a:pt x="64" y="269"/>
                  </a:lnTo>
                  <a:lnTo>
                    <a:pt x="45" y="236"/>
                  </a:lnTo>
                  <a:lnTo>
                    <a:pt x="51" y="223"/>
                  </a:lnTo>
                  <a:lnTo>
                    <a:pt x="67" y="215"/>
                  </a:lnTo>
                  <a:lnTo>
                    <a:pt x="74" y="200"/>
                  </a:lnTo>
                  <a:lnTo>
                    <a:pt x="68" y="171"/>
                  </a:lnTo>
                  <a:lnTo>
                    <a:pt x="88" y="198"/>
                  </a:lnTo>
                  <a:lnTo>
                    <a:pt x="87" y="173"/>
                  </a:lnTo>
                  <a:lnTo>
                    <a:pt x="112" y="157"/>
                  </a:lnTo>
                  <a:lnTo>
                    <a:pt x="118" y="144"/>
                  </a:lnTo>
                  <a:lnTo>
                    <a:pt x="138" y="136"/>
                  </a:lnTo>
                  <a:lnTo>
                    <a:pt x="140" y="101"/>
                  </a:lnTo>
                  <a:lnTo>
                    <a:pt x="149" y="83"/>
                  </a:lnTo>
                  <a:lnTo>
                    <a:pt x="174" y="59"/>
                  </a:lnTo>
                  <a:lnTo>
                    <a:pt x="190" y="64"/>
                  </a:lnTo>
                  <a:lnTo>
                    <a:pt x="206" y="49"/>
                  </a:lnTo>
                  <a:lnTo>
                    <a:pt x="235" y="51"/>
                  </a:lnTo>
                  <a:lnTo>
                    <a:pt x="260" y="33"/>
                  </a:lnTo>
                  <a:lnTo>
                    <a:pt x="277" y="24"/>
                  </a:lnTo>
                  <a:lnTo>
                    <a:pt x="283" y="10"/>
                  </a:lnTo>
                  <a:lnTo>
                    <a:pt x="301" y="0"/>
                  </a:lnTo>
                  <a:lnTo>
                    <a:pt x="318" y="4"/>
                  </a:lnTo>
                  <a:lnTo>
                    <a:pt x="315" y="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7" name="Freeform 46">
              <a:extLst>
                <a:ext uri="{FF2B5EF4-FFF2-40B4-BE49-F238E27FC236}">
                  <a16:creationId xmlns:a16="http://schemas.microsoft.com/office/drawing/2014/main" id="{85F6FA92-F0C9-30C7-F2C0-CE6CBA88B717}"/>
                </a:ext>
              </a:extLst>
            </p:cNvPr>
            <p:cNvSpPr>
              <a:spLocks/>
            </p:cNvSpPr>
            <p:nvPr userDrawn="1"/>
          </p:nvSpPr>
          <p:spPr bwMode="auto">
            <a:xfrm>
              <a:off x="3599" y="2021"/>
              <a:ext cx="304" cy="270"/>
            </a:xfrm>
            <a:custGeom>
              <a:avLst/>
              <a:gdLst>
                <a:gd name="T0" fmla="*/ 569 w 609"/>
                <a:gd name="T1" fmla="*/ 24 h 540"/>
                <a:gd name="T2" fmla="*/ 577 w 609"/>
                <a:gd name="T3" fmla="*/ 72 h 540"/>
                <a:gd name="T4" fmla="*/ 578 w 609"/>
                <a:gd name="T5" fmla="*/ 91 h 540"/>
                <a:gd name="T6" fmla="*/ 596 w 609"/>
                <a:gd name="T7" fmla="*/ 116 h 540"/>
                <a:gd name="T8" fmla="*/ 596 w 609"/>
                <a:gd name="T9" fmla="*/ 127 h 540"/>
                <a:gd name="T10" fmla="*/ 609 w 609"/>
                <a:gd name="T11" fmla="*/ 146 h 540"/>
                <a:gd name="T12" fmla="*/ 602 w 609"/>
                <a:gd name="T13" fmla="*/ 165 h 540"/>
                <a:gd name="T14" fmla="*/ 594 w 609"/>
                <a:gd name="T15" fmla="*/ 302 h 540"/>
                <a:gd name="T16" fmla="*/ 553 w 609"/>
                <a:gd name="T17" fmla="*/ 355 h 540"/>
                <a:gd name="T18" fmla="*/ 518 w 609"/>
                <a:gd name="T19" fmla="*/ 417 h 540"/>
                <a:gd name="T20" fmla="*/ 524 w 609"/>
                <a:gd name="T21" fmla="*/ 449 h 540"/>
                <a:gd name="T22" fmla="*/ 514 w 609"/>
                <a:gd name="T23" fmla="*/ 450 h 540"/>
                <a:gd name="T24" fmla="*/ 487 w 609"/>
                <a:gd name="T25" fmla="*/ 466 h 540"/>
                <a:gd name="T26" fmla="*/ 481 w 609"/>
                <a:gd name="T27" fmla="*/ 476 h 540"/>
                <a:gd name="T28" fmla="*/ 440 w 609"/>
                <a:gd name="T29" fmla="*/ 465 h 540"/>
                <a:gd name="T30" fmla="*/ 421 w 609"/>
                <a:gd name="T31" fmla="*/ 463 h 540"/>
                <a:gd name="T32" fmla="*/ 391 w 609"/>
                <a:gd name="T33" fmla="*/ 468 h 540"/>
                <a:gd name="T34" fmla="*/ 370 w 609"/>
                <a:gd name="T35" fmla="*/ 490 h 540"/>
                <a:gd name="T36" fmla="*/ 335 w 609"/>
                <a:gd name="T37" fmla="*/ 484 h 540"/>
                <a:gd name="T38" fmla="*/ 309 w 609"/>
                <a:gd name="T39" fmla="*/ 467 h 540"/>
                <a:gd name="T40" fmla="*/ 297 w 609"/>
                <a:gd name="T41" fmla="*/ 465 h 540"/>
                <a:gd name="T42" fmla="*/ 269 w 609"/>
                <a:gd name="T43" fmla="*/ 480 h 540"/>
                <a:gd name="T44" fmla="*/ 259 w 609"/>
                <a:gd name="T45" fmla="*/ 475 h 540"/>
                <a:gd name="T46" fmla="*/ 243 w 609"/>
                <a:gd name="T47" fmla="*/ 453 h 540"/>
                <a:gd name="T48" fmla="*/ 207 w 609"/>
                <a:gd name="T49" fmla="*/ 441 h 540"/>
                <a:gd name="T50" fmla="*/ 182 w 609"/>
                <a:gd name="T51" fmla="*/ 446 h 540"/>
                <a:gd name="T52" fmla="*/ 156 w 609"/>
                <a:gd name="T53" fmla="*/ 459 h 540"/>
                <a:gd name="T54" fmla="*/ 148 w 609"/>
                <a:gd name="T55" fmla="*/ 491 h 540"/>
                <a:gd name="T56" fmla="*/ 136 w 609"/>
                <a:gd name="T57" fmla="*/ 501 h 540"/>
                <a:gd name="T58" fmla="*/ 133 w 609"/>
                <a:gd name="T59" fmla="*/ 540 h 540"/>
                <a:gd name="T60" fmla="*/ 106 w 609"/>
                <a:gd name="T61" fmla="*/ 509 h 540"/>
                <a:gd name="T62" fmla="*/ 86 w 609"/>
                <a:gd name="T63" fmla="*/ 516 h 540"/>
                <a:gd name="T64" fmla="*/ 87 w 609"/>
                <a:gd name="T65" fmla="*/ 531 h 540"/>
                <a:gd name="T66" fmla="*/ 75 w 609"/>
                <a:gd name="T67" fmla="*/ 513 h 540"/>
                <a:gd name="T68" fmla="*/ 74 w 609"/>
                <a:gd name="T69" fmla="*/ 494 h 540"/>
                <a:gd name="T70" fmla="*/ 54 w 609"/>
                <a:gd name="T71" fmla="*/ 498 h 540"/>
                <a:gd name="T72" fmla="*/ 32 w 609"/>
                <a:gd name="T73" fmla="*/ 479 h 540"/>
                <a:gd name="T74" fmla="*/ 32 w 609"/>
                <a:gd name="T75" fmla="*/ 455 h 540"/>
                <a:gd name="T76" fmla="*/ 17 w 609"/>
                <a:gd name="T77" fmla="*/ 449 h 540"/>
                <a:gd name="T78" fmla="*/ 0 w 609"/>
                <a:gd name="T79" fmla="*/ 412 h 540"/>
                <a:gd name="T80" fmla="*/ 1 w 609"/>
                <a:gd name="T81" fmla="*/ 393 h 540"/>
                <a:gd name="T82" fmla="*/ 31 w 609"/>
                <a:gd name="T83" fmla="*/ 389 h 540"/>
                <a:gd name="T84" fmla="*/ 44 w 609"/>
                <a:gd name="T85" fmla="*/ 376 h 540"/>
                <a:gd name="T86" fmla="*/ 130 w 609"/>
                <a:gd name="T87" fmla="*/ 372 h 540"/>
                <a:gd name="T88" fmla="*/ 144 w 609"/>
                <a:gd name="T89" fmla="*/ 355 h 540"/>
                <a:gd name="T90" fmla="*/ 156 w 609"/>
                <a:gd name="T91" fmla="*/ 317 h 540"/>
                <a:gd name="T92" fmla="*/ 159 w 609"/>
                <a:gd name="T93" fmla="*/ 298 h 540"/>
                <a:gd name="T94" fmla="*/ 157 w 609"/>
                <a:gd name="T95" fmla="*/ 199 h 540"/>
                <a:gd name="T96" fmla="*/ 219 w 609"/>
                <a:gd name="T97" fmla="*/ 185 h 540"/>
                <a:gd name="T98" fmla="*/ 283 w 609"/>
                <a:gd name="T99" fmla="*/ 120 h 540"/>
                <a:gd name="T100" fmla="*/ 354 w 609"/>
                <a:gd name="T101" fmla="*/ 68 h 540"/>
                <a:gd name="T102" fmla="*/ 453 w 609"/>
                <a:gd name="T103" fmla="*/ 0 h 540"/>
                <a:gd name="T104" fmla="*/ 511 w 609"/>
                <a:gd name="T105" fmla="*/ 14 h 540"/>
                <a:gd name="T106" fmla="*/ 540 w 609"/>
                <a:gd name="T107" fmla="*/ 41 h 540"/>
                <a:gd name="T108" fmla="*/ 569 w 609"/>
                <a:gd name="T109" fmla="*/ 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 h="540">
                  <a:moveTo>
                    <a:pt x="569" y="24"/>
                  </a:moveTo>
                  <a:lnTo>
                    <a:pt x="577" y="72"/>
                  </a:lnTo>
                  <a:lnTo>
                    <a:pt x="578" y="91"/>
                  </a:lnTo>
                  <a:lnTo>
                    <a:pt x="596" y="116"/>
                  </a:lnTo>
                  <a:lnTo>
                    <a:pt x="596" y="127"/>
                  </a:lnTo>
                  <a:lnTo>
                    <a:pt x="609" y="146"/>
                  </a:lnTo>
                  <a:lnTo>
                    <a:pt x="602" y="165"/>
                  </a:lnTo>
                  <a:lnTo>
                    <a:pt x="594" y="302"/>
                  </a:lnTo>
                  <a:lnTo>
                    <a:pt x="553" y="355"/>
                  </a:lnTo>
                  <a:lnTo>
                    <a:pt x="518" y="417"/>
                  </a:lnTo>
                  <a:lnTo>
                    <a:pt x="524" y="449"/>
                  </a:lnTo>
                  <a:lnTo>
                    <a:pt x="514" y="450"/>
                  </a:lnTo>
                  <a:lnTo>
                    <a:pt x="487" y="466"/>
                  </a:lnTo>
                  <a:lnTo>
                    <a:pt x="481" y="476"/>
                  </a:lnTo>
                  <a:lnTo>
                    <a:pt x="440" y="465"/>
                  </a:lnTo>
                  <a:lnTo>
                    <a:pt x="421" y="463"/>
                  </a:lnTo>
                  <a:lnTo>
                    <a:pt x="391" y="468"/>
                  </a:lnTo>
                  <a:lnTo>
                    <a:pt x="370" y="490"/>
                  </a:lnTo>
                  <a:lnTo>
                    <a:pt x="335" y="484"/>
                  </a:lnTo>
                  <a:lnTo>
                    <a:pt x="309" y="467"/>
                  </a:lnTo>
                  <a:lnTo>
                    <a:pt x="297" y="465"/>
                  </a:lnTo>
                  <a:lnTo>
                    <a:pt x="269" y="480"/>
                  </a:lnTo>
                  <a:lnTo>
                    <a:pt x="259" y="475"/>
                  </a:lnTo>
                  <a:lnTo>
                    <a:pt x="243" y="453"/>
                  </a:lnTo>
                  <a:lnTo>
                    <a:pt x="207" y="441"/>
                  </a:lnTo>
                  <a:lnTo>
                    <a:pt x="182" y="446"/>
                  </a:lnTo>
                  <a:lnTo>
                    <a:pt x="156" y="459"/>
                  </a:lnTo>
                  <a:lnTo>
                    <a:pt x="148" y="491"/>
                  </a:lnTo>
                  <a:lnTo>
                    <a:pt x="136" y="501"/>
                  </a:lnTo>
                  <a:lnTo>
                    <a:pt x="133" y="540"/>
                  </a:lnTo>
                  <a:lnTo>
                    <a:pt x="106" y="509"/>
                  </a:lnTo>
                  <a:lnTo>
                    <a:pt x="86" y="516"/>
                  </a:lnTo>
                  <a:lnTo>
                    <a:pt x="87" y="531"/>
                  </a:lnTo>
                  <a:lnTo>
                    <a:pt x="75" y="513"/>
                  </a:lnTo>
                  <a:lnTo>
                    <a:pt x="74" y="494"/>
                  </a:lnTo>
                  <a:lnTo>
                    <a:pt x="54" y="498"/>
                  </a:lnTo>
                  <a:lnTo>
                    <a:pt x="32" y="479"/>
                  </a:lnTo>
                  <a:lnTo>
                    <a:pt x="32" y="455"/>
                  </a:lnTo>
                  <a:lnTo>
                    <a:pt x="17" y="449"/>
                  </a:lnTo>
                  <a:lnTo>
                    <a:pt x="0" y="412"/>
                  </a:lnTo>
                  <a:lnTo>
                    <a:pt x="1" y="393"/>
                  </a:lnTo>
                  <a:lnTo>
                    <a:pt x="31" y="389"/>
                  </a:lnTo>
                  <a:lnTo>
                    <a:pt x="44" y="376"/>
                  </a:lnTo>
                  <a:lnTo>
                    <a:pt x="130" y="372"/>
                  </a:lnTo>
                  <a:lnTo>
                    <a:pt x="144" y="355"/>
                  </a:lnTo>
                  <a:lnTo>
                    <a:pt x="156" y="317"/>
                  </a:lnTo>
                  <a:lnTo>
                    <a:pt x="159" y="298"/>
                  </a:lnTo>
                  <a:lnTo>
                    <a:pt x="157" y="199"/>
                  </a:lnTo>
                  <a:lnTo>
                    <a:pt x="219" y="185"/>
                  </a:lnTo>
                  <a:lnTo>
                    <a:pt x="283" y="120"/>
                  </a:lnTo>
                  <a:lnTo>
                    <a:pt x="354" y="68"/>
                  </a:lnTo>
                  <a:lnTo>
                    <a:pt x="453" y="0"/>
                  </a:lnTo>
                  <a:lnTo>
                    <a:pt x="511" y="14"/>
                  </a:lnTo>
                  <a:lnTo>
                    <a:pt x="540" y="41"/>
                  </a:lnTo>
                  <a:lnTo>
                    <a:pt x="569"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8" name="Freeform 47">
              <a:extLst>
                <a:ext uri="{FF2B5EF4-FFF2-40B4-BE49-F238E27FC236}">
                  <a16:creationId xmlns:a16="http://schemas.microsoft.com/office/drawing/2014/main" id="{02F3015A-675D-67EF-9DCF-B316749F50E7}"/>
                </a:ext>
              </a:extLst>
            </p:cNvPr>
            <p:cNvSpPr>
              <a:spLocks noEditPoints="1"/>
            </p:cNvSpPr>
            <p:nvPr userDrawn="1"/>
          </p:nvSpPr>
          <p:spPr bwMode="auto">
            <a:xfrm>
              <a:off x="3777" y="1023"/>
              <a:ext cx="190" cy="279"/>
            </a:xfrm>
            <a:custGeom>
              <a:avLst/>
              <a:gdLst>
                <a:gd name="T0" fmla="*/ 350 w 382"/>
                <a:gd name="T1" fmla="*/ 130 h 559"/>
                <a:gd name="T2" fmla="*/ 295 w 382"/>
                <a:gd name="T3" fmla="*/ 167 h 559"/>
                <a:gd name="T4" fmla="*/ 288 w 382"/>
                <a:gd name="T5" fmla="*/ 205 h 559"/>
                <a:gd name="T6" fmla="*/ 221 w 382"/>
                <a:gd name="T7" fmla="*/ 243 h 559"/>
                <a:gd name="T8" fmla="*/ 193 w 382"/>
                <a:gd name="T9" fmla="*/ 291 h 559"/>
                <a:gd name="T10" fmla="*/ 192 w 382"/>
                <a:gd name="T11" fmla="*/ 334 h 559"/>
                <a:gd name="T12" fmla="*/ 235 w 382"/>
                <a:gd name="T13" fmla="*/ 353 h 559"/>
                <a:gd name="T14" fmla="*/ 218 w 382"/>
                <a:gd name="T15" fmla="*/ 394 h 559"/>
                <a:gd name="T16" fmla="*/ 181 w 382"/>
                <a:gd name="T17" fmla="*/ 428 h 559"/>
                <a:gd name="T18" fmla="*/ 169 w 382"/>
                <a:gd name="T19" fmla="*/ 522 h 559"/>
                <a:gd name="T20" fmla="*/ 111 w 382"/>
                <a:gd name="T21" fmla="*/ 539 h 559"/>
                <a:gd name="T22" fmla="*/ 82 w 382"/>
                <a:gd name="T23" fmla="*/ 559 h 559"/>
                <a:gd name="T24" fmla="*/ 65 w 382"/>
                <a:gd name="T25" fmla="*/ 505 h 559"/>
                <a:gd name="T26" fmla="*/ 13 w 382"/>
                <a:gd name="T27" fmla="*/ 441 h 559"/>
                <a:gd name="T28" fmla="*/ 8 w 382"/>
                <a:gd name="T29" fmla="*/ 403 h 559"/>
                <a:gd name="T30" fmla="*/ 16 w 382"/>
                <a:gd name="T31" fmla="*/ 379 h 559"/>
                <a:gd name="T32" fmla="*/ 43 w 382"/>
                <a:gd name="T33" fmla="*/ 344 h 559"/>
                <a:gd name="T34" fmla="*/ 49 w 382"/>
                <a:gd name="T35" fmla="*/ 307 h 559"/>
                <a:gd name="T36" fmla="*/ 28 w 382"/>
                <a:gd name="T37" fmla="*/ 268 h 559"/>
                <a:gd name="T38" fmla="*/ 16 w 382"/>
                <a:gd name="T39" fmla="*/ 228 h 559"/>
                <a:gd name="T40" fmla="*/ 74 w 382"/>
                <a:gd name="T41" fmla="*/ 198 h 559"/>
                <a:gd name="T42" fmla="*/ 62 w 382"/>
                <a:gd name="T43" fmla="*/ 176 h 559"/>
                <a:gd name="T44" fmla="*/ 85 w 382"/>
                <a:gd name="T45" fmla="*/ 114 h 559"/>
                <a:gd name="T46" fmla="*/ 138 w 382"/>
                <a:gd name="T47" fmla="*/ 77 h 559"/>
                <a:gd name="T48" fmla="*/ 161 w 382"/>
                <a:gd name="T49" fmla="*/ 36 h 559"/>
                <a:gd name="T50" fmla="*/ 190 w 382"/>
                <a:gd name="T51" fmla="*/ 19 h 559"/>
                <a:gd name="T52" fmla="*/ 255 w 382"/>
                <a:gd name="T53" fmla="*/ 0 h 559"/>
                <a:gd name="T54" fmla="*/ 324 w 382"/>
                <a:gd name="T55" fmla="*/ 26 h 559"/>
                <a:gd name="T56" fmla="*/ 350 w 382"/>
                <a:gd name="T57" fmla="*/ 62 h 559"/>
                <a:gd name="T58" fmla="*/ 363 w 382"/>
                <a:gd name="T59" fmla="*/ 99 h 559"/>
                <a:gd name="T60" fmla="*/ 263 w 382"/>
                <a:gd name="T61" fmla="*/ 453 h 559"/>
                <a:gd name="T62" fmla="*/ 234 w 382"/>
                <a:gd name="T63" fmla="*/ 465 h 559"/>
                <a:gd name="T64" fmla="*/ 263 w 382"/>
                <a:gd name="T65" fmla="*/ 45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2" h="559">
                  <a:moveTo>
                    <a:pt x="382" y="127"/>
                  </a:moveTo>
                  <a:lnTo>
                    <a:pt x="350" y="130"/>
                  </a:lnTo>
                  <a:lnTo>
                    <a:pt x="304" y="143"/>
                  </a:lnTo>
                  <a:lnTo>
                    <a:pt x="295" y="167"/>
                  </a:lnTo>
                  <a:lnTo>
                    <a:pt x="307" y="184"/>
                  </a:lnTo>
                  <a:lnTo>
                    <a:pt x="288" y="205"/>
                  </a:lnTo>
                  <a:lnTo>
                    <a:pt x="237" y="230"/>
                  </a:lnTo>
                  <a:lnTo>
                    <a:pt x="221" y="243"/>
                  </a:lnTo>
                  <a:lnTo>
                    <a:pt x="202" y="246"/>
                  </a:lnTo>
                  <a:lnTo>
                    <a:pt x="193" y="291"/>
                  </a:lnTo>
                  <a:lnTo>
                    <a:pt x="184" y="298"/>
                  </a:lnTo>
                  <a:lnTo>
                    <a:pt x="192" y="334"/>
                  </a:lnTo>
                  <a:lnTo>
                    <a:pt x="215" y="338"/>
                  </a:lnTo>
                  <a:lnTo>
                    <a:pt x="235" y="353"/>
                  </a:lnTo>
                  <a:lnTo>
                    <a:pt x="251" y="373"/>
                  </a:lnTo>
                  <a:lnTo>
                    <a:pt x="218" y="394"/>
                  </a:lnTo>
                  <a:lnTo>
                    <a:pt x="206" y="411"/>
                  </a:lnTo>
                  <a:lnTo>
                    <a:pt x="181" y="428"/>
                  </a:lnTo>
                  <a:lnTo>
                    <a:pt x="182" y="486"/>
                  </a:lnTo>
                  <a:lnTo>
                    <a:pt x="169" y="522"/>
                  </a:lnTo>
                  <a:lnTo>
                    <a:pt x="128" y="525"/>
                  </a:lnTo>
                  <a:lnTo>
                    <a:pt x="111" y="539"/>
                  </a:lnTo>
                  <a:lnTo>
                    <a:pt x="116" y="552"/>
                  </a:lnTo>
                  <a:lnTo>
                    <a:pt x="82" y="559"/>
                  </a:lnTo>
                  <a:lnTo>
                    <a:pt x="56" y="526"/>
                  </a:lnTo>
                  <a:lnTo>
                    <a:pt x="65" y="505"/>
                  </a:lnTo>
                  <a:lnTo>
                    <a:pt x="48" y="493"/>
                  </a:lnTo>
                  <a:lnTo>
                    <a:pt x="13" y="441"/>
                  </a:lnTo>
                  <a:lnTo>
                    <a:pt x="0" y="406"/>
                  </a:lnTo>
                  <a:lnTo>
                    <a:pt x="8" y="403"/>
                  </a:lnTo>
                  <a:lnTo>
                    <a:pt x="21" y="393"/>
                  </a:lnTo>
                  <a:lnTo>
                    <a:pt x="16" y="379"/>
                  </a:lnTo>
                  <a:lnTo>
                    <a:pt x="41" y="358"/>
                  </a:lnTo>
                  <a:lnTo>
                    <a:pt x="43" y="344"/>
                  </a:lnTo>
                  <a:lnTo>
                    <a:pt x="32" y="321"/>
                  </a:lnTo>
                  <a:lnTo>
                    <a:pt x="49" y="307"/>
                  </a:lnTo>
                  <a:lnTo>
                    <a:pt x="25" y="292"/>
                  </a:lnTo>
                  <a:lnTo>
                    <a:pt x="28" y="268"/>
                  </a:lnTo>
                  <a:lnTo>
                    <a:pt x="23" y="239"/>
                  </a:lnTo>
                  <a:lnTo>
                    <a:pt x="16" y="228"/>
                  </a:lnTo>
                  <a:lnTo>
                    <a:pt x="35" y="201"/>
                  </a:lnTo>
                  <a:lnTo>
                    <a:pt x="74" y="198"/>
                  </a:lnTo>
                  <a:lnTo>
                    <a:pt x="77" y="180"/>
                  </a:lnTo>
                  <a:lnTo>
                    <a:pt x="62" y="176"/>
                  </a:lnTo>
                  <a:lnTo>
                    <a:pt x="86" y="147"/>
                  </a:lnTo>
                  <a:lnTo>
                    <a:pt x="85" y="114"/>
                  </a:lnTo>
                  <a:lnTo>
                    <a:pt x="110" y="99"/>
                  </a:lnTo>
                  <a:lnTo>
                    <a:pt x="138" y="77"/>
                  </a:lnTo>
                  <a:lnTo>
                    <a:pt x="128" y="62"/>
                  </a:lnTo>
                  <a:lnTo>
                    <a:pt x="161" y="36"/>
                  </a:lnTo>
                  <a:lnTo>
                    <a:pt x="180" y="41"/>
                  </a:lnTo>
                  <a:lnTo>
                    <a:pt x="190" y="19"/>
                  </a:lnTo>
                  <a:lnTo>
                    <a:pt x="239" y="27"/>
                  </a:lnTo>
                  <a:lnTo>
                    <a:pt x="255" y="0"/>
                  </a:lnTo>
                  <a:lnTo>
                    <a:pt x="300" y="20"/>
                  </a:lnTo>
                  <a:lnTo>
                    <a:pt x="324" y="26"/>
                  </a:lnTo>
                  <a:lnTo>
                    <a:pt x="353" y="43"/>
                  </a:lnTo>
                  <a:lnTo>
                    <a:pt x="350" y="62"/>
                  </a:lnTo>
                  <a:lnTo>
                    <a:pt x="370" y="88"/>
                  </a:lnTo>
                  <a:lnTo>
                    <a:pt x="363" y="99"/>
                  </a:lnTo>
                  <a:lnTo>
                    <a:pt x="382" y="127"/>
                  </a:lnTo>
                  <a:close/>
                  <a:moveTo>
                    <a:pt x="263" y="453"/>
                  </a:moveTo>
                  <a:lnTo>
                    <a:pt x="254" y="478"/>
                  </a:lnTo>
                  <a:lnTo>
                    <a:pt x="234" y="465"/>
                  </a:lnTo>
                  <a:lnTo>
                    <a:pt x="246" y="453"/>
                  </a:lnTo>
                  <a:lnTo>
                    <a:pt x="263" y="45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39" name="Freeform 48">
              <a:extLst>
                <a:ext uri="{FF2B5EF4-FFF2-40B4-BE49-F238E27FC236}">
                  <a16:creationId xmlns:a16="http://schemas.microsoft.com/office/drawing/2014/main" id="{8AA65C8E-AF8F-EBD2-8883-2ED51B8BEA6E}"/>
                </a:ext>
              </a:extLst>
            </p:cNvPr>
            <p:cNvSpPr>
              <a:spLocks/>
            </p:cNvSpPr>
            <p:nvPr userDrawn="1"/>
          </p:nvSpPr>
          <p:spPr bwMode="auto">
            <a:xfrm>
              <a:off x="4185" y="2796"/>
              <a:ext cx="207" cy="375"/>
            </a:xfrm>
            <a:custGeom>
              <a:avLst/>
              <a:gdLst>
                <a:gd name="T0" fmla="*/ 44 w 415"/>
                <a:gd name="T1" fmla="*/ 750 h 750"/>
                <a:gd name="T2" fmla="*/ 46 w 415"/>
                <a:gd name="T3" fmla="*/ 640 h 750"/>
                <a:gd name="T4" fmla="*/ 32 w 415"/>
                <a:gd name="T5" fmla="*/ 595 h 750"/>
                <a:gd name="T6" fmla="*/ 70 w 415"/>
                <a:gd name="T7" fmla="*/ 496 h 750"/>
                <a:gd name="T8" fmla="*/ 98 w 415"/>
                <a:gd name="T9" fmla="*/ 430 h 750"/>
                <a:gd name="T10" fmla="*/ 102 w 415"/>
                <a:gd name="T11" fmla="*/ 360 h 750"/>
                <a:gd name="T12" fmla="*/ 77 w 415"/>
                <a:gd name="T13" fmla="*/ 273 h 750"/>
                <a:gd name="T14" fmla="*/ 37 w 415"/>
                <a:gd name="T15" fmla="*/ 253 h 750"/>
                <a:gd name="T16" fmla="*/ 5 w 415"/>
                <a:gd name="T17" fmla="*/ 236 h 750"/>
                <a:gd name="T18" fmla="*/ 60 w 415"/>
                <a:gd name="T19" fmla="*/ 185 h 750"/>
                <a:gd name="T20" fmla="*/ 133 w 415"/>
                <a:gd name="T21" fmla="*/ 187 h 750"/>
                <a:gd name="T22" fmla="*/ 168 w 415"/>
                <a:gd name="T23" fmla="*/ 189 h 750"/>
                <a:gd name="T24" fmla="*/ 155 w 415"/>
                <a:gd name="T25" fmla="*/ 248 h 750"/>
                <a:gd name="T26" fmla="*/ 193 w 415"/>
                <a:gd name="T27" fmla="*/ 303 h 750"/>
                <a:gd name="T28" fmla="*/ 198 w 415"/>
                <a:gd name="T29" fmla="*/ 260 h 750"/>
                <a:gd name="T30" fmla="*/ 219 w 415"/>
                <a:gd name="T31" fmla="*/ 193 h 750"/>
                <a:gd name="T32" fmla="*/ 172 w 415"/>
                <a:gd name="T33" fmla="*/ 132 h 750"/>
                <a:gd name="T34" fmla="*/ 178 w 415"/>
                <a:gd name="T35" fmla="*/ 51 h 750"/>
                <a:gd name="T36" fmla="*/ 217 w 415"/>
                <a:gd name="T37" fmla="*/ 51 h 750"/>
                <a:gd name="T38" fmla="*/ 251 w 415"/>
                <a:gd name="T39" fmla="*/ 57 h 750"/>
                <a:gd name="T40" fmla="*/ 292 w 415"/>
                <a:gd name="T41" fmla="*/ 55 h 750"/>
                <a:gd name="T42" fmla="*/ 329 w 415"/>
                <a:gd name="T43" fmla="*/ 43 h 750"/>
                <a:gd name="T44" fmla="*/ 362 w 415"/>
                <a:gd name="T45" fmla="*/ 30 h 750"/>
                <a:gd name="T46" fmla="*/ 408 w 415"/>
                <a:gd name="T47" fmla="*/ 0 h 750"/>
                <a:gd name="T48" fmla="*/ 404 w 415"/>
                <a:gd name="T49" fmla="*/ 39 h 750"/>
                <a:gd name="T50" fmla="*/ 405 w 415"/>
                <a:gd name="T51" fmla="*/ 137 h 750"/>
                <a:gd name="T52" fmla="*/ 415 w 415"/>
                <a:gd name="T53" fmla="*/ 198 h 750"/>
                <a:gd name="T54" fmla="*/ 383 w 415"/>
                <a:gd name="T55" fmla="*/ 252 h 750"/>
                <a:gd name="T56" fmla="*/ 341 w 415"/>
                <a:gd name="T57" fmla="*/ 297 h 750"/>
                <a:gd name="T58" fmla="*/ 268 w 415"/>
                <a:gd name="T59" fmla="*/ 333 h 750"/>
                <a:gd name="T60" fmla="*/ 202 w 415"/>
                <a:gd name="T61" fmla="*/ 397 h 750"/>
                <a:gd name="T62" fmla="*/ 166 w 415"/>
                <a:gd name="T63" fmla="*/ 428 h 750"/>
                <a:gd name="T64" fmla="*/ 172 w 415"/>
                <a:gd name="T65" fmla="*/ 472 h 750"/>
                <a:gd name="T66" fmla="*/ 181 w 415"/>
                <a:gd name="T67" fmla="*/ 545 h 750"/>
                <a:gd name="T68" fmla="*/ 178 w 415"/>
                <a:gd name="T69" fmla="*/ 610 h 750"/>
                <a:gd name="T70" fmla="*/ 168 w 415"/>
                <a:gd name="T71" fmla="*/ 644 h 750"/>
                <a:gd name="T72" fmla="*/ 96 w 415"/>
                <a:gd name="T73" fmla="*/ 677 h 750"/>
                <a:gd name="T74" fmla="*/ 65 w 415"/>
                <a:gd name="T75" fmla="*/ 711 h 750"/>
                <a:gd name="T76" fmla="*/ 73 w 415"/>
                <a:gd name="T77"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5" h="750">
                  <a:moveTo>
                    <a:pt x="73" y="750"/>
                  </a:moveTo>
                  <a:lnTo>
                    <a:pt x="44" y="750"/>
                  </a:lnTo>
                  <a:lnTo>
                    <a:pt x="41" y="709"/>
                  </a:lnTo>
                  <a:lnTo>
                    <a:pt x="46" y="640"/>
                  </a:lnTo>
                  <a:lnTo>
                    <a:pt x="41" y="614"/>
                  </a:lnTo>
                  <a:lnTo>
                    <a:pt x="32" y="595"/>
                  </a:lnTo>
                  <a:lnTo>
                    <a:pt x="25" y="546"/>
                  </a:lnTo>
                  <a:lnTo>
                    <a:pt x="70" y="496"/>
                  </a:lnTo>
                  <a:lnTo>
                    <a:pt x="75" y="469"/>
                  </a:lnTo>
                  <a:lnTo>
                    <a:pt x="98" y="430"/>
                  </a:lnTo>
                  <a:lnTo>
                    <a:pt x="89" y="391"/>
                  </a:lnTo>
                  <a:lnTo>
                    <a:pt x="102" y="360"/>
                  </a:lnTo>
                  <a:lnTo>
                    <a:pt x="103" y="285"/>
                  </a:lnTo>
                  <a:lnTo>
                    <a:pt x="77" y="273"/>
                  </a:lnTo>
                  <a:lnTo>
                    <a:pt x="65" y="272"/>
                  </a:lnTo>
                  <a:lnTo>
                    <a:pt x="37" y="253"/>
                  </a:lnTo>
                  <a:lnTo>
                    <a:pt x="7" y="252"/>
                  </a:lnTo>
                  <a:lnTo>
                    <a:pt x="5" y="236"/>
                  </a:lnTo>
                  <a:lnTo>
                    <a:pt x="0" y="207"/>
                  </a:lnTo>
                  <a:lnTo>
                    <a:pt x="60" y="185"/>
                  </a:lnTo>
                  <a:lnTo>
                    <a:pt x="118" y="162"/>
                  </a:lnTo>
                  <a:lnTo>
                    <a:pt x="133" y="187"/>
                  </a:lnTo>
                  <a:lnTo>
                    <a:pt x="161" y="181"/>
                  </a:lnTo>
                  <a:lnTo>
                    <a:pt x="168" y="189"/>
                  </a:lnTo>
                  <a:lnTo>
                    <a:pt x="168" y="220"/>
                  </a:lnTo>
                  <a:lnTo>
                    <a:pt x="155" y="248"/>
                  </a:lnTo>
                  <a:lnTo>
                    <a:pt x="160" y="261"/>
                  </a:lnTo>
                  <a:lnTo>
                    <a:pt x="193" y="303"/>
                  </a:lnTo>
                  <a:lnTo>
                    <a:pt x="189" y="278"/>
                  </a:lnTo>
                  <a:lnTo>
                    <a:pt x="198" y="260"/>
                  </a:lnTo>
                  <a:lnTo>
                    <a:pt x="214" y="256"/>
                  </a:lnTo>
                  <a:lnTo>
                    <a:pt x="219" y="193"/>
                  </a:lnTo>
                  <a:lnTo>
                    <a:pt x="198" y="157"/>
                  </a:lnTo>
                  <a:lnTo>
                    <a:pt x="172" y="132"/>
                  </a:lnTo>
                  <a:lnTo>
                    <a:pt x="166" y="79"/>
                  </a:lnTo>
                  <a:lnTo>
                    <a:pt x="178" y="51"/>
                  </a:lnTo>
                  <a:lnTo>
                    <a:pt x="190" y="51"/>
                  </a:lnTo>
                  <a:lnTo>
                    <a:pt x="217" y="51"/>
                  </a:lnTo>
                  <a:lnTo>
                    <a:pt x="223" y="45"/>
                  </a:lnTo>
                  <a:lnTo>
                    <a:pt x="251" y="57"/>
                  </a:lnTo>
                  <a:lnTo>
                    <a:pt x="269" y="50"/>
                  </a:lnTo>
                  <a:lnTo>
                    <a:pt x="292" y="55"/>
                  </a:lnTo>
                  <a:lnTo>
                    <a:pt x="306" y="38"/>
                  </a:lnTo>
                  <a:lnTo>
                    <a:pt x="329" y="43"/>
                  </a:lnTo>
                  <a:lnTo>
                    <a:pt x="341" y="35"/>
                  </a:lnTo>
                  <a:lnTo>
                    <a:pt x="362" y="30"/>
                  </a:lnTo>
                  <a:lnTo>
                    <a:pt x="388" y="16"/>
                  </a:lnTo>
                  <a:lnTo>
                    <a:pt x="408" y="0"/>
                  </a:lnTo>
                  <a:lnTo>
                    <a:pt x="409" y="28"/>
                  </a:lnTo>
                  <a:lnTo>
                    <a:pt x="404" y="39"/>
                  </a:lnTo>
                  <a:lnTo>
                    <a:pt x="408" y="99"/>
                  </a:lnTo>
                  <a:lnTo>
                    <a:pt x="405" y="137"/>
                  </a:lnTo>
                  <a:lnTo>
                    <a:pt x="407" y="179"/>
                  </a:lnTo>
                  <a:lnTo>
                    <a:pt x="415" y="198"/>
                  </a:lnTo>
                  <a:lnTo>
                    <a:pt x="401" y="228"/>
                  </a:lnTo>
                  <a:lnTo>
                    <a:pt x="383" y="252"/>
                  </a:lnTo>
                  <a:lnTo>
                    <a:pt x="371" y="273"/>
                  </a:lnTo>
                  <a:lnTo>
                    <a:pt x="341" y="297"/>
                  </a:lnTo>
                  <a:lnTo>
                    <a:pt x="304" y="310"/>
                  </a:lnTo>
                  <a:lnTo>
                    <a:pt x="268" y="333"/>
                  </a:lnTo>
                  <a:lnTo>
                    <a:pt x="238" y="368"/>
                  </a:lnTo>
                  <a:lnTo>
                    <a:pt x="202" y="397"/>
                  </a:lnTo>
                  <a:lnTo>
                    <a:pt x="173" y="428"/>
                  </a:lnTo>
                  <a:lnTo>
                    <a:pt x="166" y="428"/>
                  </a:lnTo>
                  <a:lnTo>
                    <a:pt x="162" y="454"/>
                  </a:lnTo>
                  <a:lnTo>
                    <a:pt x="172" y="472"/>
                  </a:lnTo>
                  <a:lnTo>
                    <a:pt x="181" y="511"/>
                  </a:lnTo>
                  <a:lnTo>
                    <a:pt x="181" y="545"/>
                  </a:lnTo>
                  <a:lnTo>
                    <a:pt x="189" y="571"/>
                  </a:lnTo>
                  <a:lnTo>
                    <a:pt x="178" y="610"/>
                  </a:lnTo>
                  <a:lnTo>
                    <a:pt x="180" y="627"/>
                  </a:lnTo>
                  <a:lnTo>
                    <a:pt x="168" y="644"/>
                  </a:lnTo>
                  <a:lnTo>
                    <a:pt x="145" y="657"/>
                  </a:lnTo>
                  <a:lnTo>
                    <a:pt x="96" y="677"/>
                  </a:lnTo>
                  <a:lnTo>
                    <a:pt x="74" y="694"/>
                  </a:lnTo>
                  <a:lnTo>
                    <a:pt x="65" y="711"/>
                  </a:lnTo>
                  <a:lnTo>
                    <a:pt x="77" y="722"/>
                  </a:lnTo>
                  <a:lnTo>
                    <a:pt x="73" y="75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0" name="Freeform 49">
              <a:extLst>
                <a:ext uri="{FF2B5EF4-FFF2-40B4-BE49-F238E27FC236}">
                  <a16:creationId xmlns:a16="http://schemas.microsoft.com/office/drawing/2014/main" id="{CF624C09-57D1-E0D4-F224-B812969FD9A7}"/>
                </a:ext>
              </a:extLst>
            </p:cNvPr>
            <p:cNvSpPr>
              <a:spLocks/>
            </p:cNvSpPr>
            <p:nvPr userDrawn="1"/>
          </p:nvSpPr>
          <p:spPr bwMode="auto">
            <a:xfrm>
              <a:off x="4244" y="2219"/>
              <a:ext cx="294" cy="261"/>
            </a:xfrm>
            <a:custGeom>
              <a:avLst/>
              <a:gdLst>
                <a:gd name="T0" fmla="*/ 360 w 587"/>
                <a:gd name="T1" fmla="*/ 108 h 520"/>
                <a:gd name="T2" fmla="*/ 338 w 587"/>
                <a:gd name="T3" fmla="*/ 149 h 520"/>
                <a:gd name="T4" fmla="*/ 341 w 587"/>
                <a:gd name="T5" fmla="*/ 177 h 520"/>
                <a:gd name="T6" fmla="*/ 370 w 587"/>
                <a:gd name="T7" fmla="*/ 171 h 520"/>
                <a:gd name="T8" fmla="*/ 384 w 587"/>
                <a:gd name="T9" fmla="*/ 175 h 520"/>
                <a:gd name="T10" fmla="*/ 375 w 587"/>
                <a:gd name="T11" fmla="*/ 193 h 520"/>
                <a:gd name="T12" fmla="*/ 383 w 587"/>
                <a:gd name="T13" fmla="*/ 212 h 520"/>
                <a:gd name="T14" fmla="*/ 396 w 587"/>
                <a:gd name="T15" fmla="*/ 227 h 520"/>
                <a:gd name="T16" fmla="*/ 409 w 587"/>
                <a:gd name="T17" fmla="*/ 249 h 520"/>
                <a:gd name="T18" fmla="*/ 430 w 587"/>
                <a:gd name="T19" fmla="*/ 268 h 520"/>
                <a:gd name="T20" fmla="*/ 548 w 587"/>
                <a:gd name="T21" fmla="*/ 313 h 520"/>
                <a:gd name="T22" fmla="*/ 587 w 587"/>
                <a:gd name="T23" fmla="*/ 313 h 520"/>
                <a:gd name="T24" fmla="*/ 509 w 587"/>
                <a:gd name="T25" fmla="*/ 404 h 520"/>
                <a:gd name="T26" fmla="*/ 471 w 587"/>
                <a:gd name="T27" fmla="*/ 453 h 520"/>
                <a:gd name="T28" fmla="*/ 436 w 587"/>
                <a:gd name="T29" fmla="*/ 451 h 520"/>
                <a:gd name="T30" fmla="*/ 416 w 587"/>
                <a:gd name="T31" fmla="*/ 457 h 520"/>
                <a:gd name="T32" fmla="*/ 396 w 587"/>
                <a:gd name="T33" fmla="*/ 469 h 520"/>
                <a:gd name="T34" fmla="*/ 387 w 587"/>
                <a:gd name="T35" fmla="*/ 482 h 520"/>
                <a:gd name="T36" fmla="*/ 356 w 587"/>
                <a:gd name="T37" fmla="*/ 488 h 520"/>
                <a:gd name="T38" fmla="*/ 351 w 587"/>
                <a:gd name="T39" fmla="*/ 496 h 520"/>
                <a:gd name="T40" fmla="*/ 326 w 587"/>
                <a:gd name="T41" fmla="*/ 498 h 520"/>
                <a:gd name="T42" fmla="*/ 308 w 587"/>
                <a:gd name="T43" fmla="*/ 482 h 520"/>
                <a:gd name="T44" fmla="*/ 272 w 587"/>
                <a:gd name="T45" fmla="*/ 502 h 520"/>
                <a:gd name="T46" fmla="*/ 257 w 587"/>
                <a:gd name="T47" fmla="*/ 520 h 520"/>
                <a:gd name="T48" fmla="*/ 202 w 587"/>
                <a:gd name="T49" fmla="*/ 511 h 520"/>
                <a:gd name="T50" fmla="*/ 156 w 587"/>
                <a:gd name="T51" fmla="*/ 476 h 520"/>
                <a:gd name="T52" fmla="*/ 123 w 587"/>
                <a:gd name="T53" fmla="*/ 474 h 520"/>
                <a:gd name="T54" fmla="*/ 111 w 587"/>
                <a:gd name="T55" fmla="*/ 458 h 520"/>
                <a:gd name="T56" fmla="*/ 109 w 587"/>
                <a:gd name="T57" fmla="*/ 433 h 520"/>
                <a:gd name="T58" fmla="*/ 90 w 587"/>
                <a:gd name="T59" fmla="*/ 426 h 520"/>
                <a:gd name="T60" fmla="*/ 83 w 587"/>
                <a:gd name="T61" fmla="*/ 418 h 520"/>
                <a:gd name="T62" fmla="*/ 67 w 587"/>
                <a:gd name="T63" fmla="*/ 373 h 520"/>
                <a:gd name="T64" fmla="*/ 42 w 587"/>
                <a:gd name="T65" fmla="*/ 347 h 520"/>
                <a:gd name="T66" fmla="*/ 25 w 587"/>
                <a:gd name="T67" fmla="*/ 327 h 520"/>
                <a:gd name="T68" fmla="*/ 8 w 587"/>
                <a:gd name="T69" fmla="*/ 323 h 520"/>
                <a:gd name="T70" fmla="*/ 0 w 587"/>
                <a:gd name="T71" fmla="*/ 314 h 520"/>
                <a:gd name="T72" fmla="*/ 8 w 587"/>
                <a:gd name="T73" fmla="*/ 294 h 520"/>
                <a:gd name="T74" fmla="*/ 36 w 587"/>
                <a:gd name="T75" fmla="*/ 292 h 520"/>
                <a:gd name="T76" fmla="*/ 41 w 587"/>
                <a:gd name="T77" fmla="*/ 286 h 520"/>
                <a:gd name="T78" fmla="*/ 40 w 587"/>
                <a:gd name="T79" fmla="*/ 245 h 520"/>
                <a:gd name="T80" fmla="*/ 47 w 587"/>
                <a:gd name="T81" fmla="*/ 215 h 520"/>
                <a:gd name="T82" fmla="*/ 46 w 587"/>
                <a:gd name="T83" fmla="*/ 197 h 520"/>
                <a:gd name="T84" fmla="*/ 57 w 587"/>
                <a:gd name="T85" fmla="*/ 181 h 520"/>
                <a:gd name="T86" fmla="*/ 71 w 587"/>
                <a:gd name="T87" fmla="*/ 182 h 520"/>
                <a:gd name="T88" fmla="*/ 76 w 587"/>
                <a:gd name="T89" fmla="*/ 138 h 520"/>
                <a:gd name="T90" fmla="*/ 95 w 587"/>
                <a:gd name="T91" fmla="*/ 105 h 520"/>
                <a:gd name="T92" fmla="*/ 115 w 587"/>
                <a:gd name="T93" fmla="*/ 96 h 520"/>
                <a:gd name="T94" fmla="*/ 117 w 587"/>
                <a:gd name="T95" fmla="*/ 72 h 520"/>
                <a:gd name="T96" fmla="*/ 124 w 587"/>
                <a:gd name="T97" fmla="*/ 55 h 520"/>
                <a:gd name="T98" fmla="*/ 128 w 587"/>
                <a:gd name="T99" fmla="*/ 28 h 520"/>
                <a:gd name="T100" fmla="*/ 148 w 587"/>
                <a:gd name="T101" fmla="*/ 26 h 520"/>
                <a:gd name="T102" fmla="*/ 156 w 587"/>
                <a:gd name="T103" fmla="*/ 18 h 520"/>
                <a:gd name="T104" fmla="*/ 169 w 587"/>
                <a:gd name="T105" fmla="*/ 32 h 520"/>
                <a:gd name="T106" fmla="*/ 179 w 587"/>
                <a:gd name="T107" fmla="*/ 0 h 520"/>
                <a:gd name="T108" fmla="*/ 205 w 587"/>
                <a:gd name="T109" fmla="*/ 20 h 520"/>
                <a:gd name="T110" fmla="*/ 227 w 587"/>
                <a:gd name="T111" fmla="*/ 10 h 520"/>
                <a:gd name="T112" fmla="*/ 272 w 587"/>
                <a:gd name="T113" fmla="*/ 18 h 520"/>
                <a:gd name="T114" fmla="*/ 294 w 587"/>
                <a:gd name="T115" fmla="*/ 32 h 520"/>
                <a:gd name="T116" fmla="*/ 318 w 587"/>
                <a:gd name="T117" fmla="*/ 62 h 520"/>
                <a:gd name="T118" fmla="*/ 335 w 587"/>
                <a:gd name="T119" fmla="*/ 76 h 520"/>
                <a:gd name="T120" fmla="*/ 360 w 587"/>
                <a:gd name="T121" fmla="*/ 10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20">
                  <a:moveTo>
                    <a:pt x="360" y="108"/>
                  </a:moveTo>
                  <a:lnTo>
                    <a:pt x="338" y="149"/>
                  </a:lnTo>
                  <a:lnTo>
                    <a:pt x="341" y="177"/>
                  </a:lnTo>
                  <a:lnTo>
                    <a:pt x="370" y="171"/>
                  </a:lnTo>
                  <a:lnTo>
                    <a:pt x="384" y="175"/>
                  </a:lnTo>
                  <a:lnTo>
                    <a:pt x="375" y="193"/>
                  </a:lnTo>
                  <a:lnTo>
                    <a:pt x="383" y="212"/>
                  </a:lnTo>
                  <a:lnTo>
                    <a:pt x="396" y="227"/>
                  </a:lnTo>
                  <a:lnTo>
                    <a:pt x="409" y="249"/>
                  </a:lnTo>
                  <a:lnTo>
                    <a:pt x="430" y="268"/>
                  </a:lnTo>
                  <a:lnTo>
                    <a:pt x="548" y="313"/>
                  </a:lnTo>
                  <a:lnTo>
                    <a:pt x="587" y="313"/>
                  </a:lnTo>
                  <a:lnTo>
                    <a:pt x="509" y="404"/>
                  </a:lnTo>
                  <a:lnTo>
                    <a:pt x="471" y="453"/>
                  </a:lnTo>
                  <a:lnTo>
                    <a:pt x="436" y="451"/>
                  </a:lnTo>
                  <a:lnTo>
                    <a:pt x="416" y="457"/>
                  </a:lnTo>
                  <a:lnTo>
                    <a:pt x="396" y="469"/>
                  </a:lnTo>
                  <a:lnTo>
                    <a:pt x="387" y="482"/>
                  </a:lnTo>
                  <a:lnTo>
                    <a:pt x="356" y="488"/>
                  </a:lnTo>
                  <a:lnTo>
                    <a:pt x="351" y="496"/>
                  </a:lnTo>
                  <a:lnTo>
                    <a:pt x="326" y="498"/>
                  </a:lnTo>
                  <a:lnTo>
                    <a:pt x="308" y="482"/>
                  </a:lnTo>
                  <a:lnTo>
                    <a:pt x="272" y="502"/>
                  </a:lnTo>
                  <a:lnTo>
                    <a:pt x="257" y="520"/>
                  </a:lnTo>
                  <a:lnTo>
                    <a:pt x="202" y="511"/>
                  </a:lnTo>
                  <a:lnTo>
                    <a:pt x="156" y="476"/>
                  </a:lnTo>
                  <a:lnTo>
                    <a:pt x="123" y="474"/>
                  </a:lnTo>
                  <a:lnTo>
                    <a:pt x="111" y="458"/>
                  </a:lnTo>
                  <a:lnTo>
                    <a:pt x="109" y="433"/>
                  </a:lnTo>
                  <a:lnTo>
                    <a:pt x="90" y="426"/>
                  </a:lnTo>
                  <a:lnTo>
                    <a:pt x="83" y="418"/>
                  </a:lnTo>
                  <a:lnTo>
                    <a:pt x="67" y="373"/>
                  </a:lnTo>
                  <a:lnTo>
                    <a:pt x="42" y="347"/>
                  </a:lnTo>
                  <a:lnTo>
                    <a:pt x="25" y="327"/>
                  </a:lnTo>
                  <a:lnTo>
                    <a:pt x="8" y="323"/>
                  </a:lnTo>
                  <a:lnTo>
                    <a:pt x="0" y="314"/>
                  </a:lnTo>
                  <a:lnTo>
                    <a:pt x="8" y="294"/>
                  </a:lnTo>
                  <a:lnTo>
                    <a:pt x="36" y="292"/>
                  </a:lnTo>
                  <a:lnTo>
                    <a:pt x="41" y="286"/>
                  </a:lnTo>
                  <a:lnTo>
                    <a:pt x="40" y="245"/>
                  </a:lnTo>
                  <a:lnTo>
                    <a:pt x="47" y="215"/>
                  </a:lnTo>
                  <a:lnTo>
                    <a:pt x="46" y="197"/>
                  </a:lnTo>
                  <a:lnTo>
                    <a:pt x="57" y="181"/>
                  </a:lnTo>
                  <a:lnTo>
                    <a:pt x="71" y="182"/>
                  </a:lnTo>
                  <a:lnTo>
                    <a:pt x="76" y="138"/>
                  </a:lnTo>
                  <a:lnTo>
                    <a:pt x="95" y="105"/>
                  </a:lnTo>
                  <a:lnTo>
                    <a:pt x="115" y="96"/>
                  </a:lnTo>
                  <a:lnTo>
                    <a:pt x="117" y="72"/>
                  </a:lnTo>
                  <a:lnTo>
                    <a:pt x="124" y="55"/>
                  </a:lnTo>
                  <a:lnTo>
                    <a:pt x="128" y="28"/>
                  </a:lnTo>
                  <a:lnTo>
                    <a:pt x="148" y="26"/>
                  </a:lnTo>
                  <a:lnTo>
                    <a:pt x="156" y="18"/>
                  </a:lnTo>
                  <a:lnTo>
                    <a:pt x="169" y="32"/>
                  </a:lnTo>
                  <a:lnTo>
                    <a:pt x="179" y="0"/>
                  </a:lnTo>
                  <a:lnTo>
                    <a:pt x="205" y="20"/>
                  </a:lnTo>
                  <a:lnTo>
                    <a:pt x="227" y="10"/>
                  </a:lnTo>
                  <a:lnTo>
                    <a:pt x="272" y="18"/>
                  </a:lnTo>
                  <a:lnTo>
                    <a:pt x="294" y="32"/>
                  </a:lnTo>
                  <a:lnTo>
                    <a:pt x="318" y="62"/>
                  </a:lnTo>
                  <a:lnTo>
                    <a:pt x="335" y="76"/>
                  </a:lnTo>
                  <a:lnTo>
                    <a:pt x="360" y="10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1" name="Freeform 50">
              <a:extLst>
                <a:ext uri="{FF2B5EF4-FFF2-40B4-BE49-F238E27FC236}">
                  <a16:creationId xmlns:a16="http://schemas.microsoft.com/office/drawing/2014/main" id="{70277DDC-DF3F-3B93-849E-9769CAC318B8}"/>
                </a:ext>
              </a:extLst>
            </p:cNvPr>
            <p:cNvSpPr>
              <a:spLocks/>
            </p:cNvSpPr>
            <p:nvPr userDrawn="1"/>
          </p:nvSpPr>
          <p:spPr bwMode="auto">
            <a:xfrm>
              <a:off x="3858" y="2023"/>
              <a:ext cx="204" cy="365"/>
            </a:xfrm>
            <a:custGeom>
              <a:avLst/>
              <a:gdLst>
                <a:gd name="T0" fmla="*/ 371 w 409"/>
                <a:gd name="T1" fmla="*/ 573 h 731"/>
                <a:gd name="T2" fmla="*/ 356 w 409"/>
                <a:gd name="T3" fmla="*/ 569 h 731"/>
                <a:gd name="T4" fmla="*/ 326 w 409"/>
                <a:gd name="T5" fmla="*/ 589 h 731"/>
                <a:gd name="T6" fmla="*/ 327 w 409"/>
                <a:gd name="T7" fmla="*/ 598 h 731"/>
                <a:gd name="T8" fmla="*/ 309 w 409"/>
                <a:gd name="T9" fmla="*/ 617 h 731"/>
                <a:gd name="T10" fmla="*/ 290 w 409"/>
                <a:gd name="T11" fmla="*/ 642 h 731"/>
                <a:gd name="T12" fmla="*/ 273 w 409"/>
                <a:gd name="T13" fmla="*/ 655 h 731"/>
                <a:gd name="T14" fmla="*/ 227 w 409"/>
                <a:gd name="T15" fmla="*/ 661 h 731"/>
                <a:gd name="T16" fmla="*/ 225 w 409"/>
                <a:gd name="T17" fmla="*/ 676 h 731"/>
                <a:gd name="T18" fmla="*/ 200 w 409"/>
                <a:gd name="T19" fmla="*/ 705 h 731"/>
                <a:gd name="T20" fmla="*/ 169 w 409"/>
                <a:gd name="T21" fmla="*/ 707 h 731"/>
                <a:gd name="T22" fmla="*/ 134 w 409"/>
                <a:gd name="T23" fmla="*/ 727 h 731"/>
                <a:gd name="T24" fmla="*/ 118 w 409"/>
                <a:gd name="T25" fmla="*/ 721 h 731"/>
                <a:gd name="T26" fmla="*/ 97 w 409"/>
                <a:gd name="T27" fmla="*/ 731 h 731"/>
                <a:gd name="T28" fmla="*/ 83 w 409"/>
                <a:gd name="T29" fmla="*/ 728 h 731"/>
                <a:gd name="T30" fmla="*/ 81 w 409"/>
                <a:gd name="T31" fmla="*/ 713 h 731"/>
                <a:gd name="T32" fmla="*/ 68 w 409"/>
                <a:gd name="T33" fmla="*/ 682 h 731"/>
                <a:gd name="T34" fmla="*/ 38 w 409"/>
                <a:gd name="T35" fmla="*/ 651 h 731"/>
                <a:gd name="T36" fmla="*/ 23 w 409"/>
                <a:gd name="T37" fmla="*/ 629 h 731"/>
                <a:gd name="T38" fmla="*/ 34 w 409"/>
                <a:gd name="T39" fmla="*/ 616 h 731"/>
                <a:gd name="T40" fmla="*/ 84 w 409"/>
                <a:gd name="T41" fmla="*/ 617 h 731"/>
                <a:gd name="T42" fmla="*/ 68 w 409"/>
                <a:gd name="T43" fmla="*/ 585 h 731"/>
                <a:gd name="T44" fmla="*/ 64 w 409"/>
                <a:gd name="T45" fmla="*/ 564 h 731"/>
                <a:gd name="T46" fmla="*/ 66 w 409"/>
                <a:gd name="T47" fmla="*/ 531 h 731"/>
                <a:gd name="T48" fmla="*/ 52 w 409"/>
                <a:gd name="T49" fmla="*/ 494 h 731"/>
                <a:gd name="T50" fmla="*/ 43 w 409"/>
                <a:gd name="T51" fmla="*/ 480 h 731"/>
                <a:gd name="T52" fmla="*/ 25 w 409"/>
                <a:gd name="T53" fmla="*/ 474 h 731"/>
                <a:gd name="T54" fmla="*/ 6 w 409"/>
                <a:gd name="T55" fmla="*/ 447 h 731"/>
                <a:gd name="T56" fmla="*/ 0 w 409"/>
                <a:gd name="T57" fmla="*/ 415 h 731"/>
                <a:gd name="T58" fmla="*/ 35 w 409"/>
                <a:gd name="T59" fmla="*/ 353 h 731"/>
                <a:gd name="T60" fmla="*/ 76 w 409"/>
                <a:gd name="T61" fmla="*/ 300 h 731"/>
                <a:gd name="T62" fmla="*/ 84 w 409"/>
                <a:gd name="T63" fmla="*/ 163 h 731"/>
                <a:gd name="T64" fmla="*/ 91 w 409"/>
                <a:gd name="T65" fmla="*/ 144 h 731"/>
                <a:gd name="T66" fmla="*/ 78 w 409"/>
                <a:gd name="T67" fmla="*/ 125 h 731"/>
                <a:gd name="T68" fmla="*/ 78 w 409"/>
                <a:gd name="T69" fmla="*/ 114 h 731"/>
                <a:gd name="T70" fmla="*/ 60 w 409"/>
                <a:gd name="T71" fmla="*/ 89 h 731"/>
                <a:gd name="T72" fmla="*/ 59 w 409"/>
                <a:gd name="T73" fmla="*/ 70 h 731"/>
                <a:gd name="T74" fmla="*/ 51 w 409"/>
                <a:gd name="T75" fmla="*/ 22 h 731"/>
                <a:gd name="T76" fmla="*/ 88 w 409"/>
                <a:gd name="T77" fmla="*/ 0 h 731"/>
                <a:gd name="T78" fmla="*/ 158 w 409"/>
                <a:gd name="T79" fmla="*/ 40 h 731"/>
                <a:gd name="T80" fmla="*/ 233 w 409"/>
                <a:gd name="T81" fmla="*/ 84 h 731"/>
                <a:gd name="T82" fmla="*/ 309 w 409"/>
                <a:gd name="T83" fmla="*/ 127 h 731"/>
                <a:gd name="T84" fmla="*/ 404 w 409"/>
                <a:gd name="T85" fmla="*/ 181 h 731"/>
                <a:gd name="T86" fmla="*/ 406 w 409"/>
                <a:gd name="T87" fmla="*/ 283 h 731"/>
                <a:gd name="T88" fmla="*/ 409 w 409"/>
                <a:gd name="T89" fmla="*/ 352 h 731"/>
                <a:gd name="T90" fmla="*/ 375 w 409"/>
                <a:gd name="T91" fmla="*/ 354 h 731"/>
                <a:gd name="T92" fmla="*/ 369 w 409"/>
                <a:gd name="T93" fmla="*/ 379 h 731"/>
                <a:gd name="T94" fmla="*/ 359 w 409"/>
                <a:gd name="T95" fmla="*/ 399 h 731"/>
                <a:gd name="T96" fmla="*/ 348 w 409"/>
                <a:gd name="T97" fmla="*/ 407 h 731"/>
                <a:gd name="T98" fmla="*/ 353 w 409"/>
                <a:gd name="T99" fmla="*/ 427 h 731"/>
                <a:gd name="T100" fmla="*/ 339 w 409"/>
                <a:gd name="T101" fmla="*/ 445 h 731"/>
                <a:gd name="T102" fmla="*/ 343 w 409"/>
                <a:gd name="T103" fmla="*/ 464 h 731"/>
                <a:gd name="T104" fmla="*/ 328 w 409"/>
                <a:gd name="T105" fmla="*/ 488 h 731"/>
                <a:gd name="T106" fmla="*/ 349 w 409"/>
                <a:gd name="T107" fmla="*/ 494 h 731"/>
                <a:gd name="T108" fmla="*/ 357 w 409"/>
                <a:gd name="T109" fmla="*/ 539 h 731"/>
                <a:gd name="T110" fmla="*/ 373 w 409"/>
                <a:gd name="T111" fmla="*/ 554 h 731"/>
                <a:gd name="T112" fmla="*/ 371 w 409"/>
                <a:gd name="T113" fmla="*/ 573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731">
                  <a:moveTo>
                    <a:pt x="371" y="573"/>
                  </a:moveTo>
                  <a:lnTo>
                    <a:pt x="356" y="569"/>
                  </a:lnTo>
                  <a:lnTo>
                    <a:pt x="326" y="589"/>
                  </a:lnTo>
                  <a:lnTo>
                    <a:pt x="327" y="598"/>
                  </a:lnTo>
                  <a:lnTo>
                    <a:pt x="309" y="617"/>
                  </a:lnTo>
                  <a:lnTo>
                    <a:pt x="290" y="642"/>
                  </a:lnTo>
                  <a:lnTo>
                    <a:pt x="273" y="655"/>
                  </a:lnTo>
                  <a:lnTo>
                    <a:pt x="227" y="661"/>
                  </a:lnTo>
                  <a:lnTo>
                    <a:pt x="225" y="676"/>
                  </a:lnTo>
                  <a:lnTo>
                    <a:pt x="200" y="705"/>
                  </a:lnTo>
                  <a:lnTo>
                    <a:pt x="169" y="707"/>
                  </a:lnTo>
                  <a:lnTo>
                    <a:pt x="134" y="727"/>
                  </a:lnTo>
                  <a:lnTo>
                    <a:pt x="118" y="721"/>
                  </a:lnTo>
                  <a:lnTo>
                    <a:pt x="97" y="731"/>
                  </a:lnTo>
                  <a:lnTo>
                    <a:pt x="83" y="728"/>
                  </a:lnTo>
                  <a:lnTo>
                    <a:pt x="81" y="713"/>
                  </a:lnTo>
                  <a:lnTo>
                    <a:pt x="68" y="682"/>
                  </a:lnTo>
                  <a:lnTo>
                    <a:pt x="38" y="651"/>
                  </a:lnTo>
                  <a:lnTo>
                    <a:pt x="23" y="629"/>
                  </a:lnTo>
                  <a:lnTo>
                    <a:pt x="34" y="616"/>
                  </a:lnTo>
                  <a:lnTo>
                    <a:pt x="84" y="617"/>
                  </a:lnTo>
                  <a:lnTo>
                    <a:pt x="68" y="585"/>
                  </a:lnTo>
                  <a:lnTo>
                    <a:pt x="64" y="564"/>
                  </a:lnTo>
                  <a:lnTo>
                    <a:pt x="66" y="531"/>
                  </a:lnTo>
                  <a:lnTo>
                    <a:pt x="52" y="494"/>
                  </a:lnTo>
                  <a:lnTo>
                    <a:pt x="43" y="480"/>
                  </a:lnTo>
                  <a:lnTo>
                    <a:pt x="25" y="474"/>
                  </a:lnTo>
                  <a:lnTo>
                    <a:pt x="6" y="447"/>
                  </a:lnTo>
                  <a:lnTo>
                    <a:pt x="0" y="415"/>
                  </a:lnTo>
                  <a:lnTo>
                    <a:pt x="35" y="353"/>
                  </a:lnTo>
                  <a:lnTo>
                    <a:pt x="76" y="300"/>
                  </a:lnTo>
                  <a:lnTo>
                    <a:pt x="84" y="163"/>
                  </a:lnTo>
                  <a:lnTo>
                    <a:pt x="91" y="144"/>
                  </a:lnTo>
                  <a:lnTo>
                    <a:pt x="78" y="125"/>
                  </a:lnTo>
                  <a:lnTo>
                    <a:pt x="78" y="114"/>
                  </a:lnTo>
                  <a:lnTo>
                    <a:pt x="60" y="89"/>
                  </a:lnTo>
                  <a:lnTo>
                    <a:pt x="59" y="70"/>
                  </a:lnTo>
                  <a:lnTo>
                    <a:pt x="51" y="22"/>
                  </a:lnTo>
                  <a:lnTo>
                    <a:pt x="88" y="0"/>
                  </a:lnTo>
                  <a:lnTo>
                    <a:pt x="158" y="40"/>
                  </a:lnTo>
                  <a:lnTo>
                    <a:pt x="233" y="84"/>
                  </a:lnTo>
                  <a:lnTo>
                    <a:pt x="309" y="127"/>
                  </a:lnTo>
                  <a:lnTo>
                    <a:pt x="404" y="181"/>
                  </a:lnTo>
                  <a:lnTo>
                    <a:pt x="406" y="283"/>
                  </a:lnTo>
                  <a:lnTo>
                    <a:pt x="409" y="352"/>
                  </a:lnTo>
                  <a:lnTo>
                    <a:pt x="375" y="354"/>
                  </a:lnTo>
                  <a:lnTo>
                    <a:pt x="369" y="379"/>
                  </a:lnTo>
                  <a:lnTo>
                    <a:pt x="359" y="399"/>
                  </a:lnTo>
                  <a:lnTo>
                    <a:pt x="348" y="407"/>
                  </a:lnTo>
                  <a:lnTo>
                    <a:pt x="353" y="427"/>
                  </a:lnTo>
                  <a:lnTo>
                    <a:pt x="339" y="445"/>
                  </a:lnTo>
                  <a:lnTo>
                    <a:pt x="343" y="464"/>
                  </a:lnTo>
                  <a:lnTo>
                    <a:pt x="328" y="488"/>
                  </a:lnTo>
                  <a:lnTo>
                    <a:pt x="349" y="494"/>
                  </a:lnTo>
                  <a:lnTo>
                    <a:pt x="357" y="539"/>
                  </a:lnTo>
                  <a:lnTo>
                    <a:pt x="373" y="554"/>
                  </a:lnTo>
                  <a:lnTo>
                    <a:pt x="371" y="57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2" name="Freeform 51">
              <a:extLst>
                <a:ext uri="{FF2B5EF4-FFF2-40B4-BE49-F238E27FC236}">
                  <a16:creationId xmlns:a16="http://schemas.microsoft.com/office/drawing/2014/main" id="{53908A36-E78F-A9AF-03D3-D74C6C9307C0}"/>
                </a:ext>
              </a:extLst>
            </p:cNvPr>
            <p:cNvSpPr>
              <a:spLocks noEditPoints="1"/>
            </p:cNvSpPr>
            <p:nvPr userDrawn="1"/>
          </p:nvSpPr>
          <p:spPr bwMode="auto">
            <a:xfrm>
              <a:off x="3823" y="2659"/>
              <a:ext cx="242" cy="310"/>
            </a:xfrm>
            <a:custGeom>
              <a:avLst/>
              <a:gdLst>
                <a:gd name="T0" fmla="*/ 17 w 483"/>
                <a:gd name="T1" fmla="*/ 27 h 619"/>
                <a:gd name="T2" fmla="*/ 51 w 483"/>
                <a:gd name="T3" fmla="*/ 0 h 619"/>
                <a:gd name="T4" fmla="*/ 49 w 483"/>
                <a:gd name="T5" fmla="*/ 13 h 619"/>
                <a:gd name="T6" fmla="*/ 36 w 483"/>
                <a:gd name="T7" fmla="*/ 57 h 619"/>
                <a:gd name="T8" fmla="*/ 483 w 483"/>
                <a:gd name="T9" fmla="*/ 293 h 619"/>
                <a:gd name="T10" fmla="*/ 477 w 483"/>
                <a:gd name="T11" fmla="*/ 391 h 619"/>
                <a:gd name="T12" fmla="*/ 400 w 483"/>
                <a:gd name="T13" fmla="*/ 526 h 619"/>
                <a:gd name="T14" fmla="*/ 451 w 483"/>
                <a:gd name="T15" fmla="*/ 602 h 619"/>
                <a:gd name="T16" fmla="*/ 345 w 483"/>
                <a:gd name="T17" fmla="*/ 619 h 619"/>
                <a:gd name="T18" fmla="*/ 306 w 483"/>
                <a:gd name="T19" fmla="*/ 613 h 619"/>
                <a:gd name="T20" fmla="*/ 259 w 483"/>
                <a:gd name="T21" fmla="*/ 592 h 619"/>
                <a:gd name="T22" fmla="*/ 86 w 483"/>
                <a:gd name="T23" fmla="*/ 592 h 619"/>
                <a:gd name="T24" fmla="*/ 53 w 483"/>
                <a:gd name="T25" fmla="*/ 572 h 619"/>
                <a:gd name="T26" fmla="*/ 0 w 483"/>
                <a:gd name="T27" fmla="*/ 585 h 619"/>
                <a:gd name="T28" fmla="*/ 1 w 483"/>
                <a:gd name="T29" fmla="*/ 520 h 619"/>
                <a:gd name="T30" fmla="*/ 24 w 483"/>
                <a:gd name="T31" fmla="*/ 465 h 619"/>
                <a:gd name="T32" fmla="*/ 51 w 483"/>
                <a:gd name="T33" fmla="*/ 380 h 619"/>
                <a:gd name="T34" fmla="*/ 83 w 483"/>
                <a:gd name="T35" fmla="*/ 337 h 619"/>
                <a:gd name="T36" fmla="*/ 62 w 483"/>
                <a:gd name="T37" fmla="*/ 240 h 619"/>
                <a:gd name="T38" fmla="*/ 69 w 483"/>
                <a:gd name="T39" fmla="*/ 194 h 619"/>
                <a:gd name="T40" fmla="*/ 50 w 483"/>
                <a:gd name="T41" fmla="*/ 127 h 619"/>
                <a:gd name="T42" fmla="*/ 37 w 483"/>
                <a:gd name="T43" fmla="*/ 98 h 619"/>
                <a:gd name="T44" fmla="*/ 58 w 483"/>
                <a:gd name="T45" fmla="*/ 65 h 619"/>
                <a:gd name="T46" fmla="*/ 186 w 483"/>
                <a:gd name="T47" fmla="*/ 65 h 619"/>
                <a:gd name="T48" fmla="*/ 201 w 483"/>
                <a:gd name="T49" fmla="*/ 93 h 619"/>
                <a:gd name="T50" fmla="*/ 232 w 483"/>
                <a:gd name="T51" fmla="*/ 167 h 619"/>
                <a:gd name="T52" fmla="*/ 304 w 483"/>
                <a:gd name="T53" fmla="*/ 161 h 619"/>
                <a:gd name="T54" fmla="*/ 325 w 483"/>
                <a:gd name="T55" fmla="*/ 116 h 619"/>
                <a:gd name="T56" fmla="*/ 354 w 483"/>
                <a:gd name="T57" fmla="*/ 130 h 619"/>
                <a:gd name="T58" fmla="*/ 404 w 483"/>
                <a:gd name="T59" fmla="*/ 194 h 619"/>
                <a:gd name="T60" fmla="*/ 415 w 483"/>
                <a:gd name="T61" fmla="*/ 255 h 619"/>
                <a:gd name="T62" fmla="*/ 428 w 483"/>
                <a:gd name="T63" fmla="*/ 303 h 619"/>
                <a:gd name="T64" fmla="*/ 483 w 483"/>
                <a:gd name="T65" fmla="*/ 29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3" h="619">
                  <a:moveTo>
                    <a:pt x="25" y="61"/>
                  </a:moveTo>
                  <a:lnTo>
                    <a:pt x="17" y="27"/>
                  </a:lnTo>
                  <a:lnTo>
                    <a:pt x="32" y="8"/>
                  </a:lnTo>
                  <a:lnTo>
                    <a:pt x="51" y="0"/>
                  </a:lnTo>
                  <a:lnTo>
                    <a:pt x="58" y="9"/>
                  </a:lnTo>
                  <a:lnTo>
                    <a:pt x="49" y="13"/>
                  </a:lnTo>
                  <a:lnTo>
                    <a:pt x="37" y="33"/>
                  </a:lnTo>
                  <a:lnTo>
                    <a:pt x="36" y="57"/>
                  </a:lnTo>
                  <a:lnTo>
                    <a:pt x="25" y="61"/>
                  </a:lnTo>
                  <a:close/>
                  <a:moveTo>
                    <a:pt x="483" y="293"/>
                  </a:moveTo>
                  <a:lnTo>
                    <a:pt x="482" y="365"/>
                  </a:lnTo>
                  <a:lnTo>
                    <a:pt x="477" y="391"/>
                  </a:lnTo>
                  <a:lnTo>
                    <a:pt x="403" y="391"/>
                  </a:lnTo>
                  <a:lnTo>
                    <a:pt x="400" y="526"/>
                  </a:lnTo>
                  <a:lnTo>
                    <a:pt x="405" y="555"/>
                  </a:lnTo>
                  <a:lnTo>
                    <a:pt x="451" y="602"/>
                  </a:lnTo>
                  <a:lnTo>
                    <a:pt x="375" y="619"/>
                  </a:lnTo>
                  <a:lnTo>
                    <a:pt x="345" y="619"/>
                  </a:lnTo>
                  <a:lnTo>
                    <a:pt x="335" y="614"/>
                  </a:lnTo>
                  <a:lnTo>
                    <a:pt x="306" y="613"/>
                  </a:lnTo>
                  <a:lnTo>
                    <a:pt x="275" y="609"/>
                  </a:lnTo>
                  <a:lnTo>
                    <a:pt x="259" y="592"/>
                  </a:lnTo>
                  <a:lnTo>
                    <a:pt x="201" y="592"/>
                  </a:lnTo>
                  <a:lnTo>
                    <a:pt x="86" y="592"/>
                  </a:lnTo>
                  <a:lnTo>
                    <a:pt x="65" y="573"/>
                  </a:lnTo>
                  <a:lnTo>
                    <a:pt x="53" y="572"/>
                  </a:lnTo>
                  <a:lnTo>
                    <a:pt x="32" y="584"/>
                  </a:lnTo>
                  <a:lnTo>
                    <a:pt x="0" y="585"/>
                  </a:lnTo>
                  <a:lnTo>
                    <a:pt x="4" y="560"/>
                  </a:lnTo>
                  <a:lnTo>
                    <a:pt x="1" y="520"/>
                  </a:lnTo>
                  <a:lnTo>
                    <a:pt x="11" y="511"/>
                  </a:lnTo>
                  <a:lnTo>
                    <a:pt x="24" y="465"/>
                  </a:lnTo>
                  <a:lnTo>
                    <a:pt x="34" y="411"/>
                  </a:lnTo>
                  <a:lnTo>
                    <a:pt x="51" y="380"/>
                  </a:lnTo>
                  <a:lnTo>
                    <a:pt x="69" y="369"/>
                  </a:lnTo>
                  <a:lnTo>
                    <a:pt x="83" y="337"/>
                  </a:lnTo>
                  <a:lnTo>
                    <a:pt x="87" y="303"/>
                  </a:lnTo>
                  <a:lnTo>
                    <a:pt x="62" y="240"/>
                  </a:lnTo>
                  <a:lnTo>
                    <a:pt x="54" y="210"/>
                  </a:lnTo>
                  <a:lnTo>
                    <a:pt x="69" y="194"/>
                  </a:lnTo>
                  <a:lnTo>
                    <a:pt x="70" y="180"/>
                  </a:lnTo>
                  <a:lnTo>
                    <a:pt x="50" y="127"/>
                  </a:lnTo>
                  <a:lnTo>
                    <a:pt x="49" y="115"/>
                  </a:lnTo>
                  <a:lnTo>
                    <a:pt x="37" y="98"/>
                  </a:lnTo>
                  <a:lnTo>
                    <a:pt x="28" y="75"/>
                  </a:lnTo>
                  <a:lnTo>
                    <a:pt x="58" y="65"/>
                  </a:lnTo>
                  <a:lnTo>
                    <a:pt x="111" y="66"/>
                  </a:lnTo>
                  <a:lnTo>
                    <a:pt x="186" y="65"/>
                  </a:lnTo>
                  <a:lnTo>
                    <a:pt x="202" y="82"/>
                  </a:lnTo>
                  <a:lnTo>
                    <a:pt x="201" y="93"/>
                  </a:lnTo>
                  <a:lnTo>
                    <a:pt x="218" y="137"/>
                  </a:lnTo>
                  <a:lnTo>
                    <a:pt x="232" y="167"/>
                  </a:lnTo>
                  <a:lnTo>
                    <a:pt x="277" y="160"/>
                  </a:lnTo>
                  <a:lnTo>
                    <a:pt x="304" y="161"/>
                  </a:lnTo>
                  <a:lnTo>
                    <a:pt x="312" y="123"/>
                  </a:lnTo>
                  <a:lnTo>
                    <a:pt x="325" y="116"/>
                  </a:lnTo>
                  <a:lnTo>
                    <a:pt x="350" y="114"/>
                  </a:lnTo>
                  <a:lnTo>
                    <a:pt x="354" y="130"/>
                  </a:lnTo>
                  <a:lnTo>
                    <a:pt x="399" y="131"/>
                  </a:lnTo>
                  <a:lnTo>
                    <a:pt x="404" y="194"/>
                  </a:lnTo>
                  <a:lnTo>
                    <a:pt x="400" y="230"/>
                  </a:lnTo>
                  <a:lnTo>
                    <a:pt x="415" y="255"/>
                  </a:lnTo>
                  <a:lnTo>
                    <a:pt x="418" y="285"/>
                  </a:lnTo>
                  <a:lnTo>
                    <a:pt x="428" y="303"/>
                  </a:lnTo>
                  <a:lnTo>
                    <a:pt x="478" y="300"/>
                  </a:lnTo>
                  <a:lnTo>
                    <a:pt x="483" y="29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3" name="Freeform 52">
              <a:extLst>
                <a:ext uri="{FF2B5EF4-FFF2-40B4-BE49-F238E27FC236}">
                  <a16:creationId xmlns:a16="http://schemas.microsoft.com/office/drawing/2014/main" id="{BE7C0988-8A8E-5290-2DA4-6351608F3913}"/>
                </a:ext>
              </a:extLst>
            </p:cNvPr>
            <p:cNvSpPr>
              <a:spLocks/>
            </p:cNvSpPr>
            <p:nvPr userDrawn="1"/>
          </p:nvSpPr>
          <p:spPr bwMode="auto">
            <a:xfrm>
              <a:off x="3823" y="2945"/>
              <a:ext cx="263" cy="273"/>
            </a:xfrm>
            <a:custGeom>
              <a:avLst/>
              <a:gdLst>
                <a:gd name="T0" fmla="*/ 451 w 524"/>
                <a:gd name="T1" fmla="*/ 30 h 546"/>
                <a:gd name="T2" fmla="*/ 487 w 524"/>
                <a:gd name="T3" fmla="*/ 24 h 546"/>
                <a:gd name="T4" fmla="*/ 512 w 524"/>
                <a:gd name="T5" fmla="*/ 26 h 546"/>
                <a:gd name="T6" fmla="*/ 524 w 524"/>
                <a:gd name="T7" fmla="*/ 38 h 546"/>
                <a:gd name="T8" fmla="*/ 490 w 524"/>
                <a:gd name="T9" fmla="*/ 46 h 546"/>
                <a:gd name="T10" fmla="*/ 458 w 524"/>
                <a:gd name="T11" fmla="*/ 69 h 546"/>
                <a:gd name="T12" fmla="*/ 448 w 524"/>
                <a:gd name="T13" fmla="*/ 49 h 546"/>
                <a:gd name="T14" fmla="*/ 358 w 524"/>
                <a:gd name="T15" fmla="*/ 62 h 546"/>
                <a:gd name="T16" fmla="*/ 354 w 524"/>
                <a:gd name="T17" fmla="*/ 183 h 546"/>
                <a:gd name="T18" fmla="*/ 351 w 524"/>
                <a:gd name="T19" fmla="*/ 231 h 546"/>
                <a:gd name="T20" fmla="*/ 313 w 524"/>
                <a:gd name="T21" fmla="*/ 231 h 546"/>
                <a:gd name="T22" fmla="*/ 309 w 524"/>
                <a:gd name="T23" fmla="*/ 358 h 546"/>
                <a:gd name="T24" fmla="*/ 305 w 524"/>
                <a:gd name="T25" fmla="*/ 438 h 546"/>
                <a:gd name="T26" fmla="*/ 301 w 524"/>
                <a:gd name="T27" fmla="*/ 527 h 546"/>
                <a:gd name="T28" fmla="*/ 289 w 524"/>
                <a:gd name="T29" fmla="*/ 528 h 546"/>
                <a:gd name="T30" fmla="*/ 272 w 524"/>
                <a:gd name="T31" fmla="*/ 546 h 546"/>
                <a:gd name="T32" fmla="*/ 230 w 524"/>
                <a:gd name="T33" fmla="*/ 545 h 546"/>
                <a:gd name="T34" fmla="*/ 205 w 524"/>
                <a:gd name="T35" fmla="*/ 537 h 546"/>
                <a:gd name="T36" fmla="*/ 203 w 524"/>
                <a:gd name="T37" fmla="*/ 521 h 546"/>
                <a:gd name="T38" fmla="*/ 191 w 524"/>
                <a:gd name="T39" fmla="*/ 507 h 546"/>
                <a:gd name="T40" fmla="*/ 180 w 524"/>
                <a:gd name="T41" fmla="*/ 527 h 546"/>
                <a:gd name="T42" fmla="*/ 166 w 524"/>
                <a:gd name="T43" fmla="*/ 533 h 546"/>
                <a:gd name="T44" fmla="*/ 140 w 524"/>
                <a:gd name="T45" fmla="*/ 504 h 546"/>
                <a:gd name="T46" fmla="*/ 127 w 524"/>
                <a:gd name="T47" fmla="*/ 478 h 546"/>
                <a:gd name="T48" fmla="*/ 115 w 524"/>
                <a:gd name="T49" fmla="*/ 429 h 546"/>
                <a:gd name="T50" fmla="*/ 111 w 524"/>
                <a:gd name="T51" fmla="*/ 401 h 546"/>
                <a:gd name="T52" fmla="*/ 111 w 524"/>
                <a:gd name="T53" fmla="*/ 370 h 546"/>
                <a:gd name="T54" fmla="*/ 100 w 524"/>
                <a:gd name="T55" fmla="*/ 331 h 546"/>
                <a:gd name="T56" fmla="*/ 100 w 524"/>
                <a:gd name="T57" fmla="*/ 289 h 546"/>
                <a:gd name="T58" fmla="*/ 103 w 524"/>
                <a:gd name="T59" fmla="*/ 263 h 546"/>
                <a:gd name="T60" fmla="*/ 95 w 524"/>
                <a:gd name="T61" fmla="*/ 239 h 546"/>
                <a:gd name="T62" fmla="*/ 82 w 524"/>
                <a:gd name="T63" fmla="*/ 219 h 546"/>
                <a:gd name="T64" fmla="*/ 63 w 524"/>
                <a:gd name="T65" fmla="*/ 181 h 546"/>
                <a:gd name="T66" fmla="*/ 53 w 524"/>
                <a:gd name="T67" fmla="*/ 148 h 546"/>
                <a:gd name="T68" fmla="*/ 26 w 524"/>
                <a:gd name="T69" fmla="*/ 90 h 546"/>
                <a:gd name="T70" fmla="*/ 13 w 524"/>
                <a:gd name="T71" fmla="*/ 72 h 546"/>
                <a:gd name="T72" fmla="*/ 1 w 524"/>
                <a:gd name="T73" fmla="*/ 47 h 546"/>
                <a:gd name="T74" fmla="*/ 0 w 524"/>
                <a:gd name="T75" fmla="*/ 13 h 546"/>
                <a:gd name="T76" fmla="*/ 32 w 524"/>
                <a:gd name="T77" fmla="*/ 12 h 546"/>
                <a:gd name="T78" fmla="*/ 53 w 524"/>
                <a:gd name="T79" fmla="*/ 0 h 546"/>
                <a:gd name="T80" fmla="*/ 65 w 524"/>
                <a:gd name="T81" fmla="*/ 1 h 546"/>
                <a:gd name="T82" fmla="*/ 86 w 524"/>
                <a:gd name="T83" fmla="*/ 20 h 546"/>
                <a:gd name="T84" fmla="*/ 201 w 524"/>
                <a:gd name="T85" fmla="*/ 20 h 546"/>
                <a:gd name="T86" fmla="*/ 259 w 524"/>
                <a:gd name="T87" fmla="*/ 20 h 546"/>
                <a:gd name="T88" fmla="*/ 275 w 524"/>
                <a:gd name="T89" fmla="*/ 37 h 546"/>
                <a:gd name="T90" fmla="*/ 306 w 524"/>
                <a:gd name="T91" fmla="*/ 41 h 546"/>
                <a:gd name="T92" fmla="*/ 335 w 524"/>
                <a:gd name="T93" fmla="*/ 42 h 546"/>
                <a:gd name="T94" fmla="*/ 345 w 524"/>
                <a:gd name="T95" fmla="*/ 47 h 546"/>
                <a:gd name="T96" fmla="*/ 375 w 524"/>
                <a:gd name="T97" fmla="*/ 47 h 546"/>
                <a:gd name="T98" fmla="*/ 451 w 524"/>
                <a:gd name="T99" fmla="*/ 3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4" h="546">
                  <a:moveTo>
                    <a:pt x="451" y="30"/>
                  </a:moveTo>
                  <a:lnTo>
                    <a:pt x="487" y="24"/>
                  </a:lnTo>
                  <a:lnTo>
                    <a:pt x="512" y="26"/>
                  </a:lnTo>
                  <a:lnTo>
                    <a:pt x="524" y="38"/>
                  </a:lnTo>
                  <a:lnTo>
                    <a:pt x="490" y="46"/>
                  </a:lnTo>
                  <a:lnTo>
                    <a:pt x="458" y="69"/>
                  </a:lnTo>
                  <a:lnTo>
                    <a:pt x="448" y="49"/>
                  </a:lnTo>
                  <a:lnTo>
                    <a:pt x="358" y="62"/>
                  </a:lnTo>
                  <a:lnTo>
                    <a:pt x="354" y="183"/>
                  </a:lnTo>
                  <a:lnTo>
                    <a:pt x="351" y="231"/>
                  </a:lnTo>
                  <a:lnTo>
                    <a:pt x="313" y="231"/>
                  </a:lnTo>
                  <a:lnTo>
                    <a:pt x="309" y="358"/>
                  </a:lnTo>
                  <a:lnTo>
                    <a:pt x="305" y="438"/>
                  </a:lnTo>
                  <a:lnTo>
                    <a:pt x="301" y="527"/>
                  </a:lnTo>
                  <a:lnTo>
                    <a:pt x="289" y="528"/>
                  </a:lnTo>
                  <a:lnTo>
                    <a:pt x="272" y="546"/>
                  </a:lnTo>
                  <a:lnTo>
                    <a:pt x="230" y="545"/>
                  </a:lnTo>
                  <a:lnTo>
                    <a:pt x="205" y="537"/>
                  </a:lnTo>
                  <a:lnTo>
                    <a:pt x="203" y="521"/>
                  </a:lnTo>
                  <a:lnTo>
                    <a:pt x="191" y="507"/>
                  </a:lnTo>
                  <a:lnTo>
                    <a:pt x="180" y="527"/>
                  </a:lnTo>
                  <a:lnTo>
                    <a:pt x="166" y="533"/>
                  </a:lnTo>
                  <a:lnTo>
                    <a:pt x="140" y="504"/>
                  </a:lnTo>
                  <a:lnTo>
                    <a:pt x="127" y="478"/>
                  </a:lnTo>
                  <a:lnTo>
                    <a:pt x="115" y="429"/>
                  </a:lnTo>
                  <a:lnTo>
                    <a:pt x="111" y="401"/>
                  </a:lnTo>
                  <a:lnTo>
                    <a:pt x="111" y="370"/>
                  </a:lnTo>
                  <a:lnTo>
                    <a:pt x="100" y="331"/>
                  </a:lnTo>
                  <a:lnTo>
                    <a:pt x="100" y="289"/>
                  </a:lnTo>
                  <a:lnTo>
                    <a:pt x="103" y="263"/>
                  </a:lnTo>
                  <a:lnTo>
                    <a:pt x="95" y="239"/>
                  </a:lnTo>
                  <a:lnTo>
                    <a:pt x="82" y="219"/>
                  </a:lnTo>
                  <a:lnTo>
                    <a:pt x="63" y="181"/>
                  </a:lnTo>
                  <a:lnTo>
                    <a:pt x="53" y="148"/>
                  </a:lnTo>
                  <a:lnTo>
                    <a:pt x="26" y="90"/>
                  </a:lnTo>
                  <a:lnTo>
                    <a:pt x="13" y="72"/>
                  </a:lnTo>
                  <a:lnTo>
                    <a:pt x="1" y="47"/>
                  </a:lnTo>
                  <a:lnTo>
                    <a:pt x="0" y="13"/>
                  </a:lnTo>
                  <a:lnTo>
                    <a:pt x="32" y="12"/>
                  </a:lnTo>
                  <a:lnTo>
                    <a:pt x="53" y="0"/>
                  </a:lnTo>
                  <a:lnTo>
                    <a:pt x="65" y="1"/>
                  </a:lnTo>
                  <a:lnTo>
                    <a:pt x="86" y="20"/>
                  </a:lnTo>
                  <a:lnTo>
                    <a:pt x="201" y="20"/>
                  </a:lnTo>
                  <a:lnTo>
                    <a:pt x="259" y="20"/>
                  </a:lnTo>
                  <a:lnTo>
                    <a:pt x="275" y="37"/>
                  </a:lnTo>
                  <a:lnTo>
                    <a:pt x="306" y="41"/>
                  </a:lnTo>
                  <a:lnTo>
                    <a:pt x="335" y="42"/>
                  </a:lnTo>
                  <a:lnTo>
                    <a:pt x="345" y="47"/>
                  </a:lnTo>
                  <a:lnTo>
                    <a:pt x="375" y="47"/>
                  </a:lnTo>
                  <a:lnTo>
                    <a:pt x="451" y="3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4" name="Freeform 53">
              <a:extLst>
                <a:ext uri="{FF2B5EF4-FFF2-40B4-BE49-F238E27FC236}">
                  <a16:creationId xmlns:a16="http://schemas.microsoft.com/office/drawing/2014/main" id="{4AB42ECB-4A10-F13C-C992-AF35639CA647}"/>
                </a:ext>
              </a:extLst>
            </p:cNvPr>
            <p:cNvSpPr>
              <a:spLocks/>
            </p:cNvSpPr>
            <p:nvPr userDrawn="1"/>
          </p:nvSpPr>
          <p:spPr bwMode="auto">
            <a:xfrm>
              <a:off x="2233" y="2779"/>
              <a:ext cx="247" cy="300"/>
            </a:xfrm>
            <a:custGeom>
              <a:avLst/>
              <a:gdLst>
                <a:gd name="T0" fmla="*/ 475 w 492"/>
                <a:gd name="T1" fmla="*/ 463 h 600"/>
                <a:gd name="T2" fmla="*/ 402 w 492"/>
                <a:gd name="T3" fmla="*/ 439 h 600"/>
                <a:gd name="T4" fmla="*/ 332 w 492"/>
                <a:gd name="T5" fmla="*/ 473 h 600"/>
                <a:gd name="T6" fmla="*/ 323 w 492"/>
                <a:gd name="T7" fmla="*/ 519 h 600"/>
                <a:gd name="T8" fmla="*/ 306 w 492"/>
                <a:gd name="T9" fmla="*/ 562 h 600"/>
                <a:gd name="T10" fmla="*/ 263 w 492"/>
                <a:gd name="T11" fmla="*/ 566 h 600"/>
                <a:gd name="T12" fmla="*/ 240 w 492"/>
                <a:gd name="T13" fmla="*/ 573 h 600"/>
                <a:gd name="T14" fmla="*/ 194 w 492"/>
                <a:gd name="T15" fmla="*/ 567 h 600"/>
                <a:gd name="T16" fmla="*/ 171 w 492"/>
                <a:gd name="T17" fmla="*/ 567 h 600"/>
                <a:gd name="T18" fmla="*/ 144 w 492"/>
                <a:gd name="T19" fmla="*/ 600 h 600"/>
                <a:gd name="T20" fmla="*/ 108 w 492"/>
                <a:gd name="T21" fmla="*/ 566 h 600"/>
                <a:gd name="T22" fmla="*/ 80 w 492"/>
                <a:gd name="T23" fmla="*/ 498 h 600"/>
                <a:gd name="T24" fmla="*/ 68 w 492"/>
                <a:gd name="T25" fmla="*/ 459 h 600"/>
                <a:gd name="T26" fmla="*/ 54 w 492"/>
                <a:gd name="T27" fmla="*/ 423 h 600"/>
                <a:gd name="T28" fmla="*/ 37 w 492"/>
                <a:gd name="T29" fmla="*/ 377 h 600"/>
                <a:gd name="T30" fmla="*/ 21 w 492"/>
                <a:gd name="T31" fmla="*/ 342 h 600"/>
                <a:gd name="T32" fmla="*/ 45 w 492"/>
                <a:gd name="T33" fmla="*/ 300 h 600"/>
                <a:gd name="T34" fmla="*/ 22 w 492"/>
                <a:gd name="T35" fmla="*/ 270 h 600"/>
                <a:gd name="T36" fmla="*/ 21 w 492"/>
                <a:gd name="T37" fmla="*/ 241 h 600"/>
                <a:gd name="T38" fmla="*/ 38 w 492"/>
                <a:gd name="T39" fmla="*/ 205 h 600"/>
                <a:gd name="T40" fmla="*/ 29 w 492"/>
                <a:gd name="T41" fmla="*/ 146 h 600"/>
                <a:gd name="T42" fmla="*/ 0 w 492"/>
                <a:gd name="T43" fmla="*/ 57 h 600"/>
                <a:gd name="T44" fmla="*/ 58 w 492"/>
                <a:gd name="T45" fmla="*/ 45 h 600"/>
                <a:gd name="T46" fmla="*/ 109 w 492"/>
                <a:gd name="T47" fmla="*/ 12 h 600"/>
                <a:gd name="T48" fmla="*/ 161 w 492"/>
                <a:gd name="T49" fmla="*/ 0 h 600"/>
                <a:gd name="T50" fmla="*/ 161 w 492"/>
                <a:gd name="T51" fmla="*/ 35 h 600"/>
                <a:gd name="T52" fmla="*/ 165 w 492"/>
                <a:gd name="T53" fmla="*/ 70 h 600"/>
                <a:gd name="T54" fmla="*/ 202 w 492"/>
                <a:gd name="T55" fmla="*/ 117 h 600"/>
                <a:gd name="T56" fmla="*/ 239 w 492"/>
                <a:gd name="T57" fmla="*/ 129 h 600"/>
                <a:gd name="T58" fmla="*/ 272 w 492"/>
                <a:gd name="T59" fmla="*/ 151 h 600"/>
                <a:gd name="T60" fmla="*/ 313 w 492"/>
                <a:gd name="T61" fmla="*/ 175 h 600"/>
                <a:gd name="T62" fmla="*/ 363 w 492"/>
                <a:gd name="T63" fmla="*/ 187 h 600"/>
                <a:gd name="T64" fmla="*/ 384 w 492"/>
                <a:gd name="T65" fmla="*/ 300 h 600"/>
                <a:gd name="T66" fmla="*/ 457 w 492"/>
                <a:gd name="T67" fmla="*/ 344 h 600"/>
                <a:gd name="T68" fmla="*/ 492 w 492"/>
                <a:gd name="T69" fmla="*/ 393 h 600"/>
                <a:gd name="T70" fmla="*/ 478 w 492"/>
                <a:gd name="T71" fmla="*/ 45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600">
                  <a:moveTo>
                    <a:pt x="478" y="478"/>
                  </a:moveTo>
                  <a:lnTo>
                    <a:pt x="475" y="463"/>
                  </a:lnTo>
                  <a:lnTo>
                    <a:pt x="438" y="437"/>
                  </a:lnTo>
                  <a:lnTo>
                    <a:pt x="402" y="439"/>
                  </a:lnTo>
                  <a:lnTo>
                    <a:pt x="336" y="455"/>
                  </a:lnTo>
                  <a:lnTo>
                    <a:pt x="332" y="473"/>
                  </a:lnTo>
                  <a:lnTo>
                    <a:pt x="321" y="497"/>
                  </a:lnTo>
                  <a:lnTo>
                    <a:pt x="323" y="519"/>
                  </a:lnTo>
                  <a:lnTo>
                    <a:pt x="315" y="573"/>
                  </a:lnTo>
                  <a:lnTo>
                    <a:pt x="306" y="562"/>
                  </a:lnTo>
                  <a:lnTo>
                    <a:pt x="269" y="563"/>
                  </a:lnTo>
                  <a:lnTo>
                    <a:pt x="263" y="566"/>
                  </a:lnTo>
                  <a:lnTo>
                    <a:pt x="252" y="597"/>
                  </a:lnTo>
                  <a:lnTo>
                    <a:pt x="240" y="573"/>
                  </a:lnTo>
                  <a:lnTo>
                    <a:pt x="222" y="567"/>
                  </a:lnTo>
                  <a:lnTo>
                    <a:pt x="194" y="567"/>
                  </a:lnTo>
                  <a:lnTo>
                    <a:pt x="179" y="555"/>
                  </a:lnTo>
                  <a:lnTo>
                    <a:pt x="171" y="567"/>
                  </a:lnTo>
                  <a:lnTo>
                    <a:pt x="158" y="572"/>
                  </a:lnTo>
                  <a:lnTo>
                    <a:pt x="144" y="600"/>
                  </a:lnTo>
                  <a:lnTo>
                    <a:pt x="117" y="600"/>
                  </a:lnTo>
                  <a:lnTo>
                    <a:pt x="108" y="566"/>
                  </a:lnTo>
                  <a:lnTo>
                    <a:pt x="96" y="530"/>
                  </a:lnTo>
                  <a:lnTo>
                    <a:pt x="80" y="498"/>
                  </a:lnTo>
                  <a:lnTo>
                    <a:pt x="71" y="492"/>
                  </a:lnTo>
                  <a:lnTo>
                    <a:pt x="68" y="459"/>
                  </a:lnTo>
                  <a:lnTo>
                    <a:pt x="76" y="445"/>
                  </a:lnTo>
                  <a:lnTo>
                    <a:pt x="54" y="423"/>
                  </a:lnTo>
                  <a:lnTo>
                    <a:pt x="45" y="382"/>
                  </a:lnTo>
                  <a:lnTo>
                    <a:pt x="37" y="377"/>
                  </a:lnTo>
                  <a:lnTo>
                    <a:pt x="26" y="357"/>
                  </a:lnTo>
                  <a:lnTo>
                    <a:pt x="21" y="342"/>
                  </a:lnTo>
                  <a:lnTo>
                    <a:pt x="42" y="317"/>
                  </a:lnTo>
                  <a:lnTo>
                    <a:pt x="45" y="300"/>
                  </a:lnTo>
                  <a:lnTo>
                    <a:pt x="32" y="295"/>
                  </a:lnTo>
                  <a:lnTo>
                    <a:pt x="22" y="270"/>
                  </a:lnTo>
                  <a:lnTo>
                    <a:pt x="30" y="253"/>
                  </a:lnTo>
                  <a:lnTo>
                    <a:pt x="21" y="241"/>
                  </a:lnTo>
                  <a:lnTo>
                    <a:pt x="25" y="224"/>
                  </a:lnTo>
                  <a:lnTo>
                    <a:pt x="38" y="205"/>
                  </a:lnTo>
                  <a:lnTo>
                    <a:pt x="29" y="181"/>
                  </a:lnTo>
                  <a:lnTo>
                    <a:pt x="29" y="146"/>
                  </a:lnTo>
                  <a:lnTo>
                    <a:pt x="39" y="129"/>
                  </a:lnTo>
                  <a:lnTo>
                    <a:pt x="0" y="57"/>
                  </a:lnTo>
                  <a:lnTo>
                    <a:pt x="46" y="60"/>
                  </a:lnTo>
                  <a:lnTo>
                    <a:pt x="58" y="45"/>
                  </a:lnTo>
                  <a:lnTo>
                    <a:pt x="76" y="37"/>
                  </a:lnTo>
                  <a:lnTo>
                    <a:pt x="109" y="12"/>
                  </a:lnTo>
                  <a:lnTo>
                    <a:pt x="127" y="6"/>
                  </a:lnTo>
                  <a:lnTo>
                    <a:pt x="161" y="0"/>
                  </a:lnTo>
                  <a:lnTo>
                    <a:pt x="165" y="26"/>
                  </a:lnTo>
                  <a:lnTo>
                    <a:pt x="161" y="35"/>
                  </a:lnTo>
                  <a:lnTo>
                    <a:pt x="166" y="55"/>
                  </a:lnTo>
                  <a:lnTo>
                    <a:pt x="165" y="70"/>
                  </a:lnTo>
                  <a:lnTo>
                    <a:pt x="182" y="103"/>
                  </a:lnTo>
                  <a:lnTo>
                    <a:pt x="202" y="117"/>
                  </a:lnTo>
                  <a:lnTo>
                    <a:pt x="206" y="125"/>
                  </a:lnTo>
                  <a:lnTo>
                    <a:pt x="239" y="129"/>
                  </a:lnTo>
                  <a:lnTo>
                    <a:pt x="260" y="135"/>
                  </a:lnTo>
                  <a:lnTo>
                    <a:pt x="272" y="151"/>
                  </a:lnTo>
                  <a:lnTo>
                    <a:pt x="296" y="156"/>
                  </a:lnTo>
                  <a:lnTo>
                    <a:pt x="313" y="175"/>
                  </a:lnTo>
                  <a:lnTo>
                    <a:pt x="340" y="173"/>
                  </a:lnTo>
                  <a:lnTo>
                    <a:pt x="363" y="187"/>
                  </a:lnTo>
                  <a:lnTo>
                    <a:pt x="373" y="225"/>
                  </a:lnTo>
                  <a:lnTo>
                    <a:pt x="384" y="300"/>
                  </a:lnTo>
                  <a:lnTo>
                    <a:pt x="449" y="303"/>
                  </a:lnTo>
                  <a:lnTo>
                    <a:pt x="457" y="344"/>
                  </a:lnTo>
                  <a:lnTo>
                    <a:pt x="480" y="357"/>
                  </a:lnTo>
                  <a:lnTo>
                    <a:pt x="492" y="393"/>
                  </a:lnTo>
                  <a:lnTo>
                    <a:pt x="487" y="428"/>
                  </a:lnTo>
                  <a:lnTo>
                    <a:pt x="478" y="459"/>
                  </a:lnTo>
                  <a:lnTo>
                    <a:pt x="478" y="47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5" name="Freeform 54">
              <a:extLst>
                <a:ext uri="{FF2B5EF4-FFF2-40B4-BE49-F238E27FC236}">
                  <a16:creationId xmlns:a16="http://schemas.microsoft.com/office/drawing/2014/main" id="{F57C1508-3FB6-9770-32B2-B1DEDF6FBE5F}"/>
                </a:ext>
              </a:extLst>
            </p:cNvPr>
            <p:cNvSpPr>
              <a:spLocks/>
            </p:cNvSpPr>
            <p:nvPr userDrawn="1"/>
          </p:nvSpPr>
          <p:spPr bwMode="auto">
            <a:xfrm>
              <a:off x="2158" y="2280"/>
              <a:ext cx="264" cy="260"/>
            </a:xfrm>
            <a:custGeom>
              <a:avLst/>
              <a:gdLst>
                <a:gd name="T0" fmla="*/ 528 w 528"/>
                <a:gd name="T1" fmla="*/ 177 h 521"/>
                <a:gd name="T2" fmla="*/ 500 w 528"/>
                <a:gd name="T3" fmla="*/ 200 h 521"/>
                <a:gd name="T4" fmla="*/ 504 w 528"/>
                <a:gd name="T5" fmla="*/ 239 h 521"/>
                <a:gd name="T6" fmla="*/ 474 w 528"/>
                <a:gd name="T7" fmla="*/ 272 h 521"/>
                <a:gd name="T8" fmla="*/ 487 w 528"/>
                <a:gd name="T9" fmla="*/ 319 h 521"/>
                <a:gd name="T10" fmla="*/ 477 w 528"/>
                <a:gd name="T11" fmla="*/ 349 h 521"/>
                <a:gd name="T12" fmla="*/ 409 w 528"/>
                <a:gd name="T13" fmla="*/ 373 h 521"/>
                <a:gd name="T14" fmla="*/ 385 w 528"/>
                <a:gd name="T15" fmla="*/ 378 h 521"/>
                <a:gd name="T16" fmla="*/ 349 w 528"/>
                <a:gd name="T17" fmla="*/ 367 h 521"/>
                <a:gd name="T18" fmla="*/ 350 w 528"/>
                <a:gd name="T19" fmla="*/ 392 h 521"/>
                <a:gd name="T20" fmla="*/ 360 w 528"/>
                <a:gd name="T21" fmla="*/ 444 h 521"/>
                <a:gd name="T22" fmla="*/ 380 w 528"/>
                <a:gd name="T23" fmla="*/ 455 h 521"/>
                <a:gd name="T24" fmla="*/ 352 w 528"/>
                <a:gd name="T25" fmla="*/ 482 h 521"/>
                <a:gd name="T26" fmla="*/ 302 w 528"/>
                <a:gd name="T27" fmla="*/ 517 h 521"/>
                <a:gd name="T28" fmla="*/ 276 w 528"/>
                <a:gd name="T29" fmla="*/ 521 h 521"/>
                <a:gd name="T30" fmla="*/ 243 w 528"/>
                <a:gd name="T31" fmla="*/ 501 h 521"/>
                <a:gd name="T32" fmla="*/ 206 w 528"/>
                <a:gd name="T33" fmla="*/ 424 h 521"/>
                <a:gd name="T34" fmla="*/ 214 w 528"/>
                <a:gd name="T35" fmla="*/ 381 h 521"/>
                <a:gd name="T36" fmla="*/ 209 w 528"/>
                <a:gd name="T37" fmla="*/ 316 h 521"/>
                <a:gd name="T38" fmla="*/ 210 w 528"/>
                <a:gd name="T39" fmla="*/ 270 h 521"/>
                <a:gd name="T40" fmla="*/ 147 w 528"/>
                <a:gd name="T41" fmla="*/ 276 h 521"/>
                <a:gd name="T42" fmla="*/ 100 w 528"/>
                <a:gd name="T43" fmla="*/ 233 h 521"/>
                <a:gd name="T44" fmla="*/ 45 w 528"/>
                <a:gd name="T45" fmla="*/ 233 h 521"/>
                <a:gd name="T46" fmla="*/ 34 w 528"/>
                <a:gd name="T47" fmla="*/ 175 h 521"/>
                <a:gd name="T48" fmla="*/ 21 w 528"/>
                <a:gd name="T49" fmla="*/ 140 h 521"/>
                <a:gd name="T50" fmla="*/ 15 w 528"/>
                <a:gd name="T51" fmla="*/ 110 h 521"/>
                <a:gd name="T52" fmla="*/ 30 w 528"/>
                <a:gd name="T53" fmla="*/ 62 h 521"/>
                <a:gd name="T54" fmla="*/ 61 w 528"/>
                <a:gd name="T55" fmla="*/ 24 h 521"/>
                <a:gd name="T56" fmla="*/ 65 w 528"/>
                <a:gd name="T57" fmla="*/ 25 h 521"/>
                <a:gd name="T58" fmla="*/ 73 w 528"/>
                <a:gd name="T59" fmla="*/ 70 h 521"/>
                <a:gd name="T60" fmla="*/ 65 w 528"/>
                <a:gd name="T61" fmla="*/ 143 h 521"/>
                <a:gd name="T62" fmla="*/ 88 w 528"/>
                <a:gd name="T63" fmla="*/ 130 h 521"/>
                <a:gd name="T64" fmla="*/ 79 w 528"/>
                <a:gd name="T65" fmla="*/ 89 h 521"/>
                <a:gd name="T66" fmla="*/ 78 w 528"/>
                <a:gd name="T67" fmla="*/ 56 h 521"/>
                <a:gd name="T68" fmla="*/ 127 w 528"/>
                <a:gd name="T69" fmla="*/ 14 h 521"/>
                <a:gd name="T70" fmla="*/ 152 w 528"/>
                <a:gd name="T71" fmla="*/ 33 h 521"/>
                <a:gd name="T72" fmla="*/ 199 w 528"/>
                <a:gd name="T73" fmla="*/ 48 h 521"/>
                <a:gd name="T74" fmla="*/ 218 w 528"/>
                <a:gd name="T75" fmla="*/ 78 h 521"/>
                <a:gd name="T76" fmla="*/ 281 w 528"/>
                <a:gd name="T77" fmla="*/ 72 h 521"/>
                <a:gd name="T78" fmla="*/ 323 w 528"/>
                <a:gd name="T79" fmla="*/ 97 h 521"/>
                <a:gd name="T80" fmla="*/ 375 w 528"/>
                <a:gd name="T81" fmla="*/ 70 h 521"/>
                <a:gd name="T82" fmla="*/ 415 w 528"/>
                <a:gd name="T83" fmla="*/ 81 h 521"/>
                <a:gd name="T84" fmla="*/ 492 w 528"/>
                <a:gd name="T85" fmla="*/ 130 h 521"/>
                <a:gd name="T86" fmla="*/ 470 w 528"/>
                <a:gd name="T87" fmla="*/ 173 h 521"/>
                <a:gd name="T88" fmla="*/ 521 w 528"/>
                <a:gd name="T89" fmla="*/ 16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521">
                  <a:moveTo>
                    <a:pt x="521" y="167"/>
                  </a:moveTo>
                  <a:lnTo>
                    <a:pt x="528" y="177"/>
                  </a:lnTo>
                  <a:lnTo>
                    <a:pt x="520" y="189"/>
                  </a:lnTo>
                  <a:lnTo>
                    <a:pt x="500" y="200"/>
                  </a:lnTo>
                  <a:lnTo>
                    <a:pt x="492" y="214"/>
                  </a:lnTo>
                  <a:lnTo>
                    <a:pt x="504" y="239"/>
                  </a:lnTo>
                  <a:lnTo>
                    <a:pt x="474" y="251"/>
                  </a:lnTo>
                  <a:lnTo>
                    <a:pt x="474" y="272"/>
                  </a:lnTo>
                  <a:lnTo>
                    <a:pt x="463" y="287"/>
                  </a:lnTo>
                  <a:lnTo>
                    <a:pt x="487" y="319"/>
                  </a:lnTo>
                  <a:lnTo>
                    <a:pt x="492" y="329"/>
                  </a:lnTo>
                  <a:lnTo>
                    <a:pt x="477" y="349"/>
                  </a:lnTo>
                  <a:lnTo>
                    <a:pt x="432" y="369"/>
                  </a:lnTo>
                  <a:lnTo>
                    <a:pt x="409" y="373"/>
                  </a:lnTo>
                  <a:lnTo>
                    <a:pt x="399" y="392"/>
                  </a:lnTo>
                  <a:lnTo>
                    <a:pt x="385" y="378"/>
                  </a:lnTo>
                  <a:lnTo>
                    <a:pt x="358" y="377"/>
                  </a:lnTo>
                  <a:lnTo>
                    <a:pt x="349" y="367"/>
                  </a:lnTo>
                  <a:lnTo>
                    <a:pt x="335" y="378"/>
                  </a:lnTo>
                  <a:lnTo>
                    <a:pt x="350" y="392"/>
                  </a:lnTo>
                  <a:lnTo>
                    <a:pt x="349" y="410"/>
                  </a:lnTo>
                  <a:lnTo>
                    <a:pt x="360" y="444"/>
                  </a:lnTo>
                  <a:lnTo>
                    <a:pt x="382" y="447"/>
                  </a:lnTo>
                  <a:lnTo>
                    <a:pt x="380" y="455"/>
                  </a:lnTo>
                  <a:lnTo>
                    <a:pt x="355" y="469"/>
                  </a:lnTo>
                  <a:lnTo>
                    <a:pt x="352" y="482"/>
                  </a:lnTo>
                  <a:lnTo>
                    <a:pt x="313" y="506"/>
                  </a:lnTo>
                  <a:lnTo>
                    <a:pt x="302" y="517"/>
                  </a:lnTo>
                  <a:lnTo>
                    <a:pt x="290" y="511"/>
                  </a:lnTo>
                  <a:lnTo>
                    <a:pt x="276" y="521"/>
                  </a:lnTo>
                  <a:lnTo>
                    <a:pt x="261" y="519"/>
                  </a:lnTo>
                  <a:lnTo>
                    <a:pt x="243" y="501"/>
                  </a:lnTo>
                  <a:lnTo>
                    <a:pt x="231" y="447"/>
                  </a:lnTo>
                  <a:lnTo>
                    <a:pt x="206" y="424"/>
                  </a:lnTo>
                  <a:lnTo>
                    <a:pt x="227" y="400"/>
                  </a:lnTo>
                  <a:lnTo>
                    <a:pt x="214" y="381"/>
                  </a:lnTo>
                  <a:lnTo>
                    <a:pt x="207" y="350"/>
                  </a:lnTo>
                  <a:lnTo>
                    <a:pt x="209" y="316"/>
                  </a:lnTo>
                  <a:lnTo>
                    <a:pt x="226" y="282"/>
                  </a:lnTo>
                  <a:lnTo>
                    <a:pt x="210" y="270"/>
                  </a:lnTo>
                  <a:lnTo>
                    <a:pt x="185" y="275"/>
                  </a:lnTo>
                  <a:lnTo>
                    <a:pt x="147" y="276"/>
                  </a:lnTo>
                  <a:lnTo>
                    <a:pt x="123" y="239"/>
                  </a:lnTo>
                  <a:lnTo>
                    <a:pt x="100" y="233"/>
                  </a:lnTo>
                  <a:lnTo>
                    <a:pt x="87" y="237"/>
                  </a:lnTo>
                  <a:lnTo>
                    <a:pt x="45" y="233"/>
                  </a:lnTo>
                  <a:lnTo>
                    <a:pt x="32" y="217"/>
                  </a:lnTo>
                  <a:lnTo>
                    <a:pt x="34" y="175"/>
                  </a:lnTo>
                  <a:lnTo>
                    <a:pt x="25" y="163"/>
                  </a:lnTo>
                  <a:lnTo>
                    <a:pt x="21" y="140"/>
                  </a:lnTo>
                  <a:lnTo>
                    <a:pt x="0" y="135"/>
                  </a:lnTo>
                  <a:lnTo>
                    <a:pt x="15" y="110"/>
                  </a:lnTo>
                  <a:lnTo>
                    <a:pt x="22" y="78"/>
                  </a:lnTo>
                  <a:lnTo>
                    <a:pt x="30" y="62"/>
                  </a:lnTo>
                  <a:lnTo>
                    <a:pt x="48" y="45"/>
                  </a:lnTo>
                  <a:lnTo>
                    <a:pt x="61" y="24"/>
                  </a:lnTo>
                  <a:lnTo>
                    <a:pt x="87" y="15"/>
                  </a:lnTo>
                  <a:lnTo>
                    <a:pt x="65" y="25"/>
                  </a:lnTo>
                  <a:lnTo>
                    <a:pt x="61" y="36"/>
                  </a:lnTo>
                  <a:lnTo>
                    <a:pt x="73" y="70"/>
                  </a:lnTo>
                  <a:lnTo>
                    <a:pt x="50" y="109"/>
                  </a:lnTo>
                  <a:lnTo>
                    <a:pt x="65" y="143"/>
                  </a:lnTo>
                  <a:lnTo>
                    <a:pt x="79" y="140"/>
                  </a:lnTo>
                  <a:lnTo>
                    <a:pt x="88" y="130"/>
                  </a:lnTo>
                  <a:lnTo>
                    <a:pt x="91" y="114"/>
                  </a:lnTo>
                  <a:lnTo>
                    <a:pt x="79" y="89"/>
                  </a:lnTo>
                  <a:lnTo>
                    <a:pt x="74" y="65"/>
                  </a:lnTo>
                  <a:lnTo>
                    <a:pt x="78" y="56"/>
                  </a:lnTo>
                  <a:lnTo>
                    <a:pt x="128" y="37"/>
                  </a:lnTo>
                  <a:lnTo>
                    <a:pt x="127" y="14"/>
                  </a:lnTo>
                  <a:lnTo>
                    <a:pt x="139" y="0"/>
                  </a:lnTo>
                  <a:lnTo>
                    <a:pt x="152" y="33"/>
                  </a:lnTo>
                  <a:lnTo>
                    <a:pt x="182" y="35"/>
                  </a:lnTo>
                  <a:lnTo>
                    <a:pt x="199" y="48"/>
                  </a:lnTo>
                  <a:lnTo>
                    <a:pt x="203" y="74"/>
                  </a:lnTo>
                  <a:lnTo>
                    <a:pt x="218" y="78"/>
                  </a:lnTo>
                  <a:lnTo>
                    <a:pt x="252" y="73"/>
                  </a:lnTo>
                  <a:lnTo>
                    <a:pt x="281" y="72"/>
                  </a:lnTo>
                  <a:lnTo>
                    <a:pt x="296" y="89"/>
                  </a:lnTo>
                  <a:lnTo>
                    <a:pt x="323" y="97"/>
                  </a:lnTo>
                  <a:lnTo>
                    <a:pt x="335" y="95"/>
                  </a:lnTo>
                  <a:lnTo>
                    <a:pt x="375" y="70"/>
                  </a:lnTo>
                  <a:lnTo>
                    <a:pt x="421" y="66"/>
                  </a:lnTo>
                  <a:lnTo>
                    <a:pt x="415" y="81"/>
                  </a:lnTo>
                  <a:lnTo>
                    <a:pt x="426" y="93"/>
                  </a:lnTo>
                  <a:lnTo>
                    <a:pt x="492" y="130"/>
                  </a:lnTo>
                  <a:lnTo>
                    <a:pt x="482" y="142"/>
                  </a:lnTo>
                  <a:lnTo>
                    <a:pt x="470" y="173"/>
                  </a:lnTo>
                  <a:lnTo>
                    <a:pt x="491" y="164"/>
                  </a:lnTo>
                  <a:lnTo>
                    <a:pt x="521" y="16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6" name="Freeform 55">
              <a:extLst>
                <a:ext uri="{FF2B5EF4-FFF2-40B4-BE49-F238E27FC236}">
                  <a16:creationId xmlns:a16="http://schemas.microsoft.com/office/drawing/2014/main" id="{C88E2CBB-18C1-0911-4EB8-73BF619E08E0}"/>
                </a:ext>
              </a:extLst>
            </p:cNvPr>
            <p:cNvSpPr>
              <a:spLocks/>
            </p:cNvSpPr>
            <p:nvPr userDrawn="1"/>
          </p:nvSpPr>
          <p:spPr bwMode="auto">
            <a:xfrm>
              <a:off x="3981" y="1368"/>
              <a:ext cx="311" cy="176"/>
            </a:xfrm>
            <a:custGeom>
              <a:avLst/>
              <a:gdLst>
                <a:gd name="T0" fmla="*/ 546 w 621"/>
                <a:gd name="T1" fmla="*/ 232 h 352"/>
                <a:gd name="T2" fmla="*/ 504 w 621"/>
                <a:gd name="T3" fmla="*/ 251 h 352"/>
                <a:gd name="T4" fmla="*/ 456 w 621"/>
                <a:gd name="T5" fmla="*/ 272 h 352"/>
                <a:gd name="T6" fmla="*/ 488 w 621"/>
                <a:gd name="T7" fmla="*/ 311 h 352"/>
                <a:gd name="T8" fmla="*/ 518 w 621"/>
                <a:gd name="T9" fmla="*/ 322 h 352"/>
                <a:gd name="T10" fmla="*/ 475 w 621"/>
                <a:gd name="T11" fmla="*/ 334 h 352"/>
                <a:gd name="T12" fmla="*/ 435 w 621"/>
                <a:gd name="T13" fmla="*/ 352 h 352"/>
                <a:gd name="T14" fmla="*/ 418 w 621"/>
                <a:gd name="T15" fmla="*/ 320 h 352"/>
                <a:gd name="T16" fmla="*/ 417 w 621"/>
                <a:gd name="T17" fmla="*/ 282 h 352"/>
                <a:gd name="T18" fmla="*/ 374 w 621"/>
                <a:gd name="T19" fmla="*/ 276 h 352"/>
                <a:gd name="T20" fmla="*/ 352 w 621"/>
                <a:gd name="T21" fmla="*/ 248 h 352"/>
                <a:gd name="T22" fmla="*/ 295 w 621"/>
                <a:gd name="T23" fmla="*/ 286 h 352"/>
                <a:gd name="T24" fmla="*/ 281 w 621"/>
                <a:gd name="T25" fmla="*/ 313 h 352"/>
                <a:gd name="T26" fmla="*/ 248 w 621"/>
                <a:gd name="T27" fmla="*/ 314 h 352"/>
                <a:gd name="T28" fmla="*/ 249 w 621"/>
                <a:gd name="T29" fmla="*/ 278 h 352"/>
                <a:gd name="T30" fmla="*/ 279 w 621"/>
                <a:gd name="T31" fmla="*/ 264 h 352"/>
                <a:gd name="T32" fmla="*/ 264 w 621"/>
                <a:gd name="T33" fmla="*/ 224 h 352"/>
                <a:gd name="T34" fmla="*/ 248 w 621"/>
                <a:gd name="T35" fmla="*/ 196 h 352"/>
                <a:gd name="T36" fmla="*/ 157 w 621"/>
                <a:gd name="T37" fmla="*/ 179 h 352"/>
                <a:gd name="T38" fmla="*/ 99 w 621"/>
                <a:gd name="T39" fmla="*/ 203 h 352"/>
                <a:gd name="T40" fmla="*/ 27 w 621"/>
                <a:gd name="T41" fmla="*/ 192 h 352"/>
                <a:gd name="T42" fmla="*/ 10 w 621"/>
                <a:gd name="T43" fmla="*/ 144 h 352"/>
                <a:gd name="T44" fmla="*/ 44 w 621"/>
                <a:gd name="T45" fmla="*/ 85 h 352"/>
                <a:gd name="T46" fmla="*/ 35 w 621"/>
                <a:gd name="T47" fmla="*/ 35 h 352"/>
                <a:gd name="T48" fmla="*/ 113 w 621"/>
                <a:gd name="T49" fmla="*/ 18 h 352"/>
                <a:gd name="T50" fmla="*/ 161 w 621"/>
                <a:gd name="T51" fmla="*/ 31 h 352"/>
                <a:gd name="T52" fmla="*/ 224 w 621"/>
                <a:gd name="T53" fmla="*/ 31 h 352"/>
                <a:gd name="T54" fmla="*/ 271 w 621"/>
                <a:gd name="T55" fmla="*/ 31 h 352"/>
                <a:gd name="T56" fmla="*/ 310 w 621"/>
                <a:gd name="T57" fmla="*/ 10 h 352"/>
                <a:gd name="T58" fmla="*/ 376 w 621"/>
                <a:gd name="T59" fmla="*/ 0 h 352"/>
                <a:gd name="T60" fmla="*/ 402 w 621"/>
                <a:gd name="T61" fmla="*/ 45 h 352"/>
                <a:gd name="T62" fmla="*/ 446 w 621"/>
                <a:gd name="T63" fmla="*/ 79 h 352"/>
                <a:gd name="T64" fmla="*/ 517 w 621"/>
                <a:gd name="T65" fmla="*/ 84 h 352"/>
                <a:gd name="T66" fmla="*/ 549 w 621"/>
                <a:gd name="T67" fmla="*/ 100 h 352"/>
                <a:gd name="T68" fmla="*/ 604 w 621"/>
                <a:gd name="T69" fmla="*/ 121 h 352"/>
                <a:gd name="T70" fmla="*/ 605 w 621"/>
                <a:gd name="T71" fmla="*/ 146 h 352"/>
                <a:gd name="T72" fmla="*/ 616 w 621"/>
                <a:gd name="T73" fmla="*/ 198 h 352"/>
                <a:gd name="T74" fmla="*/ 568 w 621"/>
                <a:gd name="T75" fmla="*/ 21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1" h="352">
                  <a:moveTo>
                    <a:pt x="568" y="231"/>
                  </a:moveTo>
                  <a:lnTo>
                    <a:pt x="546" y="232"/>
                  </a:lnTo>
                  <a:lnTo>
                    <a:pt x="539" y="239"/>
                  </a:lnTo>
                  <a:lnTo>
                    <a:pt x="504" y="251"/>
                  </a:lnTo>
                  <a:lnTo>
                    <a:pt x="488" y="252"/>
                  </a:lnTo>
                  <a:lnTo>
                    <a:pt x="456" y="272"/>
                  </a:lnTo>
                  <a:lnTo>
                    <a:pt x="467" y="293"/>
                  </a:lnTo>
                  <a:lnTo>
                    <a:pt x="488" y="311"/>
                  </a:lnTo>
                  <a:lnTo>
                    <a:pt x="508" y="305"/>
                  </a:lnTo>
                  <a:lnTo>
                    <a:pt x="518" y="322"/>
                  </a:lnTo>
                  <a:lnTo>
                    <a:pt x="489" y="319"/>
                  </a:lnTo>
                  <a:lnTo>
                    <a:pt x="475" y="334"/>
                  </a:lnTo>
                  <a:lnTo>
                    <a:pt x="462" y="334"/>
                  </a:lnTo>
                  <a:lnTo>
                    <a:pt x="435" y="352"/>
                  </a:lnTo>
                  <a:lnTo>
                    <a:pt x="418" y="346"/>
                  </a:lnTo>
                  <a:lnTo>
                    <a:pt x="418" y="320"/>
                  </a:lnTo>
                  <a:lnTo>
                    <a:pt x="380" y="307"/>
                  </a:lnTo>
                  <a:lnTo>
                    <a:pt x="417" y="282"/>
                  </a:lnTo>
                  <a:lnTo>
                    <a:pt x="400" y="272"/>
                  </a:lnTo>
                  <a:lnTo>
                    <a:pt x="374" y="276"/>
                  </a:lnTo>
                  <a:lnTo>
                    <a:pt x="357" y="268"/>
                  </a:lnTo>
                  <a:lnTo>
                    <a:pt x="352" y="248"/>
                  </a:lnTo>
                  <a:lnTo>
                    <a:pt x="312" y="256"/>
                  </a:lnTo>
                  <a:lnTo>
                    <a:pt x="295" y="286"/>
                  </a:lnTo>
                  <a:lnTo>
                    <a:pt x="274" y="294"/>
                  </a:lnTo>
                  <a:lnTo>
                    <a:pt x="281" y="313"/>
                  </a:lnTo>
                  <a:lnTo>
                    <a:pt x="262" y="307"/>
                  </a:lnTo>
                  <a:lnTo>
                    <a:pt x="248" y="314"/>
                  </a:lnTo>
                  <a:lnTo>
                    <a:pt x="227" y="305"/>
                  </a:lnTo>
                  <a:lnTo>
                    <a:pt x="249" y="278"/>
                  </a:lnTo>
                  <a:lnTo>
                    <a:pt x="254" y="256"/>
                  </a:lnTo>
                  <a:lnTo>
                    <a:pt x="279" y="264"/>
                  </a:lnTo>
                  <a:lnTo>
                    <a:pt x="278" y="243"/>
                  </a:lnTo>
                  <a:lnTo>
                    <a:pt x="264" y="224"/>
                  </a:lnTo>
                  <a:lnTo>
                    <a:pt x="249" y="215"/>
                  </a:lnTo>
                  <a:lnTo>
                    <a:pt x="248" y="196"/>
                  </a:lnTo>
                  <a:lnTo>
                    <a:pt x="187" y="170"/>
                  </a:lnTo>
                  <a:lnTo>
                    <a:pt x="157" y="179"/>
                  </a:lnTo>
                  <a:lnTo>
                    <a:pt x="142" y="191"/>
                  </a:lnTo>
                  <a:lnTo>
                    <a:pt x="99" y="203"/>
                  </a:lnTo>
                  <a:lnTo>
                    <a:pt x="38" y="187"/>
                  </a:lnTo>
                  <a:lnTo>
                    <a:pt x="27" y="192"/>
                  </a:lnTo>
                  <a:lnTo>
                    <a:pt x="0" y="173"/>
                  </a:lnTo>
                  <a:lnTo>
                    <a:pt x="10" y="144"/>
                  </a:lnTo>
                  <a:lnTo>
                    <a:pt x="11" y="122"/>
                  </a:lnTo>
                  <a:lnTo>
                    <a:pt x="44" y="85"/>
                  </a:lnTo>
                  <a:lnTo>
                    <a:pt x="56" y="64"/>
                  </a:lnTo>
                  <a:lnTo>
                    <a:pt x="35" y="35"/>
                  </a:lnTo>
                  <a:lnTo>
                    <a:pt x="59" y="19"/>
                  </a:lnTo>
                  <a:lnTo>
                    <a:pt x="113" y="18"/>
                  </a:lnTo>
                  <a:lnTo>
                    <a:pt x="155" y="25"/>
                  </a:lnTo>
                  <a:lnTo>
                    <a:pt x="161" y="31"/>
                  </a:lnTo>
                  <a:lnTo>
                    <a:pt x="205" y="34"/>
                  </a:lnTo>
                  <a:lnTo>
                    <a:pt x="224" y="31"/>
                  </a:lnTo>
                  <a:lnTo>
                    <a:pt x="233" y="42"/>
                  </a:lnTo>
                  <a:lnTo>
                    <a:pt x="271" y="31"/>
                  </a:lnTo>
                  <a:lnTo>
                    <a:pt x="285" y="13"/>
                  </a:lnTo>
                  <a:lnTo>
                    <a:pt x="310" y="10"/>
                  </a:lnTo>
                  <a:lnTo>
                    <a:pt x="335" y="1"/>
                  </a:lnTo>
                  <a:lnTo>
                    <a:pt x="376" y="0"/>
                  </a:lnTo>
                  <a:lnTo>
                    <a:pt x="402" y="23"/>
                  </a:lnTo>
                  <a:lnTo>
                    <a:pt x="402" y="45"/>
                  </a:lnTo>
                  <a:lnTo>
                    <a:pt x="439" y="56"/>
                  </a:lnTo>
                  <a:lnTo>
                    <a:pt x="446" y="79"/>
                  </a:lnTo>
                  <a:lnTo>
                    <a:pt x="479" y="89"/>
                  </a:lnTo>
                  <a:lnTo>
                    <a:pt x="517" y="84"/>
                  </a:lnTo>
                  <a:lnTo>
                    <a:pt x="542" y="105"/>
                  </a:lnTo>
                  <a:lnTo>
                    <a:pt x="549" y="100"/>
                  </a:lnTo>
                  <a:lnTo>
                    <a:pt x="582" y="108"/>
                  </a:lnTo>
                  <a:lnTo>
                    <a:pt x="604" y="121"/>
                  </a:lnTo>
                  <a:lnTo>
                    <a:pt x="617" y="137"/>
                  </a:lnTo>
                  <a:lnTo>
                    <a:pt x="605" y="146"/>
                  </a:lnTo>
                  <a:lnTo>
                    <a:pt x="621" y="181"/>
                  </a:lnTo>
                  <a:lnTo>
                    <a:pt x="616" y="198"/>
                  </a:lnTo>
                  <a:lnTo>
                    <a:pt x="587" y="198"/>
                  </a:lnTo>
                  <a:lnTo>
                    <a:pt x="568" y="211"/>
                  </a:lnTo>
                  <a:lnTo>
                    <a:pt x="568" y="23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7" name="Freeform 56">
              <a:extLst>
                <a:ext uri="{FF2B5EF4-FFF2-40B4-BE49-F238E27FC236}">
                  <a16:creationId xmlns:a16="http://schemas.microsoft.com/office/drawing/2014/main" id="{D3833C5F-DF31-4518-A518-7D742082B129}"/>
                </a:ext>
              </a:extLst>
            </p:cNvPr>
            <p:cNvSpPr>
              <a:spLocks noEditPoints="1"/>
            </p:cNvSpPr>
            <p:nvPr userDrawn="1"/>
          </p:nvSpPr>
          <p:spPr bwMode="auto">
            <a:xfrm>
              <a:off x="6534" y="3357"/>
              <a:ext cx="336" cy="265"/>
            </a:xfrm>
            <a:custGeom>
              <a:avLst/>
              <a:gdLst>
                <a:gd name="T0" fmla="*/ 405 w 670"/>
                <a:gd name="T1" fmla="*/ 276 h 529"/>
                <a:gd name="T2" fmla="*/ 404 w 670"/>
                <a:gd name="T3" fmla="*/ 299 h 529"/>
                <a:gd name="T4" fmla="*/ 354 w 670"/>
                <a:gd name="T5" fmla="*/ 346 h 529"/>
                <a:gd name="T6" fmla="*/ 302 w 670"/>
                <a:gd name="T7" fmla="*/ 379 h 529"/>
                <a:gd name="T8" fmla="*/ 273 w 670"/>
                <a:gd name="T9" fmla="*/ 405 h 529"/>
                <a:gd name="T10" fmla="*/ 190 w 670"/>
                <a:gd name="T11" fmla="*/ 459 h 529"/>
                <a:gd name="T12" fmla="*/ 92 w 670"/>
                <a:gd name="T13" fmla="*/ 527 h 529"/>
                <a:gd name="T14" fmla="*/ 46 w 670"/>
                <a:gd name="T15" fmla="*/ 519 h 529"/>
                <a:gd name="T16" fmla="*/ 0 w 670"/>
                <a:gd name="T17" fmla="*/ 511 h 529"/>
                <a:gd name="T18" fmla="*/ 54 w 670"/>
                <a:gd name="T19" fmla="*/ 455 h 529"/>
                <a:gd name="T20" fmla="*/ 123 w 670"/>
                <a:gd name="T21" fmla="*/ 416 h 529"/>
                <a:gd name="T22" fmla="*/ 183 w 670"/>
                <a:gd name="T23" fmla="*/ 393 h 529"/>
                <a:gd name="T24" fmla="*/ 241 w 670"/>
                <a:gd name="T25" fmla="*/ 364 h 529"/>
                <a:gd name="T26" fmla="*/ 301 w 670"/>
                <a:gd name="T27" fmla="*/ 313 h 529"/>
                <a:gd name="T28" fmla="*/ 348 w 670"/>
                <a:gd name="T29" fmla="*/ 274 h 529"/>
                <a:gd name="T30" fmla="*/ 383 w 670"/>
                <a:gd name="T31" fmla="*/ 269 h 529"/>
                <a:gd name="T32" fmla="*/ 546 w 670"/>
                <a:gd name="T33" fmla="*/ 0 h 529"/>
                <a:gd name="T34" fmla="*/ 578 w 670"/>
                <a:gd name="T35" fmla="*/ 14 h 529"/>
                <a:gd name="T36" fmla="*/ 567 w 670"/>
                <a:gd name="T37" fmla="*/ 38 h 529"/>
                <a:gd name="T38" fmla="*/ 553 w 670"/>
                <a:gd name="T39" fmla="*/ 87 h 529"/>
                <a:gd name="T40" fmla="*/ 590 w 670"/>
                <a:gd name="T41" fmla="*/ 70 h 529"/>
                <a:gd name="T42" fmla="*/ 583 w 670"/>
                <a:gd name="T43" fmla="*/ 124 h 529"/>
                <a:gd name="T44" fmla="*/ 656 w 670"/>
                <a:gd name="T45" fmla="*/ 120 h 529"/>
                <a:gd name="T46" fmla="*/ 637 w 670"/>
                <a:gd name="T47" fmla="*/ 165 h 529"/>
                <a:gd name="T48" fmla="*/ 611 w 670"/>
                <a:gd name="T49" fmla="*/ 193 h 529"/>
                <a:gd name="T50" fmla="*/ 567 w 670"/>
                <a:gd name="T51" fmla="*/ 202 h 529"/>
                <a:gd name="T52" fmla="*/ 541 w 670"/>
                <a:gd name="T53" fmla="*/ 239 h 529"/>
                <a:gd name="T54" fmla="*/ 445 w 670"/>
                <a:gd name="T55" fmla="*/ 305 h 529"/>
                <a:gd name="T56" fmla="*/ 467 w 670"/>
                <a:gd name="T57" fmla="*/ 260 h 529"/>
                <a:gd name="T58" fmla="*/ 480 w 670"/>
                <a:gd name="T59" fmla="*/ 228 h 529"/>
                <a:gd name="T60" fmla="*/ 460 w 670"/>
                <a:gd name="T61" fmla="*/ 191 h 529"/>
                <a:gd name="T62" fmla="*/ 536 w 670"/>
                <a:gd name="T63" fmla="*/ 130 h 529"/>
                <a:gd name="T64" fmla="*/ 553 w 670"/>
                <a:gd name="T65" fmla="*/ 91 h 529"/>
                <a:gd name="T66" fmla="*/ 553 w 670"/>
                <a:gd name="T67" fmla="*/ 68 h 529"/>
                <a:gd name="T68" fmla="*/ 534 w 670"/>
                <a:gd name="T69" fmla="*/ 1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0" h="529">
                  <a:moveTo>
                    <a:pt x="375" y="289"/>
                  </a:moveTo>
                  <a:lnTo>
                    <a:pt x="405" y="276"/>
                  </a:lnTo>
                  <a:lnTo>
                    <a:pt x="425" y="277"/>
                  </a:lnTo>
                  <a:lnTo>
                    <a:pt x="404" y="299"/>
                  </a:lnTo>
                  <a:lnTo>
                    <a:pt x="404" y="310"/>
                  </a:lnTo>
                  <a:lnTo>
                    <a:pt x="354" y="346"/>
                  </a:lnTo>
                  <a:lnTo>
                    <a:pt x="328" y="365"/>
                  </a:lnTo>
                  <a:lnTo>
                    <a:pt x="302" y="379"/>
                  </a:lnTo>
                  <a:lnTo>
                    <a:pt x="290" y="408"/>
                  </a:lnTo>
                  <a:lnTo>
                    <a:pt x="273" y="405"/>
                  </a:lnTo>
                  <a:lnTo>
                    <a:pt x="229" y="418"/>
                  </a:lnTo>
                  <a:lnTo>
                    <a:pt x="190" y="459"/>
                  </a:lnTo>
                  <a:lnTo>
                    <a:pt x="156" y="488"/>
                  </a:lnTo>
                  <a:lnTo>
                    <a:pt x="92" y="527"/>
                  </a:lnTo>
                  <a:lnTo>
                    <a:pt x="45" y="529"/>
                  </a:lnTo>
                  <a:lnTo>
                    <a:pt x="46" y="519"/>
                  </a:lnTo>
                  <a:lnTo>
                    <a:pt x="33" y="511"/>
                  </a:lnTo>
                  <a:lnTo>
                    <a:pt x="0" y="511"/>
                  </a:lnTo>
                  <a:lnTo>
                    <a:pt x="20" y="482"/>
                  </a:lnTo>
                  <a:lnTo>
                    <a:pt x="54" y="455"/>
                  </a:lnTo>
                  <a:lnTo>
                    <a:pt x="86" y="439"/>
                  </a:lnTo>
                  <a:lnTo>
                    <a:pt x="123" y="416"/>
                  </a:lnTo>
                  <a:lnTo>
                    <a:pt x="141" y="412"/>
                  </a:lnTo>
                  <a:lnTo>
                    <a:pt x="183" y="393"/>
                  </a:lnTo>
                  <a:lnTo>
                    <a:pt x="220" y="372"/>
                  </a:lnTo>
                  <a:lnTo>
                    <a:pt x="241" y="364"/>
                  </a:lnTo>
                  <a:lnTo>
                    <a:pt x="273" y="343"/>
                  </a:lnTo>
                  <a:lnTo>
                    <a:pt x="301" y="313"/>
                  </a:lnTo>
                  <a:lnTo>
                    <a:pt x="330" y="297"/>
                  </a:lnTo>
                  <a:lnTo>
                    <a:pt x="348" y="274"/>
                  </a:lnTo>
                  <a:lnTo>
                    <a:pt x="379" y="255"/>
                  </a:lnTo>
                  <a:lnTo>
                    <a:pt x="383" y="269"/>
                  </a:lnTo>
                  <a:lnTo>
                    <a:pt x="375" y="289"/>
                  </a:lnTo>
                  <a:close/>
                  <a:moveTo>
                    <a:pt x="546" y="0"/>
                  </a:moveTo>
                  <a:lnTo>
                    <a:pt x="565" y="4"/>
                  </a:lnTo>
                  <a:lnTo>
                    <a:pt x="578" y="14"/>
                  </a:lnTo>
                  <a:lnTo>
                    <a:pt x="578" y="29"/>
                  </a:lnTo>
                  <a:lnTo>
                    <a:pt x="567" y="38"/>
                  </a:lnTo>
                  <a:lnTo>
                    <a:pt x="569" y="63"/>
                  </a:lnTo>
                  <a:lnTo>
                    <a:pt x="553" y="87"/>
                  </a:lnTo>
                  <a:lnTo>
                    <a:pt x="570" y="93"/>
                  </a:lnTo>
                  <a:lnTo>
                    <a:pt x="590" y="70"/>
                  </a:lnTo>
                  <a:lnTo>
                    <a:pt x="592" y="92"/>
                  </a:lnTo>
                  <a:lnTo>
                    <a:pt x="583" y="124"/>
                  </a:lnTo>
                  <a:lnTo>
                    <a:pt x="619" y="140"/>
                  </a:lnTo>
                  <a:lnTo>
                    <a:pt x="656" y="120"/>
                  </a:lnTo>
                  <a:lnTo>
                    <a:pt x="670" y="125"/>
                  </a:lnTo>
                  <a:lnTo>
                    <a:pt x="637" y="165"/>
                  </a:lnTo>
                  <a:lnTo>
                    <a:pt x="623" y="173"/>
                  </a:lnTo>
                  <a:lnTo>
                    <a:pt x="611" y="193"/>
                  </a:lnTo>
                  <a:lnTo>
                    <a:pt x="592" y="189"/>
                  </a:lnTo>
                  <a:lnTo>
                    <a:pt x="567" y="202"/>
                  </a:lnTo>
                  <a:lnTo>
                    <a:pt x="565" y="216"/>
                  </a:lnTo>
                  <a:lnTo>
                    <a:pt x="541" y="239"/>
                  </a:lnTo>
                  <a:lnTo>
                    <a:pt x="480" y="286"/>
                  </a:lnTo>
                  <a:lnTo>
                    <a:pt x="445" y="305"/>
                  </a:lnTo>
                  <a:lnTo>
                    <a:pt x="429" y="289"/>
                  </a:lnTo>
                  <a:lnTo>
                    <a:pt x="467" y="260"/>
                  </a:lnTo>
                  <a:lnTo>
                    <a:pt x="480" y="244"/>
                  </a:lnTo>
                  <a:lnTo>
                    <a:pt x="480" y="228"/>
                  </a:lnTo>
                  <a:lnTo>
                    <a:pt x="454" y="208"/>
                  </a:lnTo>
                  <a:lnTo>
                    <a:pt x="460" y="191"/>
                  </a:lnTo>
                  <a:lnTo>
                    <a:pt x="497" y="175"/>
                  </a:lnTo>
                  <a:lnTo>
                    <a:pt x="536" y="130"/>
                  </a:lnTo>
                  <a:lnTo>
                    <a:pt x="537" y="115"/>
                  </a:lnTo>
                  <a:lnTo>
                    <a:pt x="553" y="91"/>
                  </a:lnTo>
                  <a:lnTo>
                    <a:pt x="541" y="91"/>
                  </a:lnTo>
                  <a:lnTo>
                    <a:pt x="553" y="68"/>
                  </a:lnTo>
                  <a:lnTo>
                    <a:pt x="541" y="57"/>
                  </a:lnTo>
                  <a:lnTo>
                    <a:pt x="534" y="12"/>
                  </a:lnTo>
                  <a:lnTo>
                    <a:pt x="546"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8" name="Freeform 57">
              <a:extLst>
                <a:ext uri="{FF2B5EF4-FFF2-40B4-BE49-F238E27FC236}">
                  <a16:creationId xmlns:a16="http://schemas.microsoft.com/office/drawing/2014/main" id="{D0E9C453-A850-2752-A0D7-E2EC776FFBF6}"/>
                </a:ext>
              </a:extLst>
            </p:cNvPr>
            <p:cNvSpPr>
              <a:spLocks/>
            </p:cNvSpPr>
            <p:nvPr userDrawn="1"/>
          </p:nvSpPr>
          <p:spPr bwMode="auto">
            <a:xfrm>
              <a:off x="4721" y="1679"/>
              <a:ext cx="251" cy="207"/>
            </a:xfrm>
            <a:custGeom>
              <a:avLst/>
              <a:gdLst>
                <a:gd name="T0" fmla="*/ 492 w 503"/>
                <a:gd name="T1" fmla="*/ 66 h 414"/>
                <a:gd name="T2" fmla="*/ 465 w 503"/>
                <a:gd name="T3" fmla="*/ 71 h 414"/>
                <a:gd name="T4" fmla="*/ 391 w 503"/>
                <a:gd name="T5" fmla="*/ 92 h 414"/>
                <a:gd name="T6" fmla="*/ 389 w 503"/>
                <a:gd name="T7" fmla="*/ 120 h 414"/>
                <a:gd name="T8" fmla="*/ 386 w 503"/>
                <a:gd name="T9" fmla="*/ 179 h 414"/>
                <a:gd name="T10" fmla="*/ 350 w 503"/>
                <a:gd name="T11" fmla="*/ 208 h 414"/>
                <a:gd name="T12" fmla="*/ 359 w 503"/>
                <a:gd name="T13" fmla="*/ 244 h 414"/>
                <a:gd name="T14" fmla="*/ 341 w 503"/>
                <a:gd name="T15" fmla="*/ 275 h 414"/>
                <a:gd name="T16" fmla="*/ 333 w 503"/>
                <a:gd name="T17" fmla="*/ 311 h 414"/>
                <a:gd name="T18" fmla="*/ 285 w 503"/>
                <a:gd name="T19" fmla="*/ 318 h 414"/>
                <a:gd name="T20" fmla="*/ 263 w 503"/>
                <a:gd name="T21" fmla="*/ 327 h 414"/>
                <a:gd name="T22" fmla="*/ 246 w 503"/>
                <a:gd name="T23" fmla="*/ 394 h 414"/>
                <a:gd name="T24" fmla="*/ 186 w 503"/>
                <a:gd name="T25" fmla="*/ 406 h 414"/>
                <a:gd name="T26" fmla="*/ 151 w 503"/>
                <a:gd name="T27" fmla="*/ 410 h 414"/>
                <a:gd name="T28" fmla="*/ 45 w 503"/>
                <a:gd name="T29" fmla="*/ 393 h 414"/>
                <a:gd name="T30" fmla="*/ 73 w 503"/>
                <a:gd name="T31" fmla="*/ 348 h 414"/>
                <a:gd name="T32" fmla="*/ 33 w 503"/>
                <a:gd name="T33" fmla="*/ 319 h 414"/>
                <a:gd name="T34" fmla="*/ 11 w 503"/>
                <a:gd name="T35" fmla="*/ 242 h 414"/>
                <a:gd name="T36" fmla="*/ 4 w 503"/>
                <a:gd name="T37" fmla="*/ 220 h 414"/>
                <a:gd name="T38" fmla="*/ 16 w 503"/>
                <a:gd name="T39" fmla="*/ 165 h 414"/>
                <a:gd name="T40" fmla="*/ 69 w 503"/>
                <a:gd name="T41" fmla="*/ 147 h 414"/>
                <a:gd name="T42" fmla="*/ 82 w 503"/>
                <a:gd name="T43" fmla="*/ 120 h 414"/>
                <a:gd name="T44" fmla="*/ 129 w 503"/>
                <a:gd name="T45" fmla="*/ 96 h 414"/>
                <a:gd name="T46" fmla="*/ 160 w 503"/>
                <a:gd name="T47" fmla="*/ 55 h 414"/>
                <a:gd name="T48" fmla="*/ 194 w 503"/>
                <a:gd name="T49" fmla="*/ 50 h 414"/>
                <a:gd name="T50" fmla="*/ 242 w 503"/>
                <a:gd name="T51" fmla="*/ 58 h 414"/>
                <a:gd name="T52" fmla="*/ 284 w 503"/>
                <a:gd name="T53" fmla="*/ 51 h 414"/>
                <a:gd name="T54" fmla="*/ 301 w 503"/>
                <a:gd name="T55" fmla="*/ 40 h 414"/>
                <a:gd name="T56" fmla="*/ 323 w 503"/>
                <a:gd name="T57" fmla="*/ 23 h 414"/>
                <a:gd name="T58" fmla="*/ 358 w 503"/>
                <a:gd name="T59" fmla="*/ 6 h 414"/>
                <a:gd name="T60" fmla="*/ 376 w 503"/>
                <a:gd name="T61" fmla="*/ 60 h 414"/>
                <a:gd name="T62" fmla="*/ 429 w 503"/>
                <a:gd name="T63" fmla="*/ 54 h 414"/>
                <a:gd name="T64" fmla="*/ 461 w 503"/>
                <a:gd name="T65" fmla="*/ 55 h 414"/>
                <a:gd name="T66" fmla="*/ 503 w 503"/>
                <a:gd name="T67" fmla="*/ 5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414">
                  <a:moveTo>
                    <a:pt x="503" y="55"/>
                  </a:moveTo>
                  <a:lnTo>
                    <a:pt x="492" y="66"/>
                  </a:lnTo>
                  <a:lnTo>
                    <a:pt x="474" y="73"/>
                  </a:lnTo>
                  <a:lnTo>
                    <a:pt x="465" y="71"/>
                  </a:lnTo>
                  <a:lnTo>
                    <a:pt x="424" y="73"/>
                  </a:lnTo>
                  <a:lnTo>
                    <a:pt x="391" y="92"/>
                  </a:lnTo>
                  <a:lnTo>
                    <a:pt x="379" y="109"/>
                  </a:lnTo>
                  <a:lnTo>
                    <a:pt x="389" y="120"/>
                  </a:lnTo>
                  <a:lnTo>
                    <a:pt x="403" y="149"/>
                  </a:lnTo>
                  <a:lnTo>
                    <a:pt x="386" y="179"/>
                  </a:lnTo>
                  <a:lnTo>
                    <a:pt x="393" y="202"/>
                  </a:lnTo>
                  <a:lnTo>
                    <a:pt x="350" y="208"/>
                  </a:lnTo>
                  <a:lnTo>
                    <a:pt x="371" y="232"/>
                  </a:lnTo>
                  <a:lnTo>
                    <a:pt x="359" y="244"/>
                  </a:lnTo>
                  <a:lnTo>
                    <a:pt x="345" y="248"/>
                  </a:lnTo>
                  <a:lnTo>
                    <a:pt x="341" y="275"/>
                  </a:lnTo>
                  <a:lnTo>
                    <a:pt x="346" y="298"/>
                  </a:lnTo>
                  <a:lnTo>
                    <a:pt x="333" y="311"/>
                  </a:lnTo>
                  <a:lnTo>
                    <a:pt x="306" y="303"/>
                  </a:lnTo>
                  <a:lnTo>
                    <a:pt x="285" y="318"/>
                  </a:lnTo>
                  <a:lnTo>
                    <a:pt x="277" y="331"/>
                  </a:lnTo>
                  <a:lnTo>
                    <a:pt x="263" y="327"/>
                  </a:lnTo>
                  <a:lnTo>
                    <a:pt x="246" y="345"/>
                  </a:lnTo>
                  <a:lnTo>
                    <a:pt x="246" y="394"/>
                  </a:lnTo>
                  <a:lnTo>
                    <a:pt x="207" y="407"/>
                  </a:lnTo>
                  <a:lnTo>
                    <a:pt x="186" y="406"/>
                  </a:lnTo>
                  <a:lnTo>
                    <a:pt x="170" y="414"/>
                  </a:lnTo>
                  <a:lnTo>
                    <a:pt x="151" y="410"/>
                  </a:lnTo>
                  <a:lnTo>
                    <a:pt x="110" y="414"/>
                  </a:lnTo>
                  <a:lnTo>
                    <a:pt x="45" y="393"/>
                  </a:lnTo>
                  <a:lnTo>
                    <a:pt x="53" y="381"/>
                  </a:lnTo>
                  <a:lnTo>
                    <a:pt x="73" y="348"/>
                  </a:lnTo>
                  <a:lnTo>
                    <a:pt x="65" y="323"/>
                  </a:lnTo>
                  <a:lnTo>
                    <a:pt x="33" y="319"/>
                  </a:lnTo>
                  <a:lnTo>
                    <a:pt x="26" y="283"/>
                  </a:lnTo>
                  <a:lnTo>
                    <a:pt x="11" y="242"/>
                  </a:lnTo>
                  <a:lnTo>
                    <a:pt x="20" y="225"/>
                  </a:lnTo>
                  <a:lnTo>
                    <a:pt x="4" y="220"/>
                  </a:lnTo>
                  <a:lnTo>
                    <a:pt x="0" y="199"/>
                  </a:lnTo>
                  <a:lnTo>
                    <a:pt x="16" y="165"/>
                  </a:lnTo>
                  <a:lnTo>
                    <a:pt x="16" y="129"/>
                  </a:lnTo>
                  <a:lnTo>
                    <a:pt x="69" y="147"/>
                  </a:lnTo>
                  <a:lnTo>
                    <a:pt x="83" y="137"/>
                  </a:lnTo>
                  <a:lnTo>
                    <a:pt x="82" y="120"/>
                  </a:lnTo>
                  <a:lnTo>
                    <a:pt x="108" y="112"/>
                  </a:lnTo>
                  <a:lnTo>
                    <a:pt x="129" y="96"/>
                  </a:lnTo>
                  <a:lnTo>
                    <a:pt x="133" y="60"/>
                  </a:lnTo>
                  <a:lnTo>
                    <a:pt x="160" y="55"/>
                  </a:lnTo>
                  <a:lnTo>
                    <a:pt x="164" y="40"/>
                  </a:lnTo>
                  <a:lnTo>
                    <a:pt x="194" y="50"/>
                  </a:lnTo>
                  <a:lnTo>
                    <a:pt x="214" y="51"/>
                  </a:lnTo>
                  <a:lnTo>
                    <a:pt x="242" y="58"/>
                  </a:lnTo>
                  <a:lnTo>
                    <a:pt x="255" y="68"/>
                  </a:lnTo>
                  <a:lnTo>
                    <a:pt x="284" y="51"/>
                  </a:lnTo>
                  <a:lnTo>
                    <a:pt x="297" y="62"/>
                  </a:lnTo>
                  <a:lnTo>
                    <a:pt x="301" y="40"/>
                  </a:lnTo>
                  <a:lnTo>
                    <a:pt x="327" y="35"/>
                  </a:lnTo>
                  <a:lnTo>
                    <a:pt x="323" y="23"/>
                  </a:lnTo>
                  <a:lnTo>
                    <a:pt x="342" y="0"/>
                  </a:lnTo>
                  <a:lnTo>
                    <a:pt x="358" y="6"/>
                  </a:lnTo>
                  <a:lnTo>
                    <a:pt x="372" y="23"/>
                  </a:lnTo>
                  <a:lnTo>
                    <a:pt x="376" y="60"/>
                  </a:lnTo>
                  <a:lnTo>
                    <a:pt x="395" y="80"/>
                  </a:lnTo>
                  <a:lnTo>
                    <a:pt x="429" y="54"/>
                  </a:lnTo>
                  <a:lnTo>
                    <a:pt x="448" y="44"/>
                  </a:lnTo>
                  <a:lnTo>
                    <a:pt x="461" y="55"/>
                  </a:lnTo>
                  <a:lnTo>
                    <a:pt x="477" y="47"/>
                  </a:lnTo>
                  <a:lnTo>
                    <a:pt x="503"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49" name="Freeform 58">
              <a:extLst>
                <a:ext uri="{FF2B5EF4-FFF2-40B4-BE49-F238E27FC236}">
                  <a16:creationId xmlns:a16="http://schemas.microsoft.com/office/drawing/2014/main" id="{1437A3C9-C2E4-1B5A-5DE0-DD4EA4E2C750}"/>
                </a:ext>
              </a:extLst>
            </p:cNvPr>
            <p:cNvSpPr>
              <a:spLocks noEditPoints="1"/>
            </p:cNvSpPr>
            <p:nvPr userDrawn="1"/>
          </p:nvSpPr>
          <p:spPr bwMode="auto">
            <a:xfrm>
              <a:off x="6361" y="2617"/>
              <a:ext cx="299" cy="183"/>
            </a:xfrm>
            <a:custGeom>
              <a:avLst/>
              <a:gdLst>
                <a:gd name="T0" fmla="*/ 476 w 598"/>
                <a:gd name="T1" fmla="*/ 86 h 366"/>
                <a:gd name="T2" fmla="*/ 493 w 598"/>
                <a:gd name="T3" fmla="*/ 75 h 366"/>
                <a:gd name="T4" fmla="*/ 598 w 598"/>
                <a:gd name="T5" fmla="*/ 186 h 366"/>
                <a:gd name="T6" fmla="*/ 574 w 598"/>
                <a:gd name="T7" fmla="*/ 187 h 366"/>
                <a:gd name="T8" fmla="*/ 554 w 598"/>
                <a:gd name="T9" fmla="*/ 153 h 366"/>
                <a:gd name="T10" fmla="*/ 565 w 598"/>
                <a:gd name="T11" fmla="*/ 133 h 366"/>
                <a:gd name="T12" fmla="*/ 594 w 598"/>
                <a:gd name="T13" fmla="*/ 172 h 366"/>
                <a:gd name="T14" fmla="*/ 446 w 598"/>
                <a:gd name="T15" fmla="*/ 77 h 366"/>
                <a:gd name="T16" fmla="*/ 464 w 598"/>
                <a:gd name="T17" fmla="*/ 96 h 366"/>
                <a:gd name="T18" fmla="*/ 452 w 598"/>
                <a:gd name="T19" fmla="*/ 125 h 366"/>
                <a:gd name="T20" fmla="*/ 427 w 598"/>
                <a:gd name="T21" fmla="*/ 133 h 366"/>
                <a:gd name="T22" fmla="*/ 382 w 598"/>
                <a:gd name="T23" fmla="*/ 166 h 366"/>
                <a:gd name="T24" fmla="*/ 341 w 598"/>
                <a:gd name="T25" fmla="*/ 158 h 366"/>
                <a:gd name="T26" fmla="*/ 304 w 598"/>
                <a:gd name="T27" fmla="*/ 144 h 366"/>
                <a:gd name="T28" fmla="*/ 328 w 598"/>
                <a:gd name="T29" fmla="*/ 131 h 366"/>
                <a:gd name="T30" fmla="*/ 380 w 598"/>
                <a:gd name="T31" fmla="*/ 133 h 366"/>
                <a:gd name="T32" fmla="*/ 422 w 598"/>
                <a:gd name="T33" fmla="*/ 107 h 366"/>
                <a:gd name="T34" fmla="*/ 431 w 598"/>
                <a:gd name="T35" fmla="*/ 79 h 366"/>
                <a:gd name="T36" fmla="*/ 0 w 598"/>
                <a:gd name="T37" fmla="*/ 297 h 366"/>
                <a:gd name="T38" fmla="*/ 17 w 598"/>
                <a:gd name="T39" fmla="*/ 65 h 366"/>
                <a:gd name="T40" fmla="*/ 27 w 598"/>
                <a:gd name="T41" fmla="*/ 1 h 366"/>
                <a:gd name="T42" fmla="*/ 93 w 598"/>
                <a:gd name="T43" fmla="*/ 32 h 366"/>
                <a:gd name="T44" fmla="*/ 137 w 598"/>
                <a:gd name="T45" fmla="*/ 53 h 366"/>
                <a:gd name="T46" fmla="*/ 178 w 598"/>
                <a:gd name="T47" fmla="*/ 79 h 366"/>
                <a:gd name="T48" fmla="*/ 203 w 598"/>
                <a:gd name="T49" fmla="*/ 100 h 366"/>
                <a:gd name="T50" fmla="*/ 225 w 598"/>
                <a:gd name="T51" fmla="*/ 137 h 366"/>
                <a:gd name="T52" fmla="*/ 264 w 598"/>
                <a:gd name="T53" fmla="*/ 152 h 366"/>
                <a:gd name="T54" fmla="*/ 279 w 598"/>
                <a:gd name="T55" fmla="*/ 185 h 366"/>
                <a:gd name="T56" fmla="*/ 244 w 598"/>
                <a:gd name="T57" fmla="*/ 197 h 366"/>
                <a:gd name="T58" fmla="*/ 270 w 598"/>
                <a:gd name="T59" fmla="*/ 240 h 366"/>
                <a:gd name="T60" fmla="*/ 287 w 598"/>
                <a:gd name="T61" fmla="*/ 271 h 366"/>
                <a:gd name="T62" fmla="*/ 324 w 598"/>
                <a:gd name="T63" fmla="*/ 294 h 366"/>
                <a:gd name="T64" fmla="*/ 340 w 598"/>
                <a:gd name="T65" fmla="*/ 327 h 366"/>
                <a:gd name="T66" fmla="*/ 373 w 598"/>
                <a:gd name="T67" fmla="*/ 349 h 366"/>
                <a:gd name="T68" fmla="*/ 345 w 598"/>
                <a:gd name="T69" fmla="*/ 363 h 366"/>
                <a:gd name="T70" fmla="*/ 261 w 598"/>
                <a:gd name="T71" fmla="*/ 339 h 366"/>
                <a:gd name="T72" fmla="*/ 203 w 598"/>
                <a:gd name="T73" fmla="*/ 250 h 366"/>
                <a:gd name="T74" fmla="*/ 145 w 598"/>
                <a:gd name="T75" fmla="*/ 226 h 366"/>
                <a:gd name="T76" fmla="*/ 85 w 598"/>
                <a:gd name="T77" fmla="*/ 260 h 366"/>
                <a:gd name="T78" fmla="*/ 64 w 598"/>
                <a:gd name="T79" fmla="*/ 306 h 366"/>
                <a:gd name="T80" fmla="*/ 5 w 598"/>
                <a:gd name="T81" fmla="*/ 3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366">
                  <a:moveTo>
                    <a:pt x="487" y="98"/>
                  </a:moveTo>
                  <a:lnTo>
                    <a:pt x="476" y="86"/>
                  </a:lnTo>
                  <a:lnTo>
                    <a:pt x="473" y="63"/>
                  </a:lnTo>
                  <a:lnTo>
                    <a:pt x="493" y="75"/>
                  </a:lnTo>
                  <a:lnTo>
                    <a:pt x="487" y="98"/>
                  </a:lnTo>
                  <a:close/>
                  <a:moveTo>
                    <a:pt x="598" y="186"/>
                  </a:moveTo>
                  <a:lnTo>
                    <a:pt x="588" y="194"/>
                  </a:lnTo>
                  <a:lnTo>
                    <a:pt x="574" y="187"/>
                  </a:lnTo>
                  <a:lnTo>
                    <a:pt x="570" y="169"/>
                  </a:lnTo>
                  <a:lnTo>
                    <a:pt x="554" y="153"/>
                  </a:lnTo>
                  <a:lnTo>
                    <a:pt x="554" y="133"/>
                  </a:lnTo>
                  <a:lnTo>
                    <a:pt x="565" y="133"/>
                  </a:lnTo>
                  <a:lnTo>
                    <a:pt x="580" y="161"/>
                  </a:lnTo>
                  <a:lnTo>
                    <a:pt x="594" y="172"/>
                  </a:lnTo>
                  <a:lnTo>
                    <a:pt x="598" y="186"/>
                  </a:lnTo>
                  <a:close/>
                  <a:moveTo>
                    <a:pt x="446" y="77"/>
                  </a:moveTo>
                  <a:lnTo>
                    <a:pt x="466" y="79"/>
                  </a:lnTo>
                  <a:lnTo>
                    <a:pt x="464" y="96"/>
                  </a:lnTo>
                  <a:lnTo>
                    <a:pt x="448" y="110"/>
                  </a:lnTo>
                  <a:lnTo>
                    <a:pt x="452" y="125"/>
                  </a:lnTo>
                  <a:lnTo>
                    <a:pt x="440" y="135"/>
                  </a:lnTo>
                  <a:lnTo>
                    <a:pt x="427" y="133"/>
                  </a:lnTo>
                  <a:lnTo>
                    <a:pt x="414" y="151"/>
                  </a:lnTo>
                  <a:lnTo>
                    <a:pt x="382" y="166"/>
                  </a:lnTo>
                  <a:lnTo>
                    <a:pt x="352" y="168"/>
                  </a:lnTo>
                  <a:lnTo>
                    <a:pt x="341" y="158"/>
                  </a:lnTo>
                  <a:lnTo>
                    <a:pt x="331" y="160"/>
                  </a:lnTo>
                  <a:lnTo>
                    <a:pt x="304" y="144"/>
                  </a:lnTo>
                  <a:lnTo>
                    <a:pt x="302" y="133"/>
                  </a:lnTo>
                  <a:lnTo>
                    <a:pt x="328" y="131"/>
                  </a:lnTo>
                  <a:lnTo>
                    <a:pt x="337" y="135"/>
                  </a:lnTo>
                  <a:lnTo>
                    <a:pt x="380" y="133"/>
                  </a:lnTo>
                  <a:lnTo>
                    <a:pt x="405" y="128"/>
                  </a:lnTo>
                  <a:lnTo>
                    <a:pt x="422" y="107"/>
                  </a:lnTo>
                  <a:lnTo>
                    <a:pt x="435" y="103"/>
                  </a:lnTo>
                  <a:lnTo>
                    <a:pt x="431" y="79"/>
                  </a:lnTo>
                  <a:lnTo>
                    <a:pt x="446" y="77"/>
                  </a:lnTo>
                  <a:close/>
                  <a:moveTo>
                    <a:pt x="0" y="297"/>
                  </a:moveTo>
                  <a:lnTo>
                    <a:pt x="10" y="170"/>
                  </a:lnTo>
                  <a:lnTo>
                    <a:pt x="17" y="65"/>
                  </a:lnTo>
                  <a:lnTo>
                    <a:pt x="18" y="0"/>
                  </a:lnTo>
                  <a:lnTo>
                    <a:pt x="27" y="1"/>
                  </a:lnTo>
                  <a:lnTo>
                    <a:pt x="67" y="21"/>
                  </a:lnTo>
                  <a:lnTo>
                    <a:pt x="93" y="32"/>
                  </a:lnTo>
                  <a:lnTo>
                    <a:pt x="117" y="37"/>
                  </a:lnTo>
                  <a:lnTo>
                    <a:pt x="137" y="53"/>
                  </a:lnTo>
                  <a:lnTo>
                    <a:pt x="154" y="55"/>
                  </a:lnTo>
                  <a:lnTo>
                    <a:pt x="178" y="79"/>
                  </a:lnTo>
                  <a:lnTo>
                    <a:pt x="187" y="81"/>
                  </a:lnTo>
                  <a:lnTo>
                    <a:pt x="203" y="100"/>
                  </a:lnTo>
                  <a:lnTo>
                    <a:pt x="204" y="131"/>
                  </a:lnTo>
                  <a:lnTo>
                    <a:pt x="225" y="137"/>
                  </a:lnTo>
                  <a:lnTo>
                    <a:pt x="250" y="151"/>
                  </a:lnTo>
                  <a:lnTo>
                    <a:pt x="264" y="152"/>
                  </a:lnTo>
                  <a:lnTo>
                    <a:pt x="278" y="169"/>
                  </a:lnTo>
                  <a:lnTo>
                    <a:pt x="279" y="185"/>
                  </a:lnTo>
                  <a:lnTo>
                    <a:pt x="250" y="187"/>
                  </a:lnTo>
                  <a:lnTo>
                    <a:pt x="244" y="197"/>
                  </a:lnTo>
                  <a:lnTo>
                    <a:pt x="250" y="218"/>
                  </a:lnTo>
                  <a:lnTo>
                    <a:pt x="270" y="240"/>
                  </a:lnTo>
                  <a:lnTo>
                    <a:pt x="285" y="251"/>
                  </a:lnTo>
                  <a:lnTo>
                    <a:pt x="287" y="271"/>
                  </a:lnTo>
                  <a:lnTo>
                    <a:pt x="298" y="293"/>
                  </a:lnTo>
                  <a:lnTo>
                    <a:pt x="324" y="294"/>
                  </a:lnTo>
                  <a:lnTo>
                    <a:pt x="320" y="310"/>
                  </a:lnTo>
                  <a:lnTo>
                    <a:pt x="340" y="327"/>
                  </a:lnTo>
                  <a:lnTo>
                    <a:pt x="344" y="338"/>
                  </a:lnTo>
                  <a:lnTo>
                    <a:pt x="373" y="349"/>
                  </a:lnTo>
                  <a:lnTo>
                    <a:pt x="364" y="366"/>
                  </a:lnTo>
                  <a:lnTo>
                    <a:pt x="345" y="363"/>
                  </a:lnTo>
                  <a:lnTo>
                    <a:pt x="337" y="353"/>
                  </a:lnTo>
                  <a:lnTo>
                    <a:pt x="261" y="339"/>
                  </a:lnTo>
                  <a:lnTo>
                    <a:pt x="224" y="292"/>
                  </a:lnTo>
                  <a:lnTo>
                    <a:pt x="203" y="250"/>
                  </a:lnTo>
                  <a:lnTo>
                    <a:pt x="162" y="236"/>
                  </a:lnTo>
                  <a:lnTo>
                    <a:pt x="145" y="226"/>
                  </a:lnTo>
                  <a:lnTo>
                    <a:pt x="106" y="255"/>
                  </a:lnTo>
                  <a:lnTo>
                    <a:pt x="85" y="260"/>
                  </a:lnTo>
                  <a:lnTo>
                    <a:pt x="93" y="289"/>
                  </a:lnTo>
                  <a:lnTo>
                    <a:pt x="64" y="306"/>
                  </a:lnTo>
                  <a:lnTo>
                    <a:pt x="48" y="298"/>
                  </a:lnTo>
                  <a:lnTo>
                    <a:pt x="5" y="301"/>
                  </a:lnTo>
                  <a:lnTo>
                    <a:pt x="0" y="29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0" name="Freeform 59">
              <a:extLst>
                <a:ext uri="{FF2B5EF4-FFF2-40B4-BE49-F238E27FC236}">
                  <a16:creationId xmlns:a16="http://schemas.microsoft.com/office/drawing/2014/main" id="{118130E6-E63A-8C37-2851-4984842FAF69}"/>
                </a:ext>
              </a:extLst>
            </p:cNvPr>
            <p:cNvSpPr>
              <a:spLocks/>
            </p:cNvSpPr>
            <p:nvPr userDrawn="1"/>
          </p:nvSpPr>
          <p:spPr bwMode="auto">
            <a:xfrm>
              <a:off x="4173" y="2581"/>
              <a:ext cx="216" cy="244"/>
            </a:xfrm>
            <a:custGeom>
              <a:avLst/>
              <a:gdLst>
                <a:gd name="T0" fmla="*/ 181 w 432"/>
                <a:gd name="T1" fmla="*/ 0 h 489"/>
                <a:gd name="T2" fmla="*/ 216 w 432"/>
                <a:gd name="T3" fmla="*/ 21 h 489"/>
                <a:gd name="T4" fmla="*/ 274 w 432"/>
                <a:gd name="T5" fmla="*/ 58 h 489"/>
                <a:gd name="T6" fmla="*/ 328 w 432"/>
                <a:gd name="T7" fmla="*/ 94 h 489"/>
                <a:gd name="T8" fmla="*/ 326 w 432"/>
                <a:gd name="T9" fmla="*/ 112 h 489"/>
                <a:gd name="T10" fmla="*/ 334 w 432"/>
                <a:gd name="T11" fmla="*/ 123 h 489"/>
                <a:gd name="T12" fmla="*/ 390 w 432"/>
                <a:gd name="T13" fmla="*/ 169 h 489"/>
                <a:gd name="T14" fmla="*/ 373 w 432"/>
                <a:gd name="T15" fmla="*/ 223 h 489"/>
                <a:gd name="T16" fmla="*/ 374 w 432"/>
                <a:gd name="T17" fmla="*/ 243 h 489"/>
                <a:gd name="T18" fmla="*/ 398 w 432"/>
                <a:gd name="T19" fmla="*/ 268 h 489"/>
                <a:gd name="T20" fmla="*/ 399 w 432"/>
                <a:gd name="T21" fmla="*/ 280 h 489"/>
                <a:gd name="T22" fmla="*/ 390 w 432"/>
                <a:gd name="T23" fmla="*/ 297 h 489"/>
                <a:gd name="T24" fmla="*/ 395 w 432"/>
                <a:gd name="T25" fmla="*/ 320 h 489"/>
                <a:gd name="T26" fmla="*/ 388 w 432"/>
                <a:gd name="T27" fmla="*/ 339 h 489"/>
                <a:gd name="T28" fmla="*/ 406 w 432"/>
                <a:gd name="T29" fmla="*/ 407 h 489"/>
                <a:gd name="T30" fmla="*/ 432 w 432"/>
                <a:gd name="T31" fmla="*/ 432 h 489"/>
                <a:gd name="T32" fmla="*/ 412 w 432"/>
                <a:gd name="T33" fmla="*/ 448 h 489"/>
                <a:gd name="T34" fmla="*/ 386 w 432"/>
                <a:gd name="T35" fmla="*/ 462 h 489"/>
                <a:gd name="T36" fmla="*/ 365 w 432"/>
                <a:gd name="T37" fmla="*/ 467 h 489"/>
                <a:gd name="T38" fmla="*/ 353 w 432"/>
                <a:gd name="T39" fmla="*/ 475 h 489"/>
                <a:gd name="T40" fmla="*/ 330 w 432"/>
                <a:gd name="T41" fmla="*/ 470 h 489"/>
                <a:gd name="T42" fmla="*/ 316 w 432"/>
                <a:gd name="T43" fmla="*/ 487 h 489"/>
                <a:gd name="T44" fmla="*/ 293 w 432"/>
                <a:gd name="T45" fmla="*/ 482 h 489"/>
                <a:gd name="T46" fmla="*/ 275 w 432"/>
                <a:gd name="T47" fmla="*/ 489 h 489"/>
                <a:gd name="T48" fmla="*/ 247 w 432"/>
                <a:gd name="T49" fmla="*/ 477 h 489"/>
                <a:gd name="T50" fmla="*/ 241 w 432"/>
                <a:gd name="T51" fmla="*/ 483 h 489"/>
                <a:gd name="T52" fmla="*/ 214 w 432"/>
                <a:gd name="T53" fmla="*/ 483 h 489"/>
                <a:gd name="T54" fmla="*/ 201 w 432"/>
                <a:gd name="T55" fmla="*/ 460 h 489"/>
                <a:gd name="T56" fmla="*/ 204 w 432"/>
                <a:gd name="T57" fmla="*/ 444 h 489"/>
                <a:gd name="T58" fmla="*/ 200 w 432"/>
                <a:gd name="T59" fmla="*/ 412 h 489"/>
                <a:gd name="T60" fmla="*/ 192 w 432"/>
                <a:gd name="T61" fmla="*/ 399 h 489"/>
                <a:gd name="T62" fmla="*/ 138 w 432"/>
                <a:gd name="T63" fmla="*/ 384 h 489"/>
                <a:gd name="T64" fmla="*/ 119 w 432"/>
                <a:gd name="T65" fmla="*/ 372 h 489"/>
                <a:gd name="T66" fmla="*/ 99 w 432"/>
                <a:gd name="T67" fmla="*/ 367 h 489"/>
                <a:gd name="T68" fmla="*/ 77 w 432"/>
                <a:gd name="T69" fmla="*/ 347 h 489"/>
                <a:gd name="T70" fmla="*/ 66 w 432"/>
                <a:gd name="T71" fmla="*/ 347 h 489"/>
                <a:gd name="T72" fmla="*/ 53 w 432"/>
                <a:gd name="T73" fmla="*/ 329 h 489"/>
                <a:gd name="T74" fmla="*/ 37 w 432"/>
                <a:gd name="T75" fmla="*/ 283 h 489"/>
                <a:gd name="T76" fmla="*/ 14 w 432"/>
                <a:gd name="T77" fmla="*/ 256 h 489"/>
                <a:gd name="T78" fmla="*/ 6 w 432"/>
                <a:gd name="T79" fmla="*/ 230 h 489"/>
                <a:gd name="T80" fmla="*/ 10 w 432"/>
                <a:gd name="T81" fmla="*/ 213 h 489"/>
                <a:gd name="T82" fmla="*/ 0 w 432"/>
                <a:gd name="T83" fmla="*/ 182 h 489"/>
                <a:gd name="T84" fmla="*/ 3 w 432"/>
                <a:gd name="T85" fmla="*/ 157 h 489"/>
                <a:gd name="T86" fmla="*/ 16 w 432"/>
                <a:gd name="T87" fmla="*/ 158 h 489"/>
                <a:gd name="T88" fmla="*/ 32 w 432"/>
                <a:gd name="T89" fmla="*/ 141 h 489"/>
                <a:gd name="T90" fmla="*/ 44 w 432"/>
                <a:gd name="T91" fmla="*/ 119 h 489"/>
                <a:gd name="T92" fmla="*/ 58 w 432"/>
                <a:gd name="T93" fmla="*/ 104 h 489"/>
                <a:gd name="T94" fmla="*/ 48 w 432"/>
                <a:gd name="T95" fmla="*/ 89 h 489"/>
                <a:gd name="T96" fmla="*/ 49 w 432"/>
                <a:gd name="T97" fmla="*/ 65 h 489"/>
                <a:gd name="T98" fmla="*/ 60 w 432"/>
                <a:gd name="T99" fmla="*/ 62 h 489"/>
                <a:gd name="T100" fmla="*/ 60 w 432"/>
                <a:gd name="T101" fmla="*/ 26 h 489"/>
                <a:gd name="T102" fmla="*/ 48 w 432"/>
                <a:gd name="T103" fmla="*/ 4 h 489"/>
                <a:gd name="T104" fmla="*/ 61 w 432"/>
                <a:gd name="T105" fmla="*/ 0 h 489"/>
                <a:gd name="T106" fmla="*/ 114 w 432"/>
                <a:gd name="T107" fmla="*/ 0 h 489"/>
                <a:gd name="T108" fmla="*/ 181 w 432"/>
                <a:gd name="T109"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489">
                  <a:moveTo>
                    <a:pt x="181" y="0"/>
                  </a:moveTo>
                  <a:lnTo>
                    <a:pt x="216" y="21"/>
                  </a:lnTo>
                  <a:lnTo>
                    <a:pt x="274" y="58"/>
                  </a:lnTo>
                  <a:lnTo>
                    <a:pt x="328" y="94"/>
                  </a:lnTo>
                  <a:lnTo>
                    <a:pt x="326" y="112"/>
                  </a:lnTo>
                  <a:lnTo>
                    <a:pt x="334" y="123"/>
                  </a:lnTo>
                  <a:lnTo>
                    <a:pt x="390" y="169"/>
                  </a:lnTo>
                  <a:lnTo>
                    <a:pt x="373" y="223"/>
                  </a:lnTo>
                  <a:lnTo>
                    <a:pt x="374" y="243"/>
                  </a:lnTo>
                  <a:lnTo>
                    <a:pt x="398" y="268"/>
                  </a:lnTo>
                  <a:lnTo>
                    <a:pt x="399" y="280"/>
                  </a:lnTo>
                  <a:lnTo>
                    <a:pt x="390" y="297"/>
                  </a:lnTo>
                  <a:lnTo>
                    <a:pt x="395" y="320"/>
                  </a:lnTo>
                  <a:lnTo>
                    <a:pt x="388" y="339"/>
                  </a:lnTo>
                  <a:lnTo>
                    <a:pt x="406" y="407"/>
                  </a:lnTo>
                  <a:lnTo>
                    <a:pt x="432" y="432"/>
                  </a:lnTo>
                  <a:lnTo>
                    <a:pt x="412" y="448"/>
                  </a:lnTo>
                  <a:lnTo>
                    <a:pt x="386" y="462"/>
                  </a:lnTo>
                  <a:lnTo>
                    <a:pt x="365" y="467"/>
                  </a:lnTo>
                  <a:lnTo>
                    <a:pt x="353" y="475"/>
                  </a:lnTo>
                  <a:lnTo>
                    <a:pt x="330" y="470"/>
                  </a:lnTo>
                  <a:lnTo>
                    <a:pt x="316" y="487"/>
                  </a:lnTo>
                  <a:lnTo>
                    <a:pt x="293" y="482"/>
                  </a:lnTo>
                  <a:lnTo>
                    <a:pt x="275" y="489"/>
                  </a:lnTo>
                  <a:lnTo>
                    <a:pt x="247" y="477"/>
                  </a:lnTo>
                  <a:lnTo>
                    <a:pt x="241" y="483"/>
                  </a:lnTo>
                  <a:lnTo>
                    <a:pt x="214" y="483"/>
                  </a:lnTo>
                  <a:lnTo>
                    <a:pt x="201" y="460"/>
                  </a:lnTo>
                  <a:lnTo>
                    <a:pt x="204" y="444"/>
                  </a:lnTo>
                  <a:lnTo>
                    <a:pt x="200" y="412"/>
                  </a:lnTo>
                  <a:lnTo>
                    <a:pt x="192" y="399"/>
                  </a:lnTo>
                  <a:lnTo>
                    <a:pt x="138" y="384"/>
                  </a:lnTo>
                  <a:lnTo>
                    <a:pt x="119" y="372"/>
                  </a:lnTo>
                  <a:lnTo>
                    <a:pt x="99" y="367"/>
                  </a:lnTo>
                  <a:lnTo>
                    <a:pt x="77" y="347"/>
                  </a:lnTo>
                  <a:lnTo>
                    <a:pt x="66" y="347"/>
                  </a:lnTo>
                  <a:lnTo>
                    <a:pt x="53" y="329"/>
                  </a:lnTo>
                  <a:lnTo>
                    <a:pt x="37" y="283"/>
                  </a:lnTo>
                  <a:lnTo>
                    <a:pt x="14" y="256"/>
                  </a:lnTo>
                  <a:lnTo>
                    <a:pt x="6" y="230"/>
                  </a:lnTo>
                  <a:lnTo>
                    <a:pt x="10" y="213"/>
                  </a:lnTo>
                  <a:lnTo>
                    <a:pt x="0" y="182"/>
                  </a:lnTo>
                  <a:lnTo>
                    <a:pt x="3" y="157"/>
                  </a:lnTo>
                  <a:lnTo>
                    <a:pt x="16" y="158"/>
                  </a:lnTo>
                  <a:lnTo>
                    <a:pt x="32" y="141"/>
                  </a:lnTo>
                  <a:lnTo>
                    <a:pt x="44" y="119"/>
                  </a:lnTo>
                  <a:lnTo>
                    <a:pt x="58" y="104"/>
                  </a:lnTo>
                  <a:lnTo>
                    <a:pt x="48" y="89"/>
                  </a:lnTo>
                  <a:lnTo>
                    <a:pt x="49" y="65"/>
                  </a:lnTo>
                  <a:lnTo>
                    <a:pt x="60" y="62"/>
                  </a:lnTo>
                  <a:lnTo>
                    <a:pt x="60" y="26"/>
                  </a:lnTo>
                  <a:lnTo>
                    <a:pt x="48" y="4"/>
                  </a:lnTo>
                  <a:lnTo>
                    <a:pt x="61" y="0"/>
                  </a:lnTo>
                  <a:lnTo>
                    <a:pt x="114" y="0"/>
                  </a:lnTo>
                  <a:lnTo>
                    <a:pt x="18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1" name="Freeform 60">
              <a:extLst>
                <a:ext uri="{FF2B5EF4-FFF2-40B4-BE49-F238E27FC236}">
                  <a16:creationId xmlns:a16="http://schemas.microsoft.com/office/drawing/2014/main" id="{90C362C3-6704-0F10-0015-8D192B546D58}"/>
                </a:ext>
              </a:extLst>
            </p:cNvPr>
            <p:cNvSpPr>
              <a:spLocks/>
            </p:cNvSpPr>
            <p:nvPr userDrawn="1"/>
          </p:nvSpPr>
          <p:spPr bwMode="auto">
            <a:xfrm>
              <a:off x="4565" y="1961"/>
              <a:ext cx="16" cy="35"/>
            </a:xfrm>
            <a:custGeom>
              <a:avLst/>
              <a:gdLst>
                <a:gd name="T0" fmla="*/ 24 w 33"/>
                <a:gd name="T1" fmla="*/ 72 h 72"/>
                <a:gd name="T2" fmla="*/ 4 w 33"/>
                <a:gd name="T3" fmla="*/ 62 h 72"/>
                <a:gd name="T4" fmla="*/ 0 w 33"/>
                <a:gd name="T5" fmla="*/ 33 h 72"/>
                <a:gd name="T6" fmla="*/ 7 w 33"/>
                <a:gd name="T7" fmla="*/ 8 h 72"/>
                <a:gd name="T8" fmla="*/ 16 w 33"/>
                <a:gd name="T9" fmla="*/ 0 h 72"/>
                <a:gd name="T10" fmla="*/ 28 w 33"/>
                <a:gd name="T11" fmla="*/ 12 h 72"/>
                <a:gd name="T12" fmla="*/ 27 w 33"/>
                <a:gd name="T13" fmla="*/ 29 h 72"/>
                <a:gd name="T14" fmla="*/ 33 w 33"/>
                <a:gd name="T15" fmla="*/ 46 h 72"/>
                <a:gd name="T16" fmla="*/ 24 w 33"/>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2">
                  <a:moveTo>
                    <a:pt x="24" y="72"/>
                  </a:moveTo>
                  <a:lnTo>
                    <a:pt x="4" y="62"/>
                  </a:lnTo>
                  <a:lnTo>
                    <a:pt x="0" y="33"/>
                  </a:lnTo>
                  <a:lnTo>
                    <a:pt x="7" y="8"/>
                  </a:lnTo>
                  <a:lnTo>
                    <a:pt x="16" y="0"/>
                  </a:lnTo>
                  <a:lnTo>
                    <a:pt x="28" y="12"/>
                  </a:lnTo>
                  <a:lnTo>
                    <a:pt x="27" y="29"/>
                  </a:lnTo>
                  <a:lnTo>
                    <a:pt x="33" y="46"/>
                  </a:lnTo>
                  <a:lnTo>
                    <a:pt x="24" y="7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2" name="Freeform 61">
              <a:extLst>
                <a:ext uri="{FF2B5EF4-FFF2-40B4-BE49-F238E27FC236}">
                  <a16:creationId xmlns:a16="http://schemas.microsoft.com/office/drawing/2014/main" id="{4B3A6D60-F399-EA35-082F-3EA9A340D760}"/>
                </a:ext>
              </a:extLst>
            </p:cNvPr>
            <p:cNvSpPr>
              <a:spLocks noEditPoints="1"/>
            </p:cNvSpPr>
            <p:nvPr userDrawn="1"/>
          </p:nvSpPr>
          <p:spPr bwMode="auto">
            <a:xfrm>
              <a:off x="4067" y="1596"/>
              <a:ext cx="351" cy="143"/>
            </a:xfrm>
            <a:custGeom>
              <a:avLst/>
              <a:gdLst>
                <a:gd name="T0" fmla="*/ 590 w 702"/>
                <a:gd name="T1" fmla="*/ 30 h 286"/>
                <a:gd name="T2" fmla="*/ 627 w 702"/>
                <a:gd name="T3" fmla="*/ 45 h 286"/>
                <a:gd name="T4" fmla="*/ 636 w 702"/>
                <a:gd name="T5" fmla="*/ 73 h 286"/>
                <a:gd name="T6" fmla="*/ 665 w 702"/>
                <a:gd name="T7" fmla="*/ 93 h 286"/>
                <a:gd name="T8" fmla="*/ 688 w 702"/>
                <a:gd name="T9" fmla="*/ 111 h 286"/>
                <a:gd name="T10" fmla="*/ 683 w 702"/>
                <a:gd name="T11" fmla="*/ 169 h 286"/>
                <a:gd name="T12" fmla="*/ 692 w 702"/>
                <a:gd name="T13" fmla="*/ 199 h 286"/>
                <a:gd name="T14" fmla="*/ 687 w 702"/>
                <a:gd name="T15" fmla="*/ 233 h 286"/>
                <a:gd name="T16" fmla="*/ 656 w 702"/>
                <a:gd name="T17" fmla="*/ 221 h 286"/>
                <a:gd name="T18" fmla="*/ 615 w 702"/>
                <a:gd name="T19" fmla="*/ 228 h 286"/>
                <a:gd name="T20" fmla="*/ 584 w 702"/>
                <a:gd name="T21" fmla="*/ 228 h 286"/>
                <a:gd name="T22" fmla="*/ 531 w 702"/>
                <a:gd name="T23" fmla="*/ 239 h 286"/>
                <a:gd name="T24" fmla="*/ 485 w 702"/>
                <a:gd name="T25" fmla="*/ 246 h 286"/>
                <a:gd name="T26" fmla="*/ 436 w 702"/>
                <a:gd name="T27" fmla="*/ 249 h 286"/>
                <a:gd name="T28" fmla="*/ 392 w 702"/>
                <a:gd name="T29" fmla="*/ 286 h 286"/>
                <a:gd name="T30" fmla="*/ 378 w 702"/>
                <a:gd name="T31" fmla="*/ 263 h 286"/>
                <a:gd name="T32" fmla="*/ 384 w 702"/>
                <a:gd name="T33" fmla="*/ 235 h 286"/>
                <a:gd name="T34" fmla="*/ 331 w 702"/>
                <a:gd name="T35" fmla="*/ 242 h 286"/>
                <a:gd name="T36" fmla="*/ 268 w 702"/>
                <a:gd name="T37" fmla="*/ 276 h 286"/>
                <a:gd name="T38" fmla="*/ 238 w 702"/>
                <a:gd name="T39" fmla="*/ 253 h 286"/>
                <a:gd name="T40" fmla="*/ 185 w 702"/>
                <a:gd name="T41" fmla="*/ 238 h 286"/>
                <a:gd name="T42" fmla="*/ 153 w 702"/>
                <a:gd name="T43" fmla="*/ 271 h 286"/>
                <a:gd name="T44" fmla="*/ 127 w 702"/>
                <a:gd name="T45" fmla="*/ 246 h 286"/>
                <a:gd name="T46" fmla="*/ 93 w 702"/>
                <a:gd name="T47" fmla="*/ 230 h 286"/>
                <a:gd name="T48" fmla="*/ 50 w 702"/>
                <a:gd name="T49" fmla="*/ 201 h 286"/>
                <a:gd name="T50" fmla="*/ 34 w 702"/>
                <a:gd name="T51" fmla="*/ 177 h 286"/>
                <a:gd name="T52" fmla="*/ 44 w 702"/>
                <a:gd name="T53" fmla="*/ 146 h 286"/>
                <a:gd name="T54" fmla="*/ 8 w 702"/>
                <a:gd name="T55" fmla="*/ 119 h 286"/>
                <a:gd name="T56" fmla="*/ 27 w 702"/>
                <a:gd name="T57" fmla="*/ 77 h 286"/>
                <a:gd name="T58" fmla="*/ 83 w 702"/>
                <a:gd name="T59" fmla="*/ 77 h 286"/>
                <a:gd name="T60" fmla="*/ 116 w 702"/>
                <a:gd name="T61" fmla="*/ 39 h 286"/>
                <a:gd name="T62" fmla="*/ 193 w 702"/>
                <a:gd name="T63" fmla="*/ 35 h 286"/>
                <a:gd name="T64" fmla="*/ 259 w 702"/>
                <a:gd name="T65" fmla="*/ 3 h 286"/>
                <a:gd name="T66" fmla="*/ 330 w 702"/>
                <a:gd name="T67" fmla="*/ 16 h 286"/>
                <a:gd name="T68" fmla="*/ 376 w 702"/>
                <a:gd name="T69" fmla="*/ 37 h 286"/>
                <a:gd name="T70" fmla="*/ 482 w 702"/>
                <a:gd name="T71" fmla="*/ 45 h 286"/>
                <a:gd name="T72" fmla="*/ 537 w 702"/>
                <a:gd name="T73" fmla="*/ 40 h 286"/>
                <a:gd name="T74" fmla="*/ 66 w 702"/>
                <a:gd name="T75" fmla="*/ 6 h 286"/>
                <a:gd name="T76" fmla="*/ 107 w 702"/>
                <a:gd name="T77" fmla="*/ 39 h 286"/>
                <a:gd name="T78" fmla="*/ 75 w 702"/>
                <a:gd name="T79" fmla="*/ 45 h 286"/>
                <a:gd name="T80" fmla="*/ 45 w 702"/>
                <a:gd name="T81" fmla="*/ 64 h 286"/>
                <a:gd name="T82" fmla="*/ 0 w 702"/>
                <a:gd name="T83" fmla="*/ 63 h 286"/>
                <a:gd name="T84" fmla="*/ 7 w 702"/>
                <a:gd name="T85" fmla="*/ 18 h 286"/>
                <a:gd name="T86" fmla="*/ 40 w 702"/>
                <a:gd name="T8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2" h="286">
                  <a:moveTo>
                    <a:pt x="555" y="26"/>
                  </a:moveTo>
                  <a:lnTo>
                    <a:pt x="590" y="30"/>
                  </a:lnTo>
                  <a:lnTo>
                    <a:pt x="601" y="24"/>
                  </a:lnTo>
                  <a:lnTo>
                    <a:pt x="627" y="45"/>
                  </a:lnTo>
                  <a:lnTo>
                    <a:pt x="640" y="63"/>
                  </a:lnTo>
                  <a:lnTo>
                    <a:pt x="636" y="73"/>
                  </a:lnTo>
                  <a:lnTo>
                    <a:pt x="647" y="92"/>
                  </a:lnTo>
                  <a:lnTo>
                    <a:pt x="665" y="93"/>
                  </a:lnTo>
                  <a:lnTo>
                    <a:pt x="685" y="109"/>
                  </a:lnTo>
                  <a:lnTo>
                    <a:pt x="688" y="111"/>
                  </a:lnTo>
                  <a:lnTo>
                    <a:pt x="660" y="123"/>
                  </a:lnTo>
                  <a:lnTo>
                    <a:pt x="683" y="169"/>
                  </a:lnTo>
                  <a:lnTo>
                    <a:pt x="677" y="191"/>
                  </a:lnTo>
                  <a:lnTo>
                    <a:pt x="692" y="199"/>
                  </a:lnTo>
                  <a:lnTo>
                    <a:pt x="702" y="225"/>
                  </a:lnTo>
                  <a:lnTo>
                    <a:pt x="687" y="233"/>
                  </a:lnTo>
                  <a:lnTo>
                    <a:pt x="680" y="220"/>
                  </a:lnTo>
                  <a:lnTo>
                    <a:pt x="656" y="221"/>
                  </a:lnTo>
                  <a:lnTo>
                    <a:pt x="629" y="214"/>
                  </a:lnTo>
                  <a:lnTo>
                    <a:pt x="615" y="228"/>
                  </a:lnTo>
                  <a:lnTo>
                    <a:pt x="610" y="220"/>
                  </a:lnTo>
                  <a:lnTo>
                    <a:pt x="584" y="228"/>
                  </a:lnTo>
                  <a:lnTo>
                    <a:pt x="555" y="228"/>
                  </a:lnTo>
                  <a:lnTo>
                    <a:pt x="531" y="239"/>
                  </a:lnTo>
                  <a:lnTo>
                    <a:pt x="507" y="246"/>
                  </a:lnTo>
                  <a:lnTo>
                    <a:pt x="485" y="246"/>
                  </a:lnTo>
                  <a:lnTo>
                    <a:pt x="462" y="237"/>
                  </a:lnTo>
                  <a:lnTo>
                    <a:pt x="436" y="249"/>
                  </a:lnTo>
                  <a:lnTo>
                    <a:pt x="407" y="241"/>
                  </a:lnTo>
                  <a:lnTo>
                    <a:pt x="392" y="286"/>
                  </a:lnTo>
                  <a:lnTo>
                    <a:pt x="383" y="282"/>
                  </a:lnTo>
                  <a:lnTo>
                    <a:pt x="378" y="263"/>
                  </a:lnTo>
                  <a:lnTo>
                    <a:pt x="391" y="247"/>
                  </a:lnTo>
                  <a:lnTo>
                    <a:pt x="384" y="235"/>
                  </a:lnTo>
                  <a:lnTo>
                    <a:pt x="367" y="250"/>
                  </a:lnTo>
                  <a:lnTo>
                    <a:pt x="331" y="242"/>
                  </a:lnTo>
                  <a:lnTo>
                    <a:pt x="301" y="270"/>
                  </a:lnTo>
                  <a:lnTo>
                    <a:pt x="268" y="276"/>
                  </a:lnTo>
                  <a:lnTo>
                    <a:pt x="252" y="270"/>
                  </a:lnTo>
                  <a:lnTo>
                    <a:pt x="238" y="253"/>
                  </a:lnTo>
                  <a:lnTo>
                    <a:pt x="211" y="241"/>
                  </a:lnTo>
                  <a:lnTo>
                    <a:pt x="185" y="238"/>
                  </a:lnTo>
                  <a:lnTo>
                    <a:pt x="182" y="263"/>
                  </a:lnTo>
                  <a:lnTo>
                    <a:pt x="153" y="271"/>
                  </a:lnTo>
                  <a:lnTo>
                    <a:pt x="132" y="259"/>
                  </a:lnTo>
                  <a:lnTo>
                    <a:pt x="127" y="246"/>
                  </a:lnTo>
                  <a:lnTo>
                    <a:pt x="106" y="241"/>
                  </a:lnTo>
                  <a:lnTo>
                    <a:pt x="93" y="230"/>
                  </a:lnTo>
                  <a:lnTo>
                    <a:pt x="63" y="232"/>
                  </a:lnTo>
                  <a:lnTo>
                    <a:pt x="50" y="201"/>
                  </a:lnTo>
                  <a:lnTo>
                    <a:pt x="56" y="187"/>
                  </a:lnTo>
                  <a:lnTo>
                    <a:pt x="34" y="177"/>
                  </a:lnTo>
                  <a:lnTo>
                    <a:pt x="34" y="154"/>
                  </a:lnTo>
                  <a:lnTo>
                    <a:pt x="44" y="146"/>
                  </a:lnTo>
                  <a:lnTo>
                    <a:pt x="29" y="127"/>
                  </a:lnTo>
                  <a:lnTo>
                    <a:pt x="8" y="119"/>
                  </a:lnTo>
                  <a:lnTo>
                    <a:pt x="8" y="96"/>
                  </a:lnTo>
                  <a:lnTo>
                    <a:pt x="27" y="77"/>
                  </a:lnTo>
                  <a:lnTo>
                    <a:pt x="54" y="81"/>
                  </a:lnTo>
                  <a:lnTo>
                    <a:pt x="83" y="77"/>
                  </a:lnTo>
                  <a:lnTo>
                    <a:pt x="120" y="59"/>
                  </a:lnTo>
                  <a:lnTo>
                    <a:pt x="116" y="39"/>
                  </a:lnTo>
                  <a:lnTo>
                    <a:pt x="188" y="45"/>
                  </a:lnTo>
                  <a:lnTo>
                    <a:pt x="193" y="35"/>
                  </a:lnTo>
                  <a:lnTo>
                    <a:pt x="222" y="16"/>
                  </a:lnTo>
                  <a:lnTo>
                    <a:pt x="259" y="3"/>
                  </a:lnTo>
                  <a:lnTo>
                    <a:pt x="309" y="6"/>
                  </a:lnTo>
                  <a:lnTo>
                    <a:pt x="330" y="16"/>
                  </a:lnTo>
                  <a:lnTo>
                    <a:pt x="357" y="19"/>
                  </a:lnTo>
                  <a:lnTo>
                    <a:pt x="376" y="37"/>
                  </a:lnTo>
                  <a:lnTo>
                    <a:pt x="446" y="53"/>
                  </a:lnTo>
                  <a:lnTo>
                    <a:pt x="482" y="45"/>
                  </a:lnTo>
                  <a:lnTo>
                    <a:pt x="514" y="52"/>
                  </a:lnTo>
                  <a:lnTo>
                    <a:pt x="537" y="40"/>
                  </a:lnTo>
                  <a:lnTo>
                    <a:pt x="555" y="26"/>
                  </a:lnTo>
                  <a:close/>
                  <a:moveTo>
                    <a:pt x="66" y="6"/>
                  </a:moveTo>
                  <a:lnTo>
                    <a:pt x="81" y="28"/>
                  </a:lnTo>
                  <a:lnTo>
                    <a:pt x="107" y="39"/>
                  </a:lnTo>
                  <a:lnTo>
                    <a:pt x="98" y="51"/>
                  </a:lnTo>
                  <a:lnTo>
                    <a:pt x="75" y="45"/>
                  </a:lnTo>
                  <a:lnTo>
                    <a:pt x="52" y="51"/>
                  </a:lnTo>
                  <a:lnTo>
                    <a:pt x="45" y="64"/>
                  </a:lnTo>
                  <a:lnTo>
                    <a:pt x="3" y="68"/>
                  </a:lnTo>
                  <a:lnTo>
                    <a:pt x="0" y="63"/>
                  </a:lnTo>
                  <a:lnTo>
                    <a:pt x="19" y="31"/>
                  </a:lnTo>
                  <a:lnTo>
                    <a:pt x="7" y="18"/>
                  </a:lnTo>
                  <a:lnTo>
                    <a:pt x="16" y="6"/>
                  </a:lnTo>
                  <a:lnTo>
                    <a:pt x="40" y="0"/>
                  </a:lnTo>
                  <a:lnTo>
                    <a:pt x="66"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3" name="Freeform 62">
              <a:extLst>
                <a:ext uri="{FF2B5EF4-FFF2-40B4-BE49-F238E27FC236}">
                  <a16:creationId xmlns:a16="http://schemas.microsoft.com/office/drawing/2014/main" id="{5A52D897-21D9-CF52-71EC-47424346AB16}"/>
                </a:ext>
              </a:extLst>
            </p:cNvPr>
            <p:cNvSpPr>
              <a:spLocks/>
            </p:cNvSpPr>
            <p:nvPr userDrawn="1"/>
          </p:nvSpPr>
          <p:spPr bwMode="auto">
            <a:xfrm>
              <a:off x="3649" y="2242"/>
              <a:ext cx="233" cy="218"/>
            </a:xfrm>
            <a:custGeom>
              <a:avLst/>
              <a:gdLst>
                <a:gd name="T0" fmla="*/ 425 w 466"/>
                <a:gd name="T1" fmla="*/ 8 h 437"/>
                <a:gd name="T2" fmla="*/ 444 w 466"/>
                <a:gd name="T3" fmla="*/ 35 h 437"/>
                <a:gd name="T4" fmla="*/ 449 w 466"/>
                <a:gd name="T5" fmla="*/ 67 h 437"/>
                <a:gd name="T6" fmla="*/ 466 w 466"/>
                <a:gd name="T7" fmla="*/ 80 h 437"/>
                <a:gd name="T8" fmla="*/ 465 w 466"/>
                <a:gd name="T9" fmla="*/ 108 h 437"/>
                <a:gd name="T10" fmla="*/ 438 w 466"/>
                <a:gd name="T11" fmla="*/ 124 h 437"/>
                <a:gd name="T12" fmla="*/ 425 w 466"/>
                <a:gd name="T13" fmla="*/ 149 h 437"/>
                <a:gd name="T14" fmla="*/ 415 w 466"/>
                <a:gd name="T15" fmla="*/ 174 h 437"/>
                <a:gd name="T16" fmla="*/ 411 w 466"/>
                <a:gd name="T17" fmla="*/ 198 h 437"/>
                <a:gd name="T18" fmla="*/ 401 w 466"/>
                <a:gd name="T19" fmla="*/ 202 h 437"/>
                <a:gd name="T20" fmla="*/ 398 w 466"/>
                <a:gd name="T21" fmla="*/ 227 h 437"/>
                <a:gd name="T22" fmla="*/ 382 w 466"/>
                <a:gd name="T23" fmla="*/ 240 h 437"/>
                <a:gd name="T24" fmla="*/ 366 w 466"/>
                <a:gd name="T25" fmla="*/ 286 h 437"/>
                <a:gd name="T26" fmla="*/ 357 w 466"/>
                <a:gd name="T27" fmla="*/ 301 h 437"/>
                <a:gd name="T28" fmla="*/ 349 w 466"/>
                <a:gd name="T29" fmla="*/ 327 h 437"/>
                <a:gd name="T30" fmla="*/ 333 w 466"/>
                <a:gd name="T31" fmla="*/ 339 h 437"/>
                <a:gd name="T32" fmla="*/ 328 w 466"/>
                <a:gd name="T33" fmla="*/ 327 h 437"/>
                <a:gd name="T34" fmla="*/ 312 w 466"/>
                <a:gd name="T35" fmla="*/ 310 h 437"/>
                <a:gd name="T36" fmla="*/ 293 w 466"/>
                <a:gd name="T37" fmla="*/ 313 h 437"/>
                <a:gd name="T38" fmla="*/ 251 w 466"/>
                <a:gd name="T39" fmla="*/ 359 h 437"/>
                <a:gd name="T40" fmla="*/ 240 w 466"/>
                <a:gd name="T41" fmla="*/ 396 h 437"/>
                <a:gd name="T42" fmla="*/ 231 w 466"/>
                <a:gd name="T43" fmla="*/ 416 h 437"/>
                <a:gd name="T44" fmla="*/ 221 w 466"/>
                <a:gd name="T45" fmla="*/ 425 h 437"/>
                <a:gd name="T46" fmla="*/ 176 w 466"/>
                <a:gd name="T47" fmla="*/ 426 h 437"/>
                <a:gd name="T48" fmla="*/ 160 w 466"/>
                <a:gd name="T49" fmla="*/ 434 h 437"/>
                <a:gd name="T50" fmla="*/ 133 w 466"/>
                <a:gd name="T51" fmla="*/ 437 h 437"/>
                <a:gd name="T52" fmla="*/ 114 w 466"/>
                <a:gd name="T53" fmla="*/ 421 h 437"/>
                <a:gd name="T54" fmla="*/ 100 w 466"/>
                <a:gd name="T55" fmla="*/ 383 h 437"/>
                <a:gd name="T56" fmla="*/ 86 w 466"/>
                <a:gd name="T57" fmla="*/ 358 h 437"/>
                <a:gd name="T58" fmla="*/ 69 w 466"/>
                <a:gd name="T59" fmla="*/ 343 h 437"/>
                <a:gd name="T60" fmla="*/ 57 w 466"/>
                <a:gd name="T61" fmla="*/ 340 h 437"/>
                <a:gd name="T62" fmla="*/ 1 w 466"/>
                <a:gd name="T63" fmla="*/ 342 h 437"/>
                <a:gd name="T64" fmla="*/ 4 w 466"/>
                <a:gd name="T65" fmla="*/ 326 h 437"/>
                <a:gd name="T66" fmla="*/ 0 w 466"/>
                <a:gd name="T67" fmla="*/ 273 h 437"/>
                <a:gd name="T68" fmla="*/ 3 w 466"/>
                <a:gd name="T69" fmla="*/ 220 h 437"/>
                <a:gd name="T70" fmla="*/ 13 w 466"/>
                <a:gd name="T71" fmla="*/ 218 h 437"/>
                <a:gd name="T72" fmla="*/ 25 w 466"/>
                <a:gd name="T73" fmla="*/ 186 h 437"/>
                <a:gd name="T74" fmla="*/ 34 w 466"/>
                <a:gd name="T75" fmla="*/ 181 h 437"/>
                <a:gd name="T76" fmla="*/ 34 w 466"/>
                <a:gd name="T77" fmla="*/ 163 h 437"/>
                <a:gd name="T78" fmla="*/ 45 w 466"/>
                <a:gd name="T79" fmla="*/ 149 h 437"/>
                <a:gd name="T80" fmla="*/ 40 w 466"/>
                <a:gd name="T81" fmla="*/ 126 h 437"/>
                <a:gd name="T82" fmla="*/ 31 w 466"/>
                <a:gd name="T83" fmla="*/ 112 h 437"/>
                <a:gd name="T84" fmla="*/ 34 w 466"/>
                <a:gd name="T85" fmla="*/ 99 h 437"/>
                <a:gd name="T86" fmla="*/ 37 w 466"/>
                <a:gd name="T87" fmla="*/ 60 h 437"/>
                <a:gd name="T88" fmla="*/ 49 w 466"/>
                <a:gd name="T89" fmla="*/ 50 h 437"/>
                <a:gd name="T90" fmla="*/ 57 w 466"/>
                <a:gd name="T91" fmla="*/ 18 h 437"/>
                <a:gd name="T92" fmla="*/ 83 w 466"/>
                <a:gd name="T93" fmla="*/ 5 h 437"/>
                <a:gd name="T94" fmla="*/ 108 w 466"/>
                <a:gd name="T95" fmla="*/ 0 h 437"/>
                <a:gd name="T96" fmla="*/ 144 w 466"/>
                <a:gd name="T97" fmla="*/ 12 h 437"/>
                <a:gd name="T98" fmla="*/ 160 w 466"/>
                <a:gd name="T99" fmla="*/ 34 h 437"/>
                <a:gd name="T100" fmla="*/ 170 w 466"/>
                <a:gd name="T101" fmla="*/ 39 h 437"/>
                <a:gd name="T102" fmla="*/ 198 w 466"/>
                <a:gd name="T103" fmla="*/ 24 h 437"/>
                <a:gd name="T104" fmla="*/ 210 w 466"/>
                <a:gd name="T105" fmla="*/ 26 h 437"/>
                <a:gd name="T106" fmla="*/ 236 w 466"/>
                <a:gd name="T107" fmla="*/ 43 h 437"/>
                <a:gd name="T108" fmla="*/ 271 w 466"/>
                <a:gd name="T109" fmla="*/ 49 h 437"/>
                <a:gd name="T110" fmla="*/ 292 w 466"/>
                <a:gd name="T111" fmla="*/ 27 h 437"/>
                <a:gd name="T112" fmla="*/ 322 w 466"/>
                <a:gd name="T113" fmla="*/ 22 h 437"/>
                <a:gd name="T114" fmla="*/ 341 w 466"/>
                <a:gd name="T115" fmla="*/ 24 h 437"/>
                <a:gd name="T116" fmla="*/ 382 w 466"/>
                <a:gd name="T117" fmla="*/ 35 h 437"/>
                <a:gd name="T118" fmla="*/ 388 w 466"/>
                <a:gd name="T119" fmla="*/ 25 h 437"/>
                <a:gd name="T120" fmla="*/ 415 w 466"/>
                <a:gd name="T121" fmla="*/ 9 h 437"/>
                <a:gd name="T122" fmla="*/ 425 w 466"/>
                <a:gd name="T123" fmla="*/ 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 h="437">
                  <a:moveTo>
                    <a:pt x="425" y="8"/>
                  </a:moveTo>
                  <a:lnTo>
                    <a:pt x="444" y="35"/>
                  </a:lnTo>
                  <a:lnTo>
                    <a:pt x="449" y="67"/>
                  </a:lnTo>
                  <a:lnTo>
                    <a:pt x="466" y="80"/>
                  </a:lnTo>
                  <a:lnTo>
                    <a:pt x="465" y="108"/>
                  </a:lnTo>
                  <a:lnTo>
                    <a:pt x="438" y="124"/>
                  </a:lnTo>
                  <a:lnTo>
                    <a:pt x="425" y="149"/>
                  </a:lnTo>
                  <a:lnTo>
                    <a:pt x="415" y="174"/>
                  </a:lnTo>
                  <a:lnTo>
                    <a:pt x="411" y="198"/>
                  </a:lnTo>
                  <a:lnTo>
                    <a:pt x="401" y="202"/>
                  </a:lnTo>
                  <a:lnTo>
                    <a:pt x="398" y="227"/>
                  </a:lnTo>
                  <a:lnTo>
                    <a:pt x="382" y="240"/>
                  </a:lnTo>
                  <a:lnTo>
                    <a:pt x="366" y="286"/>
                  </a:lnTo>
                  <a:lnTo>
                    <a:pt x="357" y="301"/>
                  </a:lnTo>
                  <a:lnTo>
                    <a:pt x="349" y="327"/>
                  </a:lnTo>
                  <a:lnTo>
                    <a:pt x="333" y="339"/>
                  </a:lnTo>
                  <a:lnTo>
                    <a:pt x="328" y="327"/>
                  </a:lnTo>
                  <a:lnTo>
                    <a:pt x="312" y="310"/>
                  </a:lnTo>
                  <a:lnTo>
                    <a:pt x="293" y="313"/>
                  </a:lnTo>
                  <a:lnTo>
                    <a:pt x="251" y="359"/>
                  </a:lnTo>
                  <a:lnTo>
                    <a:pt x="240" y="396"/>
                  </a:lnTo>
                  <a:lnTo>
                    <a:pt x="231" y="416"/>
                  </a:lnTo>
                  <a:lnTo>
                    <a:pt x="221" y="425"/>
                  </a:lnTo>
                  <a:lnTo>
                    <a:pt x="176" y="426"/>
                  </a:lnTo>
                  <a:lnTo>
                    <a:pt x="160" y="434"/>
                  </a:lnTo>
                  <a:lnTo>
                    <a:pt x="133" y="437"/>
                  </a:lnTo>
                  <a:lnTo>
                    <a:pt x="114" y="421"/>
                  </a:lnTo>
                  <a:lnTo>
                    <a:pt x="100" y="383"/>
                  </a:lnTo>
                  <a:lnTo>
                    <a:pt x="86" y="358"/>
                  </a:lnTo>
                  <a:lnTo>
                    <a:pt x="69" y="343"/>
                  </a:lnTo>
                  <a:lnTo>
                    <a:pt x="57" y="340"/>
                  </a:lnTo>
                  <a:lnTo>
                    <a:pt x="1" y="342"/>
                  </a:lnTo>
                  <a:lnTo>
                    <a:pt x="4" y="326"/>
                  </a:lnTo>
                  <a:lnTo>
                    <a:pt x="0" y="273"/>
                  </a:lnTo>
                  <a:lnTo>
                    <a:pt x="3" y="220"/>
                  </a:lnTo>
                  <a:lnTo>
                    <a:pt x="13" y="218"/>
                  </a:lnTo>
                  <a:lnTo>
                    <a:pt x="25" y="186"/>
                  </a:lnTo>
                  <a:lnTo>
                    <a:pt x="34" y="181"/>
                  </a:lnTo>
                  <a:lnTo>
                    <a:pt x="34" y="163"/>
                  </a:lnTo>
                  <a:lnTo>
                    <a:pt x="45" y="149"/>
                  </a:lnTo>
                  <a:lnTo>
                    <a:pt x="40" y="126"/>
                  </a:lnTo>
                  <a:lnTo>
                    <a:pt x="31" y="112"/>
                  </a:lnTo>
                  <a:lnTo>
                    <a:pt x="34" y="99"/>
                  </a:lnTo>
                  <a:lnTo>
                    <a:pt x="37" y="60"/>
                  </a:lnTo>
                  <a:lnTo>
                    <a:pt x="49" y="50"/>
                  </a:lnTo>
                  <a:lnTo>
                    <a:pt x="57" y="18"/>
                  </a:lnTo>
                  <a:lnTo>
                    <a:pt x="83" y="5"/>
                  </a:lnTo>
                  <a:lnTo>
                    <a:pt x="108" y="0"/>
                  </a:lnTo>
                  <a:lnTo>
                    <a:pt x="144" y="12"/>
                  </a:lnTo>
                  <a:lnTo>
                    <a:pt x="160" y="34"/>
                  </a:lnTo>
                  <a:lnTo>
                    <a:pt x="170" y="39"/>
                  </a:lnTo>
                  <a:lnTo>
                    <a:pt x="198" y="24"/>
                  </a:lnTo>
                  <a:lnTo>
                    <a:pt x="210" y="26"/>
                  </a:lnTo>
                  <a:lnTo>
                    <a:pt x="236" y="43"/>
                  </a:lnTo>
                  <a:lnTo>
                    <a:pt x="271" y="49"/>
                  </a:lnTo>
                  <a:lnTo>
                    <a:pt x="292" y="27"/>
                  </a:lnTo>
                  <a:lnTo>
                    <a:pt x="322" y="22"/>
                  </a:lnTo>
                  <a:lnTo>
                    <a:pt x="341" y="24"/>
                  </a:lnTo>
                  <a:lnTo>
                    <a:pt x="382" y="35"/>
                  </a:lnTo>
                  <a:lnTo>
                    <a:pt x="388" y="25"/>
                  </a:lnTo>
                  <a:lnTo>
                    <a:pt x="415" y="9"/>
                  </a:lnTo>
                  <a:lnTo>
                    <a:pt x="425"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4" name="Freeform 63">
              <a:extLst>
                <a:ext uri="{FF2B5EF4-FFF2-40B4-BE49-F238E27FC236}">
                  <a16:creationId xmlns:a16="http://schemas.microsoft.com/office/drawing/2014/main" id="{7369E739-BC2C-6EE1-20F6-AF9E1E9CEB6E}"/>
                </a:ext>
              </a:extLst>
            </p:cNvPr>
            <p:cNvSpPr>
              <a:spLocks/>
            </p:cNvSpPr>
            <p:nvPr userDrawn="1"/>
          </p:nvSpPr>
          <p:spPr bwMode="auto">
            <a:xfrm>
              <a:off x="4023" y="2745"/>
              <a:ext cx="232" cy="222"/>
            </a:xfrm>
            <a:custGeom>
              <a:avLst/>
              <a:gdLst>
                <a:gd name="T0" fmla="*/ 436 w 463"/>
                <a:gd name="T1" fmla="*/ 55 h 445"/>
                <a:gd name="T2" fmla="*/ 451 w 463"/>
                <a:gd name="T3" fmla="*/ 75 h 445"/>
                <a:gd name="T4" fmla="*/ 463 w 463"/>
                <a:gd name="T5" fmla="*/ 108 h 445"/>
                <a:gd name="T6" fmla="*/ 448 w 463"/>
                <a:gd name="T7" fmla="*/ 123 h 445"/>
                <a:gd name="T8" fmla="*/ 451 w 463"/>
                <a:gd name="T9" fmla="*/ 134 h 445"/>
                <a:gd name="T10" fmla="*/ 445 w 463"/>
                <a:gd name="T11" fmla="*/ 152 h 445"/>
                <a:gd name="T12" fmla="*/ 445 w 463"/>
                <a:gd name="T13" fmla="*/ 178 h 445"/>
                <a:gd name="T14" fmla="*/ 450 w 463"/>
                <a:gd name="T15" fmla="*/ 195 h 445"/>
                <a:gd name="T16" fmla="*/ 436 w 463"/>
                <a:gd name="T17" fmla="*/ 202 h 445"/>
                <a:gd name="T18" fmla="*/ 432 w 463"/>
                <a:gd name="T19" fmla="*/ 230 h 445"/>
                <a:gd name="T20" fmla="*/ 420 w 463"/>
                <a:gd name="T21" fmla="*/ 247 h 445"/>
                <a:gd name="T22" fmla="*/ 432 w 463"/>
                <a:gd name="T23" fmla="*/ 265 h 445"/>
                <a:gd name="T24" fmla="*/ 440 w 463"/>
                <a:gd name="T25" fmla="*/ 265 h 445"/>
                <a:gd name="T26" fmla="*/ 382 w 463"/>
                <a:gd name="T27" fmla="*/ 288 h 445"/>
                <a:gd name="T28" fmla="*/ 322 w 463"/>
                <a:gd name="T29" fmla="*/ 310 h 445"/>
                <a:gd name="T30" fmla="*/ 327 w 463"/>
                <a:gd name="T31" fmla="*/ 339 h 445"/>
                <a:gd name="T32" fmla="*/ 302 w 463"/>
                <a:gd name="T33" fmla="*/ 339 h 445"/>
                <a:gd name="T34" fmla="*/ 269 w 463"/>
                <a:gd name="T35" fmla="*/ 355 h 445"/>
                <a:gd name="T36" fmla="*/ 263 w 463"/>
                <a:gd name="T37" fmla="*/ 380 h 445"/>
                <a:gd name="T38" fmla="*/ 230 w 463"/>
                <a:gd name="T39" fmla="*/ 397 h 445"/>
                <a:gd name="T40" fmla="*/ 193 w 463"/>
                <a:gd name="T41" fmla="*/ 445 h 445"/>
                <a:gd name="T42" fmla="*/ 148 w 463"/>
                <a:gd name="T43" fmla="*/ 445 h 445"/>
                <a:gd name="T44" fmla="*/ 124 w 463"/>
                <a:gd name="T45" fmla="*/ 438 h 445"/>
                <a:gd name="T46" fmla="*/ 112 w 463"/>
                <a:gd name="T47" fmla="*/ 426 h 445"/>
                <a:gd name="T48" fmla="*/ 87 w 463"/>
                <a:gd name="T49" fmla="*/ 424 h 445"/>
                <a:gd name="T50" fmla="*/ 51 w 463"/>
                <a:gd name="T51" fmla="*/ 430 h 445"/>
                <a:gd name="T52" fmla="*/ 5 w 463"/>
                <a:gd name="T53" fmla="*/ 383 h 445"/>
                <a:gd name="T54" fmla="*/ 0 w 463"/>
                <a:gd name="T55" fmla="*/ 354 h 445"/>
                <a:gd name="T56" fmla="*/ 3 w 463"/>
                <a:gd name="T57" fmla="*/ 219 h 445"/>
                <a:gd name="T58" fmla="*/ 77 w 463"/>
                <a:gd name="T59" fmla="*/ 219 h 445"/>
                <a:gd name="T60" fmla="*/ 82 w 463"/>
                <a:gd name="T61" fmla="*/ 193 h 445"/>
                <a:gd name="T62" fmla="*/ 83 w 463"/>
                <a:gd name="T63" fmla="*/ 121 h 445"/>
                <a:gd name="T64" fmla="*/ 96 w 463"/>
                <a:gd name="T65" fmla="*/ 131 h 445"/>
                <a:gd name="T66" fmla="*/ 104 w 463"/>
                <a:gd name="T67" fmla="*/ 148 h 445"/>
                <a:gd name="T68" fmla="*/ 131 w 463"/>
                <a:gd name="T69" fmla="*/ 138 h 445"/>
                <a:gd name="T70" fmla="*/ 136 w 463"/>
                <a:gd name="T71" fmla="*/ 156 h 445"/>
                <a:gd name="T72" fmla="*/ 162 w 463"/>
                <a:gd name="T73" fmla="*/ 167 h 445"/>
                <a:gd name="T74" fmla="*/ 185 w 463"/>
                <a:gd name="T75" fmla="*/ 171 h 445"/>
                <a:gd name="T76" fmla="*/ 198 w 463"/>
                <a:gd name="T77" fmla="*/ 169 h 445"/>
                <a:gd name="T78" fmla="*/ 203 w 463"/>
                <a:gd name="T79" fmla="*/ 156 h 445"/>
                <a:gd name="T80" fmla="*/ 222 w 463"/>
                <a:gd name="T81" fmla="*/ 182 h 445"/>
                <a:gd name="T82" fmla="*/ 253 w 463"/>
                <a:gd name="T83" fmla="*/ 195 h 445"/>
                <a:gd name="T84" fmla="*/ 277 w 463"/>
                <a:gd name="T85" fmla="*/ 236 h 445"/>
                <a:gd name="T86" fmla="*/ 298 w 463"/>
                <a:gd name="T87" fmla="*/ 230 h 445"/>
                <a:gd name="T88" fmla="*/ 308 w 463"/>
                <a:gd name="T89" fmla="*/ 236 h 445"/>
                <a:gd name="T90" fmla="*/ 310 w 463"/>
                <a:gd name="T91" fmla="*/ 181 h 445"/>
                <a:gd name="T92" fmla="*/ 294 w 463"/>
                <a:gd name="T93" fmla="*/ 193 h 445"/>
                <a:gd name="T94" fmla="*/ 281 w 463"/>
                <a:gd name="T95" fmla="*/ 189 h 445"/>
                <a:gd name="T96" fmla="*/ 259 w 463"/>
                <a:gd name="T97" fmla="*/ 165 h 445"/>
                <a:gd name="T98" fmla="*/ 255 w 463"/>
                <a:gd name="T99" fmla="*/ 149 h 445"/>
                <a:gd name="T100" fmla="*/ 267 w 463"/>
                <a:gd name="T101" fmla="*/ 112 h 445"/>
                <a:gd name="T102" fmla="*/ 267 w 463"/>
                <a:gd name="T103" fmla="*/ 74 h 445"/>
                <a:gd name="T104" fmla="*/ 259 w 463"/>
                <a:gd name="T105" fmla="*/ 46 h 445"/>
                <a:gd name="T106" fmla="*/ 279 w 463"/>
                <a:gd name="T107" fmla="*/ 22 h 445"/>
                <a:gd name="T108" fmla="*/ 281 w 463"/>
                <a:gd name="T109" fmla="*/ 12 h 445"/>
                <a:gd name="T110" fmla="*/ 351 w 463"/>
                <a:gd name="T111" fmla="*/ 0 h 445"/>
                <a:gd name="T112" fmla="*/ 364 w 463"/>
                <a:gd name="T113" fmla="*/ 18 h 445"/>
                <a:gd name="T114" fmla="*/ 375 w 463"/>
                <a:gd name="T115" fmla="*/ 18 h 445"/>
                <a:gd name="T116" fmla="*/ 397 w 463"/>
                <a:gd name="T117" fmla="*/ 38 h 445"/>
                <a:gd name="T118" fmla="*/ 417 w 463"/>
                <a:gd name="T119" fmla="*/ 43 h 445"/>
                <a:gd name="T120" fmla="*/ 436 w 463"/>
                <a:gd name="T121" fmla="*/ 5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3" h="445">
                  <a:moveTo>
                    <a:pt x="436" y="55"/>
                  </a:moveTo>
                  <a:lnTo>
                    <a:pt x="451" y="75"/>
                  </a:lnTo>
                  <a:lnTo>
                    <a:pt x="463" y="108"/>
                  </a:lnTo>
                  <a:lnTo>
                    <a:pt x="448" y="123"/>
                  </a:lnTo>
                  <a:lnTo>
                    <a:pt x="451" y="134"/>
                  </a:lnTo>
                  <a:lnTo>
                    <a:pt x="445" y="152"/>
                  </a:lnTo>
                  <a:lnTo>
                    <a:pt x="445" y="178"/>
                  </a:lnTo>
                  <a:lnTo>
                    <a:pt x="450" y="195"/>
                  </a:lnTo>
                  <a:lnTo>
                    <a:pt x="436" y="202"/>
                  </a:lnTo>
                  <a:lnTo>
                    <a:pt x="432" y="230"/>
                  </a:lnTo>
                  <a:lnTo>
                    <a:pt x="420" y="247"/>
                  </a:lnTo>
                  <a:lnTo>
                    <a:pt x="432" y="265"/>
                  </a:lnTo>
                  <a:lnTo>
                    <a:pt x="440" y="265"/>
                  </a:lnTo>
                  <a:lnTo>
                    <a:pt x="382" y="288"/>
                  </a:lnTo>
                  <a:lnTo>
                    <a:pt x="322" y="310"/>
                  </a:lnTo>
                  <a:lnTo>
                    <a:pt x="327" y="339"/>
                  </a:lnTo>
                  <a:lnTo>
                    <a:pt x="302" y="339"/>
                  </a:lnTo>
                  <a:lnTo>
                    <a:pt x="269" y="355"/>
                  </a:lnTo>
                  <a:lnTo>
                    <a:pt x="263" y="380"/>
                  </a:lnTo>
                  <a:lnTo>
                    <a:pt x="230" y="397"/>
                  </a:lnTo>
                  <a:lnTo>
                    <a:pt x="193" y="445"/>
                  </a:lnTo>
                  <a:lnTo>
                    <a:pt x="148" y="445"/>
                  </a:lnTo>
                  <a:lnTo>
                    <a:pt x="124" y="438"/>
                  </a:lnTo>
                  <a:lnTo>
                    <a:pt x="112" y="426"/>
                  </a:lnTo>
                  <a:lnTo>
                    <a:pt x="87" y="424"/>
                  </a:lnTo>
                  <a:lnTo>
                    <a:pt x="51" y="430"/>
                  </a:lnTo>
                  <a:lnTo>
                    <a:pt x="5" y="383"/>
                  </a:lnTo>
                  <a:lnTo>
                    <a:pt x="0" y="354"/>
                  </a:lnTo>
                  <a:lnTo>
                    <a:pt x="3" y="219"/>
                  </a:lnTo>
                  <a:lnTo>
                    <a:pt x="77" y="219"/>
                  </a:lnTo>
                  <a:lnTo>
                    <a:pt x="82" y="193"/>
                  </a:lnTo>
                  <a:lnTo>
                    <a:pt x="83" y="121"/>
                  </a:lnTo>
                  <a:lnTo>
                    <a:pt x="96" y="131"/>
                  </a:lnTo>
                  <a:lnTo>
                    <a:pt x="104" y="148"/>
                  </a:lnTo>
                  <a:lnTo>
                    <a:pt x="131" y="138"/>
                  </a:lnTo>
                  <a:lnTo>
                    <a:pt x="136" y="156"/>
                  </a:lnTo>
                  <a:lnTo>
                    <a:pt x="162" y="167"/>
                  </a:lnTo>
                  <a:lnTo>
                    <a:pt x="185" y="171"/>
                  </a:lnTo>
                  <a:lnTo>
                    <a:pt x="198" y="169"/>
                  </a:lnTo>
                  <a:lnTo>
                    <a:pt x="203" y="156"/>
                  </a:lnTo>
                  <a:lnTo>
                    <a:pt x="222" y="182"/>
                  </a:lnTo>
                  <a:lnTo>
                    <a:pt x="253" y="195"/>
                  </a:lnTo>
                  <a:lnTo>
                    <a:pt x="277" y="236"/>
                  </a:lnTo>
                  <a:lnTo>
                    <a:pt x="298" y="230"/>
                  </a:lnTo>
                  <a:lnTo>
                    <a:pt x="308" y="236"/>
                  </a:lnTo>
                  <a:lnTo>
                    <a:pt x="310" y="181"/>
                  </a:lnTo>
                  <a:lnTo>
                    <a:pt x="294" y="193"/>
                  </a:lnTo>
                  <a:lnTo>
                    <a:pt x="281" y="189"/>
                  </a:lnTo>
                  <a:lnTo>
                    <a:pt x="259" y="165"/>
                  </a:lnTo>
                  <a:lnTo>
                    <a:pt x="255" y="149"/>
                  </a:lnTo>
                  <a:lnTo>
                    <a:pt x="267" y="112"/>
                  </a:lnTo>
                  <a:lnTo>
                    <a:pt x="267" y="74"/>
                  </a:lnTo>
                  <a:lnTo>
                    <a:pt x="259" y="46"/>
                  </a:lnTo>
                  <a:lnTo>
                    <a:pt x="279" y="22"/>
                  </a:lnTo>
                  <a:lnTo>
                    <a:pt x="281" y="12"/>
                  </a:lnTo>
                  <a:lnTo>
                    <a:pt x="351" y="0"/>
                  </a:lnTo>
                  <a:lnTo>
                    <a:pt x="364" y="18"/>
                  </a:lnTo>
                  <a:lnTo>
                    <a:pt x="375" y="18"/>
                  </a:lnTo>
                  <a:lnTo>
                    <a:pt x="397" y="38"/>
                  </a:lnTo>
                  <a:lnTo>
                    <a:pt x="417" y="43"/>
                  </a:lnTo>
                  <a:lnTo>
                    <a:pt x="436" y="5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5" name="Freeform 64">
              <a:extLst>
                <a:ext uri="{FF2B5EF4-FFF2-40B4-BE49-F238E27FC236}">
                  <a16:creationId xmlns:a16="http://schemas.microsoft.com/office/drawing/2014/main" id="{B85F7CD5-D4A1-F207-7558-C5DA08BA09B4}"/>
                </a:ext>
              </a:extLst>
            </p:cNvPr>
            <p:cNvSpPr>
              <a:spLocks/>
            </p:cNvSpPr>
            <p:nvPr userDrawn="1"/>
          </p:nvSpPr>
          <p:spPr bwMode="auto">
            <a:xfrm>
              <a:off x="3883" y="2307"/>
              <a:ext cx="251" cy="200"/>
            </a:xfrm>
            <a:custGeom>
              <a:avLst/>
              <a:gdLst>
                <a:gd name="T0" fmla="*/ 321 w 503"/>
                <a:gd name="T1" fmla="*/ 4 h 399"/>
                <a:gd name="T2" fmla="*/ 336 w 503"/>
                <a:gd name="T3" fmla="*/ 26 h 399"/>
                <a:gd name="T4" fmla="*/ 352 w 503"/>
                <a:gd name="T5" fmla="*/ 55 h 399"/>
                <a:gd name="T6" fmla="*/ 348 w 503"/>
                <a:gd name="T7" fmla="*/ 101 h 399"/>
                <a:gd name="T8" fmla="*/ 373 w 503"/>
                <a:gd name="T9" fmla="*/ 107 h 399"/>
                <a:gd name="T10" fmla="*/ 379 w 503"/>
                <a:gd name="T11" fmla="*/ 125 h 399"/>
                <a:gd name="T12" fmla="*/ 401 w 503"/>
                <a:gd name="T13" fmla="*/ 131 h 399"/>
                <a:gd name="T14" fmla="*/ 417 w 503"/>
                <a:gd name="T15" fmla="*/ 150 h 399"/>
                <a:gd name="T16" fmla="*/ 422 w 503"/>
                <a:gd name="T17" fmla="*/ 168 h 399"/>
                <a:gd name="T18" fmla="*/ 442 w 503"/>
                <a:gd name="T19" fmla="*/ 180 h 399"/>
                <a:gd name="T20" fmla="*/ 462 w 503"/>
                <a:gd name="T21" fmla="*/ 200 h 399"/>
                <a:gd name="T22" fmla="*/ 467 w 503"/>
                <a:gd name="T23" fmla="*/ 225 h 399"/>
                <a:gd name="T24" fmla="*/ 491 w 503"/>
                <a:gd name="T25" fmla="*/ 239 h 399"/>
                <a:gd name="T26" fmla="*/ 503 w 503"/>
                <a:gd name="T27" fmla="*/ 270 h 399"/>
                <a:gd name="T28" fmla="*/ 492 w 503"/>
                <a:gd name="T29" fmla="*/ 266 h 399"/>
                <a:gd name="T30" fmla="*/ 480 w 503"/>
                <a:gd name="T31" fmla="*/ 271 h 399"/>
                <a:gd name="T32" fmla="*/ 429 w 503"/>
                <a:gd name="T33" fmla="*/ 261 h 399"/>
                <a:gd name="T34" fmla="*/ 418 w 503"/>
                <a:gd name="T35" fmla="*/ 272 h 399"/>
                <a:gd name="T36" fmla="*/ 400 w 503"/>
                <a:gd name="T37" fmla="*/ 278 h 399"/>
                <a:gd name="T38" fmla="*/ 383 w 503"/>
                <a:gd name="T39" fmla="*/ 275 h 399"/>
                <a:gd name="T40" fmla="*/ 347 w 503"/>
                <a:gd name="T41" fmla="*/ 290 h 399"/>
                <a:gd name="T42" fmla="*/ 321 w 503"/>
                <a:gd name="T43" fmla="*/ 291 h 399"/>
                <a:gd name="T44" fmla="*/ 307 w 503"/>
                <a:gd name="T45" fmla="*/ 313 h 399"/>
                <a:gd name="T46" fmla="*/ 273 w 503"/>
                <a:gd name="T47" fmla="*/ 308 h 399"/>
                <a:gd name="T48" fmla="*/ 235 w 503"/>
                <a:gd name="T49" fmla="*/ 299 h 399"/>
                <a:gd name="T50" fmla="*/ 222 w 503"/>
                <a:gd name="T51" fmla="*/ 282 h 399"/>
                <a:gd name="T52" fmla="*/ 204 w 503"/>
                <a:gd name="T53" fmla="*/ 270 h 399"/>
                <a:gd name="T54" fmla="*/ 193 w 503"/>
                <a:gd name="T55" fmla="*/ 268 h 399"/>
                <a:gd name="T56" fmla="*/ 175 w 503"/>
                <a:gd name="T57" fmla="*/ 279 h 399"/>
                <a:gd name="T58" fmla="*/ 156 w 503"/>
                <a:gd name="T59" fmla="*/ 308 h 399"/>
                <a:gd name="T60" fmla="*/ 158 w 503"/>
                <a:gd name="T61" fmla="*/ 344 h 399"/>
                <a:gd name="T62" fmla="*/ 140 w 503"/>
                <a:gd name="T63" fmla="*/ 342 h 399"/>
                <a:gd name="T64" fmla="*/ 112 w 503"/>
                <a:gd name="T65" fmla="*/ 334 h 399"/>
                <a:gd name="T66" fmla="*/ 82 w 503"/>
                <a:gd name="T67" fmla="*/ 341 h 399"/>
                <a:gd name="T68" fmla="*/ 74 w 503"/>
                <a:gd name="T69" fmla="*/ 373 h 399"/>
                <a:gd name="T70" fmla="*/ 63 w 503"/>
                <a:gd name="T71" fmla="*/ 399 h 399"/>
                <a:gd name="T72" fmla="*/ 58 w 503"/>
                <a:gd name="T73" fmla="*/ 370 h 399"/>
                <a:gd name="T74" fmla="*/ 46 w 503"/>
                <a:gd name="T75" fmla="*/ 360 h 399"/>
                <a:gd name="T76" fmla="*/ 21 w 503"/>
                <a:gd name="T77" fmla="*/ 328 h 399"/>
                <a:gd name="T78" fmla="*/ 17 w 503"/>
                <a:gd name="T79" fmla="*/ 303 h 399"/>
                <a:gd name="T80" fmla="*/ 4 w 503"/>
                <a:gd name="T81" fmla="*/ 290 h 399"/>
                <a:gd name="T82" fmla="*/ 0 w 503"/>
                <a:gd name="T83" fmla="*/ 234 h 399"/>
                <a:gd name="T84" fmla="*/ 5 w 503"/>
                <a:gd name="T85" fmla="*/ 216 h 399"/>
                <a:gd name="T86" fmla="*/ 25 w 503"/>
                <a:gd name="T87" fmla="*/ 171 h 399"/>
                <a:gd name="T88" fmla="*/ 33 w 503"/>
                <a:gd name="T89" fmla="*/ 159 h 399"/>
                <a:gd name="T90" fmla="*/ 47 w 503"/>
                <a:gd name="T91" fmla="*/ 162 h 399"/>
                <a:gd name="T92" fmla="*/ 68 w 503"/>
                <a:gd name="T93" fmla="*/ 152 h 399"/>
                <a:gd name="T94" fmla="*/ 84 w 503"/>
                <a:gd name="T95" fmla="*/ 158 h 399"/>
                <a:gd name="T96" fmla="*/ 119 w 503"/>
                <a:gd name="T97" fmla="*/ 138 h 399"/>
                <a:gd name="T98" fmla="*/ 150 w 503"/>
                <a:gd name="T99" fmla="*/ 136 h 399"/>
                <a:gd name="T100" fmla="*/ 175 w 503"/>
                <a:gd name="T101" fmla="*/ 107 h 399"/>
                <a:gd name="T102" fmla="*/ 177 w 503"/>
                <a:gd name="T103" fmla="*/ 92 h 399"/>
                <a:gd name="T104" fmla="*/ 223 w 503"/>
                <a:gd name="T105" fmla="*/ 86 h 399"/>
                <a:gd name="T106" fmla="*/ 240 w 503"/>
                <a:gd name="T107" fmla="*/ 73 h 399"/>
                <a:gd name="T108" fmla="*/ 259 w 503"/>
                <a:gd name="T109" fmla="*/ 48 h 399"/>
                <a:gd name="T110" fmla="*/ 277 w 503"/>
                <a:gd name="T111" fmla="*/ 29 h 399"/>
                <a:gd name="T112" fmla="*/ 276 w 503"/>
                <a:gd name="T113" fmla="*/ 20 h 399"/>
                <a:gd name="T114" fmla="*/ 306 w 503"/>
                <a:gd name="T115" fmla="*/ 0 h 399"/>
                <a:gd name="T116" fmla="*/ 321 w 503"/>
                <a:gd name="T117" fmla="*/ 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3" h="399">
                  <a:moveTo>
                    <a:pt x="321" y="4"/>
                  </a:moveTo>
                  <a:lnTo>
                    <a:pt x="336" y="26"/>
                  </a:lnTo>
                  <a:lnTo>
                    <a:pt x="352" y="55"/>
                  </a:lnTo>
                  <a:lnTo>
                    <a:pt x="348" y="101"/>
                  </a:lnTo>
                  <a:lnTo>
                    <a:pt x="373" y="107"/>
                  </a:lnTo>
                  <a:lnTo>
                    <a:pt x="379" y="125"/>
                  </a:lnTo>
                  <a:lnTo>
                    <a:pt x="401" y="131"/>
                  </a:lnTo>
                  <a:lnTo>
                    <a:pt x="417" y="150"/>
                  </a:lnTo>
                  <a:lnTo>
                    <a:pt x="422" y="168"/>
                  </a:lnTo>
                  <a:lnTo>
                    <a:pt x="442" y="180"/>
                  </a:lnTo>
                  <a:lnTo>
                    <a:pt x="462" y="200"/>
                  </a:lnTo>
                  <a:lnTo>
                    <a:pt x="467" y="225"/>
                  </a:lnTo>
                  <a:lnTo>
                    <a:pt x="491" y="239"/>
                  </a:lnTo>
                  <a:lnTo>
                    <a:pt x="503" y="270"/>
                  </a:lnTo>
                  <a:lnTo>
                    <a:pt x="492" y="266"/>
                  </a:lnTo>
                  <a:lnTo>
                    <a:pt x="480" y="271"/>
                  </a:lnTo>
                  <a:lnTo>
                    <a:pt x="429" y="261"/>
                  </a:lnTo>
                  <a:lnTo>
                    <a:pt x="418" y="272"/>
                  </a:lnTo>
                  <a:lnTo>
                    <a:pt x="400" y="278"/>
                  </a:lnTo>
                  <a:lnTo>
                    <a:pt x="383" y="275"/>
                  </a:lnTo>
                  <a:lnTo>
                    <a:pt x="347" y="290"/>
                  </a:lnTo>
                  <a:lnTo>
                    <a:pt x="321" y="291"/>
                  </a:lnTo>
                  <a:lnTo>
                    <a:pt x="307" y="313"/>
                  </a:lnTo>
                  <a:lnTo>
                    <a:pt x="273" y="308"/>
                  </a:lnTo>
                  <a:lnTo>
                    <a:pt x="235" y="299"/>
                  </a:lnTo>
                  <a:lnTo>
                    <a:pt x="222" y="282"/>
                  </a:lnTo>
                  <a:lnTo>
                    <a:pt x="204" y="270"/>
                  </a:lnTo>
                  <a:lnTo>
                    <a:pt x="193" y="268"/>
                  </a:lnTo>
                  <a:lnTo>
                    <a:pt x="175" y="279"/>
                  </a:lnTo>
                  <a:lnTo>
                    <a:pt x="156" y="308"/>
                  </a:lnTo>
                  <a:lnTo>
                    <a:pt x="158" y="344"/>
                  </a:lnTo>
                  <a:lnTo>
                    <a:pt x="140" y="342"/>
                  </a:lnTo>
                  <a:lnTo>
                    <a:pt x="112" y="334"/>
                  </a:lnTo>
                  <a:lnTo>
                    <a:pt x="82" y="341"/>
                  </a:lnTo>
                  <a:lnTo>
                    <a:pt x="74" y="373"/>
                  </a:lnTo>
                  <a:lnTo>
                    <a:pt x="63" y="399"/>
                  </a:lnTo>
                  <a:lnTo>
                    <a:pt x="58" y="370"/>
                  </a:lnTo>
                  <a:lnTo>
                    <a:pt x="46" y="360"/>
                  </a:lnTo>
                  <a:lnTo>
                    <a:pt x="21" y="328"/>
                  </a:lnTo>
                  <a:lnTo>
                    <a:pt x="17" y="303"/>
                  </a:lnTo>
                  <a:lnTo>
                    <a:pt x="4" y="290"/>
                  </a:lnTo>
                  <a:lnTo>
                    <a:pt x="0" y="234"/>
                  </a:lnTo>
                  <a:lnTo>
                    <a:pt x="5" y="216"/>
                  </a:lnTo>
                  <a:lnTo>
                    <a:pt x="25" y="171"/>
                  </a:lnTo>
                  <a:lnTo>
                    <a:pt x="33" y="159"/>
                  </a:lnTo>
                  <a:lnTo>
                    <a:pt x="47" y="162"/>
                  </a:lnTo>
                  <a:lnTo>
                    <a:pt x="68" y="152"/>
                  </a:lnTo>
                  <a:lnTo>
                    <a:pt x="84" y="158"/>
                  </a:lnTo>
                  <a:lnTo>
                    <a:pt x="119" y="138"/>
                  </a:lnTo>
                  <a:lnTo>
                    <a:pt x="150" y="136"/>
                  </a:lnTo>
                  <a:lnTo>
                    <a:pt x="175" y="107"/>
                  </a:lnTo>
                  <a:lnTo>
                    <a:pt x="177" y="92"/>
                  </a:lnTo>
                  <a:lnTo>
                    <a:pt x="223" y="86"/>
                  </a:lnTo>
                  <a:lnTo>
                    <a:pt x="240" y="73"/>
                  </a:lnTo>
                  <a:lnTo>
                    <a:pt x="259" y="48"/>
                  </a:lnTo>
                  <a:lnTo>
                    <a:pt x="277" y="29"/>
                  </a:lnTo>
                  <a:lnTo>
                    <a:pt x="276" y="20"/>
                  </a:lnTo>
                  <a:lnTo>
                    <a:pt x="306" y="0"/>
                  </a:lnTo>
                  <a:lnTo>
                    <a:pt x="321"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6" name="Freeform 65">
              <a:extLst>
                <a:ext uri="{FF2B5EF4-FFF2-40B4-BE49-F238E27FC236}">
                  <a16:creationId xmlns:a16="http://schemas.microsoft.com/office/drawing/2014/main" id="{1E6889FB-0E21-665A-A647-6633ED52C338}"/>
                </a:ext>
              </a:extLst>
            </p:cNvPr>
            <p:cNvSpPr>
              <a:spLocks/>
            </p:cNvSpPr>
            <p:nvPr userDrawn="1"/>
          </p:nvSpPr>
          <p:spPr bwMode="auto">
            <a:xfrm>
              <a:off x="4542" y="1580"/>
              <a:ext cx="276" cy="173"/>
            </a:xfrm>
            <a:custGeom>
              <a:avLst/>
              <a:gdLst>
                <a:gd name="T0" fmla="*/ 522 w 552"/>
                <a:gd name="T1" fmla="*/ 237 h 344"/>
                <a:gd name="T2" fmla="*/ 491 w 552"/>
                <a:gd name="T3" fmla="*/ 257 h 344"/>
                <a:gd name="T4" fmla="*/ 466 w 552"/>
                <a:gd name="T5" fmla="*/ 309 h 344"/>
                <a:gd name="T6" fmla="*/ 441 w 552"/>
                <a:gd name="T7" fmla="*/ 334 h 344"/>
                <a:gd name="T8" fmla="*/ 374 w 552"/>
                <a:gd name="T9" fmla="*/ 326 h 344"/>
                <a:gd name="T10" fmla="*/ 332 w 552"/>
                <a:gd name="T11" fmla="*/ 280 h 344"/>
                <a:gd name="T12" fmla="*/ 297 w 552"/>
                <a:gd name="T13" fmla="*/ 255 h 344"/>
                <a:gd name="T14" fmla="*/ 266 w 552"/>
                <a:gd name="T15" fmla="*/ 232 h 344"/>
                <a:gd name="T16" fmla="*/ 213 w 552"/>
                <a:gd name="T17" fmla="*/ 220 h 344"/>
                <a:gd name="T18" fmla="*/ 175 w 552"/>
                <a:gd name="T19" fmla="*/ 206 h 344"/>
                <a:gd name="T20" fmla="*/ 144 w 552"/>
                <a:gd name="T21" fmla="*/ 212 h 344"/>
                <a:gd name="T22" fmla="*/ 118 w 552"/>
                <a:gd name="T23" fmla="*/ 240 h 344"/>
                <a:gd name="T24" fmla="*/ 81 w 552"/>
                <a:gd name="T25" fmla="*/ 220 h 344"/>
                <a:gd name="T26" fmla="*/ 62 w 552"/>
                <a:gd name="T27" fmla="*/ 162 h 344"/>
                <a:gd name="T28" fmla="*/ 53 w 552"/>
                <a:gd name="T29" fmla="*/ 141 h 344"/>
                <a:gd name="T30" fmla="*/ 33 w 552"/>
                <a:gd name="T31" fmla="*/ 127 h 344"/>
                <a:gd name="T32" fmla="*/ 32 w 552"/>
                <a:gd name="T33" fmla="*/ 88 h 344"/>
                <a:gd name="T34" fmla="*/ 87 w 552"/>
                <a:gd name="T35" fmla="*/ 86 h 344"/>
                <a:gd name="T36" fmla="*/ 60 w 552"/>
                <a:gd name="T37" fmla="*/ 57 h 344"/>
                <a:gd name="T38" fmla="*/ 15 w 552"/>
                <a:gd name="T39" fmla="*/ 37 h 344"/>
                <a:gd name="T40" fmla="*/ 23 w 552"/>
                <a:gd name="T41" fmla="*/ 26 h 344"/>
                <a:gd name="T42" fmla="*/ 86 w 552"/>
                <a:gd name="T43" fmla="*/ 39 h 344"/>
                <a:gd name="T44" fmla="*/ 130 w 552"/>
                <a:gd name="T45" fmla="*/ 66 h 344"/>
                <a:gd name="T46" fmla="*/ 160 w 552"/>
                <a:gd name="T47" fmla="*/ 42 h 344"/>
                <a:gd name="T48" fmla="*/ 188 w 552"/>
                <a:gd name="T49" fmla="*/ 26 h 344"/>
                <a:gd name="T50" fmla="*/ 210 w 552"/>
                <a:gd name="T51" fmla="*/ 0 h 344"/>
                <a:gd name="T52" fmla="*/ 260 w 552"/>
                <a:gd name="T53" fmla="*/ 22 h 344"/>
                <a:gd name="T54" fmla="*/ 278 w 552"/>
                <a:gd name="T55" fmla="*/ 63 h 344"/>
                <a:gd name="T56" fmla="*/ 346 w 552"/>
                <a:gd name="T57" fmla="*/ 76 h 344"/>
                <a:gd name="T58" fmla="*/ 449 w 552"/>
                <a:gd name="T59" fmla="*/ 174 h 344"/>
                <a:gd name="T60" fmla="*/ 518 w 552"/>
                <a:gd name="T61" fmla="*/ 204 h 344"/>
                <a:gd name="T62" fmla="*/ 552 w 552"/>
                <a:gd name="T63" fmla="*/ 2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2" h="344">
                  <a:moveTo>
                    <a:pt x="552" y="247"/>
                  </a:moveTo>
                  <a:lnTo>
                    <a:pt x="522" y="237"/>
                  </a:lnTo>
                  <a:lnTo>
                    <a:pt x="518" y="252"/>
                  </a:lnTo>
                  <a:lnTo>
                    <a:pt x="491" y="257"/>
                  </a:lnTo>
                  <a:lnTo>
                    <a:pt x="487" y="293"/>
                  </a:lnTo>
                  <a:lnTo>
                    <a:pt x="466" y="309"/>
                  </a:lnTo>
                  <a:lnTo>
                    <a:pt x="440" y="317"/>
                  </a:lnTo>
                  <a:lnTo>
                    <a:pt x="441" y="334"/>
                  </a:lnTo>
                  <a:lnTo>
                    <a:pt x="427" y="344"/>
                  </a:lnTo>
                  <a:lnTo>
                    <a:pt x="374" y="326"/>
                  </a:lnTo>
                  <a:lnTo>
                    <a:pt x="359" y="280"/>
                  </a:lnTo>
                  <a:lnTo>
                    <a:pt x="332" y="280"/>
                  </a:lnTo>
                  <a:lnTo>
                    <a:pt x="318" y="265"/>
                  </a:lnTo>
                  <a:lnTo>
                    <a:pt x="297" y="255"/>
                  </a:lnTo>
                  <a:lnTo>
                    <a:pt x="283" y="239"/>
                  </a:lnTo>
                  <a:lnTo>
                    <a:pt x="266" y="232"/>
                  </a:lnTo>
                  <a:lnTo>
                    <a:pt x="252" y="233"/>
                  </a:lnTo>
                  <a:lnTo>
                    <a:pt x="213" y="220"/>
                  </a:lnTo>
                  <a:lnTo>
                    <a:pt x="202" y="207"/>
                  </a:lnTo>
                  <a:lnTo>
                    <a:pt x="175" y="206"/>
                  </a:lnTo>
                  <a:lnTo>
                    <a:pt x="168" y="214"/>
                  </a:lnTo>
                  <a:lnTo>
                    <a:pt x="144" y="212"/>
                  </a:lnTo>
                  <a:lnTo>
                    <a:pt x="127" y="222"/>
                  </a:lnTo>
                  <a:lnTo>
                    <a:pt x="118" y="240"/>
                  </a:lnTo>
                  <a:lnTo>
                    <a:pt x="89" y="247"/>
                  </a:lnTo>
                  <a:lnTo>
                    <a:pt x="81" y="220"/>
                  </a:lnTo>
                  <a:lnTo>
                    <a:pt x="74" y="174"/>
                  </a:lnTo>
                  <a:lnTo>
                    <a:pt x="62" y="162"/>
                  </a:lnTo>
                  <a:lnTo>
                    <a:pt x="43" y="152"/>
                  </a:lnTo>
                  <a:lnTo>
                    <a:pt x="53" y="141"/>
                  </a:lnTo>
                  <a:lnTo>
                    <a:pt x="49" y="128"/>
                  </a:lnTo>
                  <a:lnTo>
                    <a:pt x="33" y="127"/>
                  </a:lnTo>
                  <a:lnTo>
                    <a:pt x="20" y="108"/>
                  </a:lnTo>
                  <a:lnTo>
                    <a:pt x="32" y="88"/>
                  </a:lnTo>
                  <a:lnTo>
                    <a:pt x="60" y="96"/>
                  </a:lnTo>
                  <a:lnTo>
                    <a:pt x="87" y="86"/>
                  </a:lnTo>
                  <a:lnTo>
                    <a:pt x="81" y="72"/>
                  </a:lnTo>
                  <a:lnTo>
                    <a:pt x="60" y="57"/>
                  </a:lnTo>
                  <a:lnTo>
                    <a:pt x="46" y="31"/>
                  </a:lnTo>
                  <a:lnTo>
                    <a:pt x="15" y="37"/>
                  </a:lnTo>
                  <a:lnTo>
                    <a:pt x="0" y="45"/>
                  </a:lnTo>
                  <a:lnTo>
                    <a:pt x="23" y="26"/>
                  </a:lnTo>
                  <a:lnTo>
                    <a:pt x="53" y="20"/>
                  </a:lnTo>
                  <a:lnTo>
                    <a:pt x="86" y="39"/>
                  </a:lnTo>
                  <a:lnTo>
                    <a:pt x="115" y="68"/>
                  </a:lnTo>
                  <a:lnTo>
                    <a:pt x="130" y="66"/>
                  </a:lnTo>
                  <a:lnTo>
                    <a:pt x="168" y="68"/>
                  </a:lnTo>
                  <a:lnTo>
                    <a:pt x="160" y="42"/>
                  </a:lnTo>
                  <a:lnTo>
                    <a:pt x="172" y="29"/>
                  </a:lnTo>
                  <a:lnTo>
                    <a:pt x="188" y="26"/>
                  </a:lnTo>
                  <a:lnTo>
                    <a:pt x="198" y="4"/>
                  </a:lnTo>
                  <a:lnTo>
                    <a:pt x="210" y="0"/>
                  </a:lnTo>
                  <a:lnTo>
                    <a:pt x="246" y="22"/>
                  </a:lnTo>
                  <a:lnTo>
                    <a:pt x="260" y="22"/>
                  </a:lnTo>
                  <a:lnTo>
                    <a:pt x="274" y="39"/>
                  </a:lnTo>
                  <a:lnTo>
                    <a:pt x="278" y="63"/>
                  </a:lnTo>
                  <a:lnTo>
                    <a:pt x="292" y="71"/>
                  </a:lnTo>
                  <a:lnTo>
                    <a:pt x="346" y="76"/>
                  </a:lnTo>
                  <a:lnTo>
                    <a:pt x="386" y="133"/>
                  </a:lnTo>
                  <a:lnTo>
                    <a:pt x="449" y="174"/>
                  </a:lnTo>
                  <a:lnTo>
                    <a:pt x="510" y="206"/>
                  </a:lnTo>
                  <a:lnTo>
                    <a:pt x="518" y="204"/>
                  </a:lnTo>
                  <a:lnTo>
                    <a:pt x="547" y="216"/>
                  </a:lnTo>
                  <a:lnTo>
                    <a:pt x="552" y="24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7" name="Freeform 66">
              <a:extLst>
                <a:ext uri="{FF2B5EF4-FFF2-40B4-BE49-F238E27FC236}">
                  <a16:creationId xmlns:a16="http://schemas.microsoft.com/office/drawing/2014/main" id="{FDBB1151-35EC-EEE7-A386-A32F2E375048}"/>
                </a:ext>
              </a:extLst>
            </p:cNvPr>
            <p:cNvSpPr>
              <a:spLocks noEditPoints="1"/>
            </p:cNvSpPr>
            <p:nvPr userDrawn="1"/>
          </p:nvSpPr>
          <p:spPr bwMode="auto">
            <a:xfrm>
              <a:off x="1797" y="2525"/>
              <a:ext cx="317" cy="147"/>
            </a:xfrm>
            <a:custGeom>
              <a:avLst/>
              <a:gdLst>
                <a:gd name="T0" fmla="*/ 4 w 634"/>
                <a:gd name="T1" fmla="*/ 65 h 293"/>
                <a:gd name="T2" fmla="*/ 23 w 634"/>
                <a:gd name="T3" fmla="*/ 100 h 293"/>
                <a:gd name="T4" fmla="*/ 19 w 634"/>
                <a:gd name="T5" fmla="*/ 108 h 293"/>
                <a:gd name="T6" fmla="*/ 0 w 634"/>
                <a:gd name="T7" fmla="*/ 79 h 293"/>
                <a:gd name="T8" fmla="*/ 4 w 634"/>
                <a:gd name="T9" fmla="*/ 65 h 293"/>
                <a:gd name="T10" fmla="*/ 633 w 634"/>
                <a:gd name="T11" fmla="*/ 71 h 293"/>
                <a:gd name="T12" fmla="*/ 634 w 634"/>
                <a:gd name="T13" fmla="*/ 91 h 293"/>
                <a:gd name="T14" fmla="*/ 622 w 634"/>
                <a:gd name="T15" fmla="*/ 136 h 293"/>
                <a:gd name="T16" fmla="*/ 602 w 634"/>
                <a:gd name="T17" fmla="*/ 163 h 293"/>
                <a:gd name="T18" fmla="*/ 578 w 634"/>
                <a:gd name="T19" fmla="*/ 182 h 293"/>
                <a:gd name="T20" fmla="*/ 532 w 634"/>
                <a:gd name="T21" fmla="*/ 202 h 293"/>
                <a:gd name="T22" fmla="*/ 514 w 634"/>
                <a:gd name="T23" fmla="*/ 222 h 293"/>
                <a:gd name="T24" fmla="*/ 511 w 634"/>
                <a:gd name="T25" fmla="*/ 238 h 293"/>
                <a:gd name="T26" fmla="*/ 487 w 634"/>
                <a:gd name="T27" fmla="*/ 293 h 293"/>
                <a:gd name="T28" fmla="*/ 477 w 634"/>
                <a:gd name="T29" fmla="*/ 291 h 293"/>
                <a:gd name="T30" fmla="*/ 465 w 634"/>
                <a:gd name="T31" fmla="*/ 269 h 293"/>
                <a:gd name="T32" fmla="*/ 445 w 634"/>
                <a:gd name="T33" fmla="*/ 262 h 293"/>
                <a:gd name="T34" fmla="*/ 431 w 634"/>
                <a:gd name="T35" fmla="*/ 267 h 293"/>
                <a:gd name="T36" fmla="*/ 429 w 634"/>
                <a:gd name="T37" fmla="*/ 251 h 293"/>
                <a:gd name="T38" fmla="*/ 442 w 634"/>
                <a:gd name="T39" fmla="*/ 243 h 293"/>
                <a:gd name="T40" fmla="*/ 436 w 634"/>
                <a:gd name="T41" fmla="*/ 221 h 293"/>
                <a:gd name="T42" fmla="*/ 452 w 634"/>
                <a:gd name="T43" fmla="*/ 207 h 293"/>
                <a:gd name="T44" fmla="*/ 460 w 634"/>
                <a:gd name="T45" fmla="*/ 184 h 293"/>
                <a:gd name="T46" fmla="*/ 431 w 634"/>
                <a:gd name="T47" fmla="*/ 185 h 293"/>
                <a:gd name="T48" fmla="*/ 411 w 634"/>
                <a:gd name="T49" fmla="*/ 165 h 293"/>
                <a:gd name="T50" fmla="*/ 417 w 634"/>
                <a:gd name="T51" fmla="*/ 161 h 293"/>
                <a:gd name="T52" fmla="*/ 416 w 634"/>
                <a:gd name="T53" fmla="*/ 130 h 293"/>
                <a:gd name="T54" fmla="*/ 412 w 634"/>
                <a:gd name="T55" fmla="*/ 115 h 293"/>
                <a:gd name="T56" fmla="*/ 425 w 634"/>
                <a:gd name="T57" fmla="*/ 104 h 293"/>
                <a:gd name="T58" fmla="*/ 428 w 634"/>
                <a:gd name="T59" fmla="*/ 83 h 293"/>
                <a:gd name="T60" fmla="*/ 442 w 634"/>
                <a:gd name="T61" fmla="*/ 66 h 293"/>
                <a:gd name="T62" fmla="*/ 446 w 634"/>
                <a:gd name="T63" fmla="*/ 48 h 293"/>
                <a:gd name="T64" fmla="*/ 444 w 634"/>
                <a:gd name="T65" fmla="*/ 31 h 293"/>
                <a:gd name="T66" fmla="*/ 458 w 634"/>
                <a:gd name="T67" fmla="*/ 21 h 293"/>
                <a:gd name="T68" fmla="*/ 491 w 634"/>
                <a:gd name="T69" fmla="*/ 11 h 293"/>
                <a:gd name="T70" fmla="*/ 493 w 634"/>
                <a:gd name="T71" fmla="*/ 0 h 293"/>
                <a:gd name="T72" fmla="*/ 514 w 634"/>
                <a:gd name="T73" fmla="*/ 19 h 293"/>
                <a:gd name="T74" fmla="*/ 547 w 634"/>
                <a:gd name="T75" fmla="*/ 37 h 293"/>
                <a:gd name="T76" fmla="*/ 549 w 634"/>
                <a:gd name="T77" fmla="*/ 46 h 293"/>
                <a:gd name="T78" fmla="*/ 585 w 634"/>
                <a:gd name="T79" fmla="*/ 56 h 293"/>
                <a:gd name="T80" fmla="*/ 593 w 634"/>
                <a:gd name="T81" fmla="*/ 45 h 293"/>
                <a:gd name="T82" fmla="*/ 610 w 634"/>
                <a:gd name="T83" fmla="*/ 60 h 293"/>
                <a:gd name="T84" fmla="*/ 633 w 634"/>
                <a:gd name="T85" fmla="*/ 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4" h="293">
                  <a:moveTo>
                    <a:pt x="4" y="65"/>
                  </a:moveTo>
                  <a:lnTo>
                    <a:pt x="23" y="100"/>
                  </a:lnTo>
                  <a:lnTo>
                    <a:pt x="19" y="108"/>
                  </a:lnTo>
                  <a:lnTo>
                    <a:pt x="0" y="79"/>
                  </a:lnTo>
                  <a:lnTo>
                    <a:pt x="4" y="65"/>
                  </a:lnTo>
                  <a:close/>
                  <a:moveTo>
                    <a:pt x="633" y="71"/>
                  </a:moveTo>
                  <a:lnTo>
                    <a:pt x="634" y="91"/>
                  </a:lnTo>
                  <a:lnTo>
                    <a:pt x="622" y="136"/>
                  </a:lnTo>
                  <a:lnTo>
                    <a:pt x="602" y="163"/>
                  </a:lnTo>
                  <a:lnTo>
                    <a:pt x="578" y="182"/>
                  </a:lnTo>
                  <a:lnTo>
                    <a:pt x="532" y="202"/>
                  </a:lnTo>
                  <a:lnTo>
                    <a:pt x="514" y="222"/>
                  </a:lnTo>
                  <a:lnTo>
                    <a:pt x="511" y="238"/>
                  </a:lnTo>
                  <a:lnTo>
                    <a:pt x="487" y="293"/>
                  </a:lnTo>
                  <a:lnTo>
                    <a:pt x="477" y="291"/>
                  </a:lnTo>
                  <a:lnTo>
                    <a:pt x="465" y="269"/>
                  </a:lnTo>
                  <a:lnTo>
                    <a:pt x="445" y="262"/>
                  </a:lnTo>
                  <a:lnTo>
                    <a:pt x="431" y="267"/>
                  </a:lnTo>
                  <a:lnTo>
                    <a:pt x="429" y="251"/>
                  </a:lnTo>
                  <a:lnTo>
                    <a:pt x="442" y="243"/>
                  </a:lnTo>
                  <a:lnTo>
                    <a:pt x="436" y="221"/>
                  </a:lnTo>
                  <a:lnTo>
                    <a:pt x="452" y="207"/>
                  </a:lnTo>
                  <a:lnTo>
                    <a:pt x="460" y="184"/>
                  </a:lnTo>
                  <a:lnTo>
                    <a:pt x="431" y="185"/>
                  </a:lnTo>
                  <a:lnTo>
                    <a:pt x="411" y="165"/>
                  </a:lnTo>
                  <a:lnTo>
                    <a:pt x="417" y="161"/>
                  </a:lnTo>
                  <a:lnTo>
                    <a:pt x="416" y="130"/>
                  </a:lnTo>
                  <a:lnTo>
                    <a:pt x="412" y="115"/>
                  </a:lnTo>
                  <a:lnTo>
                    <a:pt x="425" y="104"/>
                  </a:lnTo>
                  <a:lnTo>
                    <a:pt x="428" y="83"/>
                  </a:lnTo>
                  <a:lnTo>
                    <a:pt x="442" y="66"/>
                  </a:lnTo>
                  <a:lnTo>
                    <a:pt x="446" y="48"/>
                  </a:lnTo>
                  <a:lnTo>
                    <a:pt x="444" y="31"/>
                  </a:lnTo>
                  <a:lnTo>
                    <a:pt x="458" y="21"/>
                  </a:lnTo>
                  <a:lnTo>
                    <a:pt x="491" y="11"/>
                  </a:lnTo>
                  <a:lnTo>
                    <a:pt x="493" y="0"/>
                  </a:lnTo>
                  <a:lnTo>
                    <a:pt x="514" y="19"/>
                  </a:lnTo>
                  <a:lnTo>
                    <a:pt x="547" y="37"/>
                  </a:lnTo>
                  <a:lnTo>
                    <a:pt x="549" y="46"/>
                  </a:lnTo>
                  <a:lnTo>
                    <a:pt x="585" y="56"/>
                  </a:lnTo>
                  <a:lnTo>
                    <a:pt x="593" y="45"/>
                  </a:lnTo>
                  <a:lnTo>
                    <a:pt x="610" y="60"/>
                  </a:lnTo>
                  <a:lnTo>
                    <a:pt x="633" y="7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8" name="Freeform 67">
              <a:extLst>
                <a:ext uri="{FF2B5EF4-FFF2-40B4-BE49-F238E27FC236}">
                  <a16:creationId xmlns:a16="http://schemas.microsoft.com/office/drawing/2014/main" id="{FABA8296-6CA9-7C1F-C073-59A91633BDB2}"/>
                </a:ext>
              </a:extLst>
            </p:cNvPr>
            <p:cNvSpPr>
              <a:spLocks/>
            </p:cNvSpPr>
            <p:nvPr userDrawn="1"/>
          </p:nvSpPr>
          <p:spPr bwMode="auto">
            <a:xfrm>
              <a:off x="4428" y="2833"/>
              <a:ext cx="151" cy="309"/>
            </a:xfrm>
            <a:custGeom>
              <a:avLst/>
              <a:gdLst>
                <a:gd name="T0" fmla="*/ 272 w 301"/>
                <a:gd name="T1" fmla="*/ 16 h 616"/>
                <a:gd name="T2" fmla="*/ 287 w 301"/>
                <a:gd name="T3" fmla="*/ 45 h 616"/>
                <a:gd name="T4" fmla="*/ 293 w 301"/>
                <a:gd name="T5" fmla="*/ 90 h 616"/>
                <a:gd name="T6" fmla="*/ 293 w 301"/>
                <a:gd name="T7" fmla="*/ 121 h 616"/>
                <a:gd name="T8" fmla="*/ 301 w 301"/>
                <a:gd name="T9" fmla="*/ 150 h 616"/>
                <a:gd name="T10" fmla="*/ 289 w 301"/>
                <a:gd name="T11" fmla="*/ 177 h 616"/>
                <a:gd name="T12" fmla="*/ 279 w 301"/>
                <a:gd name="T13" fmla="*/ 154 h 616"/>
                <a:gd name="T14" fmla="*/ 268 w 301"/>
                <a:gd name="T15" fmla="*/ 159 h 616"/>
                <a:gd name="T16" fmla="*/ 273 w 301"/>
                <a:gd name="T17" fmla="*/ 200 h 616"/>
                <a:gd name="T18" fmla="*/ 255 w 301"/>
                <a:gd name="T19" fmla="*/ 236 h 616"/>
                <a:gd name="T20" fmla="*/ 255 w 301"/>
                <a:gd name="T21" fmla="*/ 265 h 616"/>
                <a:gd name="T22" fmla="*/ 211 w 301"/>
                <a:gd name="T23" fmla="*/ 383 h 616"/>
                <a:gd name="T24" fmla="*/ 198 w 301"/>
                <a:gd name="T25" fmla="*/ 424 h 616"/>
                <a:gd name="T26" fmla="*/ 177 w 301"/>
                <a:gd name="T27" fmla="*/ 475 h 616"/>
                <a:gd name="T28" fmla="*/ 157 w 301"/>
                <a:gd name="T29" fmla="*/ 540 h 616"/>
                <a:gd name="T30" fmla="*/ 139 w 301"/>
                <a:gd name="T31" fmla="*/ 581 h 616"/>
                <a:gd name="T32" fmla="*/ 120 w 301"/>
                <a:gd name="T33" fmla="*/ 598 h 616"/>
                <a:gd name="T34" fmla="*/ 98 w 301"/>
                <a:gd name="T35" fmla="*/ 602 h 616"/>
                <a:gd name="T36" fmla="*/ 73 w 301"/>
                <a:gd name="T37" fmla="*/ 616 h 616"/>
                <a:gd name="T38" fmla="*/ 57 w 301"/>
                <a:gd name="T39" fmla="*/ 616 h 616"/>
                <a:gd name="T40" fmla="*/ 46 w 301"/>
                <a:gd name="T41" fmla="*/ 606 h 616"/>
                <a:gd name="T42" fmla="*/ 29 w 301"/>
                <a:gd name="T43" fmla="*/ 602 h 616"/>
                <a:gd name="T44" fmla="*/ 19 w 301"/>
                <a:gd name="T45" fmla="*/ 591 h 616"/>
                <a:gd name="T46" fmla="*/ 8 w 301"/>
                <a:gd name="T47" fmla="*/ 561 h 616"/>
                <a:gd name="T48" fmla="*/ 12 w 301"/>
                <a:gd name="T49" fmla="*/ 524 h 616"/>
                <a:gd name="T50" fmla="*/ 3 w 301"/>
                <a:gd name="T51" fmla="*/ 494 h 616"/>
                <a:gd name="T52" fmla="*/ 0 w 301"/>
                <a:gd name="T53" fmla="*/ 455 h 616"/>
                <a:gd name="T54" fmla="*/ 12 w 301"/>
                <a:gd name="T55" fmla="*/ 424 h 616"/>
                <a:gd name="T56" fmla="*/ 27 w 301"/>
                <a:gd name="T57" fmla="*/ 412 h 616"/>
                <a:gd name="T58" fmla="*/ 52 w 301"/>
                <a:gd name="T59" fmla="*/ 358 h 616"/>
                <a:gd name="T60" fmla="*/ 54 w 301"/>
                <a:gd name="T61" fmla="*/ 335 h 616"/>
                <a:gd name="T62" fmla="*/ 48 w 301"/>
                <a:gd name="T63" fmla="*/ 319 h 616"/>
                <a:gd name="T64" fmla="*/ 49 w 301"/>
                <a:gd name="T65" fmla="*/ 305 h 616"/>
                <a:gd name="T66" fmla="*/ 42 w 301"/>
                <a:gd name="T67" fmla="*/ 284 h 616"/>
                <a:gd name="T68" fmla="*/ 42 w 301"/>
                <a:gd name="T69" fmla="*/ 243 h 616"/>
                <a:gd name="T70" fmla="*/ 62 w 301"/>
                <a:gd name="T71" fmla="*/ 211 h 616"/>
                <a:gd name="T72" fmla="*/ 65 w 301"/>
                <a:gd name="T73" fmla="*/ 189 h 616"/>
                <a:gd name="T74" fmla="*/ 82 w 301"/>
                <a:gd name="T75" fmla="*/ 187 h 616"/>
                <a:gd name="T76" fmla="*/ 93 w 301"/>
                <a:gd name="T77" fmla="*/ 178 h 616"/>
                <a:gd name="T78" fmla="*/ 110 w 301"/>
                <a:gd name="T79" fmla="*/ 178 h 616"/>
                <a:gd name="T80" fmla="*/ 114 w 301"/>
                <a:gd name="T81" fmla="*/ 170 h 616"/>
                <a:gd name="T82" fmla="*/ 139 w 301"/>
                <a:gd name="T83" fmla="*/ 166 h 616"/>
                <a:gd name="T84" fmla="*/ 145 w 301"/>
                <a:gd name="T85" fmla="*/ 157 h 616"/>
                <a:gd name="T86" fmla="*/ 200 w 301"/>
                <a:gd name="T87" fmla="*/ 112 h 616"/>
                <a:gd name="T88" fmla="*/ 209 w 301"/>
                <a:gd name="T89" fmla="*/ 86 h 616"/>
                <a:gd name="T90" fmla="*/ 242 w 301"/>
                <a:gd name="T91" fmla="*/ 54 h 616"/>
                <a:gd name="T92" fmla="*/ 247 w 301"/>
                <a:gd name="T93" fmla="*/ 17 h 616"/>
                <a:gd name="T94" fmla="*/ 260 w 301"/>
                <a:gd name="T95" fmla="*/ 0 h 616"/>
                <a:gd name="T96" fmla="*/ 272 w 301"/>
                <a:gd name="T97" fmla="*/ 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1" h="616">
                  <a:moveTo>
                    <a:pt x="272" y="16"/>
                  </a:moveTo>
                  <a:lnTo>
                    <a:pt x="287" y="45"/>
                  </a:lnTo>
                  <a:lnTo>
                    <a:pt x="293" y="90"/>
                  </a:lnTo>
                  <a:lnTo>
                    <a:pt x="293" y="121"/>
                  </a:lnTo>
                  <a:lnTo>
                    <a:pt x="301" y="150"/>
                  </a:lnTo>
                  <a:lnTo>
                    <a:pt x="289" y="177"/>
                  </a:lnTo>
                  <a:lnTo>
                    <a:pt x="279" y="154"/>
                  </a:lnTo>
                  <a:lnTo>
                    <a:pt x="268" y="159"/>
                  </a:lnTo>
                  <a:lnTo>
                    <a:pt x="273" y="200"/>
                  </a:lnTo>
                  <a:lnTo>
                    <a:pt x="255" y="236"/>
                  </a:lnTo>
                  <a:lnTo>
                    <a:pt x="255" y="265"/>
                  </a:lnTo>
                  <a:lnTo>
                    <a:pt x="211" y="383"/>
                  </a:lnTo>
                  <a:lnTo>
                    <a:pt x="198" y="424"/>
                  </a:lnTo>
                  <a:lnTo>
                    <a:pt x="177" y="475"/>
                  </a:lnTo>
                  <a:lnTo>
                    <a:pt x="157" y="540"/>
                  </a:lnTo>
                  <a:lnTo>
                    <a:pt x="139" y="581"/>
                  </a:lnTo>
                  <a:lnTo>
                    <a:pt x="120" y="598"/>
                  </a:lnTo>
                  <a:lnTo>
                    <a:pt x="98" y="602"/>
                  </a:lnTo>
                  <a:lnTo>
                    <a:pt x="73" y="616"/>
                  </a:lnTo>
                  <a:lnTo>
                    <a:pt x="57" y="616"/>
                  </a:lnTo>
                  <a:lnTo>
                    <a:pt x="46" y="606"/>
                  </a:lnTo>
                  <a:lnTo>
                    <a:pt x="29" y="602"/>
                  </a:lnTo>
                  <a:lnTo>
                    <a:pt x="19" y="591"/>
                  </a:lnTo>
                  <a:lnTo>
                    <a:pt x="8" y="561"/>
                  </a:lnTo>
                  <a:lnTo>
                    <a:pt x="12" y="524"/>
                  </a:lnTo>
                  <a:lnTo>
                    <a:pt x="3" y="494"/>
                  </a:lnTo>
                  <a:lnTo>
                    <a:pt x="0" y="455"/>
                  </a:lnTo>
                  <a:lnTo>
                    <a:pt x="12" y="424"/>
                  </a:lnTo>
                  <a:lnTo>
                    <a:pt x="27" y="412"/>
                  </a:lnTo>
                  <a:lnTo>
                    <a:pt x="52" y="358"/>
                  </a:lnTo>
                  <a:lnTo>
                    <a:pt x="54" y="335"/>
                  </a:lnTo>
                  <a:lnTo>
                    <a:pt x="48" y="319"/>
                  </a:lnTo>
                  <a:lnTo>
                    <a:pt x="49" y="305"/>
                  </a:lnTo>
                  <a:lnTo>
                    <a:pt x="42" y="284"/>
                  </a:lnTo>
                  <a:lnTo>
                    <a:pt x="42" y="243"/>
                  </a:lnTo>
                  <a:lnTo>
                    <a:pt x="62" y="211"/>
                  </a:lnTo>
                  <a:lnTo>
                    <a:pt x="65" y="189"/>
                  </a:lnTo>
                  <a:lnTo>
                    <a:pt x="82" y="187"/>
                  </a:lnTo>
                  <a:lnTo>
                    <a:pt x="93" y="178"/>
                  </a:lnTo>
                  <a:lnTo>
                    <a:pt x="110" y="178"/>
                  </a:lnTo>
                  <a:lnTo>
                    <a:pt x="114" y="170"/>
                  </a:lnTo>
                  <a:lnTo>
                    <a:pt x="139" y="166"/>
                  </a:lnTo>
                  <a:lnTo>
                    <a:pt x="145" y="157"/>
                  </a:lnTo>
                  <a:lnTo>
                    <a:pt x="200" y="112"/>
                  </a:lnTo>
                  <a:lnTo>
                    <a:pt x="209" y="86"/>
                  </a:lnTo>
                  <a:lnTo>
                    <a:pt x="242" y="54"/>
                  </a:lnTo>
                  <a:lnTo>
                    <a:pt x="247" y="17"/>
                  </a:lnTo>
                  <a:lnTo>
                    <a:pt x="260" y="0"/>
                  </a:lnTo>
                  <a:lnTo>
                    <a:pt x="272"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59" name="Freeform 68">
              <a:extLst>
                <a:ext uri="{FF2B5EF4-FFF2-40B4-BE49-F238E27FC236}">
                  <a16:creationId xmlns:a16="http://schemas.microsoft.com/office/drawing/2014/main" id="{9E20D350-48B5-98D2-285C-C37A7C4B89AA}"/>
                </a:ext>
              </a:extLst>
            </p:cNvPr>
            <p:cNvSpPr>
              <a:spLocks/>
            </p:cNvSpPr>
            <p:nvPr userDrawn="1"/>
          </p:nvSpPr>
          <p:spPr bwMode="auto">
            <a:xfrm>
              <a:off x="4070" y="2279"/>
              <a:ext cx="219" cy="199"/>
            </a:xfrm>
            <a:custGeom>
              <a:avLst/>
              <a:gdLst>
                <a:gd name="T0" fmla="*/ 390 w 439"/>
                <a:gd name="T1" fmla="*/ 166 h 397"/>
                <a:gd name="T2" fmla="*/ 357 w 439"/>
                <a:gd name="T3" fmla="*/ 174 h 397"/>
                <a:gd name="T4" fmla="*/ 357 w 439"/>
                <a:gd name="T5" fmla="*/ 203 h 397"/>
                <a:gd name="T6" fmla="*/ 391 w 439"/>
                <a:gd name="T7" fmla="*/ 227 h 397"/>
                <a:gd name="T8" fmla="*/ 432 w 439"/>
                <a:gd name="T9" fmla="*/ 298 h 397"/>
                <a:gd name="T10" fmla="*/ 390 w 439"/>
                <a:gd name="T11" fmla="*/ 364 h 397"/>
                <a:gd name="T12" fmla="*/ 345 w 439"/>
                <a:gd name="T13" fmla="*/ 384 h 397"/>
                <a:gd name="T14" fmla="*/ 316 w 439"/>
                <a:gd name="T15" fmla="*/ 396 h 397"/>
                <a:gd name="T16" fmla="*/ 291 w 439"/>
                <a:gd name="T17" fmla="*/ 389 h 397"/>
                <a:gd name="T18" fmla="*/ 266 w 439"/>
                <a:gd name="T19" fmla="*/ 397 h 397"/>
                <a:gd name="T20" fmla="*/ 241 w 439"/>
                <a:gd name="T21" fmla="*/ 375 h 397"/>
                <a:gd name="T22" fmla="*/ 200 w 439"/>
                <a:gd name="T23" fmla="*/ 356 h 397"/>
                <a:gd name="T24" fmla="*/ 161 w 439"/>
                <a:gd name="T25" fmla="*/ 359 h 397"/>
                <a:gd name="T26" fmla="*/ 130 w 439"/>
                <a:gd name="T27" fmla="*/ 325 h 397"/>
                <a:gd name="T28" fmla="*/ 94 w 439"/>
                <a:gd name="T29" fmla="*/ 280 h 397"/>
                <a:gd name="T30" fmla="*/ 69 w 439"/>
                <a:gd name="T31" fmla="*/ 235 h 397"/>
                <a:gd name="T32" fmla="*/ 44 w 439"/>
                <a:gd name="T33" fmla="*/ 205 h 397"/>
                <a:gd name="T34" fmla="*/ 6 w 439"/>
                <a:gd name="T35" fmla="*/ 180 h 397"/>
                <a:gd name="T36" fmla="*/ 15 w 439"/>
                <a:gd name="T37" fmla="*/ 152 h 397"/>
                <a:gd name="T38" fmla="*/ 35 w 439"/>
                <a:gd name="T39" fmla="*/ 88 h 397"/>
                <a:gd name="T40" fmla="*/ 66 w 439"/>
                <a:gd name="T41" fmla="*/ 92 h 397"/>
                <a:gd name="T42" fmla="*/ 114 w 439"/>
                <a:gd name="T43" fmla="*/ 119 h 397"/>
                <a:gd name="T44" fmla="*/ 152 w 439"/>
                <a:gd name="T45" fmla="*/ 132 h 397"/>
                <a:gd name="T46" fmla="*/ 189 w 439"/>
                <a:gd name="T47" fmla="*/ 119 h 397"/>
                <a:gd name="T48" fmla="*/ 213 w 439"/>
                <a:gd name="T49" fmla="*/ 98 h 397"/>
                <a:gd name="T50" fmla="*/ 258 w 439"/>
                <a:gd name="T51" fmla="*/ 114 h 397"/>
                <a:gd name="T52" fmla="*/ 293 w 439"/>
                <a:gd name="T53" fmla="*/ 91 h 397"/>
                <a:gd name="T54" fmla="*/ 321 w 439"/>
                <a:gd name="T55" fmla="*/ 53 h 397"/>
                <a:gd name="T56" fmla="*/ 307 w 439"/>
                <a:gd name="T57" fmla="*/ 9 h 397"/>
                <a:gd name="T58" fmla="*/ 350 w 439"/>
                <a:gd name="T59" fmla="*/ 0 h 397"/>
                <a:gd name="T60" fmla="*/ 352 w 439"/>
                <a:gd name="T61" fmla="*/ 62 h 397"/>
                <a:gd name="T62" fmla="*/ 389 w 439"/>
                <a:gd name="T63" fmla="*/ 12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9" h="397">
                  <a:moveTo>
                    <a:pt x="389" y="125"/>
                  </a:moveTo>
                  <a:lnTo>
                    <a:pt x="390" y="166"/>
                  </a:lnTo>
                  <a:lnTo>
                    <a:pt x="385" y="172"/>
                  </a:lnTo>
                  <a:lnTo>
                    <a:pt x="357" y="174"/>
                  </a:lnTo>
                  <a:lnTo>
                    <a:pt x="349" y="194"/>
                  </a:lnTo>
                  <a:lnTo>
                    <a:pt x="357" y="203"/>
                  </a:lnTo>
                  <a:lnTo>
                    <a:pt x="374" y="207"/>
                  </a:lnTo>
                  <a:lnTo>
                    <a:pt x="391" y="227"/>
                  </a:lnTo>
                  <a:lnTo>
                    <a:pt x="416" y="253"/>
                  </a:lnTo>
                  <a:lnTo>
                    <a:pt x="432" y="298"/>
                  </a:lnTo>
                  <a:lnTo>
                    <a:pt x="439" y="306"/>
                  </a:lnTo>
                  <a:lnTo>
                    <a:pt x="390" y="364"/>
                  </a:lnTo>
                  <a:lnTo>
                    <a:pt x="370" y="386"/>
                  </a:lnTo>
                  <a:lnTo>
                    <a:pt x="345" y="384"/>
                  </a:lnTo>
                  <a:lnTo>
                    <a:pt x="325" y="388"/>
                  </a:lnTo>
                  <a:lnTo>
                    <a:pt x="316" y="396"/>
                  </a:lnTo>
                  <a:lnTo>
                    <a:pt x="304" y="384"/>
                  </a:lnTo>
                  <a:lnTo>
                    <a:pt x="291" y="389"/>
                  </a:lnTo>
                  <a:lnTo>
                    <a:pt x="279" y="384"/>
                  </a:lnTo>
                  <a:lnTo>
                    <a:pt x="266" y="397"/>
                  </a:lnTo>
                  <a:lnTo>
                    <a:pt x="253" y="383"/>
                  </a:lnTo>
                  <a:lnTo>
                    <a:pt x="241" y="375"/>
                  </a:lnTo>
                  <a:lnTo>
                    <a:pt x="220" y="349"/>
                  </a:lnTo>
                  <a:lnTo>
                    <a:pt x="200" y="356"/>
                  </a:lnTo>
                  <a:lnTo>
                    <a:pt x="183" y="351"/>
                  </a:lnTo>
                  <a:lnTo>
                    <a:pt x="161" y="359"/>
                  </a:lnTo>
                  <a:lnTo>
                    <a:pt x="146" y="346"/>
                  </a:lnTo>
                  <a:lnTo>
                    <a:pt x="130" y="325"/>
                  </a:lnTo>
                  <a:lnTo>
                    <a:pt x="118" y="294"/>
                  </a:lnTo>
                  <a:lnTo>
                    <a:pt x="94" y="280"/>
                  </a:lnTo>
                  <a:lnTo>
                    <a:pt x="89" y="255"/>
                  </a:lnTo>
                  <a:lnTo>
                    <a:pt x="69" y="235"/>
                  </a:lnTo>
                  <a:lnTo>
                    <a:pt x="49" y="223"/>
                  </a:lnTo>
                  <a:lnTo>
                    <a:pt x="44" y="205"/>
                  </a:lnTo>
                  <a:lnTo>
                    <a:pt x="28" y="186"/>
                  </a:lnTo>
                  <a:lnTo>
                    <a:pt x="6" y="180"/>
                  </a:lnTo>
                  <a:lnTo>
                    <a:pt x="0" y="162"/>
                  </a:lnTo>
                  <a:lnTo>
                    <a:pt x="15" y="152"/>
                  </a:lnTo>
                  <a:lnTo>
                    <a:pt x="24" y="111"/>
                  </a:lnTo>
                  <a:lnTo>
                    <a:pt x="35" y="88"/>
                  </a:lnTo>
                  <a:lnTo>
                    <a:pt x="64" y="82"/>
                  </a:lnTo>
                  <a:lnTo>
                    <a:pt x="66" y="92"/>
                  </a:lnTo>
                  <a:lnTo>
                    <a:pt x="94" y="123"/>
                  </a:lnTo>
                  <a:lnTo>
                    <a:pt x="114" y="119"/>
                  </a:lnTo>
                  <a:lnTo>
                    <a:pt x="146" y="120"/>
                  </a:lnTo>
                  <a:lnTo>
                    <a:pt x="152" y="132"/>
                  </a:lnTo>
                  <a:lnTo>
                    <a:pt x="184" y="132"/>
                  </a:lnTo>
                  <a:lnTo>
                    <a:pt x="189" y="119"/>
                  </a:lnTo>
                  <a:lnTo>
                    <a:pt x="208" y="112"/>
                  </a:lnTo>
                  <a:lnTo>
                    <a:pt x="213" y="98"/>
                  </a:lnTo>
                  <a:lnTo>
                    <a:pt x="227" y="88"/>
                  </a:lnTo>
                  <a:lnTo>
                    <a:pt x="258" y="114"/>
                  </a:lnTo>
                  <a:lnTo>
                    <a:pt x="276" y="111"/>
                  </a:lnTo>
                  <a:lnTo>
                    <a:pt x="293" y="91"/>
                  </a:lnTo>
                  <a:lnTo>
                    <a:pt x="303" y="71"/>
                  </a:lnTo>
                  <a:lnTo>
                    <a:pt x="321" y="53"/>
                  </a:lnTo>
                  <a:lnTo>
                    <a:pt x="317" y="22"/>
                  </a:lnTo>
                  <a:lnTo>
                    <a:pt x="307" y="9"/>
                  </a:lnTo>
                  <a:lnTo>
                    <a:pt x="333" y="9"/>
                  </a:lnTo>
                  <a:lnTo>
                    <a:pt x="350" y="0"/>
                  </a:lnTo>
                  <a:lnTo>
                    <a:pt x="346" y="29"/>
                  </a:lnTo>
                  <a:lnTo>
                    <a:pt x="352" y="62"/>
                  </a:lnTo>
                  <a:lnTo>
                    <a:pt x="381" y="92"/>
                  </a:lnTo>
                  <a:lnTo>
                    <a:pt x="389" y="1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0" name="Freeform 69">
              <a:extLst>
                <a:ext uri="{FF2B5EF4-FFF2-40B4-BE49-F238E27FC236}">
                  <a16:creationId xmlns:a16="http://schemas.microsoft.com/office/drawing/2014/main" id="{299AD9CC-EE84-ED83-DEFA-568C3C75929D}"/>
                </a:ext>
              </a:extLst>
            </p:cNvPr>
            <p:cNvSpPr>
              <a:spLocks/>
            </p:cNvSpPr>
            <p:nvPr userDrawn="1"/>
          </p:nvSpPr>
          <p:spPr bwMode="auto">
            <a:xfrm>
              <a:off x="3764" y="2260"/>
              <a:ext cx="151" cy="260"/>
            </a:xfrm>
            <a:custGeom>
              <a:avLst/>
              <a:gdLst>
                <a:gd name="T0" fmla="*/ 271 w 301"/>
                <a:gd name="T1" fmla="*/ 254 h 521"/>
                <a:gd name="T2" fmla="*/ 263 w 301"/>
                <a:gd name="T3" fmla="*/ 266 h 521"/>
                <a:gd name="T4" fmla="*/ 243 w 301"/>
                <a:gd name="T5" fmla="*/ 311 h 521"/>
                <a:gd name="T6" fmla="*/ 238 w 301"/>
                <a:gd name="T7" fmla="*/ 329 h 521"/>
                <a:gd name="T8" fmla="*/ 242 w 301"/>
                <a:gd name="T9" fmla="*/ 385 h 521"/>
                <a:gd name="T10" fmla="*/ 255 w 301"/>
                <a:gd name="T11" fmla="*/ 398 h 521"/>
                <a:gd name="T12" fmla="*/ 259 w 301"/>
                <a:gd name="T13" fmla="*/ 423 h 521"/>
                <a:gd name="T14" fmla="*/ 284 w 301"/>
                <a:gd name="T15" fmla="*/ 455 h 521"/>
                <a:gd name="T16" fmla="*/ 296 w 301"/>
                <a:gd name="T17" fmla="*/ 465 h 521"/>
                <a:gd name="T18" fmla="*/ 301 w 301"/>
                <a:gd name="T19" fmla="*/ 494 h 521"/>
                <a:gd name="T20" fmla="*/ 296 w 301"/>
                <a:gd name="T21" fmla="*/ 521 h 521"/>
                <a:gd name="T22" fmla="*/ 283 w 301"/>
                <a:gd name="T23" fmla="*/ 510 h 521"/>
                <a:gd name="T24" fmla="*/ 250 w 301"/>
                <a:gd name="T25" fmla="*/ 505 h 521"/>
                <a:gd name="T26" fmla="*/ 234 w 301"/>
                <a:gd name="T27" fmla="*/ 499 h 521"/>
                <a:gd name="T28" fmla="*/ 186 w 301"/>
                <a:gd name="T29" fmla="*/ 498 h 521"/>
                <a:gd name="T30" fmla="*/ 184 w 301"/>
                <a:gd name="T31" fmla="*/ 494 h 521"/>
                <a:gd name="T32" fmla="*/ 110 w 301"/>
                <a:gd name="T33" fmla="*/ 493 h 521"/>
                <a:gd name="T34" fmla="*/ 110 w 301"/>
                <a:gd name="T35" fmla="*/ 498 h 521"/>
                <a:gd name="T36" fmla="*/ 57 w 301"/>
                <a:gd name="T37" fmla="*/ 498 h 521"/>
                <a:gd name="T38" fmla="*/ 49 w 301"/>
                <a:gd name="T39" fmla="*/ 492 h 521"/>
                <a:gd name="T40" fmla="*/ 52 w 301"/>
                <a:gd name="T41" fmla="*/ 447 h 521"/>
                <a:gd name="T42" fmla="*/ 35 w 301"/>
                <a:gd name="T43" fmla="*/ 419 h 521"/>
                <a:gd name="T44" fmla="*/ 17 w 301"/>
                <a:gd name="T45" fmla="*/ 411 h 521"/>
                <a:gd name="T46" fmla="*/ 13 w 301"/>
                <a:gd name="T47" fmla="*/ 395 h 521"/>
                <a:gd name="T48" fmla="*/ 0 w 301"/>
                <a:gd name="T49" fmla="*/ 381 h 521"/>
                <a:gd name="T50" fmla="*/ 9 w 301"/>
                <a:gd name="T51" fmla="*/ 361 h 521"/>
                <a:gd name="T52" fmla="*/ 20 w 301"/>
                <a:gd name="T53" fmla="*/ 324 h 521"/>
                <a:gd name="T54" fmla="*/ 62 w 301"/>
                <a:gd name="T55" fmla="*/ 278 h 521"/>
                <a:gd name="T56" fmla="*/ 81 w 301"/>
                <a:gd name="T57" fmla="*/ 275 h 521"/>
                <a:gd name="T58" fmla="*/ 97 w 301"/>
                <a:gd name="T59" fmla="*/ 292 h 521"/>
                <a:gd name="T60" fmla="*/ 102 w 301"/>
                <a:gd name="T61" fmla="*/ 304 h 521"/>
                <a:gd name="T62" fmla="*/ 118 w 301"/>
                <a:gd name="T63" fmla="*/ 292 h 521"/>
                <a:gd name="T64" fmla="*/ 126 w 301"/>
                <a:gd name="T65" fmla="*/ 266 h 521"/>
                <a:gd name="T66" fmla="*/ 135 w 301"/>
                <a:gd name="T67" fmla="*/ 251 h 521"/>
                <a:gd name="T68" fmla="*/ 151 w 301"/>
                <a:gd name="T69" fmla="*/ 205 h 521"/>
                <a:gd name="T70" fmla="*/ 167 w 301"/>
                <a:gd name="T71" fmla="*/ 192 h 521"/>
                <a:gd name="T72" fmla="*/ 170 w 301"/>
                <a:gd name="T73" fmla="*/ 167 h 521"/>
                <a:gd name="T74" fmla="*/ 180 w 301"/>
                <a:gd name="T75" fmla="*/ 163 h 521"/>
                <a:gd name="T76" fmla="*/ 184 w 301"/>
                <a:gd name="T77" fmla="*/ 139 h 521"/>
                <a:gd name="T78" fmla="*/ 194 w 301"/>
                <a:gd name="T79" fmla="*/ 114 h 521"/>
                <a:gd name="T80" fmla="*/ 207 w 301"/>
                <a:gd name="T81" fmla="*/ 89 h 521"/>
                <a:gd name="T82" fmla="*/ 234 w 301"/>
                <a:gd name="T83" fmla="*/ 73 h 521"/>
                <a:gd name="T84" fmla="*/ 235 w 301"/>
                <a:gd name="T85" fmla="*/ 45 h 521"/>
                <a:gd name="T86" fmla="*/ 218 w 301"/>
                <a:gd name="T87" fmla="*/ 32 h 521"/>
                <a:gd name="T88" fmla="*/ 213 w 301"/>
                <a:gd name="T89" fmla="*/ 0 h 521"/>
                <a:gd name="T90" fmla="*/ 231 w 301"/>
                <a:gd name="T91" fmla="*/ 6 h 521"/>
                <a:gd name="T92" fmla="*/ 240 w 301"/>
                <a:gd name="T93" fmla="*/ 20 h 521"/>
                <a:gd name="T94" fmla="*/ 254 w 301"/>
                <a:gd name="T95" fmla="*/ 57 h 521"/>
                <a:gd name="T96" fmla="*/ 252 w 301"/>
                <a:gd name="T97" fmla="*/ 90 h 521"/>
                <a:gd name="T98" fmla="*/ 256 w 301"/>
                <a:gd name="T99" fmla="*/ 111 h 521"/>
                <a:gd name="T100" fmla="*/ 272 w 301"/>
                <a:gd name="T101" fmla="*/ 143 h 521"/>
                <a:gd name="T102" fmla="*/ 222 w 301"/>
                <a:gd name="T103" fmla="*/ 142 h 521"/>
                <a:gd name="T104" fmla="*/ 211 w 301"/>
                <a:gd name="T105" fmla="*/ 155 h 521"/>
                <a:gd name="T106" fmla="*/ 226 w 301"/>
                <a:gd name="T107" fmla="*/ 177 h 521"/>
                <a:gd name="T108" fmla="*/ 256 w 301"/>
                <a:gd name="T109" fmla="*/ 208 h 521"/>
                <a:gd name="T110" fmla="*/ 269 w 301"/>
                <a:gd name="T111" fmla="*/ 239 h 521"/>
                <a:gd name="T112" fmla="*/ 271 w 301"/>
                <a:gd name="T113" fmla="*/ 25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1" h="521">
                  <a:moveTo>
                    <a:pt x="271" y="254"/>
                  </a:moveTo>
                  <a:lnTo>
                    <a:pt x="263" y="266"/>
                  </a:lnTo>
                  <a:lnTo>
                    <a:pt x="243" y="311"/>
                  </a:lnTo>
                  <a:lnTo>
                    <a:pt x="238" y="329"/>
                  </a:lnTo>
                  <a:lnTo>
                    <a:pt x="242" y="385"/>
                  </a:lnTo>
                  <a:lnTo>
                    <a:pt x="255" y="398"/>
                  </a:lnTo>
                  <a:lnTo>
                    <a:pt x="259" y="423"/>
                  </a:lnTo>
                  <a:lnTo>
                    <a:pt x="284" y="455"/>
                  </a:lnTo>
                  <a:lnTo>
                    <a:pt x="296" y="465"/>
                  </a:lnTo>
                  <a:lnTo>
                    <a:pt x="301" y="494"/>
                  </a:lnTo>
                  <a:lnTo>
                    <a:pt x="296" y="521"/>
                  </a:lnTo>
                  <a:lnTo>
                    <a:pt x="283" y="510"/>
                  </a:lnTo>
                  <a:lnTo>
                    <a:pt x="250" y="505"/>
                  </a:lnTo>
                  <a:lnTo>
                    <a:pt x="234" y="499"/>
                  </a:lnTo>
                  <a:lnTo>
                    <a:pt x="186" y="498"/>
                  </a:lnTo>
                  <a:lnTo>
                    <a:pt x="184" y="494"/>
                  </a:lnTo>
                  <a:lnTo>
                    <a:pt x="110" y="493"/>
                  </a:lnTo>
                  <a:lnTo>
                    <a:pt x="110" y="498"/>
                  </a:lnTo>
                  <a:lnTo>
                    <a:pt x="57" y="498"/>
                  </a:lnTo>
                  <a:lnTo>
                    <a:pt x="49" y="492"/>
                  </a:lnTo>
                  <a:lnTo>
                    <a:pt x="52" y="447"/>
                  </a:lnTo>
                  <a:lnTo>
                    <a:pt x="35" y="419"/>
                  </a:lnTo>
                  <a:lnTo>
                    <a:pt x="17" y="411"/>
                  </a:lnTo>
                  <a:lnTo>
                    <a:pt x="13" y="395"/>
                  </a:lnTo>
                  <a:lnTo>
                    <a:pt x="0" y="381"/>
                  </a:lnTo>
                  <a:lnTo>
                    <a:pt x="9" y="361"/>
                  </a:lnTo>
                  <a:lnTo>
                    <a:pt x="20" y="324"/>
                  </a:lnTo>
                  <a:lnTo>
                    <a:pt x="62" y="278"/>
                  </a:lnTo>
                  <a:lnTo>
                    <a:pt x="81" y="275"/>
                  </a:lnTo>
                  <a:lnTo>
                    <a:pt x="97" y="292"/>
                  </a:lnTo>
                  <a:lnTo>
                    <a:pt x="102" y="304"/>
                  </a:lnTo>
                  <a:lnTo>
                    <a:pt x="118" y="292"/>
                  </a:lnTo>
                  <a:lnTo>
                    <a:pt x="126" y="266"/>
                  </a:lnTo>
                  <a:lnTo>
                    <a:pt x="135" y="251"/>
                  </a:lnTo>
                  <a:lnTo>
                    <a:pt x="151" y="205"/>
                  </a:lnTo>
                  <a:lnTo>
                    <a:pt x="167" y="192"/>
                  </a:lnTo>
                  <a:lnTo>
                    <a:pt x="170" y="167"/>
                  </a:lnTo>
                  <a:lnTo>
                    <a:pt x="180" y="163"/>
                  </a:lnTo>
                  <a:lnTo>
                    <a:pt x="184" y="139"/>
                  </a:lnTo>
                  <a:lnTo>
                    <a:pt x="194" y="114"/>
                  </a:lnTo>
                  <a:lnTo>
                    <a:pt x="207" y="89"/>
                  </a:lnTo>
                  <a:lnTo>
                    <a:pt x="234" y="73"/>
                  </a:lnTo>
                  <a:lnTo>
                    <a:pt x="235" y="45"/>
                  </a:lnTo>
                  <a:lnTo>
                    <a:pt x="218" y="32"/>
                  </a:lnTo>
                  <a:lnTo>
                    <a:pt x="213" y="0"/>
                  </a:lnTo>
                  <a:lnTo>
                    <a:pt x="231" y="6"/>
                  </a:lnTo>
                  <a:lnTo>
                    <a:pt x="240" y="20"/>
                  </a:lnTo>
                  <a:lnTo>
                    <a:pt x="254" y="57"/>
                  </a:lnTo>
                  <a:lnTo>
                    <a:pt x="252" y="90"/>
                  </a:lnTo>
                  <a:lnTo>
                    <a:pt x="256" y="111"/>
                  </a:lnTo>
                  <a:lnTo>
                    <a:pt x="272" y="143"/>
                  </a:lnTo>
                  <a:lnTo>
                    <a:pt x="222" y="142"/>
                  </a:lnTo>
                  <a:lnTo>
                    <a:pt x="211" y="155"/>
                  </a:lnTo>
                  <a:lnTo>
                    <a:pt x="226" y="177"/>
                  </a:lnTo>
                  <a:lnTo>
                    <a:pt x="256" y="208"/>
                  </a:lnTo>
                  <a:lnTo>
                    <a:pt x="269" y="239"/>
                  </a:lnTo>
                  <a:lnTo>
                    <a:pt x="271" y="25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1" name="Freeform 70">
              <a:extLst>
                <a:ext uri="{FF2B5EF4-FFF2-40B4-BE49-F238E27FC236}">
                  <a16:creationId xmlns:a16="http://schemas.microsoft.com/office/drawing/2014/main" id="{09C89D5E-4AB3-7DE9-16D8-7D88081AFFBB}"/>
                </a:ext>
              </a:extLst>
            </p:cNvPr>
            <p:cNvSpPr>
              <a:spLocks/>
            </p:cNvSpPr>
            <p:nvPr userDrawn="1"/>
          </p:nvSpPr>
          <p:spPr bwMode="auto">
            <a:xfrm>
              <a:off x="3978" y="2964"/>
              <a:ext cx="183" cy="207"/>
            </a:xfrm>
            <a:custGeom>
              <a:avLst/>
              <a:gdLst>
                <a:gd name="T0" fmla="*/ 215 w 366"/>
                <a:gd name="T1" fmla="*/ 0 h 415"/>
                <a:gd name="T2" fmla="*/ 214 w 366"/>
                <a:gd name="T3" fmla="*/ 5 h 415"/>
                <a:gd name="T4" fmla="*/ 234 w 366"/>
                <a:gd name="T5" fmla="*/ 38 h 415"/>
                <a:gd name="T6" fmla="*/ 248 w 366"/>
                <a:gd name="T7" fmla="*/ 79 h 415"/>
                <a:gd name="T8" fmla="*/ 267 w 366"/>
                <a:gd name="T9" fmla="*/ 95 h 415"/>
                <a:gd name="T10" fmla="*/ 286 w 366"/>
                <a:gd name="T11" fmla="*/ 107 h 415"/>
                <a:gd name="T12" fmla="*/ 289 w 366"/>
                <a:gd name="T13" fmla="*/ 123 h 415"/>
                <a:gd name="T14" fmla="*/ 305 w 366"/>
                <a:gd name="T15" fmla="*/ 126 h 415"/>
                <a:gd name="T16" fmla="*/ 302 w 366"/>
                <a:gd name="T17" fmla="*/ 149 h 415"/>
                <a:gd name="T18" fmla="*/ 315 w 366"/>
                <a:gd name="T19" fmla="*/ 173 h 415"/>
                <a:gd name="T20" fmla="*/ 354 w 366"/>
                <a:gd name="T21" fmla="*/ 184 h 415"/>
                <a:gd name="T22" fmla="*/ 366 w 366"/>
                <a:gd name="T23" fmla="*/ 201 h 415"/>
                <a:gd name="T24" fmla="*/ 344 w 366"/>
                <a:gd name="T25" fmla="*/ 214 h 415"/>
                <a:gd name="T26" fmla="*/ 319 w 366"/>
                <a:gd name="T27" fmla="*/ 225 h 415"/>
                <a:gd name="T28" fmla="*/ 306 w 366"/>
                <a:gd name="T29" fmla="*/ 242 h 415"/>
                <a:gd name="T30" fmla="*/ 277 w 366"/>
                <a:gd name="T31" fmla="*/ 262 h 415"/>
                <a:gd name="T32" fmla="*/ 263 w 366"/>
                <a:gd name="T33" fmla="*/ 295 h 415"/>
                <a:gd name="T34" fmla="*/ 245 w 366"/>
                <a:gd name="T35" fmla="*/ 312 h 415"/>
                <a:gd name="T36" fmla="*/ 227 w 366"/>
                <a:gd name="T37" fmla="*/ 318 h 415"/>
                <a:gd name="T38" fmla="*/ 211 w 366"/>
                <a:gd name="T39" fmla="*/ 358 h 415"/>
                <a:gd name="T40" fmla="*/ 179 w 366"/>
                <a:gd name="T41" fmla="*/ 367 h 415"/>
                <a:gd name="T42" fmla="*/ 148 w 366"/>
                <a:gd name="T43" fmla="*/ 358 h 415"/>
                <a:gd name="T44" fmla="*/ 124 w 366"/>
                <a:gd name="T45" fmla="*/ 342 h 415"/>
                <a:gd name="T46" fmla="*/ 109 w 366"/>
                <a:gd name="T47" fmla="*/ 351 h 415"/>
                <a:gd name="T48" fmla="*/ 99 w 366"/>
                <a:gd name="T49" fmla="*/ 379 h 415"/>
                <a:gd name="T50" fmla="*/ 76 w 366"/>
                <a:gd name="T51" fmla="*/ 403 h 415"/>
                <a:gd name="T52" fmla="*/ 59 w 366"/>
                <a:gd name="T53" fmla="*/ 415 h 415"/>
                <a:gd name="T54" fmla="*/ 24 w 366"/>
                <a:gd name="T55" fmla="*/ 415 h 415"/>
                <a:gd name="T56" fmla="*/ 21 w 366"/>
                <a:gd name="T57" fmla="*/ 396 h 415"/>
                <a:gd name="T58" fmla="*/ 29 w 366"/>
                <a:gd name="T59" fmla="*/ 372 h 415"/>
                <a:gd name="T60" fmla="*/ 13 w 366"/>
                <a:gd name="T61" fmla="*/ 332 h 415"/>
                <a:gd name="T62" fmla="*/ 0 w 366"/>
                <a:gd name="T63" fmla="*/ 320 h 415"/>
                <a:gd name="T64" fmla="*/ 4 w 366"/>
                <a:gd name="T65" fmla="*/ 193 h 415"/>
                <a:gd name="T66" fmla="*/ 42 w 366"/>
                <a:gd name="T67" fmla="*/ 193 h 415"/>
                <a:gd name="T68" fmla="*/ 45 w 366"/>
                <a:gd name="T69" fmla="*/ 145 h 415"/>
                <a:gd name="T70" fmla="*/ 49 w 366"/>
                <a:gd name="T71" fmla="*/ 24 h 415"/>
                <a:gd name="T72" fmla="*/ 139 w 366"/>
                <a:gd name="T73" fmla="*/ 11 h 415"/>
                <a:gd name="T74" fmla="*/ 149 w 366"/>
                <a:gd name="T75" fmla="*/ 31 h 415"/>
                <a:gd name="T76" fmla="*/ 181 w 366"/>
                <a:gd name="T77" fmla="*/ 8 h 415"/>
                <a:gd name="T78" fmla="*/ 215 w 366"/>
                <a:gd name="T7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6" h="415">
                  <a:moveTo>
                    <a:pt x="215" y="0"/>
                  </a:moveTo>
                  <a:lnTo>
                    <a:pt x="214" y="5"/>
                  </a:lnTo>
                  <a:lnTo>
                    <a:pt x="234" y="38"/>
                  </a:lnTo>
                  <a:lnTo>
                    <a:pt x="248" y="79"/>
                  </a:lnTo>
                  <a:lnTo>
                    <a:pt x="267" y="95"/>
                  </a:lnTo>
                  <a:lnTo>
                    <a:pt x="286" y="107"/>
                  </a:lnTo>
                  <a:lnTo>
                    <a:pt x="289" y="123"/>
                  </a:lnTo>
                  <a:lnTo>
                    <a:pt x="305" y="126"/>
                  </a:lnTo>
                  <a:lnTo>
                    <a:pt x="302" y="149"/>
                  </a:lnTo>
                  <a:lnTo>
                    <a:pt x="315" y="173"/>
                  </a:lnTo>
                  <a:lnTo>
                    <a:pt x="354" y="184"/>
                  </a:lnTo>
                  <a:lnTo>
                    <a:pt x="366" y="201"/>
                  </a:lnTo>
                  <a:lnTo>
                    <a:pt x="344" y="214"/>
                  </a:lnTo>
                  <a:lnTo>
                    <a:pt x="319" y="225"/>
                  </a:lnTo>
                  <a:lnTo>
                    <a:pt x="306" y="242"/>
                  </a:lnTo>
                  <a:lnTo>
                    <a:pt x="277" y="262"/>
                  </a:lnTo>
                  <a:lnTo>
                    <a:pt x="263" y="295"/>
                  </a:lnTo>
                  <a:lnTo>
                    <a:pt x="245" y="312"/>
                  </a:lnTo>
                  <a:lnTo>
                    <a:pt x="227" y="318"/>
                  </a:lnTo>
                  <a:lnTo>
                    <a:pt x="211" y="358"/>
                  </a:lnTo>
                  <a:lnTo>
                    <a:pt x="179" y="367"/>
                  </a:lnTo>
                  <a:lnTo>
                    <a:pt x="148" y="358"/>
                  </a:lnTo>
                  <a:lnTo>
                    <a:pt x="124" y="342"/>
                  </a:lnTo>
                  <a:lnTo>
                    <a:pt x="109" y="351"/>
                  </a:lnTo>
                  <a:lnTo>
                    <a:pt x="99" y="379"/>
                  </a:lnTo>
                  <a:lnTo>
                    <a:pt x="76" y="403"/>
                  </a:lnTo>
                  <a:lnTo>
                    <a:pt x="59" y="415"/>
                  </a:lnTo>
                  <a:lnTo>
                    <a:pt x="24" y="415"/>
                  </a:lnTo>
                  <a:lnTo>
                    <a:pt x="21" y="396"/>
                  </a:lnTo>
                  <a:lnTo>
                    <a:pt x="29" y="372"/>
                  </a:lnTo>
                  <a:lnTo>
                    <a:pt x="13" y="332"/>
                  </a:lnTo>
                  <a:lnTo>
                    <a:pt x="0" y="320"/>
                  </a:lnTo>
                  <a:lnTo>
                    <a:pt x="4" y="193"/>
                  </a:lnTo>
                  <a:lnTo>
                    <a:pt x="42" y="193"/>
                  </a:lnTo>
                  <a:lnTo>
                    <a:pt x="45" y="145"/>
                  </a:lnTo>
                  <a:lnTo>
                    <a:pt x="49" y="24"/>
                  </a:lnTo>
                  <a:lnTo>
                    <a:pt x="139" y="11"/>
                  </a:lnTo>
                  <a:lnTo>
                    <a:pt x="149" y="31"/>
                  </a:lnTo>
                  <a:lnTo>
                    <a:pt x="181" y="8"/>
                  </a:lnTo>
                  <a:lnTo>
                    <a:pt x="21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2" name="Freeform 71">
              <a:extLst>
                <a:ext uri="{FF2B5EF4-FFF2-40B4-BE49-F238E27FC236}">
                  <a16:creationId xmlns:a16="http://schemas.microsoft.com/office/drawing/2014/main" id="{BA380ED9-2DDE-B6AA-A3A2-6F68C1267A81}"/>
                </a:ext>
              </a:extLst>
            </p:cNvPr>
            <p:cNvSpPr>
              <a:spLocks/>
            </p:cNvSpPr>
            <p:nvPr userDrawn="1"/>
          </p:nvSpPr>
          <p:spPr bwMode="auto">
            <a:xfrm>
              <a:off x="4263" y="2433"/>
              <a:ext cx="157" cy="232"/>
            </a:xfrm>
            <a:custGeom>
              <a:avLst/>
              <a:gdLst>
                <a:gd name="T0" fmla="*/ 313 w 313"/>
                <a:gd name="T1" fmla="*/ 70 h 465"/>
                <a:gd name="T2" fmla="*/ 292 w 313"/>
                <a:gd name="T3" fmla="*/ 105 h 465"/>
                <a:gd name="T4" fmla="*/ 277 w 313"/>
                <a:gd name="T5" fmla="*/ 123 h 465"/>
                <a:gd name="T6" fmla="*/ 279 w 313"/>
                <a:gd name="T7" fmla="*/ 188 h 465"/>
                <a:gd name="T8" fmla="*/ 279 w 313"/>
                <a:gd name="T9" fmla="*/ 291 h 465"/>
                <a:gd name="T10" fmla="*/ 301 w 313"/>
                <a:gd name="T11" fmla="*/ 328 h 465"/>
                <a:gd name="T12" fmla="*/ 280 w 313"/>
                <a:gd name="T13" fmla="*/ 340 h 465"/>
                <a:gd name="T14" fmla="*/ 266 w 313"/>
                <a:gd name="T15" fmla="*/ 366 h 465"/>
                <a:gd name="T16" fmla="*/ 248 w 313"/>
                <a:gd name="T17" fmla="*/ 374 h 465"/>
                <a:gd name="T18" fmla="*/ 244 w 313"/>
                <a:gd name="T19" fmla="*/ 399 h 465"/>
                <a:gd name="T20" fmla="*/ 219 w 313"/>
                <a:gd name="T21" fmla="*/ 454 h 465"/>
                <a:gd name="T22" fmla="*/ 209 w 313"/>
                <a:gd name="T23" fmla="*/ 465 h 465"/>
                <a:gd name="T24" fmla="*/ 153 w 313"/>
                <a:gd name="T25" fmla="*/ 419 h 465"/>
                <a:gd name="T26" fmla="*/ 145 w 313"/>
                <a:gd name="T27" fmla="*/ 408 h 465"/>
                <a:gd name="T28" fmla="*/ 147 w 313"/>
                <a:gd name="T29" fmla="*/ 390 h 465"/>
                <a:gd name="T30" fmla="*/ 93 w 313"/>
                <a:gd name="T31" fmla="*/ 354 h 465"/>
                <a:gd name="T32" fmla="*/ 35 w 313"/>
                <a:gd name="T33" fmla="*/ 317 h 465"/>
                <a:gd name="T34" fmla="*/ 0 w 313"/>
                <a:gd name="T35" fmla="*/ 296 h 465"/>
                <a:gd name="T36" fmla="*/ 2 w 313"/>
                <a:gd name="T37" fmla="*/ 243 h 465"/>
                <a:gd name="T38" fmla="*/ 23 w 313"/>
                <a:gd name="T39" fmla="*/ 204 h 465"/>
                <a:gd name="T40" fmla="*/ 35 w 313"/>
                <a:gd name="T41" fmla="*/ 194 h 465"/>
                <a:gd name="T42" fmla="*/ 42 w 313"/>
                <a:gd name="T43" fmla="*/ 176 h 465"/>
                <a:gd name="T44" fmla="*/ 42 w 313"/>
                <a:gd name="T45" fmla="*/ 157 h 465"/>
                <a:gd name="T46" fmla="*/ 33 w 313"/>
                <a:gd name="T47" fmla="*/ 123 h 465"/>
                <a:gd name="T48" fmla="*/ 21 w 313"/>
                <a:gd name="T49" fmla="*/ 107 h 465"/>
                <a:gd name="T50" fmla="*/ 19 w 313"/>
                <a:gd name="T51" fmla="*/ 82 h 465"/>
                <a:gd name="T52" fmla="*/ 9 w 313"/>
                <a:gd name="T53" fmla="*/ 77 h 465"/>
                <a:gd name="T54" fmla="*/ 3 w 313"/>
                <a:gd name="T55" fmla="*/ 58 h 465"/>
                <a:gd name="T56" fmla="*/ 52 w 313"/>
                <a:gd name="T57" fmla="*/ 0 h 465"/>
                <a:gd name="T58" fmla="*/ 71 w 313"/>
                <a:gd name="T59" fmla="*/ 7 h 465"/>
                <a:gd name="T60" fmla="*/ 73 w 313"/>
                <a:gd name="T61" fmla="*/ 32 h 465"/>
                <a:gd name="T62" fmla="*/ 85 w 313"/>
                <a:gd name="T63" fmla="*/ 48 h 465"/>
                <a:gd name="T64" fmla="*/ 118 w 313"/>
                <a:gd name="T65" fmla="*/ 50 h 465"/>
                <a:gd name="T66" fmla="*/ 164 w 313"/>
                <a:gd name="T67" fmla="*/ 85 h 465"/>
                <a:gd name="T68" fmla="*/ 219 w 313"/>
                <a:gd name="T69" fmla="*/ 94 h 465"/>
                <a:gd name="T70" fmla="*/ 234 w 313"/>
                <a:gd name="T71" fmla="*/ 76 h 465"/>
                <a:gd name="T72" fmla="*/ 270 w 313"/>
                <a:gd name="T73" fmla="*/ 56 h 465"/>
                <a:gd name="T74" fmla="*/ 288 w 313"/>
                <a:gd name="T75" fmla="*/ 72 h 465"/>
                <a:gd name="T76" fmla="*/ 313 w 313"/>
                <a:gd name="T77" fmla="*/ 7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3" h="465">
                  <a:moveTo>
                    <a:pt x="313" y="70"/>
                  </a:moveTo>
                  <a:lnTo>
                    <a:pt x="292" y="105"/>
                  </a:lnTo>
                  <a:lnTo>
                    <a:pt x="277" y="123"/>
                  </a:lnTo>
                  <a:lnTo>
                    <a:pt x="279" y="188"/>
                  </a:lnTo>
                  <a:lnTo>
                    <a:pt x="279" y="291"/>
                  </a:lnTo>
                  <a:lnTo>
                    <a:pt x="301" y="328"/>
                  </a:lnTo>
                  <a:lnTo>
                    <a:pt x="280" y="340"/>
                  </a:lnTo>
                  <a:lnTo>
                    <a:pt x="266" y="366"/>
                  </a:lnTo>
                  <a:lnTo>
                    <a:pt x="248" y="374"/>
                  </a:lnTo>
                  <a:lnTo>
                    <a:pt x="244" y="399"/>
                  </a:lnTo>
                  <a:lnTo>
                    <a:pt x="219" y="454"/>
                  </a:lnTo>
                  <a:lnTo>
                    <a:pt x="209" y="465"/>
                  </a:lnTo>
                  <a:lnTo>
                    <a:pt x="153" y="419"/>
                  </a:lnTo>
                  <a:lnTo>
                    <a:pt x="145" y="408"/>
                  </a:lnTo>
                  <a:lnTo>
                    <a:pt x="147" y="390"/>
                  </a:lnTo>
                  <a:lnTo>
                    <a:pt x="93" y="354"/>
                  </a:lnTo>
                  <a:lnTo>
                    <a:pt x="35" y="317"/>
                  </a:lnTo>
                  <a:lnTo>
                    <a:pt x="0" y="296"/>
                  </a:lnTo>
                  <a:lnTo>
                    <a:pt x="2" y="243"/>
                  </a:lnTo>
                  <a:lnTo>
                    <a:pt x="23" y="204"/>
                  </a:lnTo>
                  <a:lnTo>
                    <a:pt x="35" y="194"/>
                  </a:lnTo>
                  <a:lnTo>
                    <a:pt x="42" y="176"/>
                  </a:lnTo>
                  <a:lnTo>
                    <a:pt x="42" y="157"/>
                  </a:lnTo>
                  <a:lnTo>
                    <a:pt x="33" y="123"/>
                  </a:lnTo>
                  <a:lnTo>
                    <a:pt x="21" y="107"/>
                  </a:lnTo>
                  <a:lnTo>
                    <a:pt x="19" y="82"/>
                  </a:lnTo>
                  <a:lnTo>
                    <a:pt x="9" y="77"/>
                  </a:lnTo>
                  <a:lnTo>
                    <a:pt x="3" y="58"/>
                  </a:lnTo>
                  <a:lnTo>
                    <a:pt x="52" y="0"/>
                  </a:lnTo>
                  <a:lnTo>
                    <a:pt x="71" y="7"/>
                  </a:lnTo>
                  <a:lnTo>
                    <a:pt x="73" y="32"/>
                  </a:lnTo>
                  <a:lnTo>
                    <a:pt x="85" y="48"/>
                  </a:lnTo>
                  <a:lnTo>
                    <a:pt x="118" y="50"/>
                  </a:lnTo>
                  <a:lnTo>
                    <a:pt x="164" y="85"/>
                  </a:lnTo>
                  <a:lnTo>
                    <a:pt x="219" y="94"/>
                  </a:lnTo>
                  <a:lnTo>
                    <a:pt x="234" y="76"/>
                  </a:lnTo>
                  <a:lnTo>
                    <a:pt x="270" y="56"/>
                  </a:lnTo>
                  <a:lnTo>
                    <a:pt x="288" y="72"/>
                  </a:lnTo>
                  <a:lnTo>
                    <a:pt x="313" y="7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3" name="Freeform 72">
              <a:extLst>
                <a:ext uri="{FF2B5EF4-FFF2-40B4-BE49-F238E27FC236}">
                  <a16:creationId xmlns:a16="http://schemas.microsoft.com/office/drawing/2014/main" id="{F2AB9F2A-75D7-9716-FC86-66BE796CAF59}"/>
                </a:ext>
              </a:extLst>
            </p:cNvPr>
            <p:cNvSpPr>
              <a:spLocks/>
            </p:cNvSpPr>
            <p:nvPr userDrawn="1"/>
          </p:nvSpPr>
          <p:spPr bwMode="auto">
            <a:xfrm>
              <a:off x="2391" y="2998"/>
              <a:ext cx="166" cy="189"/>
            </a:xfrm>
            <a:custGeom>
              <a:avLst/>
              <a:gdLst>
                <a:gd name="T0" fmla="*/ 163 w 332"/>
                <a:gd name="T1" fmla="*/ 41 h 379"/>
                <a:gd name="T2" fmla="*/ 180 w 332"/>
                <a:gd name="T3" fmla="*/ 80 h 379"/>
                <a:gd name="T4" fmla="*/ 179 w 332"/>
                <a:gd name="T5" fmla="*/ 127 h 379"/>
                <a:gd name="T6" fmla="*/ 219 w 332"/>
                <a:gd name="T7" fmla="*/ 138 h 379"/>
                <a:gd name="T8" fmla="*/ 235 w 332"/>
                <a:gd name="T9" fmla="*/ 130 h 379"/>
                <a:gd name="T10" fmla="*/ 262 w 332"/>
                <a:gd name="T11" fmla="*/ 139 h 379"/>
                <a:gd name="T12" fmla="*/ 271 w 332"/>
                <a:gd name="T13" fmla="*/ 163 h 379"/>
                <a:gd name="T14" fmla="*/ 288 w 332"/>
                <a:gd name="T15" fmla="*/ 217 h 379"/>
                <a:gd name="T16" fmla="*/ 316 w 332"/>
                <a:gd name="T17" fmla="*/ 208 h 379"/>
                <a:gd name="T18" fmla="*/ 332 w 332"/>
                <a:gd name="T19" fmla="*/ 220 h 379"/>
                <a:gd name="T20" fmla="*/ 329 w 332"/>
                <a:gd name="T21" fmla="*/ 272 h 379"/>
                <a:gd name="T22" fmla="*/ 325 w 332"/>
                <a:gd name="T23" fmla="*/ 290 h 379"/>
                <a:gd name="T24" fmla="*/ 325 w 332"/>
                <a:gd name="T25" fmla="*/ 333 h 379"/>
                <a:gd name="T26" fmla="*/ 313 w 332"/>
                <a:gd name="T27" fmla="*/ 352 h 379"/>
                <a:gd name="T28" fmla="*/ 303 w 332"/>
                <a:gd name="T29" fmla="*/ 356 h 379"/>
                <a:gd name="T30" fmla="*/ 293 w 332"/>
                <a:gd name="T31" fmla="*/ 374 h 379"/>
                <a:gd name="T32" fmla="*/ 280 w 332"/>
                <a:gd name="T33" fmla="*/ 369 h 379"/>
                <a:gd name="T34" fmla="*/ 270 w 332"/>
                <a:gd name="T35" fmla="*/ 379 h 379"/>
                <a:gd name="T36" fmla="*/ 241 w 332"/>
                <a:gd name="T37" fmla="*/ 377 h 379"/>
                <a:gd name="T38" fmla="*/ 181 w 332"/>
                <a:gd name="T39" fmla="*/ 361 h 379"/>
                <a:gd name="T40" fmla="*/ 194 w 332"/>
                <a:gd name="T41" fmla="*/ 337 h 379"/>
                <a:gd name="T42" fmla="*/ 193 w 332"/>
                <a:gd name="T43" fmla="*/ 327 h 379"/>
                <a:gd name="T44" fmla="*/ 202 w 332"/>
                <a:gd name="T45" fmla="*/ 309 h 379"/>
                <a:gd name="T46" fmla="*/ 210 w 332"/>
                <a:gd name="T47" fmla="*/ 282 h 379"/>
                <a:gd name="T48" fmla="*/ 201 w 332"/>
                <a:gd name="T49" fmla="*/ 269 h 379"/>
                <a:gd name="T50" fmla="*/ 179 w 332"/>
                <a:gd name="T51" fmla="*/ 261 h 379"/>
                <a:gd name="T52" fmla="*/ 138 w 332"/>
                <a:gd name="T53" fmla="*/ 238 h 379"/>
                <a:gd name="T54" fmla="*/ 115 w 332"/>
                <a:gd name="T55" fmla="*/ 221 h 379"/>
                <a:gd name="T56" fmla="*/ 70 w 332"/>
                <a:gd name="T57" fmla="*/ 205 h 379"/>
                <a:gd name="T58" fmla="*/ 37 w 332"/>
                <a:gd name="T59" fmla="*/ 180 h 379"/>
                <a:gd name="T60" fmla="*/ 11 w 332"/>
                <a:gd name="T61" fmla="*/ 146 h 379"/>
                <a:gd name="T62" fmla="*/ 0 w 332"/>
                <a:gd name="T63" fmla="*/ 136 h 379"/>
                <a:gd name="T64" fmla="*/ 8 w 332"/>
                <a:gd name="T65" fmla="*/ 82 h 379"/>
                <a:gd name="T66" fmla="*/ 6 w 332"/>
                <a:gd name="T67" fmla="*/ 60 h 379"/>
                <a:gd name="T68" fmla="*/ 17 w 332"/>
                <a:gd name="T69" fmla="*/ 36 h 379"/>
                <a:gd name="T70" fmla="*/ 21 w 332"/>
                <a:gd name="T71" fmla="*/ 18 h 379"/>
                <a:gd name="T72" fmla="*/ 87 w 332"/>
                <a:gd name="T73" fmla="*/ 2 h 379"/>
                <a:gd name="T74" fmla="*/ 123 w 332"/>
                <a:gd name="T75" fmla="*/ 0 h 379"/>
                <a:gd name="T76" fmla="*/ 160 w 332"/>
                <a:gd name="T77" fmla="*/ 26 h 379"/>
                <a:gd name="T78" fmla="*/ 163 w 332"/>
                <a:gd name="T79" fmla="*/ 4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2" h="379">
                  <a:moveTo>
                    <a:pt x="163" y="41"/>
                  </a:moveTo>
                  <a:lnTo>
                    <a:pt x="180" y="80"/>
                  </a:lnTo>
                  <a:lnTo>
                    <a:pt x="179" y="127"/>
                  </a:lnTo>
                  <a:lnTo>
                    <a:pt x="219" y="138"/>
                  </a:lnTo>
                  <a:lnTo>
                    <a:pt x="235" y="130"/>
                  </a:lnTo>
                  <a:lnTo>
                    <a:pt x="262" y="139"/>
                  </a:lnTo>
                  <a:lnTo>
                    <a:pt x="271" y="163"/>
                  </a:lnTo>
                  <a:lnTo>
                    <a:pt x="288" y="217"/>
                  </a:lnTo>
                  <a:lnTo>
                    <a:pt x="316" y="208"/>
                  </a:lnTo>
                  <a:lnTo>
                    <a:pt x="332" y="220"/>
                  </a:lnTo>
                  <a:lnTo>
                    <a:pt x="329" y="272"/>
                  </a:lnTo>
                  <a:lnTo>
                    <a:pt x="325" y="290"/>
                  </a:lnTo>
                  <a:lnTo>
                    <a:pt x="325" y="333"/>
                  </a:lnTo>
                  <a:lnTo>
                    <a:pt x="313" y="352"/>
                  </a:lnTo>
                  <a:lnTo>
                    <a:pt x="303" y="356"/>
                  </a:lnTo>
                  <a:lnTo>
                    <a:pt x="293" y="374"/>
                  </a:lnTo>
                  <a:lnTo>
                    <a:pt x="280" y="369"/>
                  </a:lnTo>
                  <a:lnTo>
                    <a:pt x="270" y="379"/>
                  </a:lnTo>
                  <a:lnTo>
                    <a:pt x="241" y="377"/>
                  </a:lnTo>
                  <a:lnTo>
                    <a:pt x="181" y="361"/>
                  </a:lnTo>
                  <a:lnTo>
                    <a:pt x="194" y="337"/>
                  </a:lnTo>
                  <a:lnTo>
                    <a:pt x="193" y="327"/>
                  </a:lnTo>
                  <a:lnTo>
                    <a:pt x="202" y="309"/>
                  </a:lnTo>
                  <a:lnTo>
                    <a:pt x="210" y="282"/>
                  </a:lnTo>
                  <a:lnTo>
                    <a:pt x="201" y="269"/>
                  </a:lnTo>
                  <a:lnTo>
                    <a:pt x="179" y="261"/>
                  </a:lnTo>
                  <a:lnTo>
                    <a:pt x="138" y="238"/>
                  </a:lnTo>
                  <a:lnTo>
                    <a:pt x="115" y="221"/>
                  </a:lnTo>
                  <a:lnTo>
                    <a:pt x="70" y="205"/>
                  </a:lnTo>
                  <a:lnTo>
                    <a:pt x="37" y="180"/>
                  </a:lnTo>
                  <a:lnTo>
                    <a:pt x="11" y="146"/>
                  </a:lnTo>
                  <a:lnTo>
                    <a:pt x="0" y="136"/>
                  </a:lnTo>
                  <a:lnTo>
                    <a:pt x="8" y="82"/>
                  </a:lnTo>
                  <a:lnTo>
                    <a:pt x="6" y="60"/>
                  </a:lnTo>
                  <a:lnTo>
                    <a:pt x="17" y="36"/>
                  </a:lnTo>
                  <a:lnTo>
                    <a:pt x="21" y="18"/>
                  </a:lnTo>
                  <a:lnTo>
                    <a:pt x="87" y="2"/>
                  </a:lnTo>
                  <a:lnTo>
                    <a:pt x="123" y="0"/>
                  </a:lnTo>
                  <a:lnTo>
                    <a:pt x="160" y="26"/>
                  </a:lnTo>
                  <a:lnTo>
                    <a:pt x="163" y="4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4" name="Freeform 73">
              <a:extLst>
                <a:ext uri="{FF2B5EF4-FFF2-40B4-BE49-F238E27FC236}">
                  <a16:creationId xmlns:a16="http://schemas.microsoft.com/office/drawing/2014/main" id="{DFA964B4-5728-8A76-1501-594C94E0521B}"/>
                </a:ext>
              </a:extLst>
            </p:cNvPr>
            <p:cNvSpPr>
              <a:spLocks/>
            </p:cNvSpPr>
            <p:nvPr userDrawn="1"/>
          </p:nvSpPr>
          <p:spPr bwMode="auto">
            <a:xfrm>
              <a:off x="3815" y="2474"/>
              <a:ext cx="147" cy="198"/>
            </a:xfrm>
            <a:custGeom>
              <a:avLst/>
              <a:gdLst>
                <a:gd name="T0" fmla="*/ 294 w 294"/>
                <a:gd name="T1" fmla="*/ 10 h 397"/>
                <a:gd name="T2" fmla="*/ 289 w 294"/>
                <a:gd name="T3" fmla="*/ 35 h 397"/>
                <a:gd name="T4" fmla="*/ 273 w 294"/>
                <a:gd name="T5" fmla="*/ 76 h 397"/>
                <a:gd name="T6" fmla="*/ 273 w 294"/>
                <a:gd name="T7" fmla="*/ 98 h 397"/>
                <a:gd name="T8" fmla="*/ 267 w 294"/>
                <a:gd name="T9" fmla="*/ 117 h 397"/>
                <a:gd name="T10" fmla="*/ 265 w 294"/>
                <a:gd name="T11" fmla="*/ 158 h 397"/>
                <a:gd name="T12" fmla="*/ 260 w 294"/>
                <a:gd name="T13" fmla="*/ 180 h 397"/>
                <a:gd name="T14" fmla="*/ 260 w 294"/>
                <a:gd name="T15" fmla="*/ 193 h 397"/>
                <a:gd name="T16" fmla="*/ 241 w 294"/>
                <a:gd name="T17" fmla="*/ 213 h 397"/>
                <a:gd name="T18" fmla="*/ 226 w 294"/>
                <a:gd name="T19" fmla="*/ 224 h 397"/>
                <a:gd name="T20" fmla="*/ 212 w 294"/>
                <a:gd name="T21" fmla="*/ 251 h 397"/>
                <a:gd name="T22" fmla="*/ 199 w 294"/>
                <a:gd name="T23" fmla="*/ 267 h 397"/>
                <a:gd name="T24" fmla="*/ 199 w 294"/>
                <a:gd name="T25" fmla="*/ 305 h 397"/>
                <a:gd name="T26" fmla="*/ 197 w 294"/>
                <a:gd name="T27" fmla="*/ 325 h 397"/>
                <a:gd name="T28" fmla="*/ 186 w 294"/>
                <a:gd name="T29" fmla="*/ 348 h 397"/>
                <a:gd name="T30" fmla="*/ 175 w 294"/>
                <a:gd name="T31" fmla="*/ 352 h 397"/>
                <a:gd name="T32" fmla="*/ 142 w 294"/>
                <a:gd name="T33" fmla="*/ 389 h 397"/>
                <a:gd name="T34" fmla="*/ 128 w 294"/>
                <a:gd name="T35" fmla="*/ 389 h 397"/>
                <a:gd name="T36" fmla="*/ 127 w 294"/>
                <a:gd name="T37" fmla="*/ 364 h 397"/>
                <a:gd name="T38" fmla="*/ 90 w 294"/>
                <a:gd name="T39" fmla="*/ 389 h 397"/>
                <a:gd name="T40" fmla="*/ 75 w 294"/>
                <a:gd name="T41" fmla="*/ 379 h 397"/>
                <a:gd name="T42" fmla="*/ 68 w 294"/>
                <a:gd name="T43" fmla="*/ 370 h 397"/>
                <a:gd name="T44" fmla="*/ 49 w 294"/>
                <a:gd name="T45" fmla="*/ 378 h 397"/>
                <a:gd name="T46" fmla="*/ 34 w 294"/>
                <a:gd name="T47" fmla="*/ 397 h 397"/>
                <a:gd name="T48" fmla="*/ 25 w 294"/>
                <a:gd name="T49" fmla="*/ 375 h 397"/>
                <a:gd name="T50" fmla="*/ 0 w 294"/>
                <a:gd name="T51" fmla="*/ 346 h 397"/>
                <a:gd name="T52" fmla="*/ 14 w 294"/>
                <a:gd name="T53" fmla="*/ 328 h 397"/>
                <a:gd name="T54" fmla="*/ 32 w 294"/>
                <a:gd name="T55" fmla="*/ 319 h 397"/>
                <a:gd name="T56" fmla="*/ 16 w 294"/>
                <a:gd name="T57" fmla="*/ 298 h 397"/>
                <a:gd name="T58" fmla="*/ 17 w 294"/>
                <a:gd name="T59" fmla="*/ 278 h 397"/>
                <a:gd name="T60" fmla="*/ 51 w 294"/>
                <a:gd name="T61" fmla="*/ 274 h 397"/>
                <a:gd name="T62" fmla="*/ 51 w 294"/>
                <a:gd name="T63" fmla="*/ 255 h 397"/>
                <a:gd name="T64" fmla="*/ 65 w 294"/>
                <a:gd name="T65" fmla="*/ 257 h 397"/>
                <a:gd name="T66" fmla="*/ 72 w 294"/>
                <a:gd name="T67" fmla="*/ 274 h 397"/>
                <a:gd name="T68" fmla="*/ 91 w 294"/>
                <a:gd name="T69" fmla="*/ 278 h 397"/>
                <a:gd name="T70" fmla="*/ 104 w 294"/>
                <a:gd name="T71" fmla="*/ 267 h 397"/>
                <a:gd name="T72" fmla="*/ 116 w 294"/>
                <a:gd name="T73" fmla="*/ 280 h 397"/>
                <a:gd name="T74" fmla="*/ 128 w 294"/>
                <a:gd name="T75" fmla="*/ 254 h 397"/>
                <a:gd name="T76" fmla="*/ 132 w 294"/>
                <a:gd name="T77" fmla="*/ 196 h 397"/>
                <a:gd name="T78" fmla="*/ 107 w 294"/>
                <a:gd name="T79" fmla="*/ 177 h 397"/>
                <a:gd name="T80" fmla="*/ 108 w 294"/>
                <a:gd name="T81" fmla="*/ 159 h 397"/>
                <a:gd name="T82" fmla="*/ 116 w 294"/>
                <a:gd name="T83" fmla="*/ 143 h 397"/>
                <a:gd name="T84" fmla="*/ 129 w 294"/>
                <a:gd name="T85" fmla="*/ 131 h 397"/>
                <a:gd name="T86" fmla="*/ 120 w 294"/>
                <a:gd name="T87" fmla="*/ 106 h 397"/>
                <a:gd name="T88" fmla="*/ 107 w 294"/>
                <a:gd name="T89" fmla="*/ 103 h 397"/>
                <a:gd name="T90" fmla="*/ 84 w 294"/>
                <a:gd name="T91" fmla="*/ 111 h 397"/>
                <a:gd name="T92" fmla="*/ 79 w 294"/>
                <a:gd name="T93" fmla="*/ 93 h 397"/>
                <a:gd name="T94" fmla="*/ 84 w 294"/>
                <a:gd name="T95" fmla="*/ 69 h 397"/>
                <a:gd name="T96" fmla="*/ 132 w 294"/>
                <a:gd name="T97" fmla="*/ 70 h 397"/>
                <a:gd name="T98" fmla="*/ 148 w 294"/>
                <a:gd name="T99" fmla="*/ 76 h 397"/>
                <a:gd name="T100" fmla="*/ 181 w 294"/>
                <a:gd name="T101" fmla="*/ 81 h 397"/>
                <a:gd name="T102" fmla="*/ 194 w 294"/>
                <a:gd name="T103" fmla="*/ 92 h 397"/>
                <a:gd name="T104" fmla="*/ 199 w 294"/>
                <a:gd name="T105" fmla="*/ 65 h 397"/>
                <a:gd name="T106" fmla="*/ 210 w 294"/>
                <a:gd name="T107" fmla="*/ 39 h 397"/>
                <a:gd name="T108" fmla="*/ 218 w 294"/>
                <a:gd name="T109" fmla="*/ 7 h 397"/>
                <a:gd name="T110" fmla="*/ 248 w 294"/>
                <a:gd name="T111" fmla="*/ 0 h 397"/>
                <a:gd name="T112" fmla="*/ 276 w 294"/>
                <a:gd name="T113" fmla="*/ 8 h 397"/>
                <a:gd name="T114" fmla="*/ 294 w 294"/>
                <a:gd name="T115"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397">
                  <a:moveTo>
                    <a:pt x="294" y="10"/>
                  </a:moveTo>
                  <a:lnTo>
                    <a:pt x="289" y="35"/>
                  </a:lnTo>
                  <a:lnTo>
                    <a:pt x="273" y="76"/>
                  </a:lnTo>
                  <a:lnTo>
                    <a:pt x="273" y="98"/>
                  </a:lnTo>
                  <a:lnTo>
                    <a:pt x="267" y="117"/>
                  </a:lnTo>
                  <a:lnTo>
                    <a:pt x="265" y="158"/>
                  </a:lnTo>
                  <a:lnTo>
                    <a:pt x="260" y="180"/>
                  </a:lnTo>
                  <a:lnTo>
                    <a:pt x="260" y="193"/>
                  </a:lnTo>
                  <a:lnTo>
                    <a:pt x="241" y="213"/>
                  </a:lnTo>
                  <a:lnTo>
                    <a:pt x="226" y="224"/>
                  </a:lnTo>
                  <a:lnTo>
                    <a:pt x="212" y="251"/>
                  </a:lnTo>
                  <a:lnTo>
                    <a:pt x="199" y="267"/>
                  </a:lnTo>
                  <a:lnTo>
                    <a:pt x="199" y="305"/>
                  </a:lnTo>
                  <a:lnTo>
                    <a:pt x="197" y="325"/>
                  </a:lnTo>
                  <a:lnTo>
                    <a:pt x="186" y="348"/>
                  </a:lnTo>
                  <a:lnTo>
                    <a:pt x="175" y="352"/>
                  </a:lnTo>
                  <a:lnTo>
                    <a:pt x="142" y="389"/>
                  </a:lnTo>
                  <a:lnTo>
                    <a:pt x="128" y="389"/>
                  </a:lnTo>
                  <a:lnTo>
                    <a:pt x="127" y="364"/>
                  </a:lnTo>
                  <a:lnTo>
                    <a:pt x="90" y="389"/>
                  </a:lnTo>
                  <a:lnTo>
                    <a:pt x="75" y="379"/>
                  </a:lnTo>
                  <a:lnTo>
                    <a:pt x="68" y="370"/>
                  </a:lnTo>
                  <a:lnTo>
                    <a:pt x="49" y="378"/>
                  </a:lnTo>
                  <a:lnTo>
                    <a:pt x="34" y="397"/>
                  </a:lnTo>
                  <a:lnTo>
                    <a:pt x="25" y="375"/>
                  </a:lnTo>
                  <a:lnTo>
                    <a:pt x="0" y="346"/>
                  </a:lnTo>
                  <a:lnTo>
                    <a:pt x="14" y="328"/>
                  </a:lnTo>
                  <a:lnTo>
                    <a:pt x="32" y="319"/>
                  </a:lnTo>
                  <a:lnTo>
                    <a:pt x="16" y="298"/>
                  </a:lnTo>
                  <a:lnTo>
                    <a:pt x="17" y="278"/>
                  </a:lnTo>
                  <a:lnTo>
                    <a:pt x="51" y="274"/>
                  </a:lnTo>
                  <a:lnTo>
                    <a:pt x="51" y="255"/>
                  </a:lnTo>
                  <a:lnTo>
                    <a:pt x="65" y="257"/>
                  </a:lnTo>
                  <a:lnTo>
                    <a:pt x="72" y="274"/>
                  </a:lnTo>
                  <a:lnTo>
                    <a:pt x="91" y="278"/>
                  </a:lnTo>
                  <a:lnTo>
                    <a:pt x="104" y="267"/>
                  </a:lnTo>
                  <a:lnTo>
                    <a:pt x="116" y="280"/>
                  </a:lnTo>
                  <a:lnTo>
                    <a:pt x="128" y="254"/>
                  </a:lnTo>
                  <a:lnTo>
                    <a:pt x="132" y="196"/>
                  </a:lnTo>
                  <a:lnTo>
                    <a:pt x="107" y="177"/>
                  </a:lnTo>
                  <a:lnTo>
                    <a:pt x="108" y="159"/>
                  </a:lnTo>
                  <a:lnTo>
                    <a:pt x="116" y="143"/>
                  </a:lnTo>
                  <a:lnTo>
                    <a:pt x="129" y="131"/>
                  </a:lnTo>
                  <a:lnTo>
                    <a:pt x="120" y="106"/>
                  </a:lnTo>
                  <a:lnTo>
                    <a:pt x="107" y="103"/>
                  </a:lnTo>
                  <a:lnTo>
                    <a:pt x="84" y="111"/>
                  </a:lnTo>
                  <a:lnTo>
                    <a:pt x="79" y="93"/>
                  </a:lnTo>
                  <a:lnTo>
                    <a:pt x="84" y="69"/>
                  </a:lnTo>
                  <a:lnTo>
                    <a:pt x="132" y="70"/>
                  </a:lnTo>
                  <a:lnTo>
                    <a:pt x="148" y="76"/>
                  </a:lnTo>
                  <a:lnTo>
                    <a:pt x="181" y="81"/>
                  </a:lnTo>
                  <a:lnTo>
                    <a:pt x="194" y="92"/>
                  </a:lnTo>
                  <a:lnTo>
                    <a:pt x="199" y="65"/>
                  </a:lnTo>
                  <a:lnTo>
                    <a:pt x="210" y="39"/>
                  </a:lnTo>
                  <a:lnTo>
                    <a:pt x="218" y="7"/>
                  </a:lnTo>
                  <a:lnTo>
                    <a:pt x="248" y="0"/>
                  </a:lnTo>
                  <a:lnTo>
                    <a:pt x="276" y="8"/>
                  </a:lnTo>
                  <a:lnTo>
                    <a:pt x="294"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5" name="Freeform 74">
              <a:extLst>
                <a:ext uri="{FF2B5EF4-FFF2-40B4-BE49-F238E27FC236}">
                  <a16:creationId xmlns:a16="http://schemas.microsoft.com/office/drawing/2014/main" id="{3E03768A-9DB2-17D7-5C30-B450AE5AEB44}"/>
                </a:ext>
              </a:extLst>
            </p:cNvPr>
            <p:cNvSpPr>
              <a:spLocks noEditPoints="1"/>
            </p:cNvSpPr>
            <p:nvPr userDrawn="1"/>
          </p:nvSpPr>
          <p:spPr bwMode="auto">
            <a:xfrm>
              <a:off x="3741" y="819"/>
              <a:ext cx="217" cy="64"/>
            </a:xfrm>
            <a:custGeom>
              <a:avLst/>
              <a:gdLst>
                <a:gd name="T0" fmla="*/ 264 w 434"/>
                <a:gd name="T1" fmla="*/ 6 h 129"/>
                <a:gd name="T2" fmla="*/ 304 w 434"/>
                <a:gd name="T3" fmla="*/ 0 h 129"/>
                <a:gd name="T4" fmla="*/ 424 w 434"/>
                <a:gd name="T5" fmla="*/ 8 h 129"/>
                <a:gd name="T6" fmla="*/ 434 w 434"/>
                <a:gd name="T7" fmla="*/ 16 h 129"/>
                <a:gd name="T8" fmla="*/ 397 w 434"/>
                <a:gd name="T9" fmla="*/ 32 h 129"/>
                <a:gd name="T10" fmla="*/ 354 w 434"/>
                <a:gd name="T11" fmla="*/ 39 h 129"/>
                <a:gd name="T12" fmla="*/ 269 w 434"/>
                <a:gd name="T13" fmla="*/ 32 h 129"/>
                <a:gd name="T14" fmla="*/ 210 w 434"/>
                <a:gd name="T15" fmla="*/ 20 h 129"/>
                <a:gd name="T16" fmla="*/ 198 w 434"/>
                <a:gd name="T17" fmla="*/ 11 h 129"/>
                <a:gd name="T18" fmla="*/ 264 w 434"/>
                <a:gd name="T19" fmla="*/ 6 h 129"/>
                <a:gd name="T20" fmla="*/ 157 w 434"/>
                <a:gd name="T21" fmla="*/ 16 h 129"/>
                <a:gd name="T22" fmla="*/ 207 w 434"/>
                <a:gd name="T23" fmla="*/ 27 h 129"/>
                <a:gd name="T24" fmla="*/ 223 w 434"/>
                <a:gd name="T25" fmla="*/ 40 h 129"/>
                <a:gd name="T26" fmla="*/ 260 w 434"/>
                <a:gd name="T27" fmla="*/ 41 h 129"/>
                <a:gd name="T28" fmla="*/ 288 w 434"/>
                <a:gd name="T29" fmla="*/ 55 h 129"/>
                <a:gd name="T30" fmla="*/ 246 w 434"/>
                <a:gd name="T31" fmla="*/ 59 h 129"/>
                <a:gd name="T32" fmla="*/ 213 w 434"/>
                <a:gd name="T33" fmla="*/ 78 h 129"/>
                <a:gd name="T34" fmla="*/ 173 w 434"/>
                <a:gd name="T35" fmla="*/ 129 h 129"/>
                <a:gd name="T36" fmla="*/ 106 w 434"/>
                <a:gd name="T37" fmla="*/ 106 h 129"/>
                <a:gd name="T38" fmla="*/ 119 w 434"/>
                <a:gd name="T39" fmla="*/ 90 h 129"/>
                <a:gd name="T40" fmla="*/ 83 w 434"/>
                <a:gd name="T41" fmla="*/ 78 h 129"/>
                <a:gd name="T42" fmla="*/ 28 w 434"/>
                <a:gd name="T43" fmla="*/ 55 h 129"/>
                <a:gd name="T44" fmla="*/ 0 w 434"/>
                <a:gd name="T45" fmla="*/ 20 h 129"/>
                <a:gd name="T46" fmla="*/ 50 w 434"/>
                <a:gd name="T47" fmla="*/ 20 h 129"/>
                <a:gd name="T48" fmla="*/ 69 w 434"/>
                <a:gd name="T49" fmla="*/ 30 h 129"/>
                <a:gd name="T50" fmla="*/ 132 w 434"/>
                <a:gd name="T51" fmla="*/ 23 h 129"/>
                <a:gd name="T52" fmla="*/ 157 w 434"/>
                <a:gd name="T53" fmla="*/ 16 h 129"/>
                <a:gd name="T54" fmla="*/ 296 w 434"/>
                <a:gd name="T55" fmla="*/ 59 h 129"/>
                <a:gd name="T56" fmla="*/ 341 w 434"/>
                <a:gd name="T57" fmla="*/ 80 h 129"/>
                <a:gd name="T58" fmla="*/ 372 w 434"/>
                <a:gd name="T59" fmla="*/ 82 h 129"/>
                <a:gd name="T60" fmla="*/ 364 w 434"/>
                <a:gd name="T61" fmla="*/ 97 h 129"/>
                <a:gd name="T62" fmla="*/ 315 w 434"/>
                <a:gd name="T63" fmla="*/ 97 h 129"/>
                <a:gd name="T64" fmla="*/ 300 w 434"/>
                <a:gd name="T65" fmla="*/ 82 h 129"/>
                <a:gd name="T66" fmla="*/ 259 w 434"/>
                <a:gd name="T67" fmla="*/ 63 h 129"/>
                <a:gd name="T68" fmla="*/ 296 w 434"/>
                <a:gd name="T6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4" h="129">
                  <a:moveTo>
                    <a:pt x="264" y="6"/>
                  </a:moveTo>
                  <a:lnTo>
                    <a:pt x="304" y="0"/>
                  </a:lnTo>
                  <a:lnTo>
                    <a:pt x="424" y="8"/>
                  </a:lnTo>
                  <a:lnTo>
                    <a:pt x="434" y="16"/>
                  </a:lnTo>
                  <a:lnTo>
                    <a:pt x="397" y="32"/>
                  </a:lnTo>
                  <a:lnTo>
                    <a:pt x="354" y="39"/>
                  </a:lnTo>
                  <a:lnTo>
                    <a:pt x="269" y="32"/>
                  </a:lnTo>
                  <a:lnTo>
                    <a:pt x="210" y="20"/>
                  </a:lnTo>
                  <a:lnTo>
                    <a:pt x="198" y="11"/>
                  </a:lnTo>
                  <a:lnTo>
                    <a:pt x="264" y="6"/>
                  </a:lnTo>
                  <a:close/>
                  <a:moveTo>
                    <a:pt x="157" y="16"/>
                  </a:moveTo>
                  <a:lnTo>
                    <a:pt x="207" y="27"/>
                  </a:lnTo>
                  <a:lnTo>
                    <a:pt x="223" y="40"/>
                  </a:lnTo>
                  <a:lnTo>
                    <a:pt x="260" y="41"/>
                  </a:lnTo>
                  <a:lnTo>
                    <a:pt x="288" y="55"/>
                  </a:lnTo>
                  <a:lnTo>
                    <a:pt x="246" y="59"/>
                  </a:lnTo>
                  <a:lnTo>
                    <a:pt x="213" y="78"/>
                  </a:lnTo>
                  <a:lnTo>
                    <a:pt x="173" y="129"/>
                  </a:lnTo>
                  <a:lnTo>
                    <a:pt x="106" y="106"/>
                  </a:lnTo>
                  <a:lnTo>
                    <a:pt x="119" y="90"/>
                  </a:lnTo>
                  <a:lnTo>
                    <a:pt x="83" y="78"/>
                  </a:lnTo>
                  <a:lnTo>
                    <a:pt x="28" y="55"/>
                  </a:lnTo>
                  <a:lnTo>
                    <a:pt x="0" y="20"/>
                  </a:lnTo>
                  <a:lnTo>
                    <a:pt x="50" y="20"/>
                  </a:lnTo>
                  <a:lnTo>
                    <a:pt x="69" y="30"/>
                  </a:lnTo>
                  <a:lnTo>
                    <a:pt x="132" y="23"/>
                  </a:lnTo>
                  <a:lnTo>
                    <a:pt x="157" y="16"/>
                  </a:lnTo>
                  <a:close/>
                  <a:moveTo>
                    <a:pt x="296" y="59"/>
                  </a:moveTo>
                  <a:lnTo>
                    <a:pt x="341" y="80"/>
                  </a:lnTo>
                  <a:lnTo>
                    <a:pt x="372" y="82"/>
                  </a:lnTo>
                  <a:lnTo>
                    <a:pt x="364" y="97"/>
                  </a:lnTo>
                  <a:lnTo>
                    <a:pt x="315" y="97"/>
                  </a:lnTo>
                  <a:lnTo>
                    <a:pt x="300" y="82"/>
                  </a:lnTo>
                  <a:lnTo>
                    <a:pt x="259" y="63"/>
                  </a:lnTo>
                  <a:lnTo>
                    <a:pt x="296" y="5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6" name="Freeform 75">
              <a:extLst>
                <a:ext uri="{FF2B5EF4-FFF2-40B4-BE49-F238E27FC236}">
                  <a16:creationId xmlns:a16="http://schemas.microsoft.com/office/drawing/2014/main" id="{723AB988-C0DF-FAA1-A0F7-92E2246214B6}"/>
                </a:ext>
              </a:extLst>
            </p:cNvPr>
            <p:cNvSpPr>
              <a:spLocks/>
            </p:cNvSpPr>
            <p:nvPr userDrawn="1"/>
          </p:nvSpPr>
          <p:spPr bwMode="auto">
            <a:xfrm>
              <a:off x="3835" y="1314"/>
              <a:ext cx="175" cy="126"/>
            </a:xfrm>
            <a:custGeom>
              <a:avLst/>
              <a:gdLst>
                <a:gd name="T0" fmla="*/ 180 w 350"/>
                <a:gd name="T1" fmla="*/ 16 h 253"/>
                <a:gd name="T2" fmla="*/ 287 w 350"/>
                <a:gd name="T3" fmla="*/ 22 h 253"/>
                <a:gd name="T4" fmla="*/ 308 w 350"/>
                <a:gd name="T5" fmla="*/ 28 h 253"/>
                <a:gd name="T6" fmla="*/ 313 w 350"/>
                <a:gd name="T7" fmla="*/ 39 h 253"/>
                <a:gd name="T8" fmla="*/ 332 w 350"/>
                <a:gd name="T9" fmla="*/ 78 h 253"/>
                <a:gd name="T10" fmla="*/ 332 w 350"/>
                <a:gd name="T11" fmla="*/ 94 h 253"/>
                <a:gd name="T12" fmla="*/ 312 w 350"/>
                <a:gd name="T13" fmla="*/ 113 h 253"/>
                <a:gd name="T14" fmla="*/ 328 w 350"/>
                <a:gd name="T15" fmla="*/ 122 h 253"/>
                <a:gd name="T16" fmla="*/ 329 w 350"/>
                <a:gd name="T17" fmla="*/ 144 h 253"/>
                <a:gd name="T18" fmla="*/ 350 w 350"/>
                <a:gd name="T19" fmla="*/ 173 h 253"/>
                <a:gd name="T20" fmla="*/ 338 w 350"/>
                <a:gd name="T21" fmla="*/ 194 h 253"/>
                <a:gd name="T22" fmla="*/ 305 w 350"/>
                <a:gd name="T23" fmla="*/ 231 h 253"/>
                <a:gd name="T24" fmla="*/ 304 w 350"/>
                <a:gd name="T25" fmla="*/ 253 h 253"/>
                <a:gd name="T26" fmla="*/ 271 w 350"/>
                <a:gd name="T27" fmla="*/ 237 h 253"/>
                <a:gd name="T28" fmla="*/ 237 w 350"/>
                <a:gd name="T29" fmla="*/ 238 h 253"/>
                <a:gd name="T30" fmla="*/ 209 w 350"/>
                <a:gd name="T31" fmla="*/ 247 h 253"/>
                <a:gd name="T32" fmla="*/ 194 w 350"/>
                <a:gd name="T33" fmla="*/ 229 h 253"/>
                <a:gd name="T34" fmla="*/ 175 w 350"/>
                <a:gd name="T35" fmla="*/ 233 h 253"/>
                <a:gd name="T36" fmla="*/ 163 w 350"/>
                <a:gd name="T37" fmla="*/ 217 h 253"/>
                <a:gd name="T38" fmla="*/ 139 w 350"/>
                <a:gd name="T39" fmla="*/ 213 h 253"/>
                <a:gd name="T40" fmla="*/ 113 w 350"/>
                <a:gd name="T41" fmla="*/ 194 h 253"/>
                <a:gd name="T42" fmla="*/ 98 w 350"/>
                <a:gd name="T43" fmla="*/ 206 h 253"/>
                <a:gd name="T44" fmla="*/ 73 w 350"/>
                <a:gd name="T45" fmla="*/ 184 h 253"/>
                <a:gd name="T46" fmla="*/ 31 w 350"/>
                <a:gd name="T47" fmla="*/ 173 h 253"/>
                <a:gd name="T48" fmla="*/ 36 w 350"/>
                <a:gd name="T49" fmla="*/ 156 h 253"/>
                <a:gd name="T50" fmla="*/ 20 w 350"/>
                <a:gd name="T51" fmla="*/ 131 h 253"/>
                <a:gd name="T52" fmla="*/ 26 w 350"/>
                <a:gd name="T53" fmla="*/ 119 h 253"/>
                <a:gd name="T54" fmla="*/ 19 w 350"/>
                <a:gd name="T55" fmla="*/ 101 h 253"/>
                <a:gd name="T56" fmla="*/ 2 w 350"/>
                <a:gd name="T57" fmla="*/ 85 h 253"/>
                <a:gd name="T58" fmla="*/ 10 w 350"/>
                <a:gd name="T59" fmla="*/ 68 h 253"/>
                <a:gd name="T60" fmla="*/ 3 w 350"/>
                <a:gd name="T61" fmla="*/ 48 h 253"/>
                <a:gd name="T62" fmla="*/ 2 w 350"/>
                <a:gd name="T63" fmla="*/ 43 h 253"/>
                <a:gd name="T64" fmla="*/ 0 w 350"/>
                <a:gd name="T65" fmla="*/ 39 h 253"/>
                <a:gd name="T66" fmla="*/ 66 w 350"/>
                <a:gd name="T67" fmla="*/ 24 h 253"/>
                <a:gd name="T68" fmla="*/ 77 w 350"/>
                <a:gd name="T69" fmla="*/ 12 h 253"/>
                <a:gd name="T70" fmla="*/ 101 w 350"/>
                <a:gd name="T71" fmla="*/ 4 h 253"/>
                <a:gd name="T72" fmla="*/ 135 w 350"/>
                <a:gd name="T73" fmla="*/ 0 h 253"/>
                <a:gd name="T74" fmla="*/ 148 w 350"/>
                <a:gd name="T75" fmla="*/ 18 h 253"/>
                <a:gd name="T76" fmla="*/ 180 w 350"/>
                <a:gd name="T77" fmla="*/ 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0" h="253">
                  <a:moveTo>
                    <a:pt x="180" y="16"/>
                  </a:moveTo>
                  <a:lnTo>
                    <a:pt x="287" y="22"/>
                  </a:lnTo>
                  <a:lnTo>
                    <a:pt x="308" y="28"/>
                  </a:lnTo>
                  <a:lnTo>
                    <a:pt x="313" y="39"/>
                  </a:lnTo>
                  <a:lnTo>
                    <a:pt x="332" y="78"/>
                  </a:lnTo>
                  <a:lnTo>
                    <a:pt x="332" y="94"/>
                  </a:lnTo>
                  <a:lnTo>
                    <a:pt x="312" y="113"/>
                  </a:lnTo>
                  <a:lnTo>
                    <a:pt x="328" y="122"/>
                  </a:lnTo>
                  <a:lnTo>
                    <a:pt x="329" y="144"/>
                  </a:lnTo>
                  <a:lnTo>
                    <a:pt x="350" y="173"/>
                  </a:lnTo>
                  <a:lnTo>
                    <a:pt x="338" y="194"/>
                  </a:lnTo>
                  <a:lnTo>
                    <a:pt x="305" y="231"/>
                  </a:lnTo>
                  <a:lnTo>
                    <a:pt x="304" y="253"/>
                  </a:lnTo>
                  <a:lnTo>
                    <a:pt x="271" y="237"/>
                  </a:lnTo>
                  <a:lnTo>
                    <a:pt x="237" y="238"/>
                  </a:lnTo>
                  <a:lnTo>
                    <a:pt x="209" y="247"/>
                  </a:lnTo>
                  <a:lnTo>
                    <a:pt x="194" y="229"/>
                  </a:lnTo>
                  <a:lnTo>
                    <a:pt x="175" y="233"/>
                  </a:lnTo>
                  <a:lnTo>
                    <a:pt x="163" y="217"/>
                  </a:lnTo>
                  <a:lnTo>
                    <a:pt x="139" y="213"/>
                  </a:lnTo>
                  <a:lnTo>
                    <a:pt x="113" y="194"/>
                  </a:lnTo>
                  <a:lnTo>
                    <a:pt x="98" y="206"/>
                  </a:lnTo>
                  <a:lnTo>
                    <a:pt x="73" y="184"/>
                  </a:lnTo>
                  <a:lnTo>
                    <a:pt x="31" y="173"/>
                  </a:lnTo>
                  <a:lnTo>
                    <a:pt x="36" y="156"/>
                  </a:lnTo>
                  <a:lnTo>
                    <a:pt x="20" y="131"/>
                  </a:lnTo>
                  <a:lnTo>
                    <a:pt x="26" y="119"/>
                  </a:lnTo>
                  <a:lnTo>
                    <a:pt x="19" y="101"/>
                  </a:lnTo>
                  <a:lnTo>
                    <a:pt x="2" y="85"/>
                  </a:lnTo>
                  <a:lnTo>
                    <a:pt x="10" y="68"/>
                  </a:lnTo>
                  <a:lnTo>
                    <a:pt x="3" y="48"/>
                  </a:lnTo>
                  <a:lnTo>
                    <a:pt x="2" y="43"/>
                  </a:lnTo>
                  <a:lnTo>
                    <a:pt x="0" y="39"/>
                  </a:lnTo>
                  <a:lnTo>
                    <a:pt x="66" y="24"/>
                  </a:lnTo>
                  <a:lnTo>
                    <a:pt x="77" y="12"/>
                  </a:lnTo>
                  <a:lnTo>
                    <a:pt x="101" y="4"/>
                  </a:lnTo>
                  <a:lnTo>
                    <a:pt x="135" y="0"/>
                  </a:lnTo>
                  <a:lnTo>
                    <a:pt x="148" y="18"/>
                  </a:lnTo>
                  <a:lnTo>
                    <a:pt x="180"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7" name="Freeform 76">
              <a:extLst>
                <a:ext uri="{FF2B5EF4-FFF2-40B4-BE49-F238E27FC236}">
                  <a16:creationId xmlns:a16="http://schemas.microsoft.com/office/drawing/2014/main" id="{009E3E03-B72A-EB39-5DD7-4EEAA36BBAF7}"/>
                </a:ext>
              </a:extLst>
            </p:cNvPr>
            <p:cNvSpPr>
              <a:spLocks/>
            </p:cNvSpPr>
            <p:nvPr userDrawn="1"/>
          </p:nvSpPr>
          <p:spPr bwMode="auto">
            <a:xfrm>
              <a:off x="4085" y="2915"/>
              <a:ext cx="151" cy="155"/>
            </a:xfrm>
            <a:custGeom>
              <a:avLst/>
              <a:gdLst>
                <a:gd name="T0" fmla="*/ 224 w 302"/>
                <a:gd name="T1" fmla="*/ 310 h 310"/>
                <a:gd name="T2" fmla="*/ 193 w 302"/>
                <a:gd name="T3" fmla="*/ 306 h 310"/>
                <a:gd name="T4" fmla="*/ 162 w 302"/>
                <a:gd name="T5" fmla="*/ 299 h 310"/>
                <a:gd name="T6" fmla="*/ 152 w 302"/>
                <a:gd name="T7" fmla="*/ 300 h 310"/>
                <a:gd name="T8" fmla="*/ 140 w 302"/>
                <a:gd name="T9" fmla="*/ 283 h 310"/>
                <a:gd name="T10" fmla="*/ 101 w 302"/>
                <a:gd name="T11" fmla="*/ 272 h 310"/>
                <a:gd name="T12" fmla="*/ 88 w 302"/>
                <a:gd name="T13" fmla="*/ 248 h 310"/>
                <a:gd name="T14" fmla="*/ 91 w 302"/>
                <a:gd name="T15" fmla="*/ 225 h 310"/>
                <a:gd name="T16" fmla="*/ 75 w 302"/>
                <a:gd name="T17" fmla="*/ 222 h 310"/>
                <a:gd name="T18" fmla="*/ 72 w 302"/>
                <a:gd name="T19" fmla="*/ 206 h 310"/>
                <a:gd name="T20" fmla="*/ 53 w 302"/>
                <a:gd name="T21" fmla="*/ 194 h 310"/>
                <a:gd name="T22" fmla="*/ 34 w 302"/>
                <a:gd name="T23" fmla="*/ 178 h 310"/>
                <a:gd name="T24" fmla="*/ 20 w 302"/>
                <a:gd name="T25" fmla="*/ 137 h 310"/>
                <a:gd name="T26" fmla="*/ 0 w 302"/>
                <a:gd name="T27" fmla="*/ 104 h 310"/>
                <a:gd name="T28" fmla="*/ 1 w 302"/>
                <a:gd name="T29" fmla="*/ 99 h 310"/>
                <a:gd name="T30" fmla="*/ 25 w 302"/>
                <a:gd name="T31" fmla="*/ 106 h 310"/>
                <a:gd name="T32" fmla="*/ 70 w 302"/>
                <a:gd name="T33" fmla="*/ 106 h 310"/>
                <a:gd name="T34" fmla="*/ 107 w 302"/>
                <a:gd name="T35" fmla="*/ 58 h 310"/>
                <a:gd name="T36" fmla="*/ 140 w 302"/>
                <a:gd name="T37" fmla="*/ 41 h 310"/>
                <a:gd name="T38" fmla="*/ 146 w 302"/>
                <a:gd name="T39" fmla="*/ 16 h 310"/>
                <a:gd name="T40" fmla="*/ 179 w 302"/>
                <a:gd name="T41" fmla="*/ 0 h 310"/>
                <a:gd name="T42" fmla="*/ 204 w 302"/>
                <a:gd name="T43" fmla="*/ 0 h 310"/>
                <a:gd name="T44" fmla="*/ 206 w 302"/>
                <a:gd name="T45" fmla="*/ 16 h 310"/>
                <a:gd name="T46" fmla="*/ 236 w 302"/>
                <a:gd name="T47" fmla="*/ 17 h 310"/>
                <a:gd name="T48" fmla="*/ 264 w 302"/>
                <a:gd name="T49" fmla="*/ 36 h 310"/>
                <a:gd name="T50" fmla="*/ 276 w 302"/>
                <a:gd name="T51" fmla="*/ 37 h 310"/>
                <a:gd name="T52" fmla="*/ 302 w 302"/>
                <a:gd name="T53" fmla="*/ 49 h 310"/>
                <a:gd name="T54" fmla="*/ 301 w 302"/>
                <a:gd name="T55" fmla="*/ 124 h 310"/>
                <a:gd name="T56" fmla="*/ 288 w 302"/>
                <a:gd name="T57" fmla="*/ 155 h 310"/>
                <a:gd name="T58" fmla="*/ 297 w 302"/>
                <a:gd name="T59" fmla="*/ 194 h 310"/>
                <a:gd name="T60" fmla="*/ 274 w 302"/>
                <a:gd name="T61" fmla="*/ 233 h 310"/>
                <a:gd name="T62" fmla="*/ 269 w 302"/>
                <a:gd name="T63" fmla="*/ 260 h 310"/>
                <a:gd name="T64" fmla="*/ 224 w 302"/>
                <a:gd name="T6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2" h="310">
                  <a:moveTo>
                    <a:pt x="224" y="310"/>
                  </a:moveTo>
                  <a:lnTo>
                    <a:pt x="193" y="306"/>
                  </a:lnTo>
                  <a:lnTo>
                    <a:pt x="162" y="299"/>
                  </a:lnTo>
                  <a:lnTo>
                    <a:pt x="152" y="300"/>
                  </a:lnTo>
                  <a:lnTo>
                    <a:pt x="140" y="283"/>
                  </a:lnTo>
                  <a:lnTo>
                    <a:pt x="101" y="272"/>
                  </a:lnTo>
                  <a:lnTo>
                    <a:pt x="88" y="248"/>
                  </a:lnTo>
                  <a:lnTo>
                    <a:pt x="91" y="225"/>
                  </a:lnTo>
                  <a:lnTo>
                    <a:pt x="75" y="222"/>
                  </a:lnTo>
                  <a:lnTo>
                    <a:pt x="72" y="206"/>
                  </a:lnTo>
                  <a:lnTo>
                    <a:pt x="53" y="194"/>
                  </a:lnTo>
                  <a:lnTo>
                    <a:pt x="34" y="178"/>
                  </a:lnTo>
                  <a:lnTo>
                    <a:pt x="20" y="137"/>
                  </a:lnTo>
                  <a:lnTo>
                    <a:pt x="0" y="104"/>
                  </a:lnTo>
                  <a:lnTo>
                    <a:pt x="1" y="99"/>
                  </a:lnTo>
                  <a:lnTo>
                    <a:pt x="25" y="106"/>
                  </a:lnTo>
                  <a:lnTo>
                    <a:pt x="70" y="106"/>
                  </a:lnTo>
                  <a:lnTo>
                    <a:pt x="107" y="58"/>
                  </a:lnTo>
                  <a:lnTo>
                    <a:pt x="140" y="41"/>
                  </a:lnTo>
                  <a:lnTo>
                    <a:pt x="146" y="16"/>
                  </a:lnTo>
                  <a:lnTo>
                    <a:pt x="179" y="0"/>
                  </a:lnTo>
                  <a:lnTo>
                    <a:pt x="204" y="0"/>
                  </a:lnTo>
                  <a:lnTo>
                    <a:pt x="206" y="16"/>
                  </a:lnTo>
                  <a:lnTo>
                    <a:pt x="236" y="17"/>
                  </a:lnTo>
                  <a:lnTo>
                    <a:pt x="264" y="36"/>
                  </a:lnTo>
                  <a:lnTo>
                    <a:pt x="276" y="37"/>
                  </a:lnTo>
                  <a:lnTo>
                    <a:pt x="302" y="49"/>
                  </a:lnTo>
                  <a:lnTo>
                    <a:pt x="301" y="124"/>
                  </a:lnTo>
                  <a:lnTo>
                    <a:pt x="288" y="155"/>
                  </a:lnTo>
                  <a:lnTo>
                    <a:pt x="297" y="194"/>
                  </a:lnTo>
                  <a:lnTo>
                    <a:pt x="274" y="233"/>
                  </a:lnTo>
                  <a:lnTo>
                    <a:pt x="269" y="260"/>
                  </a:lnTo>
                  <a:lnTo>
                    <a:pt x="224" y="3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8" name="Freeform 77">
              <a:extLst>
                <a:ext uri="{FF2B5EF4-FFF2-40B4-BE49-F238E27FC236}">
                  <a16:creationId xmlns:a16="http://schemas.microsoft.com/office/drawing/2014/main" id="{B1376118-AE21-A7E8-F402-7DF85ABFB7A3}"/>
                </a:ext>
              </a:extLst>
            </p:cNvPr>
            <p:cNvSpPr>
              <a:spLocks/>
            </p:cNvSpPr>
            <p:nvPr userDrawn="1"/>
          </p:nvSpPr>
          <p:spPr bwMode="auto">
            <a:xfrm>
              <a:off x="3990" y="1286"/>
              <a:ext cx="158" cy="103"/>
            </a:xfrm>
            <a:custGeom>
              <a:avLst/>
              <a:gdLst>
                <a:gd name="T0" fmla="*/ 144 w 315"/>
                <a:gd name="T1" fmla="*/ 0 h 206"/>
                <a:gd name="T2" fmla="*/ 166 w 315"/>
                <a:gd name="T3" fmla="*/ 8 h 206"/>
                <a:gd name="T4" fmla="*/ 186 w 315"/>
                <a:gd name="T5" fmla="*/ 8 h 206"/>
                <a:gd name="T6" fmla="*/ 191 w 315"/>
                <a:gd name="T7" fmla="*/ 18 h 206"/>
                <a:gd name="T8" fmla="*/ 215 w 315"/>
                <a:gd name="T9" fmla="*/ 12 h 206"/>
                <a:gd name="T10" fmla="*/ 239 w 315"/>
                <a:gd name="T11" fmla="*/ 24 h 206"/>
                <a:gd name="T12" fmla="*/ 253 w 315"/>
                <a:gd name="T13" fmla="*/ 63 h 206"/>
                <a:gd name="T14" fmla="*/ 265 w 315"/>
                <a:gd name="T15" fmla="*/ 83 h 206"/>
                <a:gd name="T16" fmla="*/ 280 w 315"/>
                <a:gd name="T17" fmla="*/ 88 h 206"/>
                <a:gd name="T18" fmla="*/ 315 w 315"/>
                <a:gd name="T19" fmla="*/ 120 h 206"/>
                <a:gd name="T20" fmla="*/ 298 w 315"/>
                <a:gd name="T21" fmla="*/ 131 h 206"/>
                <a:gd name="T22" fmla="*/ 273 w 315"/>
                <a:gd name="T23" fmla="*/ 127 h 206"/>
                <a:gd name="T24" fmla="*/ 285 w 315"/>
                <a:gd name="T25" fmla="*/ 165 h 206"/>
                <a:gd name="T26" fmla="*/ 292 w 315"/>
                <a:gd name="T27" fmla="*/ 174 h 206"/>
                <a:gd name="T28" fmla="*/ 267 w 315"/>
                <a:gd name="T29" fmla="*/ 177 h 206"/>
                <a:gd name="T30" fmla="*/ 253 w 315"/>
                <a:gd name="T31" fmla="*/ 195 h 206"/>
                <a:gd name="T32" fmla="*/ 215 w 315"/>
                <a:gd name="T33" fmla="*/ 206 h 206"/>
                <a:gd name="T34" fmla="*/ 206 w 315"/>
                <a:gd name="T35" fmla="*/ 195 h 206"/>
                <a:gd name="T36" fmla="*/ 187 w 315"/>
                <a:gd name="T37" fmla="*/ 198 h 206"/>
                <a:gd name="T38" fmla="*/ 143 w 315"/>
                <a:gd name="T39" fmla="*/ 195 h 206"/>
                <a:gd name="T40" fmla="*/ 137 w 315"/>
                <a:gd name="T41" fmla="*/ 189 h 206"/>
                <a:gd name="T42" fmla="*/ 95 w 315"/>
                <a:gd name="T43" fmla="*/ 182 h 206"/>
                <a:gd name="T44" fmla="*/ 41 w 315"/>
                <a:gd name="T45" fmla="*/ 183 h 206"/>
                <a:gd name="T46" fmla="*/ 17 w 315"/>
                <a:gd name="T47" fmla="*/ 199 h 206"/>
                <a:gd name="T48" fmla="*/ 16 w 315"/>
                <a:gd name="T49" fmla="*/ 177 h 206"/>
                <a:gd name="T50" fmla="*/ 0 w 315"/>
                <a:gd name="T51" fmla="*/ 168 h 206"/>
                <a:gd name="T52" fmla="*/ 20 w 315"/>
                <a:gd name="T53" fmla="*/ 149 h 206"/>
                <a:gd name="T54" fmla="*/ 20 w 315"/>
                <a:gd name="T55" fmla="*/ 133 h 206"/>
                <a:gd name="T56" fmla="*/ 1 w 315"/>
                <a:gd name="T57" fmla="*/ 94 h 206"/>
                <a:gd name="T58" fmla="*/ 44 w 315"/>
                <a:gd name="T59" fmla="*/ 92 h 206"/>
                <a:gd name="T60" fmla="*/ 69 w 315"/>
                <a:gd name="T61" fmla="*/ 77 h 206"/>
                <a:gd name="T62" fmla="*/ 75 w 315"/>
                <a:gd name="T63" fmla="*/ 51 h 206"/>
                <a:gd name="T64" fmla="*/ 86 w 315"/>
                <a:gd name="T65" fmla="*/ 49 h 206"/>
                <a:gd name="T66" fmla="*/ 95 w 315"/>
                <a:gd name="T67" fmla="*/ 20 h 206"/>
                <a:gd name="T68" fmla="*/ 127 w 315"/>
                <a:gd name="T69" fmla="*/ 14 h 206"/>
                <a:gd name="T70" fmla="*/ 144 w 315"/>
                <a:gd name="T7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206">
                  <a:moveTo>
                    <a:pt x="144" y="0"/>
                  </a:moveTo>
                  <a:lnTo>
                    <a:pt x="166" y="8"/>
                  </a:lnTo>
                  <a:lnTo>
                    <a:pt x="186" y="8"/>
                  </a:lnTo>
                  <a:lnTo>
                    <a:pt x="191" y="18"/>
                  </a:lnTo>
                  <a:lnTo>
                    <a:pt x="215" y="12"/>
                  </a:lnTo>
                  <a:lnTo>
                    <a:pt x="239" y="24"/>
                  </a:lnTo>
                  <a:lnTo>
                    <a:pt x="253" y="63"/>
                  </a:lnTo>
                  <a:lnTo>
                    <a:pt x="265" y="83"/>
                  </a:lnTo>
                  <a:lnTo>
                    <a:pt x="280" y="88"/>
                  </a:lnTo>
                  <a:lnTo>
                    <a:pt x="315" y="120"/>
                  </a:lnTo>
                  <a:lnTo>
                    <a:pt x="298" y="131"/>
                  </a:lnTo>
                  <a:lnTo>
                    <a:pt x="273" y="127"/>
                  </a:lnTo>
                  <a:lnTo>
                    <a:pt x="285" y="165"/>
                  </a:lnTo>
                  <a:lnTo>
                    <a:pt x="292" y="174"/>
                  </a:lnTo>
                  <a:lnTo>
                    <a:pt x="267" y="177"/>
                  </a:lnTo>
                  <a:lnTo>
                    <a:pt x="253" y="195"/>
                  </a:lnTo>
                  <a:lnTo>
                    <a:pt x="215" y="206"/>
                  </a:lnTo>
                  <a:lnTo>
                    <a:pt x="206" y="195"/>
                  </a:lnTo>
                  <a:lnTo>
                    <a:pt x="187" y="198"/>
                  </a:lnTo>
                  <a:lnTo>
                    <a:pt x="143" y="195"/>
                  </a:lnTo>
                  <a:lnTo>
                    <a:pt x="137" y="189"/>
                  </a:lnTo>
                  <a:lnTo>
                    <a:pt x="95" y="182"/>
                  </a:lnTo>
                  <a:lnTo>
                    <a:pt x="41" y="183"/>
                  </a:lnTo>
                  <a:lnTo>
                    <a:pt x="17" y="199"/>
                  </a:lnTo>
                  <a:lnTo>
                    <a:pt x="16" y="177"/>
                  </a:lnTo>
                  <a:lnTo>
                    <a:pt x="0" y="168"/>
                  </a:lnTo>
                  <a:lnTo>
                    <a:pt x="20" y="149"/>
                  </a:lnTo>
                  <a:lnTo>
                    <a:pt x="20" y="133"/>
                  </a:lnTo>
                  <a:lnTo>
                    <a:pt x="1" y="94"/>
                  </a:lnTo>
                  <a:lnTo>
                    <a:pt x="44" y="92"/>
                  </a:lnTo>
                  <a:lnTo>
                    <a:pt x="69" y="77"/>
                  </a:lnTo>
                  <a:lnTo>
                    <a:pt x="75" y="51"/>
                  </a:lnTo>
                  <a:lnTo>
                    <a:pt x="86" y="49"/>
                  </a:lnTo>
                  <a:lnTo>
                    <a:pt x="95" y="20"/>
                  </a:lnTo>
                  <a:lnTo>
                    <a:pt x="127" y="14"/>
                  </a:lnTo>
                  <a:lnTo>
                    <a:pt x="14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69" name="Freeform 78">
              <a:extLst>
                <a:ext uri="{FF2B5EF4-FFF2-40B4-BE49-F238E27FC236}">
                  <a16:creationId xmlns:a16="http://schemas.microsoft.com/office/drawing/2014/main" id="{1CF278F7-B567-D716-A067-55BE09325A53}"/>
                </a:ext>
              </a:extLst>
            </p:cNvPr>
            <p:cNvSpPr>
              <a:spLocks noEditPoints="1"/>
            </p:cNvSpPr>
            <p:nvPr userDrawn="1"/>
          </p:nvSpPr>
          <p:spPr bwMode="auto">
            <a:xfrm>
              <a:off x="3959" y="1605"/>
              <a:ext cx="117" cy="154"/>
            </a:xfrm>
            <a:custGeom>
              <a:avLst/>
              <a:gdLst>
                <a:gd name="T0" fmla="*/ 154 w 234"/>
                <a:gd name="T1" fmla="*/ 281 h 309"/>
                <a:gd name="T2" fmla="*/ 173 w 234"/>
                <a:gd name="T3" fmla="*/ 289 h 309"/>
                <a:gd name="T4" fmla="*/ 187 w 234"/>
                <a:gd name="T5" fmla="*/ 286 h 309"/>
                <a:gd name="T6" fmla="*/ 215 w 234"/>
                <a:gd name="T7" fmla="*/ 291 h 309"/>
                <a:gd name="T8" fmla="*/ 226 w 234"/>
                <a:gd name="T9" fmla="*/ 299 h 309"/>
                <a:gd name="T10" fmla="*/ 191 w 234"/>
                <a:gd name="T11" fmla="*/ 309 h 309"/>
                <a:gd name="T12" fmla="*/ 178 w 234"/>
                <a:gd name="T13" fmla="*/ 298 h 309"/>
                <a:gd name="T14" fmla="*/ 145 w 234"/>
                <a:gd name="T15" fmla="*/ 291 h 309"/>
                <a:gd name="T16" fmla="*/ 154 w 234"/>
                <a:gd name="T17" fmla="*/ 281 h 309"/>
                <a:gd name="T18" fmla="*/ 215 w 234"/>
                <a:gd name="T19" fmla="*/ 45 h 309"/>
                <a:gd name="T20" fmla="*/ 181 w 234"/>
                <a:gd name="T21" fmla="*/ 31 h 309"/>
                <a:gd name="T22" fmla="*/ 154 w 234"/>
                <a:gd name="T23" fmla="*/ 35 h 309"/>
                <a:gd name="T24" fmla="*/ 137 w 234"/>
                <a:gd name="T25" fmla="*/ 52 h 309"/>
                <a:gd name="T26" fmla="*/ 131 w 234"/>
                <a:gd name="T27" fmla="*/ 67 h 309"/>
                <a:gd name="T28" fmla="*/ 119 w 234"/>
                <a:gd name="T29" fmla="*/ 67 h 309"/>
                <a:gd name="T30" fmla="*/ 92 w 234"/>
                <a:gd name="T31" fmla="*/ 55 h 309"/>
                <a:gd name="T32" fmla="*/ 92 w 234"/>
                <a:gd name="T33" fmla="*/ 75 h 309"/>
                <a:gd name="T34" fmla="*/ 107 w 234"/>
                <a:gd name="T35" fmla="*/ 93 h 309"/>
                <a:gd name="T36" fmla="*/ 110 w 234"/>
                <a:gd name="T37" fmla="*/ 121 h 309"/>
                <a:gd name="T38" fmla="*/ 121 w 234"/>
                <a:gd name="T39" fmla="*/ 138 h 309"/>
                <a:gd name="T40" fmla="*/ 149 w 234"/>
                <a:gd name="T41" fmla="*/ 155 h 309"/>
                <a:gd name="T42" fmla="*/ 136 w 234"/>
                <a:gd name="T43" fmla="*/ 167 h 309"/>
                <a:gd name="T44" fmla="*/ 123 w 234"/>
                <a:gd name="T45" fmla="*/ 170 h 309"/>
                <a:gd name="T46" fmla="*/ 123 w 234"/>
                <a:gd name="T47" fmla="*/ 199 h 309"/>
                <a:gd name="T48" fmla="*/ 108 w 234"/>
                <a:gd name="T49" fmla="*/ 196 h 309"/>
                <a:gd name="T50" fmla="*/ 121 w 234"/>
                <a:gd name="T51" fmla="*/ 224 h 309"/>
                <a:gd name="T52" fmla="*/ 104 w 234"/>
                <a:gd name="T53" fmla="*/ 224 h 309"/>
                <a:gd name="T54" fmla="*/ 84 w 234"/>
                <a:gd name="T55" fmla="*/ 212 h 309"/>
                <a:gd name="T56" fmla="*/ 66 w 234"/>
                <a:gd name="T57" fmla="*/ 211 h 309"/>
                <a:gd name="T58" fmla="*/ 65 w 234"/>
                <a:gd name="T59" fmla="*/ 190 h 309"/>
                <a:gd name="T60" fmla="*/ 47 w 234"/>
                <a:gd name="T61" fmla="*/ 173 h 309"/>
                <a:gd name="T62" fmla="*/ 55 w 234"/>
                <a:gd name="T63" fmla="*/ 159 h 309"/>
                <a:gd name="T64" fmla="*/ 71 w 234"/>
                <a:gd name="T65" fmla="*/ 153 h 309"/>
                <a:gd name="T66" fmla="*/ 108 w 234"/>
                <a:gd name="T67" fmla="*/ 169 h 309"/>
                <a:gd name="T68" fmla="*/ 92 w 234"/>
                <a:gd name="T69" fmla="*/ 149 h 309"/>
                <a:gd name="T70" fmla="*/ 58 w 234"/>
                <a:gd name="T71" fmla="*/ 154 h 309"/>
                <a:gd name="T72" fmla="*/ 45 w 234"/>
                <a:gd name="T73" fmla="*/ 150 h 309"/>
                <a:gd name="T74" fmla="*/ 30 w 234"/>
                <a:gd name="T75" fmla="*/ 122 h 309"/>
                <a:gd name="T76" fmla="*/ 12 w 234"/>
                <a:gd name="T77" fmla="*/ 108 h 309"/>
                <a:gd name="T78" fmla="*/ 0 w 234"/>
                <a:gd name="T79" fmla="*/ 91 h 309"/>
                <a:gd name="T80" fmla="*/ 22 w 234"/>
                <a:gd name="T81" fmla="*/ 72 h 309"/>
                <a:gd name="T82" fmla="*/ 34 w 234"/>
                <a:gd name="T83" fmla="*/ 47 h 309"/>
                <a:gd name="T84" fmla="*/ 32 w 234"/>
                <a:gd name="T85" fmla="*/ 38 h 309"/>
                <a:gd name="T86" fmla="*/ 53 w 234"/>
                <a:gd name="T87" fmla="*/ 38 h 309"/>
                <a:gd name="T88" fmla="*/ 65 w 234"/>
                <a:gd name="T89" fmla="*/ 27 h 309"/>
                <a:gd name="T90" fmla="*/ 94 w 234"/>
                <a:gd name="T91" fmla="*/ 23 h 309"/>
                <a:gd name="T92" fmla="*/ 100 w 234"/>
                <a:gd name="T93" fmla="*/ 17 h 309"/>
                <a:gd name="T94" fmla="*/ 125 w 234"/>
                <a:gd name="T95" fmla="*/ 14 h 309"/>
                <a:gd name="T96" fmla="*/ 140 w 234"/>
                <a:gd name="T97" fmla="*/ 8 h 309"/>
                <a:gd name="T98" fmla="*/ 185 w 234"/>
                <a:gd name="T99" fmla="*/ 21 h 309"/>
                <a:gd name="T100" fmla="*/ 216 w 234"/>
                <a:gd name="T101" fmla="*/ 14 h 309"/>
                <a:gd name="T102" fmla="*/ 222 w 234"/>
                <a:gd name="T103" fmla="*/ 0 h 309"/>
                <a:gd name="T104" fmla="*/ 234 w 234"/>
                <a:gd name="T105" fmla="*/ 13 h 309"/>
                <a:gd name="T106" fmla="*/ 215 w 234"/>
                <a:gd name="T107" fmla="*/ 45 h 309"/>
                <a:gd name="T108" fmla="*/ 127 w 234"/>
                <a:gd name="T109" fmla="*/ 125 h 309"/>
                <a:gd name="T110" fmla="*/ 153 w 234"/>
                <a:gd name="T111" fmla="*/ 138 h 309"/>
                <a:gd name="T112" fmla="*/ 141 w 234"/>
                <a:gd name="T113" fmla="*/ 150 h 309"/>
                <a:gd name="T114" fmla="*/ 121 w 234"/>
                <a:gd name="T115" fmla="*/ 132 h 309"/>
                <a:gd name="T116" fmla="*/ 127 w 234"/>
                <a:gd name="T117" fmla="*/ 1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09">
                  <a:moveTo>
                    <a:pt x="154" y="281"/>
                  </a:moveTo>
                  <a:lnTo>
                    <a:pt x="173" y="289"/>
                  </a:lnTo>
                  <a:lnTo>
                    <a:pt x="187" y="286"/>
                  </a:lnTo>
                  <a:lnTo>
                    <a:pt x="215" y="291"/>
                  </a:lnTo>
                  <a:lnTo>
                    <a:pt x="226" y="299"/>
                  </a:lnTo>
                  <a:lnTo>
                    <a:pt x="191" y="309"/>
                  </a:lnTo>
                  <a:lnTo>
                    <a:pt x="178" y="298"/>
                  </a:lnTo>
                  <a:lnTo>
                    <a:pt x="145" y="291"/>
                  </a:lnTo>
                  <a:lnTo>
                    <a:pt x="154" y="281"/>
                  </a:lnTo>
                  <a:close/>
                  <a:moveTo>
                    <a:pt x="215" y="45"/>
                  </a:moveTo>
                  <a:lnTo>
                    <a:pt x="181" y="31"/>
                  </a:lnTo>
                  <a:lnTo>
                    <a:pt x="154" y="35"/>
                  </a:lnTo>
                  <a:lnTo>
                    <a:pt x="137" y="52"/>
                  </a:lnTo>
                  <a:lnTo>
                    <a:pt x="131" y="67"/>
                  </a:lnTo>
                  <a:lnTo>
                    <a:pt x="119" y="67"/>
                  </a:lnTo>
                  <a:lnTo>
                    <a:pt x="92" y="55"/>
                  </a:lnTo>
                  <a:lnTo>
                    <a:pt x="92" y="75"/>
                  </a:lnTo>
                  <a:lnTo>
                    <a:pt x="107" y="93"/>
                  </a:lnTo>
                  <a:lnTo>
                    <a:pt x="110" y="121"/>
                  </a:lnTo>
                  <a:lnTo>
                    <a:pt x="121" y="138"/>
                  </a:lnTo>
                  <a:lnTo>
                    <a:pt x="149" y="155"/>
                  </a:lnTo>
                  <a:lnTo>
                    <a:pt x="136" y="167"/>
                  </a:lnTo>
                  <a:lnTo>
                    <a:pt x="123" y="170"/>
                  </a:lnTo>
                  <a:lnTo>
                    <a:pt x="123" y="199"/>
                  </a:lnTo>
                  <a:lnTo>
                    <a:pt x="108" y="196"/>
                  </a:lnTo>
                  <a:lnTo>
                    <a:pt x="121" y="224"/>
                  </a:lnTo>
                  <a:lnTo>
                    <a:pt x="104" y="224"/>
                  </a:lnTo>
                  <a:lnTo>
                    <a:pt x="84" y="212"/>
                  </a:lnTo>
                  <a:lnTo>
                    <a:pt x="66" y="211"/>
                  </a:lnTo>
                  <a:lnTo>
                    <a:pt x="65" y="190"/>
                  </a:lnTo>
                  <a:lnTo>
                    <a:pt x="47" y="173"/>
                  </a:lnTo>
                  <a:lnTo>
                    <a:pt x="55" y="159"/>
                  </a:lnTo>
                  <a:lnTo>
                    <a:pt x="71" y="153"/>
                  </a:lnTo>
                  <a:lnTo>
                    <a:pt x="108" y="169"/>
                  </a:lnTo>
                  <a:lnTo>
                    <a:pt x="92" y="149"/>
                  </a:lnTo>
                  <a:lnTo>
                    <a:pt x="58" y="154"/>
                  </a:lnTo>
                  <a:lnTo>
                    <a:pt x="45" y="150"/>
                  </a:lnTo>
                  <a:lnTo>
                    <a:pt x="30" y="122"/>
                  </a:lnTo>
                  <a:lnTo>
                    <a:pt x="12" y="108"/>
                  </a:lnTo>
                  <a:lnTo>
                    <a:pt x="0" y="91"/>
                  </a:lnTo>
                  <a:lnTo>
                    <a:pt x="22" y="72"/>
                  </a:lnTo>
                  <a:lnTo>
                    <a:pt x="34" y="47"/>
                  </a:lnTo>
                  <a:lnTo>
                    <a:pt x="32" y="38"/>
                  </a:lnTo>
                  <a:lnTo>
                    <a:pt x="53" y="38"/>
                  </a:lnTo>
                  <a:lnTo>
                    <a:pt x="65" y="27"/>
                  </a:lnTo>
                  <a:lnTo>
                    <a:pt x="94" y="23"/>
                  </a:lnTo>
                  <a:lnTo>
                    <a:pt x="100" y="17"/>
                  </a:lnTo>
                  <a:lnTo>
                    <a:pt x="125" y="14"/>
                  </a:lnTo>
                  <a:lnTo>
                    <a:pt x="140" y="8"/>
                  </a:lnTo>
                  <a:lnTo>
                    <a:pt x="185" y="21"/>
                  </a:lnTo>
                  <a:lnTo>
                    <a:pt x="216" y="14"/>
                  </a:lnTo>
                  <a:lnTo>
                    <a:pt x="222" y="0"/>
                  </a:lnTo>
                  <a:lnTo>
                    <a:pt x="234" y="13"/>
                  </a:lnTo>
                  <a:lnTo>
                    <a:pt x="215" y="45"/>
                  </a:lnTo>
                  <a:close/>
                  <a:moveTo>
                    <a:pt x="127" y="125"/>
                  </a:moveTo>
                  <a:lnTo>
                    <a:pt x="153" y="138"/>
                  </a:lnTo>
                  <a:lnTo>
                    <a:pt x="141" y="150"/>
                  </a:lnTo>
                  <a:lnTo>
                    <a:pt x="121" y="132"/>
                  </a:lnTo>
                  <a:lnTo>
                    <a:pt x="127" y="1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0" name="Freeform 79">
              <a:extLst>
                <a:ext uri="{FF2B5EF4-FFF2-40B4-BE49-F238E27FC236}">
                  <a16:creationId xmlns:a16="http://schemas.microsoft.com/office/drawing/2014/main" id="{22FD7955-B07E-1708-29BE-FFC4F77A0815}"/>
                </a:ext>
              </a:extLst>
            </p:cNvPr>
            <p:cNvSpPr>
              <a:spLocks/>
            </p:cNvSpPr>
            <p:nvPr userDrawn="1"/>
          </p:nvSpPr>
          <p:spPr bwMode="auto">
            <a:xfrm>
              <a:off x="3488" y="2215"/>
              <a:ext cx="155" cy="127"/>
            </a:xfrm>
            <a:custGeom>
              <a:avLst/>
              <a:gdLst>
                <a:gd name="T0" fmla="*/ 224 w 310"/>
                <a:gd name="T1" fmla="*/ 6 h 254"/>
                <a:gd name="T2" fmla="*/ 223 w 310"/>
                <a:gd name="T3" fmla="*/ 25 h 254"/>
                <a:gd name="T4" fmla="*/ 240 w 310"/>
                <a:gd name="T5" fmla="*/ 62 h 254"/>
                <a:gd name="T6" fmla="*/ 255 w 310"/>
                <a:gd name="T7" fmla="*/ 68 h 254"/>
                <a:gd name="T8" fmla="*/ 255 w 310"/>
                <a:gd name="T9" fmla="*/ 92 h 254"/>
                <a:gd name="T10" fmla="*/ 277 w 310"/>
                <a:gd name="T11" fmla="*/ 111 h 254"/>
                <a:gd name="T12" fmla="*/ 297 w 310"/>
                <a:gd name="T13" fmla="*/ 107 h 254"/>
                <a:gd name="T14" fmla="*/ 298 w 310"/>
                <a:gd name="T15" fmla="*/ 126 h 254"/>
                <a:gd name="T16" fmla="*/ 310 w 310"/>
                <a:gd name="T17" fmla="*/ 144 h 254"/>
                <a:gd name="T18" fmla="*/ 294 w 310"/>
                <a:gd name="T19" fmla="*/ 166 h 254"/>
                <a:gd name="T20" fmla="*/ 272 w 310"/>
                <a:gd name="T21" fmla="*/ 165 h 254"/>
                <a:gd name="T22" fmla="*/ 252 w 310"/>
                <a:gd name="T23" fmla="*/ 184 h 254"/>
                <a:gd name="T24" fmla="*/ 214 w 310"/>
                <a:gd name="T25" fmla="*/ 179 h 254"/>
                <a:gd name="T26" fmla="*/ 189 w 310"/>
                <a:gd name="T27" fmla="*/ 186 h 254"/>
                <a:gd name="T28" fmla="*/ 106 w 310"/>
                <a:gd name="T29" fmla="*/ 184 h 254"/>
                <a:gd name="T30" fmla="*/ 102 w 310"/>
                <a:gd name="T31" fmla="*/ 203 h 254"/>
                <a:gd name="T32" fmla="*/ 107 w 310"/>
                <a:gd name="T33" fmla="*/ 212 h 254"/>
                <a:gd name="T34" fmla="*/ 111 w 310"/>
                <a:gd name="T35" fmla="*/ 254 h 254"/>
                <a:gd name="T36" fmla="*/ 90 w 310"/>
                <a:gd name="T37" fmla="*/ 235 h 254"/>
                <a:gd name="T38" fmla="*/ 65 w 310"/>
                <a:gd name="T39" fmla="*/ 235 h 254"/>
                <a:gd name="T40" fmla="*/ 36 w 310"/>
                <a:gd name="T41" fmla="*/ 244 h 254"/>
                <a:gd name="T42" fmla="*/ 21 w 310"/>
                <a:gd name="T43" fmla="*/ 233 h 254"/>
                <a:gd name="T44" fmla="*/ 17 w 310"/>
                <a:gd name="T45" fmla="*/ 219 h 254"/>
                <a:gd name="T46" fmla="*/ 0 w 310"/>
                <a:gd name="T47" fmla="*/ 211 h 254"/>
                <a:gd name="T48" fmla="*/ 1 w 310"/>
                <a:gd name="T49" fmla="*/ 183 h 254"/>
                <a:gd name="T50" fmla="*/ 9 w 310"/>
                <a:gd name="T51" fmla="*/ 175 h 254"/>
                <a:gd name="T52" fmla="*/ 9 w 310"/>
                <a:gd name="T53" fmla="*/ 147 h 254"/>
                <a:gd name="T54" fmla="*/ 29 w 310"/>
                <a:gd name="T55" fmla="*/ 137 h 254"/>
                <a:gd name="T56" fmla="*/ 44 w 310"/>
                <a:gd name="T57" fmla="*/ 124 h 254"/>
                <a:gd name="T58" fmla="*/ 41 w 310"/>
                <a:gd name="T59" fmla="*/ 108 h 254"/>
                <a:gd name="T60" fmla="*/ 52 w 310"/>
                <a:gd name="T61" fmla="*/ 103 h 254"/>
                <a:gd name="T62" fmla="*/ 48 w 310"/>
                <a:gd name="T63" fmla="*/ 88 h 254"/>
                <a:gd name="T64" fmla="*/ 58 w 310"/>
                <a:gd name="T65" fmla="*/ 76 h 254"/>
                <a:gd name="T66" fmla="*/ 77 w 310"/>
                <a:gd name="T67" fmla="*/ 84 h 254"/>
                <a:gd name="T68" fmla="*/ 87 w 310"/>
                <a:gd name="T69" fmla="*/ 80 h 254"/>
                <a:gd name="T70" fmla="*/ 91 w 310"/>
                <a:gd name="T71" fmla="*/ 63 h 254"/>
                <a:gd name="T72" fmla="*/ 120 w 310"/>
                <a:gd name="T73" fmla="*/ 35 h 254"/>
                <a:gd name="T74" fmla="*/ 133 w 310"/>
                <a:gd name="T75" fmla="*/ 41 h 254"/>
                <a:gd name="T76" fmla="*/ 148 w 310"/>
                <a:gd name="T77" fmla="*/ 26 h 254"/>
                <a:gd name="T78" fmla="*/ 176 w 310"/>
                <a:gd name="T79" fmla="*/ 10 h 254"/>
                <a:gd name="T80" fmla="*/ 186 w 310"/>
                <a:gd name="T81" fmla="*/ 0 h 254"/>
                <a:gd name="T82" fmla="*/ 207 w 310"/>
                <a:gd name="T83" fmla="*/ 0 h 254"/>
                <a:gd name="T84" fmla="*/ 224 w 310"/>
                <a:gd name="T85" fmla="*/ 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0" h="254">
                  <a:moveTo>
                    <a:pt x="224" y="6"/>
                  </a:moveTo>
                  <a:lnTo>
                    <a:pt x="223" y="25"/>
                  </a:lnTo>
                  <a:lnTo>
                    <a:pt x="240" y="62"/>
                  </a:lnTo>
                  <a:lnTo>
                    <a:pt x="255" y="68"/>
                  </a:lnTo>
                  <a:lnTo>
                    <a:pt x="255" y="92"/>
                  </a:lnTo>
                  <a:lnTo>
                    <a:pt x="277" y="111"/>
                  </a:lnTo>
                  <a:lnTo>
                    <a:pt x="297" y="107"/>
                  </a:lnTo>
                  <a:lnTo>
                    <a:pt x="298" y="126"/>
                  </a:lnTo>
                  <a:lnTo>
                    <a:pt x="310" y="144"/>
                  </a:lnTo>
                  <a:lnTo>
                    <a:pt x="294" y="166"/>
                  </a:lnTo>
                  <a:lnTo>
                    <a:pt x="272" y="165"/>
                  </a:lnTo>
                  <a:lnTo>
                    <a:pt x="252" y="184"/>
                  </a:lnTo>
                  <a:lnTo>
                    <a:pt x="214" y="179"/>
                  </a:lnTo>
                  <a:lnTo>
                    <a:pt x="189" y="186"/>
                  </a:lnTo>
                  <a:lnTo>
                    <a:pt x="106" y="184"/>
                  </a:lnTo>
                  <a:lnTo>
                    <a:pt x="102" y="203"/>
                  </a:lnTo>
                  <a:lnTo>
                    <a:pt x="107" y="212"/>
                  </a:lnTo>
                  <a:lnTo>
                    <a:pt x="111" y="254"/>
                  </a:lnTo>
                  <a:lnTo>
                    <a:pt x="90" y="235"/>
                  </a:lnTo>
                  <a:lnTo>
                    <a:pt x="65" y="235"/>
                  </a:lnTo>
                  <a:lnTo>
                    <a:pt x="36" y="244"/>
                  </a:lnTo>
                  <a:lnTo>
                    <a:pt x="21" y="233"/>
                  </a:lnTo>
                  <a:lnTo>
                    <a:pt x="17" y="219"/>
                  </a:lnTo>
                  <a:lnTo>
                    <a:pt x="0" y="211"/>
                  </a:lnTo>
                  <a:lnTo>
                    <a:pt x="1" y="183"/>
                  </a:lnTo>
                  <a:lnTo>
                    <a:pt x="9" y="175"/>
                  </a:lnTo>
                  <a:lnTo>
                    <a:pt x="9" y="147"/>
                  </a:lnTo>
                  <a:lnTo>
                    <a:pt x="29" y="137"/>
                  </a:lnTo>
                  <a:lnTo>
                    <a:pt x="44" y="124"/>
                  </a:lnTo>
                  <a:lnTo>
                    <a:pt x="41" y="108"/>
                  </a:lnTo>
                  <a:lnTo>
                    <a:pt x="52" y="103"/>
                  </a:lnTo>
                  <a:lnTo>
                    <a:pt x="48" y="88"/>
                  </a:lnTo>
                  <a:lnTo>
                    <a:pt x="58" y="76"/>
                  </a:lnTo>
                  <a:lnTo>
                    <a:pt x="77" y="84"/>
                  </a:lnTo>
                  <a:lnTo>
                    <a:pt x="87" y="80"/>
                  </a:lnTo>
                  <a:lnTo>
                    <a:pt x="91" y="63"/>
                  </a:lnTo>
                  <a:lnTo>
                    <a:pt x="120" y="35"/>
                  </a:lnTo>
                  <a:lnTo>
                    <a:pt x="133" y="41"/>
                  </a:lnTo>
                  <a:lnTo>
                    <a:pt x="148" y="26"/>
                  </a:lnTo>
                  <a:lnTo>
                    <a:pt x="176" y="10"/>
                  </a:lnTo>
                  <a:lnTo>
                    <a:pt x="186" y="0"/>
                  </a:lnTo>
                  <a:lnTo>
                    <a:pt x="207" y="0"/>
                  </a:lnTo>
                  <a:lnTo>
                    <a:pt x="224"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1" name="Freeform 80">
              <a:extLst>
                <a:ext uri="{FF2B5EF4-FFF2-40B4-BE49-F238E27FC236}">
                  <a16:creationId xmlns:a16="http://schemas.microsoft.com/office/drawing/2014/main" id="{DD7779D5-2BF9-C8A7-F453-8E9AC88E244A}"/>
                </a:ext>
              </a:extLst>
            </p:cNvPr>
            <p:cNvSpPr>
              <a:spLocks/>
            </p:cNvSpPr>
            <p:nvPr userDrawn="1"/>
          </p:nvSpPr>
          <p:spPr bwMode="auto">
            <a:xfrm>
              <a:off x="3953" y="1458"/>
              <a:ext cx="169" cy="103"/>
            </a:xfrm>
            <a:custGeom>
              <a:avLst/>
              <a:gdLst>
                <a:gd name="T0" fmla="*/ 284 w 338"/>
                <a:gd name="T1" fmla="*/ 126 h 206"/>
                <a:gd name="T2" fmla="*/ 305 w 338"/>
                <a:gd name="T3" fmla="*/ 135 h 206"/>
                <a:gd name="T4" fmla="*/ 319 w 338"/>
                <a:gd name="T5" fmla="*/ 128 h 206"/>
                <a:gd name="T6" fmla="*/ 338 w 338"/>
                <a:gd name="T7" fmla="*/ 134 h 206"/>
                <a:gd name="T8" fmla="*/ 335 w 338"/>
                <a:gd name="T9" fmla="*/ 153 h 206"/>
                <a:gd name="T10" fmla="*/ 317 w 338"/>
                <a:gd name="T11" fmla="*/ 157 h 206"/>
                <a:gd name="T12" fmla="*/ 305 w 338"/>
                <a:gd name="T13" fmla="*/ 177 h 206"/>
                <a:gd name="T14" fmla="*/ 306 w 338"/>
                <a:gd name="T15" fmla="*/ 202 h 206"/>
                <a:gd name="T16" fmla="*/ 251 w 338"/>
                <a:gd name="T17" fmla="*/ 184 h 206"/>
                <a:gd name="T18" fmla="*/ 220 w 338"/>
                <a:gd name="T19" fmla="*/ 190 h 206"/>
                <a:gd name="T20" fmla="*/ 196 w 338"/>
                <a:gd name="T21" fmla="*/ 206 h 206"/>
                <a:gd name="T22" fmla="*/ 113 w 338"/>
                <a:gd name="T23" fmla="*/ 197 h 206"/>
                <a:gd name="T24" fmla="*/ 93 w 338"/>
                <a:gd name="T25" fmla="*/ 180 h 206"/>
                <a:gd name="T26" fmla="*/ 45 w 338"/>
                <a:gd name="T27" fmla="*/ 152 h 206"/>
                <a:gd name="T28" fmla="*/ 47 w 338"/>
                <a:gd name="T29" fmla="*/ 140 h 206"/>
                <a:gd name="T30" fmla="*/ 21 w 338"/>
                <a:gd name="T31" fmla="*/ 124 h 206"/>
                <a:gd name="T32" fmla="*/ 20 w 338"/>
                <a:gd name="T33" fmla="*/ 112 h 206"/>
                <a:gd name="T34" fmla="*/ 0 w 338"/>
                <a:gd name="T35" fmla="*/ 97 h 206"/>
                <a:gd name="T36" fmla="*/ 30 w 338"/>
                <a:gd name="T37" fmla="*/ 87 h 206"/>
                <a:gd name="T38" fmla="*/ 64 w 338"/>
                <a:gd name="T39" fmla="*/ 24 h 206"/>
                <a:gd name="T40" fmla="*/ 84 w 338"/>
                <a:gd name="T41" fmla="*/ 13 h 206"/>
                <a:gd name="T42" fmla="*/ 95 w 338"/>
                <a:gd name="T43" fmla="*/ 8 h 206"/>
                <a:gd name="T44" fmla="*/ 156 w 338"/>
                <a:gd name="T45" fmla="*/ 24 h 206"/>
                <a:gd name="T46" fmla="*/ 199 w 338"/>
                <a:gd name="T47" fmla="*/ 12 h 206"/>
                <a:gd name="T48" fmla="*/ 214 w 338"/>
                <a:gd name="T49" fmla="*/ 0 h 206"/>
                <a:gd name="T50" fmla="*/ 227 w 338"/>
                <a:gd name="T51" fmla="*/ 4 h 206"/>
                <a:gd name="T52" fmla="*/ 241 w 338"/>
                <a:gd name="T53" fmla="*/ 28 h 206"/>
                <a:gd name="T54" fmla="*/ 270 w 338"/>
                <a:gd name="T55" fmla="*/ 57 h 206"/>
                <a:gd name="T56" fmla="*/ 280 w 338"/>
                <a:gd name="T57" fmla="*/ 81 h 206"/>
                <a:gd name="T58" fmla="*/ 277 w 338"/>
                <a:gd name="T59" fmla="*/ 102 h 206"/>
                <a:gd name="T60" fmla="*/ 284 w 338"/>
                <a:gd name="T61"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06">
                  <a:moveTo>
                    <a:pt x="284" y="126"/>
                  </a:moveTo>
                  <a:lnTo>
                    <a:pt x="305" y="135"/>
                  </a:lnTo>
                  <a:lnTo>
                    <a:pt x="319" y="128"/>
                  </a:lnTo>
                  <a:lnTo>
                    <a:pt x="338" y="134"/>
                  </a:lnTo>
                  <a:lnTo>
                    <a:pt x="335" y="153"/>
                  </a:lnTo>
                  <a:lnTo>
                    <a:pt x="317" y="157"/>
                  </a:lnTo>
                  <a:lnTo>
                    <a:pt x="305" y="177"/>
                  </a:lnTo>
                  <a:lnTo>
                    <a:pt x="306" y="202"/>
                  </a:lnTo>
                  <a:lnTo>
                    <a:pt x="251" y="184"/>
                  </a:lnTo>
                  <a:lnTo>
                    <a:pt x="220" y="190"/>
                  </a:lnTo>
                  <a:lnTo>
                    <a:pt x="196" y="206"/>
                  </a:lnTo>
                  <a:lnTo>
                    <a:pt x="113" y="197"/>
                  </a:lnTo>
                  <a:lnTo>
                    <a:pt x="93" y="180"/>
                  </a:lnTo>
                  <a:lnTo>
                    <a:pt x="45" y="152"/>
                  </a:lnTo>
                  <a:lnTo>
                    <a:pt x="47" y="140"/>
                  </a:lnTo>
                  <a:lnTo>
                    <a:pt x="21" y="124"/>
                  </a:lnTo>
                  <a:lnTo>
                    <a:pt x="20" y="112"/>
                  </a:lnTo>
                  <a:lnTo>
                    <a:pt x="0" y="97"/>
                  </a:lnTo>
                  <a:lnTo>
                    <a:pt x="30" y="87"/>
                  </a:lnTo>
                  <a:lnTo>
                    <a:pt x="64" y="24"/>
                  </a:lnTo>
                  <a:lnTo>
                    <a:pt x="84" y="13"/>
                  </a:lnTo>
                  <a:lnTo>
                    <a:pt x="95" y="8"/>
                  </a:lnTo>
                  <a:lnTo>
                    <a:pt x="156" y="24"/>
                  </a:lnTo>
                  <a:lnTo>
                    <a:pt x="199" y="12"/>
                  </a:lnTo>
                  <a:lnTo>
                    <a:pt x="214" y="0"/>
                  </a:lnTo>
                  <a:lnTo>
                    <a:pt x="227" y="4"/>
                  </a:lnTo>
                  <a:lnTo>
                    <a:pt x="241" y="28"/>
                  </a:lnTo>
                  <a:lnTo>
                    <a:pt x="270" y="57"/>
                  </a:lnTo>
                  <a:lnTo>
                    <a:pt x="280" y="81"/>
                  </a:lnTo>
                  <a:lnTo>
                    <a:pt x="277" y="102"/>
                  </a:lnTo>
                  <a:lnTo>
                    <a:pt x="284" y="12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2" name="Freeform 81">
              <a:extLst>
                <a:ext uri="{FF2B5EF4-FFF2-40B4-BE49-F238E27FC236}">
                  <a16:creationId xmlns:a16="http://schemas.microsoft.com/office/drawing/2014/main" id="{B418E762-B083-929E-A732-EE97D045DD09}"/>
                </a:ext>
              </a:extLst>
            </p:cNvPr>
            <p:cNvSpPr>
              <a:spLocks/>
            </p:cNvSpPr>
            <p:nvPr userDrawn="1"/>
          </p:nvSpPr>
          <p:spPr bwMode="auto">
            <a:xfrm>
              <a:off x="3301" y="2269"/>
              <a:ext cx="141" cy="125"/>
            </a:xfrm>
            <a:custGeom>
              <a:avLst/>
              <a:gdLst>
                <a:gd name="T0" fmla="*/ 144 w 281"/>
                <a:gd name="T1" fmla="*/ 13 h 249"/>
                <a:gd name="T2" fmla="*/ 146 w 281"/>
                <a:gd name="T3" fmla="*/ 30 h 249"/>
                <a:gd name="T4" fmla="*/ 161 w 281"/>
                <a:gd name="T5" fmla="*/ 21 h 249"/>
                <a:gd name="T6" fmla="*/ 171 w 281"/>
                <a:gd name="T7" fmla="*/ 36 h 249"/>
                <a:gd name="T8" fmla="*/ 187 w 281"/>
                <a:gd name="T9" fmla="*/ 21 h 249"/>
                <a:gd name="T10" fmla="*/ 204 w 281"/>
                <a:gd name="T11" fmla="*/ 29 h 249"/>
                <a:gd name="T12" fmla="*/ 235 w 281"/>
                <a:gd name="T13" fmla="*/ 13 h 249"/>
                <a:gd name="T14" fmla="*/ 243 w 281"/>
                <a:gd name="T15" fmla="*/ 46 h 249"/>
                <a:gd name="T16" fmla="*/ 260 w 281"/>
                <a:gd name="T17" fmla="*/ 59 h 249"/>
                <a:gd name="T18" fmla="*/ 266 w 281"/>
                <a:gd name="T19" fmla="*/ 103 h 249"/>
                <a:gd name="T20" fmla="*/ 276 w 281"/>
                <a:gd name="T21" fmla="*/ 115 h 249"/>
                <a:gd name="T22" fmla="*/ 269 w 281"/>
                <a:gd name="T23" fmla="*/ 121 h 249"/>
                <a:gd name="T24" fmla="*/ 269 w 281"/>
                <a:gd name="T25" fmla="*/ 145 h 249"/>
                <a:gd name="T26" fmla="*/ 278 w 281"/>
                <a:gd name="T27" fmla="*/ 149 h 249"/>
                <a:gd name="T28" fmla="*/ 277 w 281"/>
                <a:gd name="T29" fmla="*/ 178 h 249"/>
                <a:gd name="T30" fmla="*/ 281 w 281"/>
                <a:gd name="T31" fmla="*/ 193 h 249"/>
                <a:gd name="T32" fmla="*/ 265 w 281"/>
                <a:gd name="T33" fmla="*/ 234 h 249"/>
                <a:gd name="T34" fmla="*/ 255 w 281"/>
                <a:gd name="T35" fmla="*/ 234 h 249"/>
                <a:gd name="T36" fmla="*/ 247 w 281"/>
                <a:gd name="T37" fmla="*/ 230 h 249"/>
                <a:gd name="T38" fmla="*/ 239 w 281"/>
                <a:gd name="T39" fmla="*/ 247 h 249"/>
                <a:gd name="T40" fmla="*/ 231 w 281"/>
                <a:gd name="T41" fmla="*/ 249 h 249"/>
                <a:gd name="T42" fmla="*/ 216 w 281"/>
                <a:gd name="T43" fmla="*/ 239 h 249"/>
                <a:gd name="T44" fmla="*/ 220 w 281"/>
                <a:gd name="T45" fmla="*/ 230 h 249"/>
                <a:gd name="T46" fmla="*/ 215 w 281"/>
                <a:gd name="T47" fmla="*/ 198 h 249"/>
                <a:gd name="T48" fmla="*/ 206 w 281"/>
                <a:gd name="T49" fmla="*/ 189 h 249"/>
                <a:gd name="T50" fmla="*/ 185 w 281"/>
                <a:gd name="T51" fmla="*/ 191 h 249"/>
                <a:gd name="T52" fmla="*/ 177 w 281"/>
                <a:gd name="T53" fmla="*/ 182 h 249"/>
                <a:gd name="T54" fmla="*/ 169 w 281"/>
                <a:gd name="T55" fmla="*/ 153 h 249"/>
                <a:gd name="T56" fmla="*/ 149 w 281"/>
                <a:gd name="T57" fmla="*/ 123 h 249"/>
                <a:gd name="T58" fmla="*/ 121 w 281"/>
                <a:gd name="T59" fmla="*/ 123 h 249"/>
                <a:gd name="T60" fmla="*/ 99 w 281"/>
                <a:gd name="T61" fmla="*/ 128 h 249"/>
                <a:gd name="T62" fmla="*/ 88 w 281"/>
                <a:gd name="T63" fmla="*/ 150 h 249"/>
                <a:gd name="T64" fmla="*/ 67 w 281"/>
                <a:gd name="T65" fmla="*/ 166 h 249"/>
                <a:gd name="T66" fmla="*/ 51 w 281"/>
                <a:gd name="T67" fmla="*/ 129 h 249"/>
                <a:gd name="T68" fmla="*/ 24 w 281"/>
                <a:gd name="T69" fmla="*/ 111 h 249"/>
                <a:gd name="T70" fmla="*/ 10 w 281"/>
                <a:gd name="T71" fmla="*/ 79 h 249"/>
                <a:gd name="T72" fmla="*/ 0 w 281"/>
                <a:gd name="T73" fmla="*/ 79 h 249"/>
                <a:gd name="T74" fmla="*/ 14 w 281"/>
                <a:gd name="T75" fmla="*/ 54 h 249"/>
                <a:gd name="T76" fmla="*/ 51 w 281"/>
                <a:gd name="T77" fmla="*/ 43 h 249"/>
                <a:gd name="T78" fmla="*/ 51 w 281"/>
                <a:gd name="T79" fmla="*/ 0 h 249"/>
                <a:gd name="T80" fmla="*/ 78 w 281"/>
                <a:gd name="T81" fmla="*/ 3 h 249"/>
                <a:gd name="T82" fmla="*/ 108 w 281"/>
                <a:gd name="T83" fmla="*/ 16 h 249"/>
                <a:gd name="T84" fmla="*/ 144 w 281"/>
                <a:gd name="T85" fmla="*/ 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249">
                  <a:moveTo>
                    <a:pt x="144" y="13"/>
                  </a:moveTo>
                  <a:lnTo>
                    <a:pt x="146" y="30"/>
                  </a:lnTo>
                  <a:lnTo>
                    <a:pt x="161" y="21"/>
                  </a:lnTo>
                  <a:lnTo>
                    <a:pt x="171" y="36"/>
                  </a:lnTo>
                  <a:lnTo>
                    <a:pt x="187" y="21"/>
                  </a:lnTo>
                  <a:lnTo>
                    <a:pt x="204" y="29"/>
                  </a:lnTo>
                  <a:lnTo>
                    <a:pt x="235" y="13"/>
                  </a:lnTo>
                  <a:lnTo>
                    <a:pt x="243" y="46"/>
                  </a:lnTo>
                  <a:lnTo>
                    <a:pt x="260" y="59"/>
                  </a:lnTo>
                  <a:lnTo>
                    <a:pt x="266" y="103"/>
                  </a:lnTo>
                  <a:lnTo>
                    <a:pt x="276" y="115"/>
                  </a:lnTo>
                  <a:lnTo>
                    <a:pt x="269" y="121"/>
                  </a:lnTo>
                  <a:lnTo>
                    <a:pt x="269" y="145"/>
                  </a:lnTo>
                  <a:lnTo>
                    <a:pt x="278" y="149"/>
                  </a:lnTo>
                  <a:lnTo>
                    <a:pt x="277" y="178"/>
                  </a:lnTo>
                  <a:lnTo>
                    <a:pt x="281" y="193"/>
                  </a:lnTo>
                  <a:lnTo>
                    <a:pt x="265" y="234"/>
                  </a:lnTo>
                  <a:lnTo>
                    <a:pt x="255" y="234"/>
                  </a:lnTo>
                  <a:lnTo>
                    <a:pt x="247" y="230"/>
                  </a:lnTo>
                  <a:lnTo>
                    <a:pt x="239" y="247"/>
                  </a:lnTo>
                  <a:lnTo>
                    <a:pt x="231" y="249"/>
                  </a:lnTo>
                  <a:lnTo>
                    <a:pt x="216" y="239"/>
                  </a:lnTo>
                  <a:lnTo>
                    <a:pt x="220" y="230"/>
                  </a:lnTo>
                  <a:lnTo>
                    <a:pt x="215" y="198"/>
                  </a:lnTo>
                  <a:lnTo>
                    <a:pt x="206" y="189"/>
                  </a:lnTo>
                  <a:lnTo>
                    <a:pt x="185" y="191"/>
                  </a:lnTo>
                  <a:lnTo>
                    <a:pt x="177" y="182"/>
                  </a:lnTo>
                  <a:lnTo>
                    <a:pt x="169" y="153"/>
                  </a:lnTo>
                  <a:lnTo>
                    <a:pt x="149" y="123"/>
                  </a:lnTo>
                  <a:lnTo>
                    <a:pt x="121" y="123"/>
                  </a:lnTo>
                  <a:lnTo>
                    <a:pt x="99" y="128"/>
                  </a:lnTo>
                  <a:lnTo>
                    <a:pt x="88" y="150"/>
                  </a:lnTo>
                  <a:lnTo>
                    <a:pt x="67" y="166"/>
                  </a:lnTo>
                  <a:lnTo>
                    <a:pt x="51" y="129"/>
                  </a:lnTo>
                  <a:lnTo>
                    <a:pt x="24" y="111"/>
                  </a:lnTo>
                  <a:lnTo>
                    <a:pt x="10" y="79"/>
                  </a:lnTo>
                  <a:lnTo>
                    <a:pt x="0" y="79"/>
                  </a:lnTo>
                  <a:lnTo>
                    <a:pt x="14" y="54"/>
                  </a:lnTo>
                  <a:lnTo>
                    <a:pt x="51" y="43"/>
                  </a:lnTo>
                  <a:lnTo>
                    <a:pt x="51" y="0"/>
                  </a:lnTo>
                  <a:lnTo>
                    <a:pt x="78" y="3"/>
                  </a:lnTo>
                  <a:lnTo>
                    <a:pt x="108" y="16"/>
                  </a:lnTo>
                  <a:lnTo>
                    <a:pt x="144"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3" name="Freeform 82">
              <a:extLst>
                <a:ext uri="{FF2B5EF4-FFF2-40B4-BE49-F238E27FC236}">
                  <a16:creationId xmlns:a16="http://schemas.microsoft.com/office/drawing/2014/main" id="{5F49AF4A-E198-DF26-B0C4-60070F0DE4C2}"/>
                </a:ext>
              </a:extLst>
            </p:cNvPr>
            <p:cNvSpPr>
              <a:spLocks/>
            </p:cNvSpPr>
            <p:nvPr userDrawn="1"/>
          </p:nvSpPr>
          <p:spPr bwMode="auto">
            <a:xfrm>
              <a:off x="3427" y="2314"/>
              <a:ext cx="119" cy="145"/>
            </a:xfrm>
            <a:custGeom>
              <a:avLst/>
              <a:gdLst>
                <a:gd name="T0" fmla="*/ 121 w 239"/>
                <a:gd name="T1" fmla="*/ 13 h 290"/>
                <a:gd name="T2" fmla="*/ 138 w 239"/>
                <a:gd name="T3" fmla="*/ 21 h 290"/>
                <a:gd name="T4" fmla="*/ 142 w 239"/>
                <a:gd name="T5" fmla="*/ 35 h 290"/>
                <a:gd name="T6" fmla="*/ 157 w 239"/>
                <a:gd name="T7" fmla="*/ 46 h 290"/>
                <a:gd name="T8" fmla="*/ 186 w 239"/>
                <a:gd name="T9" fmla="*/ 37 h 290"/>
                <a:gd name="T10" fmla="*/ 211 w 239"/>
                <a:gd name="T11" fmla="*/ 37 h 290"/>
                <a:gd name="T12" fmla="*/ 232 w 239"/>
                <a:gd name="T13" fmla="*/ 56 h 290"/>
                <a:gd name="T14" fmla="*/ 229 w 239"/>
                <a:gd name="T15" fmla="*/ 72 h 290"/>
                <a:gd name="T16" fmla="*/ 239 w 239"/>
                <a:gd name="T17" fmla="*/ 115 h 290"/>
                <a:gd name="T18" fmla="*/ 228 w 239"/>
                <a:gd name="T19" fmla="*/ 126 h 290"/>
                <a:gd name="T20" fmla="*/ 220 w 239"/>
                <a:gd name="T21" fmla="*/ 159 h 290"/>
                <a:gd name="T22" fmla="*/ 211 w 239"/>
                <a:gd name="T23" fmla="*/ 178 h 290"/>
                <a:gd name="T24" fmla="*/ 212 w 239"/>
                <a:gd name="T25" fmla="*/ 199 h 290"/>
                <a:gd name="T26" fmla="*/ 228 w 239"/>
                <a:gd name="T27" fmla="*/ 252 h 290"/>
                <a:gd name="T28" fmla="*/ 219 w 239"/>
                <a:gd name="T29" fmla="*/ 254 h 290"/>
                <a:gd name="T30" fmla="*/ 179 w 239"/>
                <a:gd name="T31" fmla="*/ 249 h 290"/>
                <a:gd name="T32" fmla="*/ 118 w 239"/>
                <a:gd name="T33" fmla="*/ 256 h 290"/>
                <a:gd name="T34" fmla="*/ 66 w 239"/>
                <a:gd name="T35" fmla="*/ 277 h 290"/>
                <a:gd name="T36" fmla="*/ 41 w 239"/>
                <a:gd name="T37" fmla="*/ 290 h 290"/>
                <a:gd name="T38" fmla="*/ 39 w 239"/>
                <a:gd name="T39" fmla="*/ 257 h 290"/>
                <a:gd name="T40" fmla="*/ 46 w 239"/>
                <a:gd name="T41" fmla="*/ 245 h 290"/>
                <a:gd name="T42" fmla="*/ 44 w 239"/>
                <a:gd name="T43" fmla="*/ 221 h 290"/>
                <a:gd name="T44" fmla="*/ 31 w 239"/>
                <a:gd name="T45" fmla="*/ 216 h 290"/>
                <a:gd name="T46" fmla="*/ 27 w 239"/>
                <a:gd name="T47" fmla="*/ 204 h 290"/>
                <a:gd name="T48" fmla="*/ 0 w 239"/>
                <a:gd name="T49" fmla="*/ 191 h 290"/>
                <a:gd name="T50" fmla="*/ 10 w 239"/>
                <a:gd name="T51" fmla="*/ 178 h 290"/>
                <a:gd name="T52" fmla="*/ 11 w 239"/>
                <a:gd name="T53" fmla="*/ 166 h 290"/>
                <a:gd name="T54" fmla="*/ 4 w 239"/>
                <a:gd name="T55" fmla="*/ 144 h 290"/>
                <a:gd name="T56" fmla="*/ 14 w 239"/>
                <a:gd name="T57" fmla="*/ 144 h 290"/>
                <a:gd name="T58" fmla="*/ 30 w 239"/>
                <a:gd name="T59" fmla="*/ 103 h 290"/>
                <a:gd name="T60" fmla="*/ 26 w 239"/>
                <a:gd name="T61" fmla="*/ 88 h 290"/>
                <a:gd name="T62" fmla="*/ 27 w 239"/>
                <a:gd name="T63" fmla="*/ 59 h 290"/>
                <a:gd name="T64" fmla="*/ 18 w 239"/>
                <a:gd name="T65" fmla="*/ 55 h 290"/>
                <a:gd name="T66" fmla="*/ 18 w 239"/>
                <a:gd name="T67" fmla="*/ 31 h 290"/>
                <a:gd name="T68" fmla="*/ 25 w 239"/>
                <a:gd name="T69" fmla="*/ 25 h 290"/>
                <a:gd name="T70" fmla="*/ 38 w 239"/>
                <a:gd name="T71" fmla="*/ 13 h 290"/>
                <a:gd name="T72" fmla="*/ 59 w 239"/>
                <a:gd name="T73" fmla="*/ 23 h 290"/>
                <a:gd name="T74" fmla="*/ 75 w 239"/>
                <a:gd name="T75" fmla="*/ 17 h 290"/>
                <a:gd name="T76" fmla="*/ 92 w 239"/>
                <a:gd name="T77" fmla="*/ 0 h 290"/>
                <a:gd name="T78" fmla="*/ 101 w 239"/>
                <a:gd name="T79" fmla="*/ 23 h 290"/>
                <a:gd name="T80" fmla="*/ 121 w 239"/>
                <a:gd name="T81"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290">
                  <a:moveTo>
                    <a:pt x="121" y="13"/>
                  </a:moveTo>
                  <a:lnTo>
                    <a:pt x="138" y="21"/>
                  </a:lnTo>
                  <a:lnTo>
                    <a:pt x="142" y="35"/>
                  </a:lnTo>
                  <a:lnTo>
                    <a:pt x="157" y="46"/>
                  </a:lnTo>
                  <a:lnTo>
                    <a:pt x="186" y="37"/>
                  </a:lnTo>
                  <a:lnTo>
                    <a:pt x="211" y="37"/>
                  </a:lnTo>
                  <a:lnTo>
                    <a:pt x="232" y="56"/>
                  </a:lnTo>
                  <a:lnTo>
                    <a:pt x="229" y="72"/>
                  </a:lnTo>
                  <a:lnTo>
                    <a:pt x="239" y="115"/>
                  </a:lnTo>
                  <a:lnTo>
                    <a:pt x="228" y="126"/>
                  </a:lnTo>
                  <a:lnTo>
                    <a:pt x="220" y="159"/>
                  </a:lnTo>
                  <a:lnTo>
                    <a:pt x="211" y="178"/>
                  </a:lnTo>
                  <a:lnTo>
                    <a:pt x="212" y="199"/>
                  </a:lnTo>
                  <a:lnTo>
                    <a:pt x="228" y="252"/>
                  </a:lnTo>
                  <a:lnTo>
                    <a:pt x="219" y="254"/>
                  </a:lnTo>
                  <a:lnTo>
                    <a:pt x="179" y="249"/>
                  </a:lnTo>
                  <a:lnTo>
                    <a:pt x="118" y="256"/>
                  </a:lnTo>
                  <a:lnTo>
                    <a:pt x="66" y="277"/>
                  </a:lnTo>
                  <a:lnTo>
                    <a:pt x="41" y="290"/>
                  </a:lnTo>
                  <a:lnTo>
                    <a:pt x="39" y="257"/>
                  </a:lnTo>
                  <a:lnTo>
                    <a:pt x="46" y="245"/>
                  </a:lnTo>
                  <a:lnTo>
                    <a:pt x="44" y="221"/>
                  </a:lnTo>
                  <a:lnTo>
                    <a:pt x="31" y="216"/>
                  </a:lnTo>
                  <a:lnTo>
                    <a:pt x="27" y="204"/>
                  </a:lnTo>
                  <a:lnTo>
                    <a:pt x="0" y="191"/>
                  </a:lnTo>
                  <a:lnTo>
                    <a:pt x="10" y="178"/>
                  </a:lnTo>
                  <a:lnTo>
                    <a:pt x="11" y="166"/>
                  </a:lnTo>
                  <a:lnTo>
                    <a:pt x="4" y="144"/>
                  </a:lnTo>
                  <a:lnTo>
                    <a:pt x="14" y="144"/>
                  </a:lnTo>
                  <a:lnTo>
                    <a:pt x="30" y="103"/>
                  </a:lnTo>
                  <a:lnTo>
                    <a:pt x="26" y="88"/>
                  </a:lnTo>
                  <a:lnTo>
                    <a:pt x="27" y="59"/>
                  </a:lnTo>
                  <a:lnTo>
                    <a:pt x="18" y="55"/>
                  </a:lnTo>
                  <a:lnTo>
                    <a:pt x="18" y="31"/>
                  </a:lnTo>
                  <a:lnTo>
                    <a:pt x="25" y="25"/>
                  </a:lnTo>
                  <a:lnTo>
                    <a:pt x="38" y="13"/>
                  </a:lnTo>
                  <a:lnTo>
                    <a:pt x="59" y="23"/>
                  </a:lnTo>
                  <a:lnTo>
                    <a:pt x="75" y="17"/>
                  </a:lnTo>
                  <a:lnTo>
                    <a:pt x="92" y="0"/>
                  </a:lnTo>
                  <a:lnTo>
                    <a:pt x="101" y="23"/>
                  </a:lnTo>
                  <a:lnTo>
                    <a:pt x="121"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4" name="Freeform 83">
              <a:extLst>
                <a:ext uri="{FF2B5EF4-FFF2-40B4-BE49-F238E27FC236}">
                  <a16:creationId xmlns:a16="http://schemas.microsoft.com/office/drawing/2014/main" id="{CF0528A9-ED9B-B386-B71E-C9AEF42AE650}"/>
                </a:ext>
              </a:extLst>
            </p:cNvPr>
            <p:cNvSpPr>
              <a:spLocks/>
            </p:cNvSpPr>
            <p:nvPr userDrawn="1"/>
          </p:nvSpPr>
          <p:spPr bwMode="auto">
            <a:xfrm>
              <a:off x="4305" y="2147"/>
              <a:ext cx="133" cy="129"/>
            </a:xfrm>
            <a:custGeom>
              <a:avLst/>
              <a:gdLst>
                <a:gd name="T0" fmla="*/ 78 w 265"/>
                <a:gd name="T1" fmla="*/ 0 h 257"/>
                <a:gd name="T2" fmla="*/ 91 w 265"/>
                <a:gd name="T3" fmla="*/ 26 h 257"/>
                <a:gd name="T4" fmla="*/ 101 w 265"/>
                <a:gd name="T5" fmla="*/ 58 h 257"/>
                <a:gd name="T6" fmla="*/ 109 w 265"/>
                <a:gd name="T7" fmla="*/ 95 h 257"/>
                <a:gd name="T8" fmla="*/ 118 w 265"/>
                <a:gd name="T9" fmla="*/ 112 h 257"/>
                <a:gd name="T10" fmla="*/ 133 w 265"/>
                <a:gd name="T11" fmla="*/ 116 h 257"/>
                <a:gd name="T12" fmla="*/ 148 w 265"/>
                <a:gd name="T13" fmla="*/ 136 h 257"/>
                <a:gd name="T14" fmla="*/ 186 w 265"/>
                <a:gd name="T15" fmla="*/ 154 h 257"/>
                <a:gd name="T16" fmla="*/ 206 w 265"/>
                <a:gd name="T17" fmla="*/ 183 h 257"/>
                <a:gd name="T18" fmla="*/ 229 w 265"/>
                <a:gd name="T19" fmla="*/ 202 h 257"/>
                <a:gd name="T20" fmla="*/ 253 w 265"/>
                <a:gd name="T21" fmla="*/ 235 h 257"/>
                <a:gd name="T22" fmla="*/ 265 w 265"/>
                <a:gd name="T23" fmla="*/ 242 h 257"/>
                <a:gd name="T24" fmla="*/ 249 w 265"/>
                <a:gd name="T25" fmla="*/ 257 h 257"/>
                <a:gd name="T26" fmla="*/ 237 w 265"/>
                <a:gd name="T27" fmla="*/ 252 h 257"/>
                <a:gd name="T28" fmla="*/ 212 w 265"/>
                <a:gd name="T29" fmla="*/ 220 h 257"/>
                <a:gd name="T30" fmla="*/ 195 w 265"/>
                <a:gd name="T31" fmla="*/ 206 h 257"/>
                <a:gd name="T32" fmla="*/ 171 w 265"/>
                <a:gd name="T33" fmla="*/ 176 h 257"/>
                <a:gd name="T34" fmla="*/ 149 w 265"/>
                <a:gd name="T35" fmla="*/ 162 h 257"/>
                <a:gd name="T36" fmla="*/ 104 w 265"/>
                <a:gd name="T37" fmla="*/ 154 h 257"/>
                <a:gd name="T38" fmla="*/ 82 w 265"/>
                <a:gd name="T39" fmla="*/ 164 h 257"/>
                <a:gd name="T40" fmla="*/ 56 w 265"/>
                <a:gd name="T41" fmla="*/ 144 h 257"/>
                <a:gd name="T42" fmla="*/ 46 w 265"/>
                <a:gd name="T43" fmla="*/ 176 h 257"/>
                <a:gd name="T44" fmla="*/ 33 w 265"/>
                <a:gd name="T45" fmla="*/ 162 h 257"/>
                <a:gd name="T46" fmla="*/ 25 w 265"/>
                <a:gd name="T47" fmla="*/ 170 h 257"/>
                <a:gd name="T48" fmla="*/ 5 w 265"/>
                <a:gd name="T49" fmla="*/ 172 h 257"/>
                <a:gd name="T50" fmla="*/ 0 w 265"/>
                <a:gd name="T51" fmla="*/ 131 h 257"/>
                <a:gd name="T52" fmla="*/ 16 w 265"/>
                <a:gd name="T53" fmla="*/ 78 h 257"/>
                <a:gd name="T54" fmla="*/ 18 w 265"/>
                <a:gd name="T55" fmla="*/ 44 h 257"/>
                <a:gd name="T56" fmla="*/ 34 w 265"/>
                <a:gd name="T57" fmla="*/ 42 h 257"/>
                <a:gd name="T58" fmla="*/ 47 w 265"/>
                <a:gd name="T59" fmla="*/ 25 h 257"/>
                <a:gd name="T60" fmla="*/ 64 w 265"/>
                <a:gd name="T61" fmla="*/ 18 h 257"/>
                <a:gd name="T62" fmla="*/ 78 w 265"/>
                <a:gd name="T6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57">
                  <a:moveTo>
                    <a:pt x="78" y="0"/>
                  </a:moveTo>
                  <a:lnTo>
                    <a:pt x="91" y="26"/>
                  </a:lnTo>
                  <a:lnTo>
                    <a:pt x="101" y="58"/>
                  </a:lnTo>
                  <a:lnTo>
                    <a:pt x="109" y="95"/>
                  </a:lnTo>
                  <a:lnTo>
                    <a:pt x="118" y="112"/>
                  </a:lnTo>
                  <a:lnTo>
                    <a:pt x="133" y="116"/>
                  </a:lnTo>
                  <a:lnTo>
                    <a:pt x="148" y="136"/>
                  </a:lnTo>
                  <a:lnTo>
                    <a:pt x="186" y="154"/>
                  </a:lnTo>
                  <a:lnTo>
                    <a:pt x="206" y="183"/>
                  </a:lnTo>
                  <a:lnTo>
                    <a:pt x="229" y="202"/>
                  </a:lnTo>
                  <a:lnTo>
                    <a:pt x="253" y="235"/>
                  </a:lnTo>
                  <a:lnTo>
                    <a:pt x="265" y="242"/>
                  </a:lnTo>
                  <a:lnTo>
                    <a:pt x="249" y="257"/>
                  </a:lnTo>
                  <a:lnTo>
                    <a:pt x="237" y="252"/>
                  </a:lnTo>
                  <a:lnTo>
                    <a:pt x="212" y="220"/>
                  </a:lnTo>
                  <a:lnTo>
                    <a:pt x="195" y="206"/>
                  </a:lnTo>
                  <a:lnTo>
                    <a:pt x="171" y="176"/>
                  </a:lnTo>
                  <a:lnTo>
                    <a:pt x="149" y="162"/>
                  </a:lnTo>
                  <a:lnTo>
                    <a:pt x="104" y="154"/>
                  </a:lnTo>
                  <a:lnTo>
                    <a:pt x="82" y="164"/>
                  </a:lnTo>
                  <a:lnTo>
                    <a:pt x="56" y="144"/>
                  </a:lnTo>
                  <a:lnTo>
                    <a:pt x="46" y="176"/>
                  </a:lnTo>
                  <a:lnTo>
                    <a:pt x="33" y="162"/>
                  </a:lnTo>
                  <a:lnTo>
                    <a:pt x="25" y="170"/>
                  </a:lnTo>
                  <a:lnTo>
                    <a:pt x="5" y="172"/>
                  </a:lnTo>
                  <a:lnTo>
                    <a:pt x="0" y="131"/>
                  </a:lnTo>
                  <a:lnTo>
                    <a:pt x="16" y="78"/>
                  </a:lnTo>
                  <a:lnTo>
                    <a:pt x="18" y="44"/>
                  </a:lnTo>
                  <a:lnTo>
                    <a:pt x="34" y="42"/>
                  </a:lnTo>
                  <a:lnTo>
                    <a:pt x="47" y="25"/>
                  </a:lnTo>
                  <a:lnTo>
                    <a:pt x="64" y="18"/>
                  </a:lnTo>
                  <a:lnTo>
                    <a:pt x="7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5" name="Freeform 84">
              <a:extLst>
                <a:ext uri="{FF2B5EF4-FFF2-40B4-BE49-F238E27FC236}">
                  <a16:creationId xmlns:a16="http://schemas.microsoft.com/office/drawing/2014/main" id="{45735705-0569-BC62-D038-9D75B8F2AA6D}"/>
                </a:ext>
              </a:extLst>
            </p:cNvPr>
            <p:cNvSpPr>
              <a:spLocks/>
            </p:cNvSpPr>
            <p:nvPr userDrawn="1"/>
          </p:nvSpPr>
          <p:spPr bwMode="auto">
            <a:xfrm>
              <a:off x="2389" y="2363"/>
              <a:ext cx="95" cy="167"/>
            </a:xfrm>
            <a:custGeom>
              <a:avLst/>
              <a:gdLst>
                <a:gd name="T0" fmla="*/ 164 w 189"/>
                <a:gd name="T1" fmla="*/ 136 h 334"/>
                <a:gd name="T2" fmla="*/ 159 w 189"/>
                <a:gd name="T3" fmla="*/ 161 h 334"/>
                <a:gd name="T4" fmla="*/ 144 w 189"/>
                <a:gd name="T5" fmla="*/ 162 h 334"/>
                <a:gd name="T6" fmla="*/ 130 w 189"/>
                <a:gd name="T7" fmla="*/ 199 h 334"/>
                <a:gd name="T8" fmla="*/ 138 w 189"/>
                <a:gd name="T9" fmla="*/ 221 h 334"/>
                <a:gd name="T10" fmla="*/ 148 w 189"/>
                <a:gd name="T11" fmla="*/ 236 h 334"/>
                <a:gd name="T12" fmla="*/ 159 w 189"/>
                <a:gd name="T13" fmla="*/ 235 h 334"/>
                <a:gd name="T14" fmla="*/ 161 w 189"/>
                <a:gd name="T15" fmla="*/ 257 h 334"/>
                <a:gd name="T16" fmla="*/ 181 w 189"/>
                <a:gd name="T17" fmla="*/ 297 h 334"/>
                <a:gd name="T18" fmla="*/ 189 w 189"/>
                <a:gd name="T19" fmla="*/ 301 h 334"/>
                <a:gd name="T20" fmla="*/ 176 w 189"/>
                <a:gd name="T21" fmla="*/ 303 h 334"/>
                <a:gd name="T22" fmla="*/ 165 w 189"/>
                <a:gd name="T23" fmla="*/ 297 h 334"/>
                <a:gd name="T24" fmla="*/ 146 w 189"/>
                <a:gd name="T25" fmla="*/ 311 h 334"/>
                <a:gd name="T26" fmla="*/ 117 w 189"/>
                <a:gd name="T27" fmla="*/ 317 h 334"/>
                <a:gd name="T28" fmla="*/ 110 w 189"/>
                <a:gd name="T29" fmla="*/ 331 h 334"/>
                <a:gd name="T30" fmla="*/ 95 w 189"/>
                <a:gd name="T31" fmla="*/ 334 h 334"/>
                <a:gd name="T32" fmla="*/ 81 w 189"/>
                <a:gd name="T33" fmla="*/ 326 h 334"/>
                <a:gd name="T34" fmla="*/ 61 w 189"/>
                <a:gd name="T35" fmla="*/ 302 h 334"/>
                <a:gd name="T36" fmla="*/ 61 w 189"/>
                <a:gd name="T37" fmla="*/ 285 h 334"/>
                <a:gd name="T38" fmla="*/ 52 w 189"/>
                <a:gd name="T39" fmla="*/ 266 h 334"/>
                <a:gd name="T40" fmla="*/ 58 w 189"/>
                <a:gd name="T41" fmla="*/ 225 h 334"/>
                <a:gd name="T42" fmla="*/ 70 w 189"/>
                <a:gd name="T43" fmla="*/ 210 h 334"/>
                <a:gd name="T44" fmla="*/ 60 w 189"/>
                <a:gd name="T45" fmla="*/ 185 h 334"/>
                <a:gd name="T46" fmla="*/ 49 w 189"/>
                <a:gd name="T47" fmla="*/ 183 h 334"/>
                <a:gd name="T48" fmla="*/ 54 w 189"/>
                <a:gd name="T49" fmla="*/ 157 h 334"/>
                <a:gd name="T50" fmla="*/ 48 w 189"/>
                <a:gd name="T51" fmla="*/ 150 h 334"/>
                <a:gd name="T52" fmla="*/ 24 w 189"/>
                <a:gd name="T53" fmla="*/ 152 h 334"/>
                <a:gd name="T54" fmla="*/ 0 w 189"/>
                <a:gd name="T55" fmla="*/ 120 h 334"/>
                <a:gd name="T56" fmla="*/ 11 w 189"/>
                <a:gd name="T57" fmla="*/ 105 h 334"/>
                <a:gd name="T58" fmla="*/ 11 w 189"/>
                <a:gd name="T59" fmla="*/ 84 h 334"/>
                <a:gd name="T60" fmla="*/ 41 w 189"/>
                <a:gd name="T61" fmla="*/ 72 h 334"/>
                <a:gd name="T62" fmla="*/ 29 w 189"/>
                <a:gd name="T63" fmla="*/ 47 h 334"/>
                <a:gd name="T64" fmla="*/ 37 w 189"/>
                <a:gd name="T65" fmla="*/ 33 h 334"/>
                <a:gd name="T66" fmla="*/ 57 w 189"/>
                <a:gd name="T67" fmla="*/ 22 h 334"/>
                <a:gd name="T68" fmla="*/ 65 w 189"/>
                <a:gd name="T69" fmla="*/ 10 h 334"/>
                <a:gd name="T70" fmla="*/ 58 w 189"/>
                <a:gd name="T71" fmla="*/ 0 h 334"/>
                <a:gd name="T72" fmla="*/ 89 w 189"/>
                <a:gd name="T73" fmla="*/ 21 h 334"/>
                <a:gd name="T74" fmla="*/ 111 w 189"/>
                <a:gd name="T75" fmla="*/ 45 h 334"/>
                <a:gd name="T76" fmla="*/ 117 w 189"/>
                <a:gd name="T77" fmla="*/ 68 h 334"/>
                <a:gd name="T78" fmla="*/ 135 w 189"/>
                <a:gd name="T79" fmla="*/ 80 h 334"/>
                <a:gd name="T80" fmla="*/ 165 w 189"/>
                <a:gd name="T81" fmla="*/ 111 h 334"/>
                <a:gd name="T82" fmla="*/ 164 w 189"/>
                <a:gd name="T83" fmla="*/ 13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334">
                  <a:moveTo>
                    <a:pt x="164" y="136"/>
                  </a:moveTo>
                  <a:lnTo>
                    <a:pt x="159" y="161"/>
                  </a:lnTo>
                  <a:lnTo>
                    <a:pt x="144" y="162"/>
                  </a:lnTo>
                  <a:lnTo>
                    <a:pt x="130" y="199"/>
                  </a:lnTo>
                  <a:lnTo>
                    <a:pt x="138" y="221"/>
                  </a:lnTo>
                  <a:lnTo>
                    <a:pt x="148" y="236"/>
                  </a:lnTo>
                  <a:lnTo>
                    <a:pt x="159" y="235"/>
                  </a:lnTo>
                  <a:lnTo>
                    <a:pt x="161" y="257"/>
                  </a:lnTo>
                  <a:lnTo>
                    <a:pt x="181" y="297"/>
                  </a:lnTo>
                  <a:lnTo>
                    <a:pt x="189" y="301"/>
                  </a:lnTo>
                  <a:lnTo>
                    <a:pt x="176" y="303"/>
                  </a:lnTo>
                  <a:lnTo>
                    <a:pt x="165" y="297"/>
                  </a:lnTo>
                  <a:lnTo>
                    <a:pt x="146" y="311"/>
                  </a:lnTo>
                  <a:lnTo>
                    <a:pt x="117" y="317"/>
                  </a:lnTo>
                  <a:lnTo>
                    <a:pt x="110" y="331"/>
                  </a:lnTo>
                  <a:lnTo>
                    <a:pt x="95" y="334"/>
                  </a:lnTo>
                  <a:lnTo>
                    <a:pt x="81" y="326"/>
                  </a:lnTo>
                  <a:lnTo>
                    <a:pt x="61" y="302"/>
                  </a:lnTo>
                  <a:lnTo>
                    <a:pt x="61" y="285"/>
                  </a:lnTo>
                  <a:lnTo>
                    <a:pt x="52" y="266"/>
                  </a:lnTo>
                  <a:lnTo>
                    <a:pt x="58" y="225"/>
                  </a:lnTo>
                  <a:lnTo>
                    <a:pt x="70" y="210"/>
                  </a:lnTo>
                  <a:lnTo>
                    <a:pt x="60" y="185"/>
                  </a:lnTo>
                  <a:lnTo>
                    <a:pt x="49" y="183"/>
                  </a:lnTo>
                  <a:lnTo>
                    <a:pt x="54" y="157"/>
                  </a:lnTo>
                  <a:lnTo>
                    <a:pt x="48" y="150"/>
                  </a:lnTo>
                  <a:lnTo>
                    <a:pt x="24" y="152"/>
                  </a:lnTo>
                  <a:lnTo>
                    <a:pt x="0" y="120"/>
                  </a:lnTo>
                  <a:lnTo>
                    <a:pt x="11" y="105"/>
                  </a:lnTo>
                  <a:lnTo>
                    <a:pt x="11" y="84"/>
                  </a:lnTo>
                  <a:lnTo>
                    <a:pt x="41" y="72"/>
                  </a:lnTo>
                  <a:lnTo>
                    <a:pt x="29" y="47"/>
                  </a:lnTo>
                  <a:lnTo>
                    <a:pt x="37" y="33"/>
                  </a:lnTo>
                  <a:lnTo>
                    <a:pt x="57" y="22"/>
                  </a:lnTo>
                  <a:lnTo>
                    <a:pt x="65" y="10"/>
                  </a:lnTo>
                  <a:lnTo>
                    <a:pt x="58" y="0"/>
                  </a:lnTo>
                  <a:lnTo>
                    <a:pt x="89" y="21"/>
                  </a:lnTo>
                  <a:lnTo>
                    <a:pt x="111" y="45"/>
                  </a:lnTo>
                  <a:lnTo>
                    <a:pt x="117" y="68"/>
                  </a:lnTo>
                  <a:lnTo>
                    <a:pt x="135" y="80"/>
                  </a:lnTo>
                  <a:lnTo>
                    <a:pt x="165" y="111"/>
                  </a:lnTo>
                  <a:lnTo>
                    <a:pt x="164" y="1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6" name="Freeform 85">
              <a:extLst>
                <a:ext uri="{FF2B5EF4-FFF2-40B4-BE49-F238E27FC236}">
                  <a16:creationId xmlns:a16="http://schemas.microsoft.com/office/drawing/2014/main" id="{02CE1572-94C2-639E-7DC9-BC49EE4F4FD3}"/>
                </a:ext>
              </a:extLst>
            </p:cNvPr>
            <p:cNvSpPr>
              <a:spLocks/>
            </p:cNvSpPr>
            <p:nvPr userDrawn="1"/>
          </p:nvSpPr>
          <p:spPr bwMode="auto">
            <a:xfrm>
              <a:off x="3769" y="2506"/>
              <a:ext cx="112" cy="141"/>
            </a:xfrm>
            <a:custGeom>
              <a:avLst/>
              <a:gdLst>
                <a:gd name="T0" fmla="*/ 175 w 223"/>
                <a:gd name="T1" fmla="*/ 5 h 282"/>
                <a:gd name="T2" fmla="*/ 170 w 223"/>
                <a:gd name="T3" fmla="*/ 29 h 282"/>
                <a:gd name="T4" fmla="*/ 175 w 223"/>
                <a:gd name="T5" fmla="*/ 47 h 282"/>
                <a:gd name="T6" fmla="*/ 198 w 223"/>
                <a:gd name="T7" fmla="*/ 39 h 282"/>
                <a:gd name="T8" fmla="*/ 211 w 223"/>
                <a:gd name="T9" fmla="*/ 42 h 282"/>
                <a:gd name="T10" fmla="*/ 220 w 223"/>
                <a:gd name="T11" fmla="*/ 67 h 282"/>
                <a:gd name="T12" fmla="*/ 207 w 223"/>
                <a:gd name="T13" fmla="*/ 79 h 282"/>
                <a:gd name="T14" fmla="*/ 199 w 223"/>
                <a:gd name="T15" fmla="*/ 95 h 282"/>
                <a:gd name="T16" fmla="*/ 198 w 223"/>
                <a:gd name="T17" fmla="*/ 113 h 282"/>
                <a:gd name="T18" fmla="*/ 223 w 223"/>
                <a:gd name="T19" fmla="*/ 132 h 282"/>
                <a:gd name="T20" fmla="*/ 219 w 223"/>
                <a:gd name="T21" fmla="*/ 190 h 282"/>
                <a:gd name="T22" fmla="*/ 207 w 223"/>
                <a:gd name="T23" fmla="*/ 216 h 282"/>
                <a:gd name="T24" fmla="*/ 195 w 223"/>
                <a:gd name="T25" fmla="*/ 203 h 282"/>
                <a:gd name="T26" fmla="*/ 182 w 223"/>
                <a:gd name="T27" fmla="*/ 214 h 282"/>
                <a:gd name="T28" fmla="*/ 163 w 223"/>
                <a:gd name="T29" fmla="*/ 210 h 282"/>
                <a:gd name="T30" fmla="*/ 156 w 223"/>
                <a:gd name="T31" fmla="*/ 193 h 282"/>
                <a:gd name="T32" fmla="*/ 142 w 223"/>
                <a:gd name="T33" fmla="*/ 191 h 282"/>
                <a:gd name="T34" fmla="*/ 142 w 223"/>
                <a:gd name="T35" fmla="*/ 210 h 282"/>
                <a:gd name="T36" fmla="*/ 108 w 223"/>
                <a:gd name="T37" fmla="*/ 214 h 282"/>
                <a:gd name="T38" fmla="*/ 107 w 223"/>
                <a:gd name="T39" fmla="*/ 234 h 282"/>
                <a:gd name="T40" fmla="*/ 123 w 223"/>
                <a:gd name="T41" fmla="*/ 255 h 282"/>
                <a:gd name="T42" fmla="*/ 105 w 223"/>
                <a:gd name="T43" fmla="*/ 264 h 282"/>
                <a:gd name="T44" fmla="*/ 91 w 223"/>
                <a:gd name="T45" fmla="*/ 282 h 282"/>
                <a:gd name="T46" fmla="*/ 59 w 223"/>
                <a:gd name="T47" fmla="*/ 241 h 282"/>
                <a:gd name="T48" fmla="*/ 31 w 223"/>
                <a:gd name="T49" fmla="*/ 212 h 282"/>
                <a:gd name="T50" fmla="*/ 17 w 223"/>
                <a:gd name="T51" fmla="*/ 187 h 282"/>
                <a:gd name="T52" fmla="*/ 20 w 223"/>
                <a:gd name="T53" fmla="*/ 174 h 282"/>
                <a:gd name="T54" fmla="*/ 9 w 223"/>
                <a:gd name="T55" fmla="*/ 164 h 282"/>
                <a:gd name="T56" fmla="*/ 0 w 223"/>
                <a:gd name="T57" fmla="*/ 136 h 282"/>
                <a:gd name="T58" fmla="*/ 18 w 223"/>
                <a:gd name="T59" fmla="*/ 120 h 282"/>
                <a:gd name="T60" fmla="*/ 30 w 223"/>
                <a:gd name="T61" fmla="*/ 57 h 282"/>
                <a:gd name="T62" fmla="*/ 99 w 223"/>
                <a:gd name="T63" fmla="*/ 58 h 282"/>
                <a:gd name="T64" fmla="*/ 99 w 223"/>
                <a:gd name="T65" fmla="*/ 5 h 282"/>
                <a:gd name="T66" fmla="*/ 99 w 223"/>
                <a:gd name="T67" fmla="*/ 0 h 282"/>
                <a:gd name="T68" fmla="*/ 173 w 223"/>
                <a:gd name="T69" fmla="*/ 1 h 282"/>
                <a:gd name="T70" fmla="*/ 175 w 223"/>
                <a:gd name="T71"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82">
                  <a:moveTo>
                    <a:pt x="175" y="5"/>
                  </a:moveTo>
                  <a:lnTo>
                    <a:pt x="170" y="29"/>
                  </a:lnTo>
                  <a:lnTo>
                    <a:pt x="175" y="47"/>
                  </a:lnTo>
                  <a:lnTo>
                    <a:pt x="198" y="39"/>
                  </a:lnTo>
                  <a:lnTo>
                    <a:pt x="211" y="42"/>
                  </a:lnTo>
                  <a:lnTo>
                    <a:pt x="220" y="67"/>
                  </a:lnTo>
                  <a:lnTo>
                    <a:pt x="207" y="79"/>
                  </a:lnTo>
                  <a:lnTo>
                    <a:pt x="199" y="95"/>
                  </a:lnTo>
                  <a:lnTo>
                    <a:pt x="198" y="113"/>
                  </a:lnTo>
                  <a:lnTo>
                    <a:pt x="223" y="132"/>
                  </a:lnTo>
                  <a:lnTo>
                    <a:pt x="219" y="190"/>
                  </a:lnTo>
                  <a:lnTo>
                    <a:pt x="207" y="216"/>
                  </a:lnTo>
                  <a:lnTo>
                    <a:pt x="195" y="203"/>
                  </a:lnTo>
                  <a:lnTo>
                    <a:pt x="182" y="214"/>
                  </a:lnTo>
                  <a:lnTo>
                    <a:pt x="163" y="210"/>
                  </a:lnTo>
                  <a:lnTo>
                    <a:pt x="156" y="193"/>
                  </a:lnTo>
                  <a:lnTo>
                    <a:pt x="142" y="191"/>
                  </a:lnTo>
                  <a:lnTo>
                    <a:pt x="142" y="210"/>
                  </a:lnTo>
                  <a:lnTo>
                    <a:pt x="108" y="214"/>
                  </a:lnTo>
                  <a:lnTo>
                    <a:pt x="107" y="234"/>
                  </a:lnTo>
                  <a:lnTo>
                    <a:pt x="123" y="255"/>
                  </a:lnTo>
                  <a:lnTo>
                    <a:pt x="105" y="264"/>
                  </a:lnTo>
                  <a:lnTo>
                    <a:pt x="91" y="282"/>
                  </a:lnTo>
                  <a:lnTo>
                    <a:pt x="59" y="241"/>
                  </a:lnTo>
                  <a:lnTo>
                    <a:pt x="31" y="212"/>
                  </a:lnTo>
                  <a:lnTo>
                    <a:pt x="17" y="187"/>
                  </a:lnTo>
                  <a:lnTo>
                    <a:pt x="20" y="174"/>
                  </a:lnTo>
                  <a:lnTo>
                    <a:pt x="9" y="164"/>
                  </a:lnTo>
                  <a:lnTo>
                    <a:pt x="0" y="136"/>
                  </a:lnTo>
                  <a:lnTo>
                    <a:pt x="18" y="120"/>
                  </a:lnTo>
                  <a:lnTo>
                    <a:pt x="30" y="57"/>
                  </a:lnTo>
                  <a:lnTo>
                    <a:pt x="99" y="58"/>
                  </a:lnTo>
                  <a:lnTo>
                    <a:pt x="99" y="5"/>
                  </a:lnTo>
                  <a:lnTo>
                    <a:pt x="99" y="0"/>
                  </a:lnTo>
                  <a:lnTo>
                    <a:pt x="173" y="1"/>
                  </a:lnTo>
                  <a:lnTo>
                    <a:pt x="175"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7" name="Freeform 86">
              <a:extLst>
                <a:ext uri="{FF2B5EF4-FFF2-40B4-BE49-F238E27FC236}">
                  <a16:creationId xmlns:a16="http://schemas.microsoft.com/office/drawing/2014/main" id="{2F5A8856-5F01-4909-2CCE-5C403B90F245}"/>
                </a:ext>
              </a:extLst>
            </p:cNvPr>
            <p:cNvSpPr>
              <a:spLocks noEditPoints="1"/>
            </p:cNvSpPr>
            <p:nvPr userDrawn="1"/>
          </p:nvSpPr>
          <p:spPr bwMode="auto">
            <a:xfrm>
              <a:off x="1973" y="2029"/>
              <a:ext cx="188" cy="76"/>
            </a:xfrm>
            <a:custGeom>
              <a:avLst/>
              <a:gdLst>
                <a:gd name="T0" fmla="*/ 64 w 376"/>
                <a:gd name="T1" fmla="*/ 74 h 153"/>
                <a:gd name="T2" fmla="*/ 53 w 376"/>
                <a:gd name="T3" fmla="*/ 81 h 153"/>
                <a:gd name="T4" fmla="*/ 46 w 376"/>
                <a:gd name="T5" fmla="*/ 64 h 153"/>
                <a:gd name="T6" fmla="*/ 60 w 376"/>
                <a:gd name="T7" fmla="*/ 60 h 153"/>
                <a:gd name="T8" fmla="*/ 64 w 376"/>
                <a:gd name="T9" fmla="*/ 74 h 153"/>
                <a:gd name="T10" fmla="*/ 103 w 376"/>
                <a:gd name="T11" fmla="*/ 2 h 153"/>
                <a:gd name="T12" fmla="*/ 128 w 376"/>
                <a:gd name="T13" fmla="*/ 6 h 153"/>
                <a:gd name="T14" fmla="*/ 149 w 376"/>
                <a:gd name="T15" fmla="*/ 4 h 153"/>
                <a:gd name="T16" fmla="*/ 170 w 376"/>
                <a:gd name="T17" fmla="*/ 11 h 153"/>
                <a:gd name="T18" fmla="*/ 200 w 376"/>
                <a:gd name="T19" fmla="*/ 37 h 153"/>
                <a:gd name="T20" fmla="*/ 219 w 376"/>
                <a:gd name="T21" fmla="*/ 37 h 153"/>
                <a:gd name="T22" fmla="*/ 248 w 376"/>
                <a:gd name="T23" fmla="*/ 60 h 153"/>
                <a:gd name="T24" fmla="*/ 261 w 376"/>
                <a:gd name="T25" fmla="*/ 61 h 153"/>
                <a:gd name="T26" fmla="*/ 290 w 376"/>
                <a:gd name="T27" fmla="*/ 87 h 153"/>
                <a:gd name="T28" fmla="*/ 324 w 376"/>
                <a:gd name="T29" fmla="*/ 95 h 153"/>
                <a:gd name="T30" fmla="*/ 326 w 376"/>
                <a:gd name="T31" fmla="*/ 113 h 153"/>
                <a:gd name="T32" fmla="*/ 355 w 376"/>
                <a:gd name="T33" fmla="*/ 116 h 153"/>
                <a:gd name="T34" fmla="*/ 376 w 376"/>
                <a:gd name="T35" fmla="*/ 143 h 153"/>
                <a:gd name="T36" fmla="*/ 342 w 376"/>
                <a:gd name="T37" fmla="*/ 151 h 153"/>
                <a:gd name="T38" fmla="*/ 302 w 376"/>
                <a:gd name="T39" fmla="*/ 147 h 153"/>
                <a:gd name="T40" fmla="*/ 241 w 376"/>
                <a:gd name="T41" fmla="*/ 153 h 153"/>
                <a:gd name="T42" fmla="*/ 262 w 376"/>
                <a:gd name="T43" fmla="*/ 132 h 153"/>
                <a:gd name="T44" fmla="*/ 264 w 376"/>
                <a:gd name="T45" fmla="*/ 116 h 153"/>
                <a:gd name="T46" fmla="*/ 235 w 376"/>
                <a:gd name="T47" fmla="*/ 114 h 153"/>
                <a:gd name="T48" fmla="*/ 218 w 376"/>
                <a:gd name="T49" fmla="*/ 98 h 153"/>
                <a:gd name="T50" fmla="*/ 215 w 376"/>
                <a:gd name="T51" fmla="*/ 77 h 153"/>
                <a:gd name="T52" fmla="*/ 191 w 376"/>
                <a:gd name="T53" fmla="*/ 74 h 153"/>
                <a:gd name="T54" fmla="*/ 157 w 376"/>
                <a:gd name="T55" fmla="*/ 61 h 153"/>
                <a:gd name="T56" fmla="*/ 148 w 376"/>
                <a:gd name="T57" fmla="*/ 52 h 153"/>
                <a:gd name="T58" fmla="*/ 129 w 376"/>
                <a:gd name="T59" fmla="*/ 52 h 153"/>
                <a:gd name="T60" fmla="*/ 97 w 376"/>
                <a:gd name="T61" fmla="*/ 45 h 153"/>
                <a:gd name="T62" fmla="*/ 97 w 376"/>
                <a:gd name="T63" fmla="*/ 24 h 153"/>
                <a:gd name="T64" fmla="*/ 66 w 376"/>
                <a:gd name="T65" fmla="*/ 23 h 153"/>
                <a:gd name="T66" fmla="*/ 38 w 376"/>
                <a:gd name="T67" fmla="*/ 44 h 153"/>
                <a:gd name="T68" fmla="*/ 0 w 376"/>
                <a:gd name="T69" fmla="*/ 52 h 153"/>
                <a:gd name="T70" fmla="*/ 1 w 376"/>
                <a:gd name="T71" fmla="*/ 37 h 153"/>
                <a:gd name="T72" fmla="*/ 16 w 376"/>
                <a:gd name="T73" fmla="*/ 24 h 153"/>
                <a:gd name="T74" fmla="*/ 47 w 376"/>
                <a:gd name="T75" fmla="*/ 11 h 153"/>
                <a:gd name="T76" fmla="*/ 93 w 376"/>
                <a:gd name="T77" fmla="*/ 0 h 153"/>
                <a:gd name="T78" fmla="*/ 103 w 376"/>
                <a:gd name="T7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153">
                  <a:moveTo>
                    <a:pt x="64" y="74"/>
                  </a:moveTo>
                  <a:lnTo>
                    <a:pt x="53" y="81"/>
                  </a:lnTo>
                  <a:lnTo>
                    <a:pt x="46" y="64"/>
                  </a:lnTo>
                  <a:lnTo>
                    <a:pt x="60" y="60"/>
                  </a:lnTo>
                  <a:lnTo>
                    <a:pt x="64" y="74"/>
                  </a:lnTo>
                  <a:close/>
                  <a:moveTo>
                    <a:pt x="103" y="2"/>
                  </a:moveTo>
                  <a:lnTo>
                    <a:pt x="128" y="6"/>
                  </a:lnTo>
                  <a:lnTo>
                    <a:pt x="149" y="4"/>
                  </a:lnTo>
                  <a:lnTo>
                    <a:pt x="170" y="11"/>
                  </a:lnTo>
                  <a:lnTo>
                    <a:pt x="200" y="37"/>
                  </a:lnTo>
                  <a:lnTo>
                    <a:pt x="219" y="37"/>
                  </a:lnTo>
                  <a:lnTo>
                    <a:pt x="248" y="60"/>
                  </a:lnTo>
                  <a:lnTo>
                    <a:pt x="261" y="61"/>
                  </a:lnTo>
                  <a:lnTo>
                    <a:pt x="290" y="87"/>
                  </a:lnTo>
                  <a:lnTo>
                    <a:pt x="324" y="95"/>
                  </a:lnTo>
                  <a:lnTo>
                    <a:pt x="326" y="113"/>
                  </a:lnTo>
                  <a:lnTo>
                    <a:pt x="355" y="116"/>
                  </a:lnTo>
                  <a:lnTo>
                    <a:pt x="376" y="143"/>
                  </a:lnTo>
                  <a:lnTo>
                    <a:pt x="342" y="151"/>
                  </a:lnTo>
                  <a:lnTo>
                    <a:pt x="302" y="147"/>
                  </a:lnTo>
                  <a:lnTo>
                    <a:pt x="241" y="153"/>
                  </a:lnTo>
                  <a:lnTo>
                    <a:pt x="262" y="132"/>
                  </a:lnTo>
                  <a:lnTo>
                    <a:pt x="264" y="116"/>
                  </a:lnTo>
                  <a:lnTo>
                    <a:pt x="235" y="114"/>
                  </a:lnTo>
                  <a:lnTo>
                    <a:pt x="218" y="98"/>
                  </a:lnTo>
                  <a:lnTo>
                    <a:pt x="215" y="77"/>
                  </a:lnTo>
                  <a:lnTo>
                    <a:pt x="191" y="74"/>
                  </a:lnTo>
                  <a:lnTo>
                    <a:pt x="157" y="61"/>
                  </a:lnTo>
                  <a:lnTo>
                    <a:pt x="148" y="52"/>
                  </a:lnTo>
                  <a:lnTo>
                    <a:pt x="129" y="52"/>
                  </a:lnTo>
                  <a:lnTo>
                    <a:pt x="97" y="45"/>
                  </a:lnTo>
                  <a:lnTo>
                    <a:pt x="97" y="24"/>
                  </a:lnTo>
                  <a:lnTo>
                    <a:pt x="66" y="23"/>
                  </a:lnTo>
                  <a:lnTo>
                    <a:pt x="38" y="44"/>
                  </a:lnTo>
                  <a:lnTo>
                    <a:pt x="0" y="52"/>
                  </a:lnTo>
                  <a:lnTo>
                    <a:pt x="1" y="37"/>
                  </a:lnTo>
                  <a:lnTo>
                    <a:pt x="16" y="24"/>
                  </a:lnTo>
                  <a:lnTo>
                    <a:pt x="47" y="11"/>
                  </a:lnTo>
                  <a:lnTo>
                    <a:pt x="93" y="0"/>
                  </a:lnTo>
                  <a:lnTo>
                    <a:pt x="103"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8" name="Freeform 87">
              <a:extLst>
                <a:ext uri="{FF2B5EF4-FFF2-40B4-BE49-F238E27FC236}">
                  <a16:creationId xmlns:a16="http://schemas.microsoft.com/office/drawing/2014/main" id="{E066F605-1042-F9C0-C8FF-664B82986988}"/>
                </a:ext>
              </a:extLst>
            </p:cNvPr>
            <p:cNvSpPr>
              <a:spLocks/>
            </p:cNvSpPr>
            <p:nvPr userDrawn="1"/>
          </p:nvSpPr>
          <p:spPr bwMode="auto">
            <a:xfrm>
              <a:off x="5855" y="1576"/>
              <a:ext cx="89" cy="119"/>
            </a:xfrm>
            <a:custGeom>
              <a:avLst/>
              <a:gdLst>
                <a:gd name="T0" fmla="*/ 169 w 180"/>
                <a:gd name="T1" fmla="*/ 21 h 239"/>
                <a:gd name="T2" fmla="*/ 180 w 180"/>
                <a:gd name="T3" fmla="*/ 30 h 239"/>
                <a:gd name="T4" fmla="*/ 172 w 180"/>
                <a:gd name="T5" fmla="*/ 31 h 239"/>
                <a:gd name="T6" fmla="*/ 160 w 180"/>
                <a:gd name="T7" fmla="*/ 58 h 239"/>
                <a:gd name="T8" fmla="*/ 176 w 180"/>
                <a:gd name="T9" fmla="*/ 96 h 239"/>
                <a:gd name="T10" fmla="*/ 143 w 180"/>
                <a:gd name="T11" fmla="*/ 133 h 239"/>
                <a:gd name="T12" fmla="*/ 120 w 180"/>
                <a:gd name="T13" fmla="*/ 145 h 239"/>
                <a:gd name="T14" fmla="*/ 125 w 180"/>
                <a:gd name="T15" fmla="*/ 171 h 239"/>
                <a:gd name="T16" fmla="*/ 143 w 180"/>
                <a:gd name="T17" fmla="*/ 176 h 239"/>
                <a:gd name="T18" fmla="*/ 173 w 180"/>
                <a:gd name="T19" fmla="*/ 198 h 239"/>
                <a:gd name="T20" fmla="*/ 166 w 180"/>
                <a:gd name="T21" fmla="*/ 212 h 239"/>
                <a:gd name="T22" fmla="*/ 135 w 180"/>
                <a:gd name="T23" fmla="*/ 212 h 239"/>
                <a:gd name="T24" fmla="*/ 125 w 180"/>
                <a:gd name="T25" fmla="*/ 236 h 239"/>
                <a:gd name="T26" fmla="*/ 99 w 180"/>
                <a:gd name="T27" fmla="*/ 232 h 239"/>
                <a:gd name="T28" fmla="*/ 83 w 180"/>
                <a:gd name="T29" fmla="*/ 239 h 239"/>
                <a:gd name="T30" fmla="*/ 67 w 180"/>
                <a:gd name="T31" fmla="*/ 224 h 239"/>
                <a:gd name="T32" fmla="*/ 48 w 180"/>
                <a:gd name="T33" fmla="*/ 220 h 239"/>
                <a:gd name="T34" fmla="*/ 53 w 180"/>
                <a:gd name="T35" fmla="*/ 200 h 239"/>
                <a:gd name="T36" fmla="*/ 51 w 180"/>
                <a:gd name="T37" fmla="*/ 167 h 239"/>
                <a:gd name="T38" fmla="*/ 45 w 180"/>
                <a:gd name="T39" fmla="*/ 157 h 239"/>
                <a:gd name="T40" fmla="*/ 11 w 180"/>
                <a:gd name="T41" fmla="*/ 145 h 239"/>
                <a:gd name="T42" fmla="*/ 0 w 180"/>
                <a:gd name="T43" fmla="*/ 136 h 239"/>
                <a:gd name="T44" fmla="*/ 9 w 180"/>
                <a:gd name="T45" fmla="*/ 114 h 239"/>
                <a:gd name="T46" fmla="*/ 41 w 180"/>
                <a:gd name="T47" fmla="*/ 95 h 239"/>
                <a:gd name="T48" fmla="*/ 55 w 180"/>
                <a:gd name="T49" fmla="*/ 54 h 239"/>
                <a:gd name="T50" fmla="*/ 70 w 180"/>
                <a:gd name="T51" fmla="*/ 66 h 239"/>
                <a:gd name="T52" fmla="*/ 107 w 180"/>
                <a:gd name="T53" fmla="*/ 72 h 239"/>
                <a:gd name="T54" fmla="*/ 110 w 180"/>
                <a:gd name="T55" fmla="*/ 64 h 239"/>
                <a:gd name="T56" fmla="*/ 91 w 180"/>
                <a:gd name="T57" fmla="*/ 44 h 239"/>
                <a:gd name="T58" fmla="*/ 123 w 180"/>
                <a:gd name="T59" fmla="*/ 43 h 239"/>
                <a:gd name="T60" fmla="*/ 128 w 180"/>
                <a:gd name="T61" fmla="*/ 26 h 239"/>
                <a:gd name="T62" fmla="*/ 141 w 180"/>
                <a:gd name="T63" fmla="*/ 23 h 239"/>
                <a:gd name="T64" fmla="*/ 136 w 180"/>
                <a:gd name="T65" fmla="*/ 0 h 239"/>
                <a:gd name="T66" fmla="*/ 151 w 180"/>
                <a:gd name="T67" fmla="*/ 4 h 239"/>
                <a:gd name="T68" fmla="*/ 169 w 180"/>
                <a:gd name="T69" fmla="*/ 2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39">
                  <a:moveTo>
                    <a:pt x="169" y="21"/>
                  </a:moveTo>
                  <a:lnTo>
                    <a:pt x="180" y="30"/>
                  </a:lnTo>
                  <a:lnTo>
                    <a:pt x="172" y="31"/>
                  </a:lnTo>
                  <a:lnTo>
                    <a:pt x="160" y="58"/>
                  </a:lnTo>
                  <a:lnTo>
                    <a:pt x="176" y="96"/>
                  </a:lnTo>
                  <a:lnTo>
                    <a:pt x="143" y="133"/>
                  </a:lnTo>
                  <a:lnTo>
                    <a:pt x="120" y="145"/>
                  </a:lnTo>
                  <a:lnTo>
                    <a:pt x="125" y="171"/>
                  </a:lnTo>
                  <a:lnTo>
                    <a:pt x="143" y="176"/>
                  </a:lnTo>
                  <a:lnTo>
                    <a:pt x="173" y="198"/>
                  </a:lnTo>
                  <a:lnTo>
                    <a:pt x="166" y="212"/>
                  </a:lnTo>
                  <a:lnTo>
                    <a:pt x="135" y="212"/>
                  </a:lnTo>
                  <a:lnTo>
                    <a:pt x="125" y="236"/>
                  </a:lnTo>
                  <a:lnTo>
                    <a:pt x="99" y="232"/>
                  </a:lnTo>
                  <a:lnTo>
                    <a:pt x="83" y="239"/>
                  </a:lnTo>
                  <a:lnTo>
                    <a:pt x="67" y="224"/>
                  </a:lnTo>
                  <a:lnTo>
                    <a:pt x="48" y="220"/>
                  </a:lnTo>
                  <a:lnTo>
                    <a:pt x="53" y="200"/>
                  </a:lnTo>
                  <a:lnTo>
                    <a:pt x="51" y="167"/>
                  </a:lnTo>
                  <a:lnTo>
                    <a:pt x="45" y="157"/>
                  </a:lnTo>
                  <a:lnTo>
                    <a:pt x="11" y="145"/>
                  </a:lnTo>
                  <a:lnTo>
                    <a:pt x="0" y="136"/>
                  </a:lnTo>
                  <a:lnTo>
                    <a:pt x="9" y="114"/>
                  </a:lnTo>
                  <a:lnTo>
                    <a:pt x="41" y="95"/>
                  </a:lnTo>
                  <a:lnTo>
                    <a:pt x="55" y="54"/>
                  </a:lnTo>
                  <a:lnTo>
                    <a:pt x="70" y="66"/>
                  </a:lnTo>
                  <a:lnTo>
                    <a:pt x="107" y="72"/>
                  </a:lnTo>
                  <a:lnTo>
                    <a:pt x="110" y="64"/>
                  </a:lnTo>
                  <a:lnTo>
                    <a:pt x="91" y="44"/>
                  </a:lnTo>
                  <a:lnTo>
                    <a:pt x="123" y="43"/>
                  </a:lnTo>
                  <a:lnTo>
                    <a:pt x="128" y="26"/>
                  </a:lnTo>
                  <a:lnTo>
                    <a:pt x="141" y="23"/>
                  </a:lnTo>
                  <a:lnTo>
                    <a:pt x="136" y="0"/>
                  </a:lnTo>
                  <a:lnTo>
                    <a:pt x="151" y="4"/>
                  </a:lnTo>
                  <a:lnTo>
                    <a:pt x="169" y="2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79" name="Freeform 88">
              <a:extLst>
                <a:ext uri="{FF2B5EF4-FFF2-40B4-BE49-F238E27FC236}">
                  <a16:creationId xmlns:a16="http://schemas.microsoft.com/office/drawing/2014/main" id="{8E0F2F3B-E09F-136D-9163-BFEF42534931}"/>
                </a:ext>
              </a:extLst>
            </p:cNvPr>
            <p:cNvSpPr>
              <a:spLocks/>
            </p:cNvSpPr>
            <p:nvPr userDrawn="1"/>
          </p:nvSpPr>
          <p:spPr bwMode="auto">
            <a:xfrm>
              <a:off x="3222" y="1072"/>
              <a:ext cx="164" cy="63"/>
            </a:xfrm>
            <a:custGeom>
              <a:avLst/>
              <a:gdLst>
                <a:gd name="T0" fmla="*/ 271 w 328"/>
                <a:gd name="T1" fmla="*/ 12 h 126"/>
                <a:gd name="T2" fmla="*/ 296 w 328"/>
                <a:gd name="T3" fmla="*/ 20 h 126"/>
                <a:gd name="T4" fmla="*/ 293 w 328"/>
                <a:gd name="T5" fmla="*/ 31 h 126"/>
                <a:gd name="T6" fmla="*/ 328 w 328"/>
                <a:gd name="T7" fmla="*/ 41 h 126"/>
                <a:gd name="T8" fmla="*/ 317 w 328"/>
                <a:gd name="T9" fmla="*/ 66 h 126"/>
                <a:gd name="T10" fmla="*/ 279 w 328"/>
                <a:gd name="T11" fmla="*/ 89 h 126"/>
                <a:gd name="T12" fmla="*/ 246 w 328"/>
                <a:gd name="T13" fmla="*/ 97 h 126"/>
                <a:gd name="T14" fmla="*/ 227 w 328"/>
                <a:gd name="T15" fmla="*/ 107 h 126"/>
                <a:gd name="T16" fmla="*/ 189 w 328"/>
                <a:gd name="T17" fmla="*/ 112 h 126"/>
                <a:gd name="T18" fmla="*/ 161 w 328"/>
                <a:gd name="T19" fmla="*/ 126 h 126"/>
                <a:gd name="T20" fmla="*/ 114 w 328"/>
                <a:gd name="T21" fmla="*/ 119 h 126"/>
                <a:gd name="T22" fmla="*/ 66 w 328"/>
                <a:gd name="T23" fmla="*/ 93 h 126"/>
                <a:gd name="T24" fmla="*/ 65 w 328"/>
                <a:gd name="T25" fmla="*/ 81 h 126"/>
                <a:gd name="T26" fmla="*/ 45 w 328"/>
                <a:gd name="T27" fmla="*/ 60 h 126"/>
                <a:gd name="T28" fmla="*/ 69 w 328"/>
                <a:gd name="T29" fmla="*/ 41 h 126"/>
                <a:gd name="T30" fmla="*/ 41 w 328"/>
                <a:gd name="T31" fmla="*/ 38 h 126"/>
                <a:gd name="T32" fmla="*/ 0 w 328"/>
                <a:gd name="T33" fmla="*/ 41 h 126"/>
                <a:gd name="T34" fmla="*/ 19 w 328"/>
                <a:gd name="T35" fmla="*/ 19 h 126"/>
                <a:gd name="T36" fmla="*/ 61 w 328"/>
                <a:gd name="T37" fmla="*/ 4 h 126"/>
                <a:gd name="T38" fmla="*/ 93 w 328"/>
                <a:gd name="T39" fmla="*/ 27 h 126"/>
                <a:gd name="T40" fmla="*/ 91 w 328"/>
                <a:gd name="T41" fmla="*/ 44 h 126"/>
                <a:gd name="T42" fmla="*/ 120 w 328"/>
                <a:gd name="T43" fmla="*/ 32 h 126"/>
                <a:gd name="T44" fmla="*/ 122 w 328"/>
                <a:gd name="T45" fmla="*/ 20 h 126"/>
                <a:gd name="T46" fmla="*/ 172 w 328"/>
                <a:gd name="T47" fmla="*/ 15 h 126"/>
                <a:gd name="T48" fmla="*/ 234 w 328"/>
                <a:gd name="T49" fmla="*/ 16 h 126"/>
                <a:gd name="T50" fmla="*/ 259 w 328"/>
                <a:gd name="T51" fmla="*/ 0 h 126"/>
                <a:gd name="T52" fmla="*/ 271 w 328"/>
                <a:gd name="T53"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8" h="126">
                  <a:moveTo>
                    <a:pt x="271" y="12"/>
                  </a:moveTo>
                  <a:lnTo>
                    <a:pt x="296" y="20"/>
                  </a:lnTo>
                  <a:lnTo>
                    <a:pt x="293" y="31"/>
                  </a:lnTo>
                  <a:lnTo>
                    <a:pt x="328" y="41"/>
                  </a:lnTo>
                  <a:lnTo>
                    <a:pt x="317" y="66"/>
                  </a:lnTo>
                  <a:lnTo>
                    <a:pt x="279" y="89"/>
                  </a:lnTo>
                  <a:lnTo>
                    <a:pt x="246" y="97"/>
                  </a:lnTo>
                  <a:lnTo>
                    <a:pt x="227" y="107"/>
                  </a:lnTo>
                  <a:lnTo>
                    <a:pt x="189" y="112"/>
                  </a:lnTo>
                  <a:lnTo>
                    <a:pt x="161" y="126"/>
                  </a:lnTo>
                  <a:lnTo>
                    <a:pt x="114" y="119"/>
                  </a:lnTo>
                  <a:lnTo>
                    <a:pt x="66" y="93"/>
                  </a:lnTo>
                  <a:lnTo>
                    <a:pt x="65" y="81"/>
                  </a:lnTo>
                  <a:lnTo>
                    <a:pt x="45" y="60"/>
                  </a:lnTo>
                  <a:lnTo>
                    <a:pt x="69" y="41"/>
                  </a:lnTo>
                  <a:lnTo>
                    <a:pt x="41" y="38"/>
                  </a:lnTo>
                  <a:lnTo>
                    <a:pt x="0" y="41"/>
                  </a:lnTo>
                  <a:lnTo>
                    <a:pt x="19" y="19"/>
                  </a:lnTo>
                  <a:lnTo>
                    <a:pt x="61" y="4"/>
                  </a:lnTo>
                  <a:lnTo>
                    <a:pt x="93" y="27"/>
                  </a:lnTo>
                  <a:lnTo>
                    <a:pt x="91" y="44"/>
                  </a:lnTo>
                  <a:lnTo>
                    <a:pt x="120" y="32"/>
                  </a:lnTo>
                  <a:lnTo>
                    <a:pt x="122" y="20"/>
                  </a:lnTo>
                  <a:lnTo>
                    <a:pt x="172" y="15"/>
                  </a:lnTo>
                  <a:lnTo>
                    <a:pt x="234" y="16"/>
                  </a:lnTo>
                  <a:lnTo>
                    <a:pt x="259" y="0"/>
                  </a:lnTo>
                  <a:lnTo>
                    <a:pt x="271" y="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0" name="Freeform 89">
              <a:extLst>
                <a:ext uri="{FF2B5EF4-FFF2-40B4-BE49-F238E27FC236}">
                  <a16:creationId xmlns:a16="http://schemas.microsoft.com/office/drawing/2014/main" id="{3540F9A6-4775-31C2-6C5E-4928E0D447B0}"/>
                </a:ext>
              </a:extLst>
            </p:cNvPr>
            <p:cNvSpPr>
              <a:spLocks/>
            </p:cNvSpPr>
            <p:nvPr userDrawn="1"/>
          </p:nvSpPr>
          <p:spPr bwMode="auto">
            <a:xfrm>
              <a:off x="5110" y="1865"/>
              <a:ext cx="163" cy="91"/>
            </a:xfrm>
            <a:custGeom>
              <a:avLst/>
              <a:gdLst>
                <a:gd name="T0" fmla="*/ 313 w 326"/>
                <a:gd name="T1" fmla="*/ 112 h 182"/>
                <a:gd name="T2" fmla="*/ 315 w 326"/>
                <a:gd name="T3" fmla="*/ 146 h 182"/>
                <a:gd name="T4" fmla="*/ 326 w 326"/>
                <a:gd name="T5" fmla="*/ 165 h 182"/>
                <a:gd name="T6" fmla="*/ 325 w 326"/>
                <a:gd name="T7" fmla="*/ 178 h 182"/>
                <a:gd name="T8" fmla="*/ 296 w 326"/>
                <a:gd name="T9" fmla="*/ 182 h 182"/>
                <a:gd name="T10" fmla="*/ 284 w 326"/>
                <a:gd name="T11" fmla="*/ 173 h 182"/>
                <a:gd name="T12" fmla="*/ 273 w 326"/>
                <a:gd name="T13" fmla="*/ 178 h 182"/>
                <a:gd name="T14" fmla="*/ 259 w 326"/>
                <a:gd name="T15" fmla="*/ 171 h 182"/>
                <a:gd name="T16" fmla="*/ 216 w 326"/>
                <a:gd name="T17" fmla="*/ 165 h 182"/>
                <a:gd name="T18" fmla="*/ 191 w 326"/>
                <a:gd name="T19" fmla="*/ 150 h 182"/>
                <a:gd name="T20" fmla="*/ 186 w 326"/>
                <a:gd name="T21" fmla="*/ 138 h 182"/>
                <a:gd name="T22" fmla="*/ 165 w 326"/>
                <a:gd name="T23" fmla="*/ 129 h 182"/>
                <a:gd name="T24" fmla="*/ 135 w 326"/>
                <a:gd name="T25" fmla="*/ 136 h 182"/>
                <a:gd name="T26" fmla="*/ 112 w 326"/>
                <a:gd name="T27" fmla="*/ 129 h 182"/>
                <a:gd name="T28" fmla="*/ 80 w 326"/>
                <a:gd name="T29" fmla="*/ 111 h 182"/>
                <a:gd name="T30" fmla="*/ 76 w 326"/>
                <a:gd name="T31" fmla="*/ 112 h 182"/>
                <a:gd name="T32" fmla="*/ 21 w 326"/>
                <a:gd name="T33" fmla="*/ 76 h 182"/>
                <a:gd name="T34" fmla="*/ 0 w 326"/>
                <a:gd name="T35" fmla="*/ 68 h 182"/>
                <a:gd name="T36" fmla="*/ 5 w 326"/>
                <a:gd name="T37" fmla="*/ 28 h 182"/>
                <a:gd name="T38" fmla="*/ 24 w 326"/>
                <a:gd name="T39" fmla="*/ 8 h 182"/>
                <a:gd name="T40" fmla="*/ 37 w 326"/>
                <a:gd name="T41" fmla="*/ 0 h 182"/>
                <a:gd name="T42" fmla="*/ 61 w 326"/>
                <a:gd name="T43" fmla="*/ 0 h 182"/>
                <a:gd name="T44" fmla="*/ 67 w 326"/>
                <a:gd name="T45" fmla="*/ 9 h 182"/>
                <a:gd name="T46" fmla="*/ 98 w 326"/>
                <a:gd name="T47" fmla="*/ 29 h 182"/>
                <a:gd name="T48" fmla="*/ 109 w 326"/>
                <a:gd name="T49" fmla="*/ 33 h 182"/>
                <a:gd name="T50" fmla="*/ 129 w 326"/>
                <a:gd name="T51" fmla="*/ 53 h 182"/>
                <a:gd name="T52" fmla="*/ 149 w 326"/>
                <a:gd name="T53" fmla="*/ 50 h 182"/>
                <a:gd name="T54" fmla="*/ 157 w 326"/>
                <a:gd name="T55" fmla="*/ 65 h 182"/>
                <a:gd name="T56" fmla="*/ 178 w 326"/>
                <a:gd name="T57" fmla="*/ 79 h 182"/>
                <a:gd name="T58" fmla="*/ 195 w 326"/>
                <a:gd name="T59" fmla="*/ 79 h 182"/>
                <a:gd name="T60" fmla="*/ 197 w 326"/>
                <a:gd name="T61" fmla="*/ 92 h 182"/>
                <a:gd name="T62" fmla="*/ 218 w 326"/>
                <a:gd name="T63" fmla="*/ 94 h 182"/>
                <a:gd name="T64" fmla="*/ 248 w 326"/>
                <a:gd name="T65" fmla="*/ 109 h 182"/>
                <a:gd name="T66" fmla="*/ 252 w 326"/>
                <a:gd name="T67" fmla="*/ 103 h 182"/>
                <a:gd name="T68" fmla="*/ 277 w 326"/>
                <a:gd name="T69" fmla="*/ 113 h 182"/>
                <a:gd name="T70" fmla="*/ 313 w 326"/>
                <a:gd name="T71" fmla="*/ 11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82">
                  <a:moveTo>
                    <a:pt x="313" y="112"/>
                  </a:moveTo>
                  <a:lnTo>
                    <a:pt x="315" y="146"/>
                  </a:lnTo>
                  <a:lnTo>
                    <a:pt x="326" y="165"/>
                  </a:lnTo>
                  <a:lnTo>
                    <a:pt x="325" y="178"/>
                  </a:lnTo>
                  <a:lnTo>
                    <a:pt x="296" y="182"/>
                  </a:lnTo>
                  <a:lnTo>
                    <a:pt x="284" y="173"/>
                  </a:lnTo>
                  <a:lnTo>
                    <a:pt x="273" y="178"/>
                  </a:lnTo>
                  <a:lnTo>
                    <a:pt x="259" y="171"/>
                  </a:lnTo>
                  <a:lnTo>
                    <a:pt x="216" y="165"/>
                  </a:lnTo>
                  <a:lnTo>
                    <a:pt x="191" y="150"/>
                  </a:lnTo>
                  <a:lnTo>
                    <a:pt x="186" y="138"/>
                  </a:lnTo>
                  <a:lnTo>
                    <a:pt x="165" y="129"/>
                  </a:lnTo>
                  <a:lnTo>
                    <a:pt x="135" y="136"/>
                  </a:lnTo>
                  <a:lnTo>
                    <a:pt x="112" y="129"/>
                  </a:lnTo>
                  <a:lnTo>
                    <a:pt x="80" y="111"/>
                  </a:lnTo>
                  <a:lnTo>
                    <a:pt x="76" y="112"/>
                  </a:lnTo>
                  <a:lnTo>
                    <a:pt x="21" y="76"/>
                  </a:lnTo>
                  <a:lnTo>
                    <a:pt x="0" y="68"/>
                  </a:lnTo>
                  <a:lnTo>
                    <a:pt x="5" y="28"/>
                  </a:lnTo>
                  <a:lnTo>
                    <a:pt x="24" y="8"/>
                  </a:lnTo>
                  <a:lnTo>
                    <a:pt x="37" y="0"/>
                  </a:lnTo>
                  <a:lnTo>
                    <a:pt x="61" y="0"/>
                  </a:lnTo>
                  <a:lnTo>
                    <a:pt x="67" y="9"/>
                  </a:lnTo>
                  <a:lnTo>
                    <a:pt x="98" y="29"/>
                  </a:lnTo>
                  <a:lnTo>
                    <a:pt x="109" y="33"/>
                  </a:lnTo>
                  <a:lnTo>
                    <a:pt x="129" y="53"/>
                  </a:lnTo>
                  <a:lnTo>
                    <a:pt x="149" y="50"/>
                  </a:lnTo>
                  <a:lnTo>
                    <a:pt x="157" y="65"/>
                  </a:lnTo>
                  <a:lnTo>
                    <a:pt x="178" y="79"/>
                  </a:lnTo>
                  <a:lnTo>
                    <a:pt x="195" y="79"/>
                  </a:lnTo>
                  <a:lnTo>
                    <a:pt x="197" y="92"/>
                  </a:lnTo>
                  <a:lnTo>
                    <a:pt x="218" y="94"/>
                  </a:lnTo>
                  <a:lnTo>
                    <a:pt x="248" y="109"/>
                  </a:lnTo>
                  <a:lnTo>
                    <a:pt x="252" y="103"/>
                  </a:lnTo>
                  <a:lnTo>
                    <a:pt x="277" y="113"/>
                  </a:lnTo>
                  <a:lnTo>
                    <a:pt x="313" y="1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1" name="Freeform 90">
              <a:extLst>
                <a:ext uri="{FF2B5EF4-FFF2-40B4-BE49-F238E27FC236}">
                  <a16:creationId xmlns:a16="http://schemas.microsoft.com/office/drawing/2014/main" id="{EF925428-5AF8-C447-43A4-BCCAD07859D1}"/>
                </a:ext>
              </a:extLst>
            </p:cNvPr>
            <p:cNvSpPr>
              <a:spLocks/>
            </p:cNvSpPr>
            <p:nvPr userDrawn="1"/>
          </p:nvSpPr>
          <p:spPr bwMode="auto">
            <a:xfrm>
              <a:off x="4178" y="2462"/>
              <a:ext cx="106" cy="128"/>
            </a:xfrm>
            <a:custGeom>
              <a:avLst/>
              <a:gdLst>
                <a:gd name="T0" fmla="*/ 170 w 212"/>
                <a:gd name="T1" fmla="*/ 238 h 257"/>
                <a:gd name="T2" fmla="*/ 103 w 212"/>
                <a:gd name="T3" fmla="*/ 238 h 257"/>
                <a:gd name="T4" fmla="*/ 50 w 212"/>
                <a:gd name="T5" fmla="*/ 238 h 257"/>
                <a:gd name="T6" fmla="*/ 37 w 212"/>
                <a:gd name="T7" fmla="*/ 242 h 257"/>
                <a:gd name="T8" fmla="*/ 21 w 212"/>
                <a:gd name="T9" fmla="*/ 255 h 257"/>
                <a:gd name="T10" fmla="*/ 0 w 212"/>
                <a:gd name="T11" fmla="*/ 257 h 257"/>
                <a:gd name="T12" fmla="*/ 0 w 212"/>
                <a:gd name="T13" fmla="*/ 238 h 257"/>
                <a:gd name="T14" fmla="*/ 5 w 212"/>
                <a:gd name="T15" fmla="*/ 188 h 257"/>
                <a:gd name="T16" fmla="*/ 14 w 212"/>
                <a:gd name="T17" fmla="*/ 171 h 257"/>
                <a:gd name="T18" fmla="*/ 14 w 212"/>
                <a:gd name="T19" fmla="*/ 156 h 257"/>
                <a:gd name="T20" fmla="*/ 54 w 212"/>
                <a:gd name="T21" fmla="*/ 117 h 257"/>
                <a:gd name="T22" fmla="*/ 66 w 212"/>
                <a:gd name="T23" fmla="*/ 99 h 257"/>
                <a:gd name="T24" fmla="*/ 63 w 212"/>
                <a:gd name="T25" fmla="*/ 90 h 257"/>
                <a:gd name="T26" fmla="*/ 45 w 212"/>
                <a:gd name="T27" fmla="*/ 81 h 257"/>
                <a:gd name="T28" fmla="*/ 49 w 212"/>
                <a:gd name="T29" fmla="*/ 33 h 257"/>
                <a:gd name="T30" fmla="*/ 62 w 212"/>
                <a:gd name="T31" fmla="*/ 20 h 257"/>
                <a:gd name="T32" fmla="*/ 74 w 212"/>
                <a:gd name="T33" fmla="*/ 25 h 257"/>
                <a:gd name="T34" fmla="*/ 87 w 212"/>
                <a:gd name="T35" fmla="*/ 20 h 257"/>
                <a:gd name="T36" fmla="*/ 99 w 212"/>
                <a:gd name="T37" fmla="*/ 32 h 257"/>
                <a:gd name="T38" fmla="*/ 108 w 212"/>
                <a:gd name="T39" fmla="*/ 24 h 257"/>
                <a:gd name="T40" fmla="*/ 128 w 212"/>
                <a:gd name="T41" fmla="*/ 20 h 257"/>
                <a:gd name="T42" fmla="*/ 153 w 212"/>
                <a:gd name="T43" fmla="*/ 22 h 257"/>
                <a:gd name="T44" fmla="*/ 173 w 212"/>
                <a:gd name="T45" fmla="*/ 0 h 257"/>
                <a:gd name="T46" fmla="*/ 179 w 212"/>
                <a:gd name="T47" fmla="*/ 19 h 257"/>
                <a:gd name="T48" fmla="*/ 189 w 212"/>
                <a:gd name="T49" fmla="*/ 24 h 257"/>
                <a:gd name="T50" fmla="*/ 191 w 212"/>
                <a:gd name="T51" fmla="*/ 49 h 257"/>
                <a:gd name="T52" fmla="*/ 203 w 212"/>
                <a:gd name="T53" fmla="*/ 65 h 257"/>
                <a:gd name="T54" fmla="*/ 212 w 212"/>
                <a:gd name="T55" fmla="*/ 99 h 257"/>
                <a:gd name="T56" fmla="*/ 212 w 212"/>
                <a:gd name="T57" fmla="*/ 118 h 257"/>
                <a:gd name="T58" fmla="*/ 205 w 212"/>
                <a:gd name="T59" fmla="*/ 136 h 257"/>
                <a:gd name="T60" fmla="*/ 193 w 212"/>
                <a:gd name="T61" fmla="*/ 146 h 257"/>
                <a:gd name="T62" fmla="*/ 172 w 212"/>
                <a:gd name="T63" fmla="*/ 185 h 257"/>
                <a:gd name="T64" fmla="*/ 170 w 212"/>
                <a:gd name="T65" fmla="*/ 23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7">
                  <a:moveTo>
                    <a:pt x="170" y="238"/>
                  </a:moveTo>
                  <a:lnTo>
                    <a:pt x="103" y="238"/>
                  </a:lnTo>
                  <a:lnTo>
                    <a:pt x="50" y="238"/>
                  </a:lnTo>
                  <a:lnTo>
                    <a:pt x="37" y="242"/>
                  </a:lnTo>
                  <a:lnTo>
                    <a:pt x="21" y="255"/>
                  </a:lnTo>
                  <a:lnTo>
                    <a:pt x="0" y="257"/>
                  </a:lnTo>
                  <a:lnTo>
                    <a:pt x="0" y="238"/>
                  </a:lnTo>
                  <a:lnTo>
                    <a:pt x="5" y="188"/>
                  </a:lnTo>
                  <a:lnTo>
                    <a:pt x="14" y="171"/>
                  </a:lnTo>
                  <a:lnTo>
                    <a:pt x="14" y="156"/>
                  </a:lnTo>
                  <a:lnTo>
                    <a:pt x="54" y="117"/>
                  </a:lnTo>
                  <a:lnTo>
                    <a:pt x="66" y="99"/>
                  </a:lnTo>
                  <a:lnTo>
                    <a:pt x="63" y="90"/>
                  </a:lnTo>
                  <a:lnTo>
                    <a:pt x="45" y="81"/>
                  </a:lnTo>
                  <a:lnTo>
                    <a:pt x="49" y="33"/>
                  </a:lnTo>
                  <a:lnTo>
                    <a:pt x="62" y="20"/>
                  </a:lnTo>
                  <a:lnTo>
                    <a:pt x="74" y="25"/>
                  </a:lnTo>
                  <a:lnTo>
                    <a:pt x="87" y="20"/>
                  </a:lnTo>
                  <a:lnTo>
                    <a:pt x="99" y="32"/>
                  </a:lnTo>
                  <a:lnTo>
                    <a:pt x="108" y="24"/>
                  </a:lnTo>
                  <a:lnTo>
                    <a:pt x="128" y="20"/>
                  </a:lnTo>
                  <a:lnTo>
                    <a:pt x="153" y="22"/>
                  </a:lnTo>
                  <a:lnTo>
                    <a:pt x="173" y="0"/>
                  </a:lnTo>
                  <a:lnTo>
                    <a:pt x="179" y="19"/>
                  </a:lnTo>
                  <a:lnTo>
                    <a:pt x="189" y="24"/>
                  </a:lnTo>
                  <a:lnTo>
                    <a:pt x="191" y="49"/>
                  </a:lnTo>
                  <a:lnTo>
                    <a:pt x="203" y="65"/>
                  </a:lnTo>
                  <a:lnTo>
                    <a:pt x="212" y="99"/>
                  </a:lnTo>
                  <a:lnTo>
                    <a:pt x="212" y="118"/>
                  </a:lnTo>
                  <a:lnTo>
                    <a:pt x="205" y="136"/>
                  </a:lnTo>
                  <a:lnTo>
                    <a:pt x="193" y="146"/>
                  </a:lnTo>
                  <a:lnTo>
                    <a:pt x="172" y="185"/>
                  </a:lnTo>
                  <a:lnTo>
                    <a:pt x="170" y="23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2" name="Freeform 91">
              <a:extLst>
                <a:ext uri="{FF2B5EF4-FFF2-40B4-BE49-F238E27FC236}">
                  <a16:creationId xmlns:a16="http://schemas.microsoft.com/office/drawing/2014/main" id="{68642441-E99D-614C-DD48-E8D86F621A11}"/>
                </a:ext>
              </a:extLst>
            </p:cNvPr>
            <p:cNvSpPr>
              <a:spLocks/>
            </p:cNvSpPr>
            <p:nvPr userDrawn="1"/>
          </p:nvSpPr>
          <p:spPr bwMode="auto">
            <a:xfrm>
              <a:off x="3532" y="2305"/>
              <a:ext cx="87" cy="145"/>
            </a:xfrm>
            <a:custGeom>
              <a:avLst/>
              <a:gdLst>
                <a:gd name="T0" fmla="*/ 124 w 173"/>
                <a:gd name="T1" fmla="*/ 0 h 291"/>
                <a:gd name="T2" fmla="*/ 124 w 173"/>
                <a:gd name="T3" fmla="*/ 23 h 291"/>
                <a:gd name="T4" fmla="*/ 141 w 173"/>
                <a:gd name="T5" fmla="*/ 41 h 291"/>
                <a:gd name="T6" fmla="*/ 137 w 173"/>
                <a:gd name="T7" fmla="*/ 74 h 291"/>
                <a:gd name="T8" fmla="*/ 148 w 173"/>
                <a:gd name="T9" fmla="*/ 81 h 291"/>
                <a:gd name="T10" fmla="*/ 142 w 173"/>
                <a:gd name="T11" fmla="*/ 112 h 291"/>
                <a:gd name="T12" fmla="*/ 153 w 173"/>
                <a:gd name="T13" fmla="*/ 128 h 291"/>
                <a:gd name="T14" fmla="*/ 149 w 173"/>
                <a:gd name="T15" fmla="*/ 136 h 291"/>
                <a:gd name="T16" fmla="*/ 152 w 173"/>
                <a:gd name="T17" fmla="*/ 172 h 291"/>
                <a:gd name="T18" fmla="*/ 148 w 173"/>
                <a:gd name="T19" fmla="*/ 194 h 291"/>
                <a:gd name="T20" fmla="*/ 156 w 173"/>
                <a:gd name="T21" fmla="*/ 213 h 291"/>
                <a:gd name="T22" fmla="*/ 173 w 173"/>
                <a:gd name="T23" fmla="*/ 230 h 291"/>
                <a:gd name="T24" fmla="*/ 164 w 173"/>
                <a:gd name="T25" fmla="*/ 242 h 291"/>
                <a:gd name="T26" fmla="*/ 137 w 173"/>
                <a:gd name="T27" fmla="*/ 244 h 291"/>
                <a:gd name="T28" fmla="*/ 95 w 173"/>
                <a:gd name="T29" fmla="*/ 270 h 291"/>
                <a:gd name="T30" fmla="*/ 62 w 173"/>
                <a:gd name="T31" fmla="*/ 280 h 291"/>
                <a:gd name="T32" fmla="*/ 47 w 173"/>
                <a:gd name="T33" fmla="*/ 291 h 291"/>
                <a:gd name="T34" fmla="*/ 4 w 173"/>
                <a:gd name="T35" fmla="*/ 275 h 291"/>
                <a:gd name="T36" fmla="*/ 5 w 173"/>
                <a:gd name="T37" fmla="*/ 273 h 291"/>
                <a:gd name="T38" fmla="*/ 8 w 173"/>
                <a:gd name="T39" fmla="*/ 273 h 291"/>
                <a:gd name="T40" fmla="*/ 17 w 173"/>
                <a:gd name="T41" fmla="*/ 271 h 291"/>
                <a:gd name="T42" fmla="*/ 1 w 173"/>
                <a:gd name="T43" fmla="*/ 218 h 291"/>
                <a:gd name="T44" fmla="*/ 0 w 173"/>
                <a:gd name="T45" fmla="*/ 197 h 291"/>
                <a:gd name="T46" fmla="*/ 9 w 173"/>
                <a:gd name="T47" fmla="*/ 178 h 291"/>
                <a:gd name="T48" fmla="*/ 17 w 173"/>
                <a:gd name="T49" fmla="*/ 145 h 291"/>
                <a:gd name="T50" fmla="*/ 28 w 173"/>
                <a:gd name="T51" fmla="*/ 134 h 291"/>
                <a:gd name="T52" fmla="*/ 18 w 173"/>
                <a:gd name="T53" fmla="*/ 91 h 291"/>
                <a:gd name="T54" fmla="*/ 21 w 173"/>
                <a:gd name="T55" fmla="*/ 75 h 291"/>
                <a:gd name="T56" fmla="*/ 17 w 173"/>
                <a:gd name="T57" fmla="*/ 33 h 291"/>
                <a:gd name="T58" fmla="*/ 12 w 173"/>
                <a:gd name="T59" fmla="*/ 24 h 291"/>
                <a:gd name="T60" fmla="*/ 16 w 173"/>
                <a:gd name="T61" fmla="*/ 5 h 291"/>
                <a:gd name="T62" fmla="*/ 99 w 173"/>
                <a:gd name="T63" fmla="*/ 7 h 291"/>
                <a:gd name="T64" fmla="*/ 124 w 173"/>
                <a:gd name="T6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291">
                  <a:moveTo>
                    <a:pt x="124" y="0"/>
                  </a:moveTo>
                  <a:lnTo>
                    <a:pt x="124" y="23"/>
                  </a:lnTo>
                  <a:lnTo>
                    <a:pt x="141" y="41"/>
                  </a:lnTo>
                  <a:lnTo>
                    <a:pt x="137" y="74"/>
                  </a:lnTo>
                  <a:lnTo>
                    <a:pt x="148" y="81"/>
                  </a:lnTo>
                  <a:lnTo>
                    <a:pt x="142" y="112"/>
                  </a:lnTo>
                  <a:lnTo>
                    <a:pt x="153" y="128"/>
                  </a:lnTo>
                  <a:lnTo>
                    <a:pt x="149" y="136"/>
                  </a:lnTo>
                  <a:lnTo>
                    <a:pt x="152" y="172"/>
                  </a:lnTo>
                  <a:lnTo>
                    <a:pt x="148" y="194"/>
                  </a:lnTo>
                  <a:lnTo>
                    <a:pt x="156" y="213"/>
                  </a:lnTo>
                  <a:lnTo>
                    <a:pt x="173" y="230"/>
                  </a:lnTo>
                  <a:lnTo>
                    <a:pt x="164" y="242"/>
                  </a:lnTo>
                  <a:lnTo>
                    <a:pt x="137" y="244"/>
                  </a:lnTo>
                  <a:lnTo>
                    <a:pt x="95" y="270"/>
                  </a:lnTo>
                  <a:lnTo>
                    <a:pt x="62" y="280"/>
                  </a:lnTo>
                  <a:lnTo>
                    <a:pt x="47" y="291"/>
                  </a:lnTo>
                  <a:lnTo>
                    <a:pt x="4" y="275"/>
                  </a:lnTo>
                  <a:lnTo>
                    <a:pt x="5" y="273"/>
                  </a:lnTo>
                  <a:lnTo>
                    <a:pt x="8" y="273"/>
                  </a:lnTo>
                  <a:lnTo>
                    <a:pt x="17" y="271"/>
                  </a:lnTo>
                  <a:lnTo>
                    <a:pt x="1" y="218"/>
                  </a:lnTo>
                  <a:lnTo>
                    <a:pt x="0" y="197"/>
                  </a:lnTo>
                  <a:lnTo>
                    <a:pt x="9" y="178"/>
                  </a:lnTo>
                  <a:lnTo>
                    <a:pt x="17" y="145"/>
                  </a:lnTo>
                  <a:lnTo>
                    <a:pt x="28" y="134"/>
                  </a:lnTo>
                  <a:lnTo>
                    <a:pt x="18" y="91"/>
                  </a:lnTo>
                  <a:lnTo>
                    <a:pt x="21" y="75"/>
                  </a:lnTo>
                  <a:lnTo>
                    <a:pt x="17" y="33"/>
                  </a:lnTo>
                  <a:lnTo>
                    <a:pt x="12" y="24"/>
                  </a:lnTo>
                  <a:lnTo>
                    <a:pt x="16" y="5"/>
                  </a:lnTo>
                  <a:lnTo>
                    <a:pt x="99" y="7"/>
                  </a:lnTo>
                  <a:lnTo>
                    <a:pt x="12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3" name="Freeform 92">
              <a:extLst>
                <a:ext uri="{FF2B5EF4-FFF2-40B4-BE49-F238E27FC236}">
                  <a16:creationId xmlns:a16="http://schemas.microsoft.com/office/drawing/2014/main" id="{B3295E97-C4E8-9736-65AF-5A82C39914A0}"/>
                </a:ext>
              </a:extLst>
            </p:cNvPr>
            <p:cNvSpPr>
              <a:spLocks/>
            </p:cNvSpPr>
            <p:nvPr userDrawn="1"/>
          </p:nvSpPr>
          <p:spPr bwMode="auto">
            <a:xfrm>
              <a:off x="2506" y="3246"/>
              <a:ext cx="97" cy="111"/>
            </a:xfrm>
            <a:custGeom>
              <a:avLst/>
              <a:gdLst>
                <a:gd name="T0" fmla="*/ 193 w 194"/>
                <a:gd name="T1" fmla="*/ 166 h 222"/>
                <a:gd name="T2" fmla="*/ 181 w 194"/>
                <a:gd name="T3" fmla="*/ 197 h 222"/>
                <a:gd name="T4" fmla="*/ 169 w 194"/>
                <a:gd name="T5" fmla="*/ 210 h 222"/>
                <a:gd name="T6" fmla="*/ 144 w 194"/>
                <a:gd name="T7" fmla="*/ 222 h 222"/>
                <a:gd name="T8" fmla="*/ 115 w 194"/>
                <a:gd name="T9" fmla="*/ 214 h 222"/>
                <a:gd name="T10" fmla="*/ 99 w 194"/>
                <a:gd name="T11" fmla="*/ 220 h 222"/>
                <a:gd name="T12" fmla="*/ 70 w 194"/>
                <a:gd name="T13" fmla="*/ 210 h 222"/>
                <a:gd name="T14" fmla="*/ 57 w 194"/>
                <a:gd name="T15" fmla="*/ 199 h 222"/>
                <a:gd name="T16" fmla="*/ 32 w 194"/>
                <a:gd name="T17" fmla="*/ 201 h 222"/>
                <a:gd name="T18" fmla="*/ 7 w 194"/>
                <a:gd name="T19" fmla="*/ 174 h 222"/>
                <a:gd name="T20" fmla="*/ 3 w 194"/>
                <a:gd name="T21" fmla="*/ 145 h 222"/>
                <a:gd name="T22" fmla="*/ 11 w 194"/>
                <a:gd name="T23" fmla="*/ 128 h 222"/>
                <a:gd name="T24" fmla="*/ 3 w 194"/>
                <a:gd name="T25" fmla="*/ 108 h 222"/>
                <a:gd name="T26" fmla="*/ 0 w 194"/>
                <a:gd name="T27" fmla="*/ 83 h 222"/>
                <a:gd name="T28" fmla="*/ 7 w 194"/>
                <a:gd name="T29" fmla="*/ 34 h 222"/>
                <a:gd name="T30" fmla="*/ 3 w 194"/>
                <a:gd name="T31" fmla="*/ 22 h 222"/>
                <a:gd name="T32" fmla="*/ 9 w 194"/>
                <a:gd name="T33" fmla="*/ 4 h 222"/>
                <a:gd name="T34" fmla="*/ 25 w 194"/>
                <a:gd name="T35" fmla="*/ 8 h 222"/>
                <a:gd name="T36" fmla="*/ 38 w 194"/>
                <a:gd name="T37" fmla="*/ 0 h 222"/>
                <a:gd name="T38" fmla="*/ 66 w 194"/>
                <a:gd name="T39" fmla="*/ 24 h 222"/>
                <a:gd name="T40" fmla="*/ 81 w 194"/>
                <a:gd name="T41" fmla="*/ 45 h 222"/>
                <a:gd name="T42" fmla="*/ 91 w 194"/>
                <a:gd name="T43" fmla="*/ 36 h 222"/>
                <a:gd name="T44" fmla="*/ 104 w 194"/>
                <a:gd name="T45" fmla="*/ 51 h 222"/>
                <a:gd name="T46" fmla="*/ 132 w 194"/>
                <a:gd name="T47" fmla="*/ 63 h 222"/>
                <a:gd name="T48" fmla="*/ 148 w 194"/>
                <a:gd name="T49" fmla="*/ 80 h 222"/>
                <a:gd name="T50" fmla="*/ 166 w 194"/>
                <a:gd name="T51" fmla="*/ 90 h 222"/>
                <a:gd name="T52" fmla="*/ 174 w 194"/>
                <a:gd name="T53" fmla="*/ 106 h 222"/>
                <a:gd name="T54" fmla="*/ 194 w 194"/>
                <a:gd name="T55" fmla="*/ 121 h 222"/>
                <a:gd name="T56" fmla="*/ 182 w 194"/>
                <a:gd name="T57" fmla="*/ 141 h 222"/>
                <a:gd name="T58" fmla="*/ 193 w 194"/>
                <a:gd name="T59" fmla="*/ 16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222">
                  <a:moveTo>
                    <a:pt x="193" y="166"/>
                  </a:moveTo>
                  <a:lnTo>
                    <a:pt x="181" y="197"/>
                  </a:lnTo>
                  <a:lnTo>
                    <a:pt x="169" y="210"/>
                  </a:lnTo>
                  <a:lnTo>
                    <a:pt x="144" y="222"/>
                  </a:lnTo>
                  <a:lnTo>
                    <a:pt x="115" y="214"/>
                  </a:lnTo>
                  <a:lnTo>
                    <a:pt x="99" y="220"/>
                  </a:lnTo>
                  <a:lnTo>
                    <a:pt x="70" y="210"/>
                  </a:lnTo>
                  <a:lnTo>
                    <a:pt x="57" y="199"/>
                  </a:lnTo>
                  <a:lnTo>
                    <a:pt x="32" y="201"/>
                  </a:lnTo>
                  <a:lnTo>
                    <a:pt x="7" y="174"/>
                  </a:lnTo>
                  <a:lnTo>
                    <a:pt x="3" y="145"/>
                  </a:lnTo>
                  <a:lnTo>
                    <a:pt x="11" y="128"/>
                  </a:lnTo>
                  <a:lnTo>
                    <a:pt x="3" y="108"/>
                  </a:lnTo>
                  <a:lnTo>
                    <a:pt x="0" y="83"/>
                  </a:lnTo>
                  <a:lnTo>
                    <a:pt x="7" y="34"/>
                  </a:lnTo>
                  <a:lnTo>
                    <a:pt x="3" y="22"/>
                  </a:lnTo>
                  <a:lnTo>
                    <a:pt x="9" y="4"/>
                  </a:lnTo>
                  <a:lnTo>
                    <a:pt x="25" y="8"/>
                  </a:lnTo>
                  <a:lnTo>
                    <a:pt x="38" y="0"/>
                  </a:lnTo>
                  <a:lnTo>
                    <a:pt x="66" y="24"/>
                  </a:lnTo>
                  <a:lnTo>
                    <a:pt x="81" y="45"/>
                  </a:lnTo>
                  <a:lnTo>
                    <a:pt x="91" y="36"/>
                  </a:lnTo>
                  <a:lnTo>
                    <a:pt x="104" y="51"/>
                  </a:lnTo>
                  <a:lnTo>
                    <a:pt x="132" y="63"/>
                  </a:lnTo>
                  <a:lnTo>
                    <a:pt x="148" y="80"/>
                  </a:lnTo>
                  <a:lnTo>
                    <a:pt x="166" y="90"/>
                  </a:lnTo>
                  <a:lnTo>
                    <a:pt x="174" y="106"/>
                  </a:lnTo>
                  <a:lnTo>
                    <a:pt x="194" y="121"/>
                  </a:lnTo>
                  <a:lnTo>
                    <a:pt x="182" y="141"/>
                  </a:lnTo>
                  <a:lnTo>
                    <a:pt x="193" y="16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4" name="Freeform 93">
              <a:extLst>
                <a:ext uri="{FF2B5EF4-FFF2-40B4-BE49-F238E27FC236}">
                  <a16:creationId xmlns:a16="http://schemas.microsoft.com/office/drawing/2014/main" id="{F3791993-AB03-C0A7-195E-EFCD6D5F918E}"/>
                </a:ext>
              </a:extLst>
            </p:cNvPr>
            <p:cNvSpPr>
              <a:spLocks/>
            </p:cNvSpPr>
            <p:nvPr userDrawn="1"/>
          </p:nvSpPr>
          <p:spPr bwMode="auto">
            <a:xfrm>
              <a:off x="5275" y="1955"/>
              <a:ext cx="104" cy="128"/>
            </a:xfrm>
            <a:custGeom>
              <a:avLst/>
              <a:gdLst>
                <a:gd name="T0" fmla="*/ 205 w 209"/>
                <a:gd name="T1" fmla="*/ 202 h 256"/>
                <a:gd name="T2" fmla="*/ 209 w 209"/>
                <a:gd name="T3" fmla="*/ 225 h 256"/>
                <a:gd name="T4" fmla="*/ 194 w 209"/>
                <a:gd name="T5" fmla="*/ 233 h 256"/>
                <a:gd name="T6" fmla="*/ 203 w 209"/>
                <a:gd name="T7" fmla="*/ 256 h 256"/>
                <a:gd name="T8" fmla="*/ 190 w 209"/>
                <a:gd name="T9" fmla="*/ 239 h 256"/>
                <a:gd name="T10" fmla="*/ 185 w 209"/>
                <a:gd name="T11" fmla="*/ 215 h 256"/>
                <a:gd name="T12" fmla="*/ 166 w 209"/>
                <a:gd name="T13" fmla="*/ 178 h 256"/>
                <a:gd name="T14" fmla="*/ 153 w 209"/>
                <a:gd name="T15" fmla="*/ 165 h 256"/>
                <a:gd name="T16" fmla="*/ 137 w 209"/>
                <a:gd name="T17" fmla="*/ 173 h 256"/>
                <a:gd name="T18" fmla="*/ 121 w 209"/>
                <a:gd name="T19" fmla="*/ 150 h 256"/>
                <a:gd name="T20" fmla="*/ 116 w 209"/>
                <a:gd name="T21" fmla="*/ 166 h 256"/>
                <a:gd name="T22" fmla="*/ 125 w 209"/>
                <a:gd name="T23" fmla="*/ 189 h 256"/>
                <a:gd name="T24" fmla="*/ 112 w 209"/>
                <a:gd name="T25" fmla="*/ 210 h 256"/>
                <a:gd name="T26" fmla="*/ 98 w 209"/>
                <a:gd name="T27" fmla="*/ 202 h 256"/>
                <a:gd name="T28" fmla="*/ 78 w 209"/>
                <a:gd name="T29" fmla="*/ 214 h 256"/>
                <a:gd name="T30" fmla="*/ 67 w 209"/>
                <a:gd name="T31" fmla="*/ 196 h 256"/>
                <a:gd name="T32" fmla="*/ 46 w 209"/>
                <a:gd name="T33" fmla="*/ 134 h 256"/>
                <a:gd name="T34" fmla="*/ 37 w 209"/>
                <a:gd name="T35" fmla="*/ 124 h 256"/>
                <a:gd name="T36" fmla="*/ 40 w 209"/>
                <a:gd name="T37" fmla="*/ 99 h 256"/>
                <a:gd name="T38" fmla="*/ 14 w 209"/>
                <a:gd name="T39" fmla="*/ 87 h 256"/>
                <a:gd name="T40" fmla="*/ 21 w 209"/>
                <a:gd name="T41" fmla="*/ 54 h 256"/>
                <a:gd name="T42" fmla="*/ 17 w 209"/>
                <a:gd name="T43" fmla="*/ 37 h 256"/>
                <a:gd name="T44" fmla="*/ 0 w 209"/>
                <a:gd name="T45" fmla="*/ 22 h 256"/>
                <a:gd name="T46" fmla="*/ 9 w 209"/>
                <a:gd name="T47" fmla="*/ 0 h 256"/>
                <a:gd name="T48" fmla="*/ 37 w 209"/>
                <a:gd name="T49" fmla="*/ 8 h 256"/>
                <a:gd name="T50" fmla="*/ 45 w 209"/>
                <a:gd name="T51" fmla="*/ 16 h 256"/>
                <a:gd name="T52" fmla="*/ 66 w 209"/>
                <a:gd name="T53" fmla="*/ 20 h 256"/>
                <a:gd name="T54" fmla="*/ 71 w 209"/>
                <a:gd name="T55" fmla="*/ 49 h 256"/>
                <a:gd name="T56" fmla="*/ 96 w 209"/>
                <a:gd name="T57" fmla="*/ 56 h 256"/>
                <a:gd name="T58" fmla="*/ 158 w 209"/>
                <a:gd name="T59" fmla="*/ 55 h 256"/>
                <a:gd name="T60" fmla="*/ 168 w 209"/>
                <a:gd name="T61" fmla="*/ 68 h 256"/>
                <a:gd name="T62" fmla="*/ 160 w 209"/>
                <a:gd name="T63" fmla="*/ 100 h 256"/>
                <a:gd name="T64" fmla="*/ 141 w 209"/>
                <a:gd name="T65" fmla="*/ 105 h 256"/>
                <a:gd name="T66" fmla="*/ 136 w 209"/>
                <a:gd name="T67" fmla="*/ 125 h 256"/>
                <a:gd name="T68" fmla="*/ 146 w 209"/>
                <a:gd name="T69" fmla="*/ 150 h 256"/>
                <a:gd name="T70" fmla="*/ 160 w 209"/>
                <a:gd name="T71" fmla="*/ 156 h 256"/>
                <a:gd name="T72" fmla="*/ 168 w 209"/>
                <a:gd name="T73" fmla="*/ 132 h 256"/>
                <a:gd name="T74" fmla="*/ 178 w 209"/>
                <a:gd name="T75" fmla="*/ 124 h 256"/>
                <a:gd name="T76" fmla="*/ 189 w 209"/>
                <a:gd name="T77" fmla="*/ 158 h 256"/>
                <a:gd name="T78" fmla="*/ 195 w 209"/>
                <a:gd name="T79" fmla="*/ 169 h 256"/>
                <a:gd name="T80" fmla="*/ 205 w 209"/>
                <a:gd name="T81" fmla="*/ 20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256">
                  <a:moveTo>
                    <a:pt x="205" y="202"/>
                  </a:moveTo>
                  <a:lnTo>
                    <a:pt x="209" y="225"/>
                  </a:lnTo>
                  <a:lnTo>
                    <a:pt x="194" y="233"/>
                  </a:lnTo>
                  <a:lnTo>
                    <a:pt x="203" y="256"/>
                  </a:lnTo>
                  <a:lnTo>
                    <a:pt x="190" y="239"/>
                  </a:lnTo>
                  <a:lnTo>
                    <a:pt x="185" y="215"/>
                  </a:lnTo>
                  <a:lnTo>
                    <a:pt x="166" y="178"/>
                  </a:lnTo>
                  <a:lnTo>
                    <a:pt x="153" y="165"/>
                  </a:lnTo>
                  <a:lnTo>
                    <a:pt x="137" y="173"/>
                  </a:lnTo>
                  <a:lnTo>
                    <a:pt x="121" y="150"/>
                  </a:lnTo>
                  <a:lnTo>
                    <a:pt x="116" y="166"/>
                  </a:lnTo>
                  <a:lnTo>
                    <a:pt x="125" y="189"/>
                  </a:lnTo>
                  <a:lnTo>
                    <a:pt x="112" y="210"/>
                  </a:lnTo>
                  <a:lnTo>
                    <a:pt x="98" y="202"/>
                  </a:lnTo>
                  <a:lnTo>
                    <a:pt x="78" y="214"/>
                  </a:lnTo>
                  <a:lnTo>
                    <a:pt x="67" y="196"/>
                  </a:lnTo>
                  <a:lnTo>
                    <a:pt x="46" y="134"/>
                  </a:lnTo>
                  <a:lnTo>
                    <a:pt x="37" y="124"/>
                  </a:lnTo>
                  <a:lnTo>
                    <a:pt x="40" y="99"/>
                  </a:lnTo>
                  <a:lnTo>
                    <a:pt x="14" y="87"/>
                  </a:lnTo>
                  <a:lnTo>
                    <a:pt x="21" y="54"/>
                  </a:lnTo>
                  <a:lnTo>
                    <a:pt x="17" y="37"/>
                  </a:lnTo>
                  <a:lnTo>
                    <a:pt x="0" y="22"/>
                  </a:lnTo>
                  <a:lnTo>
                    <a:pt x="9" y="0"/>
                  </a:lnTo>
                  <a:lnTo>
                    <a:pt x="37" y="8"/>
                  </a:lnTo>
                  <a:lnTo>
                    <a:pt x="45" y="16"/>
                  </a:lnTo>
                  <a:lnTo>
                    <a:pt x="66" y="20"/>
                  </a:lnTo>
                  <a:lnTo>
                    <a:pt x="71" y="49"/>
                  </a:lnTo>
                  <a:lnTo>
                    <a:pt x="96" y="56"/>
                  </a:lnTo>
                  <a:lnTo>
                    <a:pt x="158" y="55"/>
                  </a:lnTo>
                  <a:lnTo>
                    <a:pt x="168" y="68"/>
                  </a:lnTo>
                  <a:lnTo>
                    <a:pt x="160" y="100"/>
                  </a:lnTo>
                  <a:lnTo>
                    <a:pt x="141" y="105"/>
                  </a:lnTo>
                  <a:lnTo>
                    <a:pt x="136" y="125"/>
                  </a:lnTo>
                  <a:lnTo>
                    <a:pt x="146" y="150"/>
                  </a:lnTo>
                  <a:lnTo>
                    <a:pt x="160" y="156"/>
                  </a:lnTo>
                  <a:lnTo>
                    <a:pt x="168" y="132"/>
                  </a:lnTo>
                  <a:lnTo>
                    <a:pt x="178" y="124"/>
                  </a:lnTo>
                  <a:lnTo>
                    <a:pt x="189" y="158"/>
                  </a:lnTo>
                  <a:lnTo>
                    <a:pt x="195" y="169"/>
                  </a:lnTo>
                  <a:lnTo>
                    <a:pt x="205" y="20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5" name="Freeform 94">
              <a:extLst>
                <a:ext uri="{FF2B5EF4-FFF2-40B4-BE49-F238E27FC236}">
                  <a16:creationId xmlns:a16="http://schemas.microsoft.com/office/drawing/2014/main" id="{13D0769B-96E3-AEB2-B19F-CCEC56E25B02}"/>
                </a:ext>
              </a:extLst>
            </p:cNvPr>
            <p:cNvSpPr>
              <a:spLocks/>
            </p:cNvSpPr>
            <p:nvPr userDrawn="1"/>
          </p:nvSpPr>
          <p:spPr bwMode="auto">
            <a:xfrm>
              <a:off x="3261" y="2178"/>
              <a:ext cx="112" cy="99"/>
            </a:xfrm>
            <a:custGeom>
              <a:avLst/>
              <a:gdLst>
                <a:gd name="T0" fmla="*/ 190 w 225"/>
                <a:gd name="T1" fmla="*/ 83 h 197"/>
                <a:gd name="T2" fmla="*/ 201 w 225"/>
                <a:gd name="T3" fmla="*/ 111 h 197"/>
                <a:gd name="T4" fmla="*/ 198 w 225"/>
                <a:gd name="T5" fmla="*/ 137 h 197"/>
                <a:gd name="T6" fmla="*/ 215 w 225"/>
                <a:gd name="T7" fmla="*/ 149 h 197"/>
                <a:gd name="T8" fmla="*/ 225 w 225"/>
                <a:gd name="T9" fmla="*/ 169 h 197"/>
                <a:gd name="T10" fmla="*/ 225 w 225"/>
                <a:gd name="T11" fmla="*/ 194 h 197"/>
                <a:gd name="T12" fmla="*/ 189 w 225"/>
                <a:gd name="T13" fmla="*/ 197 h 197"/>
                <a:gd name="T14" fmla="*/ 159 w 225"/>
                <a:gd name="T15" fmla="*/ 184 h 197"/>
                <a:gd name="T16" fmla="*/ 132 w 225"/>
                <a:gd name="T17" fmla="*/ 181 h 197"/>
                <a:gd name="T18" fmla="*/ 76 w 225"/>
                <a:gd name="T19" fmla="*/ 181 h 197"/>
                <a:gd name="T20" fmla="*/ 61 w 225"/>
                <a:gd name="T21" fmla="*/ 190 h 197"/>
                <a:gd name="T22" fmla="*/ 16 w 225"/>
                <a:gd name="T23" fmla="*/ 195 h 197"/>
                <a:gd name="T24" fmla="*/ 15 w 225"/>
                <a:gd name="T25" fmla="*/ 164 h 197"/>
                <a:gd name="T26" fmla="*/ 19 w 225"/>
                <a:gd name="T27" fmla="*/ 160 h 197"/>
                <a:gd name="T28" fmla="*/ 50 w 225"/>
                <a:gd name="T29" fmla="*/ 160 h 197"/>
                <a:gd name="T30" fmla="*/ 64 w 225"/>
                <a:gd name="T31" fmla="*/ 140 h 197"/>
                <a:gd name="T32" fmla="*/ 23 w 225"/>
                <a:gd name="T33" fmla="*/ 140 h 197"/>
                <a:gd name="T34" fmla="*/ 0 w 225"/>
                <a:gd name="T35" fmla="*/ 91 h 197"/>
                <a:gd name="T36" fmla="*/ 2 w 225"/>
                <a:gd name="T37" fmla="*/ 78 h 197"/>
                <a:gd name="T38" fmla="*/ 25 w 225"/>
                <a:gd name="T39" fmla="*/ 37 h 197"/>
                <a:gd name="T40" fmla="*/ 31 w 225"/>
                <a:gd name="T41" fmla="*/ 20 h 197"/>
                <a:gd name="T42" fmla="*/ 41 w 225"/>
                <a:gd name="T43" fmla="*/ 4 h 197"/>
                <a:gd name="T44" fmla="*/ 62 w 225"/>
                <a:gd name="T45" fmla="*/ 7 h 197"/>
                <a:gd name="T46" fmla="*/ 82 w 225"/>
                <a:gd name="T47" fmla="*/ 0 h 197"/>
                <a:gd name="T48" fmla="*/ 114 w 225"/>
                <a:gd name="T49" fmla="*/ 3 h 197"/>
                <a:gd name="T50" fmla="*/ 130 w 225"/>
                <a:gd name="T51" fmla="*/ 22 h 197"/>
                <a:gd name="T52" fmla="*/ 148 w 225"/>
                <a:gd name="T53" fmla="*/ 26 h 197"/>
                <a:gd name="T54" fmla="*/ 153 w 225"/>
                <a:gd name="T55" fmla="*/ 44 h 197"/>
                <a:gd name="T56" fmla="*/ 169 w 225"/>
                <a:gd name="T57" fmla="*/ 63 h 197"/>
                <a:gd name="T58" fmla="*/ 190 w 225"/>
                <a:gd name="T59" fmla="*/ 8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197">
                  <a:moveTo>
                    <a:pt x="190" y="83"/>
                  </a:moveTo>
                  <a:lnTo>
                    <a:pt x="201" y="111"/>
                  </a:lnTo>
                  <a:lnTo>
                    <a:pt x="198" y="137"/>
                  </a:lnTo>
                  <a:lnTo>
                    <a:pt x="215" y="149"/>
                  </a:lnTo>
                  <a:lnTo>
                    <a:pt x="225" y="169"/>
                  </a:lnTo>
                  <a:lnTo>
                    <a:pt x="225" y="194"/>
                  </a:lnTo>
                  <a:lnTo>
                    <a:pt x="189" y="197"/>
                  </a:lnTo>
                  <a:lnTo>
                    <a:pt x="159" y="184"/>
                  </a:lnTo>
                  <a:lnTo>
                    <a:pt x="132" y="181"/>
                  </a:lnTo>
                  <a:lnTo>
                    <a:pt x="76" y="181"/>
                  </a:lnTo>
                  <a:lnTo>
                    <a:pt x="61" y="190"/>
                  </a:lnTo>
                  <a:lnTo>
                    <a:pt x="16" y="195"/>
                  </a:lnTo>
                  <a:lnTo>
                    <a:pt x="15" y="164"/>
                  </a:lnTo>
                  <a:lnTo>
                    <a:pt x="19" y="160"/>
                  </a:lnTo>
                  <a:lnTo>
                    <a:pt x="50" y="160"/>
                  </a:lnTo>
                  <a:lnTo>
                    <a:pt x="64" y="140"/>
                  </a:lnTo>
                  <a:lnTo>
                    <a:pt x="23" y="140"/>
                  </a:lnTo>
                  <a:lnTo>
                    <a:pt x="0" y="91"/>
                  </a:lnTo>
                  <a:lnTo>
                    <a:pt x="2" y="78"/>
                  </a:lnTo>
                  <a:lnTo>
                    <a:pt x="25" y="37"/>
                  </a:lnTo>
                  <a:lnTo>
                    <a:pt x="31" y="20"/>
                  </a:lnTo>
                  <a:lnTo>
                    <a:pt x="41" y="4"/>
                  </a:lnTo>
                  <a:lnTo>
                    <a:pt x="62" y="7"/>
                  </a:lnTo>
                  <a:lnTo>
                    <a:pt x="82" y="0"/>
                  </a:lnTo>
                  <a:lnTo>
                    <a:pt x="114" y="3"/>
                  </a:lnTo>
                  <a:lnTo>
                    <a:pt x="130" y="22"/>
                  </a:lnTo>
                  <a:lnTo>
                    <a:pt x="148" y="26"/>
                  </a:lnTo>
                  <a:lnTo>
                    <a:pt x="153" y="44"/>
                  </a:lnTo>
                  <a:lnTo>
                    <a:pt x="169" y="63"/>
                  </a:lnTo>
                  <a:lnTo>
                    <a:pt x="190" y="8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6" name="Freeform 95">
              <a:extLst>
                <a:ext uri="{FF2B5EF4-FFF2-40B4-BE49-F238E27FC236}">
                  <a16:creationId xmlns:a16="http://schemas.microsoft.com/office/drawing/2014/main" id="{A800DD7E-9C0C-E35F-67E6-E58C388A5C67}"/>
                </a:ext>
              </a:extLst>
            </p:cNvPr>
            <p:cNvSpPr>
              <a:spLocks/>
            </p:cNvSpPr>
            <p:nvPr userDrawn="1"/>
          </p:nvSpPr>
          <p:spPr bwMode="auto">
            <a:xfrm>
              <a:off x="4233" y="2773"/>
              <a:ext cx="61" cy="175"/>
            </a:xfrm>
            <a:custGeom>
              <a:avLst/>
              <a:gdLst>
                <a:gd name="T0" fmla="*/ 92 w 121"/>
                <a:gd name="T1" fmla="*/ 99 h 351"/>
                <a:gd name="T2" fmla="*/ 80 w 121"/>
                <a:gd name="T3" fmla="*/ 99 h 351"/>
                <a:gd name="T4" fmla="*/ 68 w 121"/>
                <a:gd name="T5" fmla="*/ 127 h 351"/>
                <a:gd name="T6" fmla="*/ 74 w 121"/>
                <a:gd name="T7" fmla="*/ 180 h 351"/>
                <a:gd name="T8" fmla="*/ 100 w 121"/>
                <a:gd name="T9" fmla="*/ 205 h 351"/>
                <a:gd name="T10" fmla="*/ 121 w 121"/>
                <a:gd name="T11" fmla="*/ 241 h 351"/>
                <a:gd name="T12" fmla="*/ 116 w 121"/>
                <a:gd name="T13" fmla="*/ 304 h 351"/>
                <a:gd name="T14" fmla="*/ 100 w 121"/>
                <a:gd name="T15" fmla="*/ 308 h 351"/>
                <a:gd name="T16" fmla="*/ 91 w 121"/>
                <a:gd name="T17" fmla="*/ 326 h 351"/>
                <a:gd name="T18" fmla="*/ 95 w 121"/>
                <a:gd name="T19" fmla="*/ 351 h 351"/>
                <a:gd name="T20" fmla="*/ 62 w 121"/>
                <a:gd name="T21" fmla="*/ 309 h 351"/>
                <a:gd name="T22" fmla="*/ 57 w 121"/>
                <a:gd name="T23" fmla="*/ 296 h 351"/>
                <a:gd name="T24" fmla="*/ 70 w 121"/>
                <a:gd name="T25" fmla="*/ 268 h 351"/>
                <a:gd name="T26" fmla="*/ 70 w 121"/>
                <a:gd name="T27" fmla="*/ 237 h 351"/>
                <a:gd name="T28" fmla="*/ 63 w 121"/>
                <a:gd name="T29" fmla="*/ 229 h 351"/>
                <a:gd name="T30" fmla="*/ 35 w 121"/>
                <a:gd name="T31" fmla="*/ 235 h 351"/>
                <a:gd name="T32" fmla="*/ 20 w 121"/>
                <a:gd name="T33" fmla="*/ 210 h 351"/>
                <a:gd name="T34" fmla="*/ 12 w 121"/>
                <a:gd name="T35" fmla="*/ 210 h 351"/>
                <a:gd name="T36" fmla="*/ 0 w 121"/>
                <a:gd name="T37" fmla="*/ 192 h 351"/>
                <a:gd name="T38" fmla="*/ 12 w 121"/>
                <a:gd name="T39" fmla="*/ 175 h 351"/>
                <a:gd name="T40" fmla="*/ 16 w 121"/>
                <a:gd name="T41" fmla="*/ 147 h 351"/>
                <a:gd name="T42" fmla="*/ 30 w 121"/>
                <a:gd name="T43" fmla="*/ 140 h 351"/>
                <a:gd name="T44" fmla="*/ 25 w 121"/>
                <a:gd name="T45" fmla="*/ 123 h 351"/>
                <a:gd name="T46" fmla="*/ 25 w 121"/>
                <a:gd name="T47" fmla="*/ 97 h 351"/>
                <a:gd name="T48" fmla="*/ 31 w 121"/>
                <a:gd name="T49" fmla="*/ 79 h 351"/>
                <a:gd name="T50" fmla="*/ 28 w 121"/>
                <a:gd name="T51" fmla="*/ 68 h 351"/>
                <a:gd name="T52" fmla="*/ 43 w 121"/>
                <a:gd name="T53" fmla="*/ 53 h 351"/>
                <a:gd name="T54" fmla="*/ 31 w 121"/>
                <a:gd name="T55" fmla="*/ 20 h 351"/>
                <a:gd name="T56" fmla="*/ 16 w 121"/>
                <a:gd name="T57" fmla="*/ 0 h 351"/>
                <a:gd name="T58" fmla="*/ 70 w 121"/>
                <a:gd name="T59" fmla="*/ 15 h 351"/>
                <a:gd name="T60" fmla="*/ 78 w 121"/>
                <a:gd name="T61" fmla="*/ 28 h 351"/>
                <a:gd name="T62" fmla="*/ 82 w 121"/>
                <a:gd name="T63" fmla="*/ 60 h 351"/>
                <a:gd name="T64" fmla="*/ 79 w 121"/>
                <a:gd name="T65" fmla="*/ 76 h 351"/>
                <a:gd name="T66" fmla="*/ 92 w 121"/>
                <a:gd name="T67" fmla="*/ 9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 h="351">
                  <a:moveTo>
                    <a:pt x="92" y="99"/>
                  </a:moveTo>
                  <a:lnTo>
                    <a:pt x="80" y="99"/>
                  </a:lnTo>
                  <a:lnTo>
                    <a:pt x="68" y="127"/>
                  </a:lnTo>
                  <a:lnTo>
                    <a:pt x="74" y="180"/>
                  </a:lnTo>
                  <a:lnTo>
                    <a:pt x="100" y="205"/>
                  </a:lnTo>
                  <a:lnTo>
                    <a:pt x="121" y="241"/>
                  </a:lnTo>
                  <a:lnTo>
                    <a:pt x="116" y="304"/>
                  </a:lnTo>
                  <a:lnTo>
                    <a:pt x="100" y="308"/>
                  </a:lnTo>
                  <a:lnTo>
                    <a:pt x="91" y="326"/>
                  </a:lnTo>
                  <a:lnTo>
                    <a:pt x="95" y="351"/>
                  </a:lnTo>
                  <a:lnTo>
                    <a:pt x="62" y="309"/>
                  </a:lnTo>
                  <a:lnTo>
                    <a:pt x="57" y="296"/>
                  </a:lnTo>
                  <a:lnTo>
                    <a:pt x="70" y="268"/>
                  </a:lnTo>
                  <a:lnTo>
                    <a:pt x="70" y="237"/>
                  </a:lnTo>
                  <a:lnTo>
                    <a:pt x="63" y="229"/>
                  </a:lnTo>
                  <a:lnTo>
                    <a:pt x="35" y="235"/>
                  </a:lnTo>
                  <a:lnTo>
                    <a:pt x="20" y="210"/>
                  </a:lnTo>
                  <a:lnTo>
                    <a:pt x="12" y="210"/>
                  </a:lnTo>
                  <a:lnTo>
                    <a:pt x="0" y="192"/>
                  </a:lnTo>
                  <a:lnTo>
                    <a:pt x="12" y="175"/>
                  </a:lnTo>
                  <a:lnTo>
                    <a:pt x="16" y="147"/>
                  </a:lnTo>
                  <a:lnTo>
                    <a:pt x="30" y="140"/>
                  </a:lnTo>
                  <a:lnTo>
                    <a:pt x="25" y="123"/>
                  </a:lnTo>
                  <a:lnTo>
                    <a:pt x="25" y="97"/>
                  </a:lnTo>
                  <a:lnTo>
                    <a:pt x="31" y="79"/>
                  </a:lnTo>
                  <a:lnTo>
                    <a:pt x="28" y="68"/>
                  </a:lnTo>
                  <a:lnTo>
                    <a:pt x="43" y="53"/>
                  </a:lnTo>
                  <a:lnTo>
                    <a:pt x="31" y="20"/>
                  </a:lnTo>
                  <a:lnTo>
                    <a:pt x="16" y="0"/>
                  </a:lnTo>
                  <a:lnTo>
                    <a:pt x="70" y="15"/>
                  </a:lnTo>
                  <a:lnTo>
                    <a:pt x="78" y="28"/>
                  </a:lnTo>
                  <a:lnTo>
                    <a:pt x="82" y="60"/>
                  </a:lnTo>
                  <a:lnTo>
                    <a:pt x="79" y="76"/>
                  </a:lnTo>
                  <a:lnTo>
                    <a:pt x="92" y="9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7" name="Freeform 96">
              <a:extLst>
                <a:ext uri="{FF2B5EF4-FFF2-40B4-BE49-F238E27FC236}">
                  <a16:creationId xmlns:a16="http://schemas.microsoft.com/office/drawing/2014/main" id="{66D5348B-0C60-40C6-390F-AB13A3CC1CC9}"/>
                </a:ext>
              </a:extLst>
            </p:cNvPr>
            <p:cNvSpPr>
              <a:spLocks noEditPoints="1"/>
            </p:cNvSpPr>
            <p:nvPr userDrawn="1"/>
          </p:nvSpPr>
          <p:spPr bwMode="auto">
            <a:xfrm>
              <a:off x="3836" y="1497"/>
              <a:ext cx="97" cy="91"/>
            </a:xfrm>
            <a:custGeom>
              <a:avLst/>
              <a:gdLst>
                <a:gd name="T0" fmla="*/ 186 w 194"/>
                <a:gd name="T1" fmla="*/ 27 h 184"/>
                <a:gd name="T2" fmla="*/ 194 w 194"/>
                <a:gd name="T3" fmla="*/ 44 h 184"/>
                <a:gd name="T4" fmla="*/ 194 w 194"/>
                <a:gd name="T5" fmla="*/ 74 h 184"/>
                <a:gd name="T6" fmla="*/ 181 w 194"/>
                <a:gd name="T7" fmla="*/ 65 h 184"/>
                <a:gd name="T8" fmla="*/ 151 w 194"/>
                <a:gd name="T9" fmla="*/ 65 h 184"/>
                <a:gd name="T10" fmla="*/ 106 w 194"/>
                <a:gd name="T11" fmla="*/ 58 h 184"/>
                <a:gd name="T12" fmla="*/ 98 w 194"/>
                <a:gd name="T13" fmla="*/ 67 h 184"/>
                <a:gd name="T14" fmla="*/ 79 w 194"/>
                <a:gd name="T15" fmla="*/ 60 h 184"/>
                <a:gd name="T16" fmla="*/ 78 w 194"/>
                <a:gd name="T17" fmla="*/ 78 h 184"/>
                <a:gd name="T18" fmla="*/ 96 w 194"/>
                <a:gd name="T19" fmla="*/ 103 h 184"/>
                <a:gd name="T20" fmla="*/ 151 w 194"/>
                <a:gd name="T21" fmla="*/ 156 h 184"/>
                <a:gd name="T22" fmla="*/ 149 w 194"/>
                <a:gd name="T23" fmla="*/ 161 h 184"/>
                <a:gd name="T24" fmla="*/ 124 w 194"/>
                <a:gd name="T25" fmla="*/ 140 h 184"/>
                <a:gd name="T26" fmla="*/ 89 w 194"/>
                <a:gd name="T27" fmla="*/ 128 h 184"/>
                <a:gd name="T28" fmla="*/ 58 w 194"/>
                <a:gd name="T29" fmla="*/ 102 h 184"/>
                <a:gd name="T30" fmla="*/ 46 w 194"/>
                <a:gd name="T31" fmla="*/ 65 h 184"/>
                <a:gd name="T32" fmla="*/ 29 w 194"/>
                <a:gd name="T33" fmla="*/ 53 h 184"/>
                <a:gd name="T34" fmla="*/ 15 w 194"/>
                <a:gd name="T35" fmla="*/ 75 h 184"/>
                <a:gd name="T36" fmla="*/ 3 w 194"/>
                <a:gd name="T37" fmla="*/ 63 h 184"/>
                <a:gd name="T38" fmla="*/ 0 w 194"/>
                <a:gd name="T39" fmla="*/ 45 h 184"/>
                <a:gd name="T40" fmla="*/ 11 w 194"/>
                <a:gd name="T41" fmla="*/ 49 h 184"/>
                <a:gd name="T42" fmla="*/ 62 w 194"/>
                <a:gd name="T43" fmla="*/ 46 h 184"/>
                <a:gd name="T44" fmla="*/ 71 w 194"/>
                <a:gd name="T45" fmla="*/ 30 h 184"/>
                <a:gd name="T46" fmla="*/ 70 w 194"/>
                <a:gd name="T47" fmla="*/ 15 h 184"/>
                <a:gd name="T48" fmla="*/ 100 w 194"/>
                <a:gd name="T49" fmla="*/ 0 h 184"/>
                <a:gd name="T50" fmla="*/ 131 w 194"/>
                <a:gd name="T51" fmla="*/ 23 h 184"/>
                <a:gd name="T52" fmla="*/ 155 w 194"/>
                <a:gd name="T53" fmla="*/ 33 h 184"/>
                <a:gd name="T54" fmla="*/ 186 w 194"/>
                <a:gd name="T55" fmla="*/ 27 h 184"/>
                <a:gd name="T56" fmla="*/ 153 w 194"/>
                <a:gd name="T57" fmla="*/ 163 h 184"/>
                <a:gd name="T58" fmla="*/ 181 w 194"/>
                <a:gd name="T59" fmla="*/ 178 h 184"/>
                <a:gd name="T60" fmla="*/ 185 w 194"/>
                <a:gd name="T61" fmla="*/ 184 h 184"/>
                <a:gd name="T62" fmla="*/ 153 w 194"/>
                <a:gd name="T63" fmla="*/ 16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184">
                  <a:moveTo>
                    <a:pt x="186" y="27"/>
                  </a:moveTo>
                  <a:lnTo>
                    <a:pt x="194" y="44"/>
                  </a:lnTo>
                  <a:lnTo>
                    <a:pt x="194" y="74"/>
                  </a:lnTo>
                  <a:lnTo>
                    <a:pt x="181" y="65"/>
                  </a:lnTo>
                  <a:lnTo>
                    <a:pt x="151" y="65"/>
                  </a:lnTo>
                  <a:lnTo>
                    <a:pt x="106" y="58"/>
                  </a:lnTo>
                  <a:lnTo>
                    <a:pt x="98" y="67"/>
                  </a:lnTo>
                  <a:lnTo>
                    <a:pt x="79" y="60"/>
                  </a:lnTo>
                  <a:lnTo>
                    <a:pt x="78" y="78"/>
                  </a:lnTo>
                  <a:lnTo>
                    <a:pt x="96" y="103"/>
                  </a:lnTo>
                  <a:lnTo>
                    <a:pt x="151" y="156"/>
                  </a:lnTo>
                  <a:lnTo>
                    <a:pt x="149" y="161"/>
                  </a:lnTo>
                  <a:lnTo>
                    <a:pt x="124" y="140"/>
                  </a:lnTo>
                  <a:lnTo>
                    <a:pt x="89" y="128"/>
                  </a:lnTo>
                  <a:lnTo>
                    <a:pt x="58" y="102"/>
                  </a:lnTo>
                  <a:lnTo>
                    <a:pt x="46" y="65"/>
                  </a:lnTo>
                  <a:lnTo>
                    <a:pt x="29" y="53"/>
                  </a:lnTo>
                  <a:lnTo>
                    <a:pt x="15" y="75"/>
                  </a:lnTo>
                  <a:lnTo>
                    <a:pt x="3" y="63"/>
                  </a:lnTo>
                  <a:lnTo>
                    <a:pt x="0" y="45"/>
                  </a:lnTo>
                  <a:lnTo>
                    <a:pt x="11" y="49"/>
                  </a:lnTo>
                  <a:lnTo>
                    <a:pt x="62" y="46"/>
                  </a:lnTo>
                  <a:lnTo>
                    <a:pt x="71" y="30"/>
                  </a:lnTo>
                  <a:lnTo>
                    <a:pt x="70" y="15"/>
                  </a:lnTo>
                  <a:lnTo>
                    <a:pt x="100" y="0"/>
                  </a:lnTo>
                  <a:lnTo>
                    <a:pt x="131" y="23"/>
                  </a:lnTo>
                  <a:lnTo>
                    <a:pt x="155" y="33"/>
                  </a:lnTo>
                  <a:lnTo>
                    <a:pt x="186" y="27"/>
                  </a:lnTo>
                  <a:close/>
                  <a:moveTo>
                    <a:pt x="153" y="163"/>
                  </a:moveTo>
                  <a:lnTo>
                    <a:pt x="181" y="178"/>
                  </a:lnTo>
                  <a:lnTo>
                    <a:pt x="185" y="184"/>
                  </a:lnTo>
                  <a:lnTo>
                    <a:pt x="153" y="16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8" name="Freeform 97">
              <a:extLst>
                <a:ext uri="{FF2B5EF4-FFF2-40B4-BE49-F238E27FC236}">
                  <a16:creationId xmlns:a16="http://schemas.microsoft.com/office/drawing/2014/main" id="{C6B42AA4-DA57-52B3-1941-B71699121845}"/>
                </a:ext>
              </a:extLst>
            </p:cNvPr>
            <p:cNvSpPr>
              <a:spLocks/>
            </p:cNvSpPr>
            <p:nvPr userDrawn="1"/>
          </p:nvSpPr>
          <p:spPr bwMode="auto">
            <a:xfrm>
              <a:off x="3762" y="1442"/>
              <a:ext cx="133" cy="57"/>
            </a:xfrm>
            <a:custGeom>
              <a:avLst/>
              <a:gdLst>
                <a:gd name="T0" fmla="*/ 258 w 266"/>
                <a:gd name="T1" fmla="*/ 17 h 113"/>
                <a:gd name="T2" fmla="*/ 266 w 266"/>
                <a:gd name="T3" fmla="*/ 42 h 113"/>
                <a:gd name="T4" fmla="*/ 243 w 266"/>
                <a:gd name="T5" fmla="*/ 71 h 113"/>
                <a:gd name="T6" fmla="*/ 244 w 266"/>
                <a:gd name="T7" fmla="*/ 87 h 113"/>
                <a:gd name="T8" fmla="*/ 233 w 266"/>
                <a:gd name="T9" fmla="*/ 93 h 113"/>
                <a:gd name="T10" fmla="*/ 229 w 266"/>
                <a:gd name="T11" fmla="*/ 101 h 113"/>
                <a:gd name="T12" fmla="*/ 196 w 266"/>
                <a:gd name="T13" fmla="*/ 104 h 113"/>
                <a:gd name="T14" fmla="*/ 178 w 266"/>
                <a:gd name="T15" fmla="*/ 113 h 113"/>
                <a:gd name="T16" fmla="*/ 149 w 266"/>
                <a:gd name="T17" fmla="*/ 109 h 113"/>
                <a:gd name="T18" fmla="*/ 103 w 266"/>
                <a:gd name="T19" fmla="*/ 100 h 113"/>
                <a:gd name="T20" fmla="*/ 94 w 266"/>
                <a:gd name="T21" fmla="*/ 91 h 113"/>
                <a:gd name="T22" fmla="*/ 62 w 266"/>
                <a:gd name="T23" fmla="*/ 88 h 113"/>
                <a:gd name="T24" fmla="*/ 54 w 266"/>
                <a:gd name="T25" fmla="*/ 96 h 113"/>
                <a:gd name="T26" fmla="*/ 35 w 266"/>
                <a:gd name="T27" fmla="*/ 93 h 113"/>
                <a:gd name="T28" fmla="*/ 4 w 266"/>
                <a:gd name="T29" fmla="*/ 84 h 113"/>
                <a:gd name="T30" fmla="*/ 2 w 266"/>
                <a:gd name="T31" fmla="*/ 75 h 113"/>
                <a:gd name="T32" fmla="*/ 0 w 266"/>
                <a:gd name="T33" fmla="*/ 64 h 113"/>
                <a:gd name="T34" fmla="*/ 29 w 266"/>
                <a:gd name="T35" fmla="*/ 73 h 113"/>
                <a:gd name="T36" fmla="*/ 32 w 266"/>
                <a:gd name="T37" fmla="*/ 63 h 113"/>
                <a:gd name="T38" fmla="*/ 64 w 266"/>
                <a:gd name="T39" fmla="*/ 68 h 113"/>
                <a:gd name="T40" fmla="*/ 77 w 266"/>
                <a:gd name="T41" fmla="*/ 62 h 113"/>
                <a:gd name="T42" fmla="*/ 111 w 266"/>
                <a:gd name="T43" fmla="*/ 58 h 113"/>
                <a:gd name="T44" fmla="*/ 114 w 266"/>
                <a:gd name="T45" fmla="*/ 35 h 113"/>
                <a:gd name="T46" fmla="*/ 135 w 266"/>
                <a:gd name="T47" fmla="*/ 25 h 113"/>
                <a:gd name="T48" fmla="*/ 148 w 266"/>
                <a:gd name="T49" fmla="*/ 9 h 113"/>
                <a:gd name="T50" fmla="*/ 156 w 266"/>
                <a:gd name="T51" fmla="*/ 15 h 113"/>
                <a:gd name="T52" fmla="*/ 178 w 266"/>
                <a:gd name="T53" fmla="*/ 17 h 113"/>
                <a:gd name="T54" fmla="*/ 188 w 266"/>
                <a:gd name="T55" fmla="*/ 0 h 113"/>
                <a:gd name="T56" fmla="*/ 226 w 266"/>
                <a:gd name="T57" fmla="*/ 9 h 113"/>
                <a:gd name="T58" fmla="*/ 240 w 266"/>
                <a:gd name="T59" fmla="*/ 7 h 113"/>
                <a:gd name="T60" fmla="*/ 258 w 266"/>
                <a:gd name="T61" fmla="*/ 1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113">
                  <a:moveTo>
                    <a:pt x="258" y="17"/>
                  </a:moveTo>
                  <a:lnTo>
                    <a:pt x="266" y="42"/>
                  </a:lnTo>
                  <a:lnTo>
                    <a:pt x="243" y="71"/>
                  </a:lnTo>
                  <a:lnTo>
                    <a:pt x="244" y="87"/>
                  </a:lnTo>
                  <a:lnTo>
                    <a:pt x="233" y="93"/>
                  </a:lnTo>
                  <a:lnTo>
                    <a:pt x="229" y="101"/>
                  </a:lnTo>
                  <a:lnTo>
                    <a:pt x="196" y="104"/>
                  </a:lnTo>
                  <a:lnTo>
                    <a:pt x="178" y="113"/>
                  </a:lnTo>
                  <a:lnTo>
                    <a:pt x="149" y="109"/>
                  </a:lnTo>
                  <a:lnTo>
                    <a:pt x="103" y="100"/>
                  </a:lnTo>
                  <a:lnTo>
                    <a:pt x="94" y="91"/>
                  </a:lnTo>
                  <a:lnTo>
                    <a:pt x="62" y="88"/>
                  </a:lnTo>
                  <a:lnTo>
                    <a:pt x="54" y="96"/>
                  </a:lnTo>
                  <a:lnTo>
                    <a:pt x="35" y="93"/>
                  </a:lnTo>
                  <a:lnTo>
                    <a:pt x="4" y="84"/>
                  </a:lnTo>
                  <a:lnTo>
                    <a:pt x="2" y="75"/>
                  </a:lnTo>
                  <a:lnTo>
                    <a:pt x="0" y="64"/>
                  </a:lnTo>
                  <a:lnTo>
                    <a:pt x="29" y="73"/>
                  </a:lnTo>
                  <a:lnTo>
                    <a:pt x="32" y="63"/>
                  </a:lnTo>
                  <a:lnTo>
                    <a:pt x="64" y="68"/>
                  </a:lnTo>
                  <a:lnTo>
                    <a:pt x="77" y="62"/>
                  </a:lnTo>
                  <a:lnTo>
                    <a:pt x="111" y="58"/>
                  </a:lnTo>
                  <a:lnTo>
                    <a:pt x="114" y="35"/>
                  </a:lnTo>
                  <a:lnTo>
                    <a:pt x="135" y="25"/>
                  </a:lnTo>
                  <a:lnTo>
                    <a:pt x="148" y="9"/>
                  </a:lnTo>
                  <a:lnTo>
                    <a:pt x="156" y="15"/>
                  </a:lnTo>
                  <a:lnTo>
                    <a:pt x="178" y="17"/>
                  </a:lnTo>
                  <a:lnTo>
                    <a:pt x="188" y="0"/>
                  </a:lnTo>
                  <a:lnTo>
                    <a:pt x="226" y="9"/>
                  </a:lnTo>
                  <a:lnTo>
                    <a:pt x="240" y="7"/>
                  </a:lnTo>
                  <a:lnTo>
                    <a:pt x="258" y="1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89" name="Freeform 98">
              <a:extLst>
                <a:ext uri="{FF2B5EF4-FFF2-40B4-BE49-F238E27FC236}">
                  <a16:creationId xmlns:a16="http://schemas.microsoft.com/office/drawing/2014/main" id="{2D47D4E0-9E7C-FC03-1279-6035EA4E0715}"/>
                </a:ext>
              </a:extLst>
            </p:cNvPr>
            <p:cNvSpPr>
              <a:spLocks/>
            </p:cNvSpPr>
            <p:nvPr userDrawn="1"/>
          </p:nvSpPr>
          <p:spPr bwMode="auto">
            <a:xfrm>
              <a:off x="1883" y="2216"/>
              <a:ext cx="92" cy="97"/>
            </a:xfrm>
            <a:custGeom>
              <a:avLst/>
              <a:gdLst>
                <a:gd name="T0" fmla="*/ 185 w 185"/>
                <a:gd name="T1" fmla="*/ 0 h 193"/>
                <a:gd name="T2" fmla="*/ 178 w 185"/>
                <a:gd name="T3" fmla="*/ 11 h 193"/>
                <a:gd name="T4" fmla="*/ 181 w 185"/>
                <a:gd name="T5" fmla="*/ 31 h 193"/>
                <a:gd name="T6" fmla="*/ 171 w 185"/>
                <a:gd name="T7" fmla="*/ 46 h 193"/>
                <a:gd name="T8" fmla="*/ 162 w 185"/>
                <a:gd name="T9" fmla="*/ 77 h 193"/>
                <a:gd name="T10" fmla="*/ 161 w 185"/>
                <a:gd name="T11" fmla="*/ 118 h 193"/>
                <a:gd name="T12" fmla="*/ 149 w 185"/>
                <a:gd name="T13" fmla="*/ 140 h 193"/>
                <a:gd name="T14" fmla="*/ 152 w 185"/>
                <a:gd name="T15" fmla="*/ 153 h 193"/>
                <a:gd name="T16" fmla="*/ 142 w 185"/>
                <a:gd name="T17" fmla="*/ 169 h 193"/>
                <a:gd name="T18" fmla="*/ 150 w 185"/>
                <a:gd name="T19" fmla="*/ 186 h 193"/>
                <a:gd name="T20" fmla="*/ 129 w 185"/>
                <a:gd name="T21" fmla="*/ 193 h 193"/>
                <a:gd name="T22" fmla="*/ 123 w 185"/>
                <a:gd name="T23" fmla="*/ 184 h 193"/>
                <a:gd name="T24" fmla="*/ 100 w 185"/>
                <a:gd name="T25" fmla="*/ 185 h 193"/>
                <a:gd name="T26" fmla="*/ 74 w 185"/>
                <a:gd name="T27" fmla="*/ 175 h 193"/>
                <a:gd name="T28" fmla="*/ 68 w 185"/>
                <a:gd name="T29" fmla="*/ 180 h 193"/>
                <a:gd name="T30" fmla="*/ 42 w 185"/>
                <a:gd name="T31" fmla="*/ 149 h 193"/>
                <a:gd name="T32" fmla="*/ 33 w 185"/>
                <a:gd name="T33" fmla="*/ 130 h 193"/>
                <a:gd name="T34" fmla="*/ 0 w 185"/>
                <a:gd name="T35" fmla="*/ 95 h 193"/>
                <a:gd name="T36" fmla="*/ 13 w 185"/>
                <a:gd name="T37" fmla="*/ 93 h 193"/>
                <a:gd name="T38" fmla="*/ 25 w 185"/>
                <a:gd name="T39" fmla="*/ 91 h 193"/>
                <a:gd name="T40" fmla="*/ 39 w 185"/>
                <a:gd name="T41" fmla="*/ 77 h 193"/>
                <a:gd name="T42" fmla="*/ 41 w 185"/>
                <a:gd name="T43" fmla="*/ 57 h 193"/>
                <a:gd name="T44" fmla="*/ 57 w 185"/>
                <a:gd name="T45" fmla="*/ 56 h 193"/>
                <a:gd name="T46" fmla="*/ 65 w 185"/>
                <a:gd name="T47" fmla="*/ 46 h 193"/>
                <a:gd name="T48" fmla="*/ 78 w 185"/>
                <a:gd name="T49" fmla="*/ 53 h 193"/>
                <a:gd name="T50" fmla="*/ 104 w 185"/>
                <a:gd name="T51" fmla="*/ 31 h 193"/>
                <a:gd name="T52" fmla="*/ 113 w 185"/>
                <a:gd name="T53" fmla="*/ 11 h 193"/>
                <a:gd name="T54" fmla="*/ 125 w 185"/>
                <a:gd name="T55" fmla="*/ 16 h 193"/>
                <a:gd name="T56" fmla="*/ 157 w 185"/>
                <a:gd name="T57" fmla="*/ 9 h 193"/>
                <a:gd name="T58" fmla="*/ 185 w 185"/>
                <a:gd name="T5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93">
                  <a:moveTo>
                    <a:pt x="185" y="0"/>
                  </a:moveTo>
                  <a:lnTo>
                    <a:pt x="178" y="11"/>
                  </a:lnTo>
                  <a:lnTo>
                    <a:pt x="181" y="31"/>
                  </a:lnTo>
                  <a:lnTo>
                    <a:pt x="171" y="46"/>
                  </a:lnTo>
                  <a:lnTo>
                    <a:pt x="162" y="77"/>
                  </a:lnTo>
                  <a:lnTo>
                    <a:pt x="161" y="118"/>
                  </a:lnTo>
                  <a:lnTo>
                    <a:pt x="149" y="140"/>
                  </a:lnTo>
                  <a:lnTo>
                    <a:pt x="152" y="153"/>
                  </a:lnTo>
                  <a:lnTo>
                    <a:pt x="142" y="169"/>
                  </a:lnTo>
                  <a:lnTo>
                    <a:pt x="150" y="186"/>
                  </a:lnTo>
                  <a:lnTo>
                    <a:pt x="129" y="193"/>
                  </a:lnTo>
                  <a:lnTo>
                    <a:pt x="123" y="184"/>
                  </a:lnTo>
                  <a:lnTo>
                    <a:pt x="100" y="185"/>
                  </a:lnTo>
                  <a:lnTo>
                    <a:pt x="74" y="175"/>
                  </a:lnTo>
                  <a:lnTo>
                    <a:pt x="68" y="180"/>
                  </a:lnTo>
                  <a:lnTo>
                    <a:pt x="42" y="149"/>
                  </a:lnTo>
                  <a:lnTo>
                    <a:pt x="33" y="130"/>
                  </a:lnTo>
                  <a:lnTo>
                    <a:pt x="0" y="95"/>
                  </a:lnTo>
                  <a:lnTo>
                    <a:pt x="13" y="93"/>
                  </a:lnTo>
                  <a:lnTo>
                    <a:pt x="25" y="91"/>
                  </a:lnTo>
                  <a:lnTo>
                    <a:pt x="39" y="77"/>
                  </a:lnTo>
                  <a:lnTo>
                    <a:pt x="41" y="57"/>
                  </a:lnTo>
                  <a:lnTo>
                    <a:pt x="57" y="56"/>
                  </a:lnTo>
                  <a:lnTo>
                    <a:pt x="65" y="46"/>
                  </a:lnTo>
                  <a:lnTo>
                    <a:pt x="78" y="53"/>
                  </a:lnTo>
                  <a:lnTo>
                    <a:pt x="104" y="31"/>
                  </a:lnTo>
                  <a:lnTo>
                    <a:pt x="113" y="11"/>
                  </a:lnTo>
                  <a:lnTo>
                    <a:pt x="125" y="16"/>
                  </a:lnTo>
                  <a:lnTo>
                    <a:pt x="157" y="9"/>
                  </a:lnTo>
                  <a:lnTo>
                    <a:pt x="18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0" name="Freeform 99">
              <a:extLst>
                <a:ext uri="{FF2B5EF4-FFF2-40B4-BE49-F238E27FC236}">
                  <a16:creationId xmlns:a16="http://schemas.microsoft.com/office/drawing/2014/main" id="{D89DD751-22AE-D73D-6BA2-521F05938463}"/>
                </a:ext>
              </a:extLst>
            </p:cNvPr>
            <p:cNvSpPr>
              <a:spLocks/>
            </p:cNvSpPr>
            <p:nvPr userDrawn="1"/>
          </p:nvSpPr>
          <p:spPr bwMode="auto">
            <a:xfrm>
              <a:off x="3878" y="1451"/>
              <a:ext cx="117" cy="62"/>
            </a:xfrm>
            <a:custGeom>
              <a:avLst/>
              <a:gdLst>
                <a:gd name="T0" fmla="*/ 206 w 233"/>
                <a:gd name="T1" fmla="*/ 7 h 124"/>
                <a:gd name="T2" fmla="*/ 233 w 233"/>
                <a:gd name="T3" fmla="*/ 26 h 124"/>
                <a:gd name="T4" fmla="*/ 213 w 233"/>
                <a:gd name="T5" fmla="*/ 37 h 124"/>
                <a:gd name="T6" fmla="*/ 179 w 233"/>
                <a:gd name="T7" fmla="*/ 100 h 124"/>
                <a:gd name="T8" fmla="*/ 149 w 233"/>
                <a:gd name="T9" fmla="*/ 110 h 124"/>
                <a:gd name="T10" fmla="*/ 124 w 233"/>
                <a:gd name="T11" fmla="*/ 107 h 124"/>
                <a:gd name="T12" fmla="*/ 101 w 233"/>
                <a:gd name="T13" fmla="*/ 118 h 124"/>
                <a:gd name="T14" fmla="*/ 70 w 233"/>
                <a:gd name="T15" fmla="*/ 124 h 124"/>
                <a:gd name="T16" fmla="*/ 46 w 233"/>
                <a:gd name="T17" fmla="*/ 114 h 124"/>
                <a:gd name="T18" fmla="*/ 15 w 233"/>
                <a:gd name="T19" fmla="*/ 91 h 124"/>
                <a:gd name="T20" fmla="*/ 0 w 233"/>
                <a:gd name="T21" fmla="*/ 75 h 124"/>
                <a:gd name="T22" fmla="*/ 11 w 233"/>
                <a:gd name="T23" fmla="*/ 69 h 124"/>
                <a:gd name="T24" fmla="*/ 10 w 233"/>
                <a:gd name="T25" fmla="*/ 53 h 124"/>
                <a:gd name="T26" fmla="*/ 33 w 233"/>
                <a:gd name="T27" fmla="*/ 24 h 124"/>
                <a:gd name="T28" fmla="*/ 55 w 233"/>
                <a:gd name="T29" fmla="*/ 34 h 124"/>
                <a:gd name="T30" fmla="*/ 89 w 233"/>
                <a:gd name="T31" fmla="*/ 34 h 124"/>
                <a:gd name="T32" fmla="*/ 91 w 233"/>
                <a:gd name="T33" fmla="*/ 25 h 124"/>
                <a:gd name="T34" fmla="*/ 129 w 233"/>
                <a:gd name="T35" fmla="*/ 18 h 124"/>
                <a:gd name="T36" fmla="*/ 147 w 233"/>
                <a:gd name="T37" fmla="*/ 1 h 124"/>
                <a:gd name="T38" fmla="*/ 180 w 233"/>
                <a:gd name="T39" fmla="*/ 0 h 124"/>
                <a:gd name="T40" fmla="*/ 206 w 233"/>
                <a:gd name="T41"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 h="124">
                  <a:moveTo>
                    <a:pt x="206" y="7"/>
                  </a:moveTo>
                  <a:lnTo>
                    <a:pt x="233" y="26"/>
                  </a:lnTo>
                  <a:lnTo>
                    <a:pt x="213" y="37"/>
                  </a:lnTo>
                  <a:lnTo>
                    <a:pt x="179" y="100"/>
                  </a:lnTo>
                  <a:lnTo>
                    <a:pt x="149" y="110"/>
                  </a:lnTo>
                  <a:lnTo>
                    <a:pt x="124" y="107"/>
                  </a:lnTo>
                  <a:lnTo>
                    <a:pt x="101" y="118"/>
                  </a:lnTo>
                  <a:lnTo>
                    <a:pt x="70" y="124"/>
                  </a:lnTo>
                  <a:lnTo>
                    <a:pt x="46" y="114"/>
                  </a:lnTo>
                  <a:lnTo>
                    <a:pt x="15" y="91"/>
                  </a:lnTo>
                  <a:lnTo>
                    <a:pt x="0" y="75"/>
                  </a:lnTo>
                  <a:lnTo>
                    <a:pt x="11" y="69"/>
                  </a:lnTo>
                  <a:lnTo>
                    <a:pt x="10" y="53"/>
                  </a:lnTo>
                  <a:lnTo>
                    <a:pt x="33" y="24"/>
                  </a:lnTo>
                  <a:lnTo>
                    <a:pt x="55" y="34"/>
                  </a:lnTo>
                  <a:lnTo>
                    <a:pt x="89" y="34"/>
                  </a:lnTo>
                  <a:lnTo>
                    <a:pt x="91" y="25"/>
                  </a:lnTo>
                  <a:lnTo>
                    <a:pt x="129" y="18"/>
                  </a:lnTo>
                  <a:lnTo>
                    <a:pt x="147" y="1"/>
                  </a:lnTo>
                  <a:lnTo>
                    <a:pt x="180" y="0"/>
                  </a:lnTo>
                  <a:lnTo>
                    <a:pt x="206" y="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1" name="Freeform 100">
              <a:extLst>
                <a:ext uri="{FF2B5EF4-FFF2-40B4-BE49-F238E27FC236}">
                  <a16:creationId xmlns:a16="http://schemas.microsoft.com/office/drawing/2014/main" id="{5E07BF65-D9B0-7B92-31A5-5FC63F981717}"/>
                </a:ext>
              </a:extLst>
            </p:cNvPr>
            <p:cNvSpPr>
              <a:spLocks/>
            </p:cNvSpPr>
            <p:nvPr userDrawn="1"/>
          </p:nvSpPr>
          <p:spPr bwMode="auto">
            <a:xfrm>
              <a:off x="3611" y="2276"/>
              <a:ext cx="60" cy="140"/>
            </a:xfrm>
            <a:custGeom>
              <a:avLst/>
              <a:gdLst>
                <a:gd name="T0" fmla="*/ 109 w 120"/>
                <a:gd name="T1" fmla="*/ 31 h 280"/>
                <a:gd name="T2" fmla="*/ 106 w 120"/>
                <a:gd name="T3" fmla="*/ 44 h 280"/>
                <a:gd name="T4" fmla="*/ 115 w 120"/>
                <a:gd name="T5" fmla="*/ 58 h 280"/>
                <a:gd name="T6" fmla="*/ 120 w 120"/>
                <a:gd name="T7" fmla="*/ 81 h 280"/>
                <a:gd name="T8" fmla="*/ 109 w 120"/>
                <a:gd name="T9" fmla="*/ 95 h 280"/>
                <a:gd name="T10" fmla="*/ 109 w 120"/>
                <a:gd name="T11" fmla="*/ 113 h 280"/>
                <a:gd name="T12" fmla="*/ 100 w 120"/>
                <a:gd name="T13" fmla="*/ 118 h 280"/>
                <a:gd name="T14" fmla="*/ 88 w 120"/>
                <a:gd name="T15" fmla="*/ 150 h 280"/>
                <a:gd name="T16" fmla="*/ 78 w 120"/>
                <a:gd name="T17" fmla="*/ 152 h 280"/>
                <a:gd name="T18" fmla="*/ 75 w 120"/>
                <a:gd name="T19" fmla="*/ 205 h 280"/>
                <a:gd name="T20" fmla="*/ 79 w 120"/>
                <a:gd name="T21" fmla="*/ 258 h 280"/>
                <a:gd name="T22" fmla="*/ 76 w 120"/>
                <a:gd name="T23" fmla="*/ 274 h 280"/>
                <a:gd name="T24" fmla="*/ 33 w 120"/>
                <a:gd name="T25" fmla="*/ 280 h 280"/>
                <a:gd name="T26" fmla="*/ 32 w 120"/>
                <a:gd name="T27" fmla="*/ 152 h 280"/>
                <a:gd name="T28" fmla="*/ 25 w 120"/>
                <a:gd name="T29" fmla="*/ 140 h 280"/>
                <a:gd name="T30" fmla="*/ 21 w 120"/>
                <a:gd name="T31" fmla="*/ 109 h 280"/>
                <a:gd name="T32" fmla="*/ 0 w 120"/>
                <a:gd name="T33" fmla="*/ 91 h 280"/>
                <a:gd name="T34" fmla="*/ 5 w 120"/>
                <a:gd name="T35" fmla="*/ 62 h 280"/>
                <a:gd name="T36" fmla="*/ 25 w 120"/>
                <a:gd name="T37" fmla="*/ 43 h 280"/>
                <a:gd name="T38" fmla="*/ 47 w 120"/>
                <a:gd name="T39" fmla="*/ 44 h 280"/>
                <a:gd name="T40" fmla="*/ 63 w 120"/>
                <a:gd name="T41" fmla="*/ 22 h 280"/>
                <a:gd name="T42" fmla="*/ 62 w 120"/>
                <a:gd name="T43" fmla="*/ 7 h 280"/>
                <a:gd name="T44" fmla="*/ 82 w 120"/>
                <a:gd name="T45" fmla="*/ 0 h 280"/>
                <a:gd name="T46" fmla="*/ 109 w 120"/>
                <a:gd name="T47"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280">
                  <a:moveTo>
                    <a:pt x="109" y="31"/>
                  </a:moveTo>
                  <a:lnTo>
                    <a:pt x="106" y="44"/>
                  </a:lnTo>
                  <a:lnTo>
                    <a:pt x="115" y="58"/>
                  </a:lnTo>
                  <a:lnTo>
                    <a:pt x="120" y="81"/>
                  </a:lnTo>
                  <a:lnTo>
                    <a:pt x="109" y="95"/>
                  </a:lnTo>
                  <a:lnTo>
                    <a:pt x="109" y="113"/>
                  </a:lnTo>
                  <a:lnTo>
                    <a:pt x="100" y="118"/>
                  </a:lnTo>
                  <a:lnTo>
                    <a:pt x="88" y="150"/>
                  </a:lnTo>
                  <a:lnTo>
                    <a:pt x="78" y="152"/>
                  </a:lnTo>
                  <a:lnTo>
                    <a:pt x="75" y="205"/>
                  </a:lnTo>
                  <a:lnTo>
                    <a:pt x="79" y="258"/>
                  </a:lnTo>
                  <a:lnTo>
                    <a:pt x="76" y="274"/>
                  </a:lnTo>
                  <a:lnTo>
                    <a:pt x="33" y="280"/>
                  </a:lnTo>
                  <a:lnTo>
                    <a:pt x="32" y="152"/>
                  </a:lnTo>
                  <a:lnTo>
                    <a:pt x="25" y="140"/>
                  </a:lnTo>
                  <a:lnTo>
                    <a:pt x="21" y="109"/>
                  </a:lnTo>
                  <a:lnTo>
                    <a:pt x="0" y="91"/>
                  </a:lnTo>
                  <a:lnTo>
                    <a:pt x="5" y="62"/>
                  </a:lnTo>
                  <a:lnTo>
                    <a:pt x="25" y="43"/>
                  </a:lnTo>
                  <a:lnTo>
                    <a:pt x="47" y="44"/>
                  </a:lnTo>
                  <a:lnTo>
                    <a:pt x="63" y="22"/>
                  </a:lnTo>
                  <a:lnTo>
                    <a:pt x="62" y="7"/>
                  </a:lnTo>
                  <a:lnTo>
                    <a:pt x="82" y="0"/>
                  </a:lnTo>
                  <a:lnTo>
                    <a:pt x="109" y="3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2" name="Freeform 101">
              <a:extLst>
                <a:ext uri="{FF2B5EF4-FFF2-40B4-BE49-F238E27FC236}">
                  <a16:creationId xmlns:a16="http://schemas.microsoft.com/office/drawing/2014/main" id="{F897B817-5F67-0DD3-3F51-77D4F8278F1F}"/>
                </a:ext>
              </a:extLst>
            </p:cNvPr>
            <p:cNvSpPr>
              <a:spLocks/>
            </p:cNvSpPr>
            <p:nvPr userDrawn="1"/>
          </p:nvSpPr>
          <p:spPr bwMode="auto">
            <a:xfrm>
              <a:off x="1853" y="2193"/>
              <a:ext cx="122" cy="69"/>
            </a:xfrm>
            <a:custGeom>
              <a:avLst/>
              <a:gdLst>
                <a:gd name="T0" fmla="*/ 245 w 245"/>
                <a:gd name="T1" fmla="*/ 46 h 139"/>
                <a:gd name="T2" fmla="*/ 217 w 245"/>
                <a:gd name="T3" fmla="*/ 55 h 139"/>
                <a:gd name="T4" fmla="*/ 185 w 245"/>
                <a:gd name="T5" fmla="*/ 62 h 139"/>
                <a:gd name="T6" fmla="*/ 173 w 245"/>
                <a:gd name="T7" fmla="*/ 57 h 139"/>
                <a:gd name="T8" fmla="*/ 164 w 245"/>
                <a:gd name="T9" fmla="*/ 77 h 139"/>
                <a:gd name="T10" fmla="*/ 138 w 245"/>
                <a:gd name="T11" fmla="*/ 99 h 139"/>
                <a:gd name="T12" fmla="*/ 125 w 245"/>
                <a:gd name="T13" fmla="*/ 92 h 139"/>
                <a:gd name="T14" fmla="*/ 117 w 245"/>
                <a:gd name="T15" fmla="*/ 102 h 139"/>
                <a:gd name="T16" fmla="*/ 101 w 245"/>
                <a:gd name="T17" fmla="*/ 103 h 139"/>
                <a:gd name="T18" fmla="*/ 99 w 245"/>
                <a:gd name="T19" fmla="*/ 123 h 139"/>
                <a:gd name="T20" fmla="*/ 85 w 245"/>
                <a:gd name="T21" fmla="*/ 137 h 139"/>
                <a:gd name="T22" fmla="*/ 73 w 245"/>
                <a:gd name="T23" fmla="*/ 139 h 139"/>
                <a:gd name="T24" fmla="*/ 69 w 245"/>
                <a:gd name="T25" fmla="*/ 122 h 139"/>
                <a:gd name="T26" fmla="*/ 56 w 245"/>
                <a:gd name="T27" fmla="*/ 119 h 139"/>
                <a:gd name="T28" fmla="*/ 62 w 245"/>
                <a:gd name="T29" fmla="*/ 100 h 139"/>
                <a:gd name="T30" fmla="*/ 47 w 245"/>
                <a:gd name="T31" fmla="*/ 92 h 139"/>
                <a:gd name="T32" fmla="*/ 33 w 245"/>
                <a:gd name="T33" fmla="*/ 99 h 139"/>
                <a:gd name="T34" fmla="*/ 12 w 245"/>
                <a:gd name="T35" fmla="*/ 77 h 139"/>
                <a:gd name="T36" fmla="*/ 0 w 245"/>
                <a:gd name="T37" fmla="*/ 73 h 139"/>
                <a:gd name="T38" fmla="*/ 8 w 245"/>
                <a:gd name="T39" fmla="*/ 52 h 139"/>
                <a:gd name="T40" fmla="*/ 19 w 245"/>
                <a:gd name="T41" fmla="*/ 40 h 139"/>
                <a:gd name="T42" fmla="*/ 52 w 245"/>
                <a:gd name="T43" fmla="*/ 13 h 139"/>
                <a:gd name="T44" fmla="*/ 76 w 245"/>
                <a:gd name="T45" fmla="*/ 4 h 139"/>
                <a:gd name="T46" fmla="*/ 103 w 245"/>
                <a:gd name="T47" fmla="*/ 11 h 139"/>
                <a:gd name="T48" fmla="*/ 125 w 245"/>
                <a:gd name="T49" fmla="*/ 11 h 139"/>
                <a:gd name="T50" fmla="*/ 148 w 245"/>
                <a:gd name="T51" fmla="*/ 0 h 139"/>
                <a:gd name="T52" fmla="*/ 159 w 245"/>
                <a:gd name="T53" fmla="*/ 5 h 139"/>
                <a:gd name="T54" fmla="*/ 180 w 245"/>
                <a:gd name="T55" fmla="*/ 1 h 139"/>
                <a:gd name="T56" fmla="*/ 206 w 245"/>
                <a:gd name="T57" fmla="*/ 8 h 139"/>
                <a:gd name="T58" fmla="*/ 222 w 245"/>
                <a:gd name="T59" fmla="*/ 36 h 139"/>
                <a:gd name="T60" fmla="*/ 238 w 245"/>
                <a:gd name="T61" fmla="*/ 34 h 139"/>
                <a:gd name="T62" fmla="*/ 245 w 245"/>
                <a:gd name="T63" fmla="*/ 4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139">
                  <a:moveTo>
                    <a:pt x="245" y="46"/>
                  </a:moveTo>
                  <a:lnTo>
                    <a:pt x="217" y="55"/>
                  </a:lnTo>
                  <a:lnTo>
                    <a:pt x="185" y="62"/>
                  </a:lnTo>
                  <a:lnTo>
                    <a:pt x="173" y="57"/>
                  </a:lnTo>
                  <a:lnTo>
                    <a:pt x="164" y="77"/>
                  </a:lnTo>
                  <a:lnTo>
                    <a:pt x="138" y="99"/>
                  </a:lnTo>
                  <a:lnTo>
                    <a:pt x="125" y="92"/>
                  </a:lnTo>
                  <a:lnTo>
                    <a:pt x="117" y="102"/>
                  </a:lnTo>
                  <a:lnTo>
                    <a:pt x="101" y="103"/>
                  </a:lnTo>
                  <a:lnTo>
                    <a:pt x="99" y="123"/>
                  </a:lnTo>
                  <a:lnTo>
                    <a:pt x="85" y="137"/>
                  </a:lnTo>
                  <a:lnTo>
                    <a:pt x="73" y="139"/>
                  </a:lnTo>
                  <a:lnTo>
                    <a:pt x="69" y="122"/>
                  </a:lnTo>
                  <a:lnTo>
                    <a:pt x="56" y="119"/>
                  </a:lnTo>
                  <a:lnTo>
                    <a:pt x="62" y="100"/>
                  </a:lnTo>
                  <a:lnTo>
                    <a:pt x="47" y="92"/>
                  </a:lnTo>
                  <a:lnTo>
                    <a:pt x="33" y="99"/>
                  </a:lnTo>
                  <a:lnTo>
                    <a:pt x="12" y="77"/>
                  </a:lnTo>
                  <a:lnTo>
                    <a:pt x="0" y="73"/>
                  </a:lnTo>
                  <a:lnTo>
                    <a:pt x="8" y="52"/>
                  </a:lnTo>
                  <a:lnTo>
                    <a:pt x="19" y="40"/>
                  </a:lnTo>
                  <a:lnTo>
                    <a:pt x="52" y="13"/>
                  </a:lnTo>
                  <a:lnTo>
                    <a:pt x="76" y="4"/>
                  </a:lnTo>
                  <a:lnTo>
                    <a:pt x="103" y="11"/>
                  </a:lnTo>
                  <a:lnTo>
                    <a:pt x="125" y="11"/>
                  </a:lnTo>
                  <a:lnTo>
                    <a:pt x="148" y="0"/>
                  </a:lnTo>
                  <a:lnTo>
                    <a:pt x="159" y="5"/>
                  </a:lnTo>
                  <a:lnTo>
                    <a:pt x="180" y="1"/>
                  </a:lnTo>
                  <a:lnTo>
                    <a:pt x="206" y="8"/>
                  </a:lnTo>
                  <a:lnTo>
                    <a:pt x="222" y="36"/>
                  </a:lnTo>
                  <a:lnTo>
                    <a:pt x="238" y="34"/>
                  </a:lnTo>
                  <a:lnTo>
                    <a:pt x="245" y="4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3" name="Freeform 102">
              <a:extLst>
                <a:ext uri="{FF2B5EF4-FFF2-40B4-BE49-F238E27FC236}">
                  <a16:creationId xmlns:a16="http://schemas.microsoft.com/office/drawing/2014/main" id="{9D81437F-E150-671B-2DD8-1ED62DB75679}"/>
                </a:ext>
              </a:extLst>
            </p:cNvPr>
            <p:cNvSpPr>
              <a:spLocks/>
            </p:cNvSpPr>
            <p:nvPr userDrawn="1"/>
          </p:nvSpPr>
          <p:spPr bwMode="auto">
            <a:xfrm>
              <a:off x="3995" y="1547"/>
              <a:ext cx="111" cy="68"/>
            </a:xfrm>
            <a:custGeom>
              <a:avLst/>
              <a:gdLst>
                <a:gd name="T0" fmla="*/ 222 w 222"/>
                <a:gd name="T1" fmla="*/ 22 h 136"/>
                <a:gd name="T2" fmla="*/ 219 w 222"/>
                <a:gd name="T3" fmla="*/ 38 h 136"/>
                <a:gd name="T4" fmla="*/ 201 w 222"/>
                <a:gd name="T5" fmla="*/ 47 h 136"/>
                <a:gd name="T6" fmla="*/ 202 w 222"/>
                <a:gd name="T7" fmla="*/ 67 h 136"/>
                <a:gd name="T8" fmla="*/ 189 w 222"/>
                <a:gd name="T9" fmla="*/ 80 h 136"/>
                <a:gd name="T10" fmla="*/ 210 w 222"/>
                <a:gd name="T11" fmla="*/ 103 h 136"/>
                <a:gd name="T12" fmla="*/ 184 w 222"/>
                <a:gd name="T13" fmla="*/ 97 h 136"/>
                <a:gd name="T14" fmla="*/ 160 w 222"/>
                <a:gd name="T15" fmla="*/ 103 h 136"/>
                <a:gd name="T16" fmla="*/ 151 w 222"/>
                <a:gd name="T17" fmla="*/ 115 h 136"/>
                <a:gd name="T18" fmla="*/ 145 w 222"/>
                <a:gd name="T19" fmla="*/ 129 h 136"/>
                <a:gd name="T20" fmla="*/ 114 w 222"/>
                <a:gd name="T21" fmla="*/ 136 h 136"/>
                <a:gd name="T22" fmla="*/ 69 w 222"/>
                <a:gd name="T23" fmla="*/ 123 h 136"/>
                <a:gd name="T24" fmla="*/ 54 w 222"/>
                <a:gd name="T25" fmla="*/ 129 h 136"/>
                <a:gd name="T26" fmla="*/ 29 w 222"/>
                <a:gd name="T27" fmla="*/ 132 h 136"/>
                <a:gd name="T28" fmla="*/ 31 w 222"/>
                <a:gd name="T29" fmla="*/ 115 h 136"/>
                <a:gd name="T30" fmla="*/ 24 w 222"/>
                <a:gd name="T31" fmla="*/ 101 h 136"/>
                <a:gd name="T32" fmla="*/ 4 w 222"/>
                <a:gd name="T33" fmla="*/ 87 h 136"/>
                <a:gd name="T34" fmla="*/ 7 w 222"/>
                <a:gd name="T35" fmla="*/ 63 h 136"/>
                <a:gd name="T36" fmla="*/ 24 w 222"/>
                <a:gd name="T37" fmla="*/ 47 h 136"/>
                <a:gd name="T38" fmla="*/ 8 w 222"/>
                <a:gd name="T39" fmla="*/ 35 h 136"/>
                <a:gd name="T40" fmla="*/ 0 w 222"/>
                <a:gd name="T41" fmla="*/ 10 h 136"/>
                <a:gd name="T42" fmla="*/ 9 w 222"/>
                <a:gd name="T43" fmla="*/ 0 h 136"/>
                <a:gd name="T44" fmla="*/ 29 w 222"/>
                <a:gd name="T45" fmla="*/ 17 h 136"/>
                <a:gd name="T46" fmla="*/ 112 w 222"/>
                <a:gd name="T47" fmla="*/ 26 h 136"/>
                <a:gd name="T48" fmla="*/ 136 w 222"/>
                <a:gd name="T49" fmla="*/ 10 h 136"/>
                <a:gd name="T50" fmla="*/ 167 w 222"/>
                <a:gd name="T51" fmla="*/ 4 h 136"/>
                <a:gd name="T52" fmla="*/ 222 w 222"/>
                <a:gd name="T53"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136">
                  <a:moveTo>
                    <a:pt x="222" y="22"/>
                  </a:moveTo>
                  <a:lnTo>
                    <a:pt x="219" y="38"/>
                  </a:lnTo>
                  <a:lnTo>
                    <a:pt x="201" y="47"/>
                  </a:lnTo>
                  <a:lnTo>
                    <a:pt x="202" y="67"/>
                  </a:lnTo>
                  <a:lnTo>
                    <a:pt x="189" y="80"/>
                  </a:lnTo>
                  <a:lnTo>
                    <a:pt x="210" y="103"/>
                  </a:lnTo>
                  <a:lnTo>
                    <a:pt x="184" y="97"/>
                  </a:lnTo>
                  <a:lnTo>
                    <a:pt x="160" y="103"/>
                  </a:lnTo>
                  <a:lnTo>
                    <a:pt x="151" y="115"/>
                  </a:lnTo>
                  <a:lnTo>
                    <a:pt x="145" y="129"/>
                  </a:lnTo>
                  <a:lnTo>
                    <a:pt x="114" y="136"/>
                  </a:lnTo>
                  <a:lnTo>
                    <a:pt x="69" y="123"/>
                  </a:lnTo>
                  <a:lnTo>
                    <a:pt x="54" y="129"/>
                  </a:lnTo>
                  <a:lnTo>
                    <a:pt x="29" y="132"/>
                  </a:lnTo>
                  <a:lnTo>
                    <a:pt x="31" y="115"/>
                  </a:lnTo>
                  <a:lnTo>
                    <a:pt x="24" y="101"/>
                  </a:lnTo>
                  <a:lnTo>
                    <a:pt x="4" y="87"/>
                  </a:lnTo>
                  <a:lnTo>
                    <a:pt x="7" y="63"/>
                  </a:lnTo>
                  <a:lnTo>
                    <a:pt x="24" y="47"/>
                  </a:lnTo>
                  <a:lnTo>
                    <a:pt x="8" y="35"/>
                  </a:lnTo>
                  <a:lnTo>
                    <a:pt x="0" y="10"/>
                  </a:lnTo>
                  <a:lnTo>
                    <a:pt x="9" y="0"/>
                  </a:lnTo>
                  <a:lnTo>
                    <a:pt x="29" y="17"/>
                  </a:lnTo>
                  <a:lnTo>
                    <a:pt x="112" y="26"/>
                  </a:lnTo>
                  <a:lnTo>
                    <a:pt x="136" y="10"/>
                  </a:lnTo>
                  <a:lnTo>
                    <a:pt x="167" y="4"/>
                  </a:lnTo>
                  <a:lnTo>
                    <a:pt x="222" y="2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4" name="Freeform 103">
              <a:extLst>
                <a:ext uri="{FF2B5EF4-FFF2-40B4-BE49-F238E27FC236}">
                  <a16:creationId xmlns:a16="http://schemas.microsoft.com/office/drawing/2014/main" id="{C51165A5-87D9-B3B5-5151-555268D0E841}"/>
                </a:ext>
              </a:extLst>
            </p:cNvPr>
            <p:cNvSpPr>
              <a:spLocks noEditPoints="1"/>
            </p:cNvSpPr>
            <p:nvPr userDrawn="1"/>
          </p:nvSpPr>
          <p:spPr bwMode="auto">
            <a:xfrm>
              <a:off x="4408" y="1601"/>
              <a:ext cx="89" cy="79"/>
            </a:xfrm>
            <a:custGeom>
              <a:avLst/>
              <a:gdLst>
                <a:gd name="T0" fmla="*/ 124 w 178"/>
                <a:gd name="T1" fmla="*/ 1 h 158"/>
                <a:gd name="T2" fmla="*/ 147 w 178"/>
                <a:gd name="T3" fmla="*/ 26 h 158"/>
                <a:gd name="T4" fmla="*/ 154 w 178"/>
                <a:gd name="T5" fmla="*/ 38 h 158"/>
                <a:gd name="T6" fmla="*/ 178 w 178"/>
                <a:gd name="T7" fmla="*/ 59 h 158"/>
                <a:gd name="T8" fmla="*/ 169 w 178"/>
                <a:gd name="T9" fmla="*/ 103 h 158"/>
                <a:gd name="T10" fmla="*/ 173 w 178"/>
                <a:gd name="T11" fmla="*/ 115 h 158"/>
                <a:gd name="T12" fmla="*/ 162 w 178"/>
                <a:gd name="T13" fmla="*/ 125 h 158"/>
                <a:gd name="T14" fmla="*/ 162 w 178"/>
                <a:gd name="T15" fmla="*/ 157 h 158"/>
                <a:gd name="T16" fmla="*/ 151 w 178"/>
                <a:gd name="T17" fmla="*/ 158 h 158"/>
                <a:gd name="T18" fmla="*/ 128 w 178"/>
                <a:gd name="T19" fmla="*/ 138 h 158"/>
                <a:gd name="T20" fmla="*/ 134 w 178"/>
                <a:gd name="T21" fmla="*/ 132 h 158"/>
                <a:gd name="T22" fmla="*/ 120 w 178"/>
                <a:gd name="T23" fmla="*/ 100 h 158"/>
                <a:gd name="T24" fmla="*/ 112 w 178"/>
                <a:gd name="T25" fmla="*/ 101 h 158"/>
                <a:gd name="T26" fmla="*/ 71 w 178"/>
                <a:gd name="T27" fmla="*/ 134 h 158"/>
                <a:gd name="T28" fmla="*/ 71 w 178"/>
                <a:gd name="T29" fmla="*/ 121 h 158"/>
                <a:gd name="T30" fmla="*/ 38 w 178"/>
                <a:gd name="T31" fmla="*/ 91 h 158"/>
                <a:gd name="T32" fmla="*/ 42 w 178"/>
                <a:gd name="T33" fmla="*/ 75 h 158"/>
                <a:gd name="T34" fmla="*/ 18 w 178"/>
                <a:gd name="T35" fmla="*/ 56 h 158"/>
                <a:gd name="T36" fmla="*/ 25 w 178"/>
                <a:gd name="T37" fmla="*/ 47 h 158"/>
                <a:gd name="T38" fmla="*/ 0 w 178"/>
                <a:gd name="T39" fmla="*/ 26 h 158"/>
                <a:gd name="T40" fmla="*/ 9 w 178"/>
                <a:gd name="T41" fmla="*/ 20 h 158"/>
                <a:gd name="T42" fmla="*/ 54 w 178"/>
                <a:gd name="T43" fmla="*/ 37 h 158"/>
                <a:gd name="T44" fmla="*/ 58 w 178"/>
                <a:gd name="T45" fmla="*/ 23 h 158"/>
                <a:gd name="T46" fmla="*/ 39 w 178"/>
                <a:gd name="T47" fmla="*/ 10 h 158"/>
                <a:gd name="T48" fmla="*/ 47 w 178"/>
                <a:gd name="T49" fmla="*/ 0 h 158"/>
                <a:gd name="T50" fmla="*/ 59 w 178"/>
                <a:gd name="T51" fmla="*/ 2 h 158"/>
                <a:gd name="T52" fmla="*/ 81 w 178"/>
                <a:gd name="T53" fmla="*/ 25 h 158"/>
                <a:gd name="T54" fmla="*/ 104 w 178"/>
                <a:gd name="T55" fmla="*/ 30 h 158"/>
                <a:gd name="T56" fmla="*/ 124 w 178"/>
                <a:gd name="T57" fmla="*/ 1 h 158"/>
                <a:gd name="T58" fmla="*/ 58 w 178"/>
                <a:gd name="T59" fmla="*/ 136 h 158"/>
                <a:gd name="T60" fmla="*/ 34 w 178"/>
                <a:gd name="T61" fmla="*/ 130 h 158"/>
                <a:gd name="T62" fmla="*/ 5 w 178"/>
                <a:gd name="T63" fmla="*/ 101 h 158"/>
                <a:gd name="T64" fmla="*/ 2 w 178"/>
                <a:gd name="T65" fmla="*/ 99 h 158"/>
                <a:gd name="T66" fmla="*/ 12 w 178"/>
                <a:gd name="T67" fmla="*/ 96 h 158"/>
                <a:gd name="T68" fmla="*/ 42 w 178"/>
                <a:gd name="T69" fmla="*/ 113 h 158"/>
                <a:gd name="T70" fmla="*/ 58 w 178"/>
                <a:gd name="T71"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158">
                  <a:moveTo>
                    <a:pt x="124" y="1"/>
                  </a:moveTo>
                  <a:lnTo>
                    <a:pt x="147" y="26"/>
                  </a:lnTo>
                  <a:lnTo>
                    <a:pt x="154" y="38"/>
                  </a:lnTo>
                  <a:lnTo>
                    <a:pt x="178" y="59"/>
                  </a:lnTo>
                  <a:lnTo>
                    <a:pt x="169" y="103"/>
                  </a:lnTo>
                  <a:lnTo>
                    <a:pt x="173" y="115"/>
                  </a:lnTo>
                  <a:lnTo>
                    <a:pt x="162" y="125"/>
                  </a:lnTo>
                  <a:lnTo>
                    <a:pt x="162" y="157"/>
                  </a:lnTo>
                  <a:lnTo>
                    <a:pt x="151" y="158"/>
                  </a:lnTo>
                  <a:lnTo>
                    <a:pt x="128" y="138"/>
                  </a:lnTo>
                  <a:lnTo>
                    <a:pt x="134" y="132"/>
                  </a:lnTo>
                  <a:lnTo>
                    <a:pt x="120" y="100"/>
                  </a:lnTo>
                  <a:lnTo>
                    <a:pt x="112" y="101"/>
                  </a:lnTo>
                  <a:lnTo>
                    <a:pt x="71" y="134"/>
                  </a:lnTo>
                  <a:lnTo>
                    <a:pt x="71" y="121"/>
                  </a:lnTo>
                  <a:lnTo>
                    <a:pt x="38" y="91"/>
                  </a:lnTo>
                  <a:lnTo>
                    <a:pt x="42" y="75"/>
                  </a:lnTo>
                  <a:lnTo>
                    <a:pt x="18" y="56"/>
                  </a:lnTo>
                  <a:lnTo>
                    <a:pt x="25" y="47"/>
                  </a:lnTo>
                  <a:lnTo>
                    <a:pt x="0" y="26"/>
                  </a:lnTo>
                  <a:lnTo>
                    <a:pt x="9" y="20"/>
                  </a:lnTo>
                  <a:lnTo>
                    <a:pt x="54" y="37"/>
                  </a:lnTo>
                  <a:lnTo>
                    <a:pt x="58" y="23"/>
                  </a:lnTo>
                  <a:lnTo>
                    <a:pt x="39" y="10"/>
                  </a:lnTo>
                  <a:lnTo>
                    <a:pt x="47" y="0"/>
                  </a:lnTo>
                  <a:lnTo>
                    <a:pt x="59" y="2"/>
                  </a:lnTo>
                  <a:lnTo>
                    <a:pt x="81" y="25"/>
                  </a:lnTo>
                  <a:lnTo>
                    <a:pt x="104" y="30"/>
                  </a:lnTo>
                  <a:lnTo>
                    <a:pt x="124" y="1"/>
                  </a:lnTo>
                  <a:close/>
                  <a:moveTo>
                    <a:pt x="58" y="136"/>
                  </a:moveTo>
                  <a:lnTo>
                    <a:pt x="34" y="130"/>
                  </a:lnTo>
                  <a:lnTo>
                    <a:pt x="5" y="101"/>
                  </a:lnTo>
                  <a:lnTo>
                    <a:pt x="2" y="99"/>
                  </a:lnTo>
                  <a:lnTo>
                    <a:pt x="12" y="96"/>
                  </a:lnTo>
                  <a:lnTo>
                    <a:pt x="42" y="113"/>
                  </a:lnTo>
                  <a:lnTo>
                    <a:pt x="58" y="1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5" name="Freeform 104">
              <a:extLst>
                <a:ext uri="{FF2B5EF4-FFF2-40B4-BE49-F238E27FC236}">
                  <a16:creationId xmlns:a16="http://schemas.microsoft.com/office/drawing/2014/main" id="{A3543A87-50A2-37BE-8B12-F0F632E929B6}"/>
                </a:ext>
              </a:extLst>
            </p:cNvPr>
            <p:cNvSpPr>
              <a:spLocks/>
            </p:cNvSpPr>
            <p:nvPr userDrawn="1"/>
          </p:nvSpPr>
          <p:spPr bwMode="auto">
            <a:xfrm>
              <a:off x="3369" y="2363"/>
              <a:ext cx="81" cy="96"/>
            </a:xfrm>
            <a:custGeom>
              <a:avLst/>
              <a:gdLst>
                <a:gd name="T0" fmla="*/ 119 w 161"/>
                <a:gd name="T1" fmla="*/ 45 h 191"/>
                <a:gd name="T2" fmla="*/ 126 w 161"/>
                <a:gd name="T3" fmla="*/ 67 h 191"/>
                <a:gd name="T4" fmla="*/ 125 w 161"/>
                <a:gd name="T5" fmla="*/ 79 h 191"/>
                <a:gd name="T6" fmla="*/ 115 w 161"/>
                <a:gd name="T7" fmla="*/ 92 h 191"/>
                <a:gd name="T8" fmla="*/ 142 w 161"/>
                <a:gd name="T9" fmla="*/ 105 h 191"/>
                <a:gd name="T10" fmla="*/ 146 w 161"/>
                <a:gd name="T11" fmla="*/ 117 h 191"/>
                <a:gd name="T12" fmla="*/ 159 w 161"/>
                <a:gd name="T13" fmla="*/ 122 h 191"/>
                <a:gd name="T14" fmla="*/ 161 w 161"/>
                <a:gd name="T15" fmla="*/ 146 h 191"/>
                <a:gd name="T16" fmla="*/ 154 w 161"/>
                <a:gd name="T17" fmla="*/ 158 h 191"/>
                <a:gd name="T18" fmla="*/ 156 w 161"/>
                <a:gd name="T19" fmla="*/ 191 h 191"/>
                <a:gd name="T20" fmla="*/ 128 w 161"/>
                <a:gd name="T21" fmla="*/ 179 h 191"/>
                <a:gd name="T22" fmla="*/ 93 w 161"/>
                <a:gd name="T23" fmla="*/ 158 h 191"/>
                <a:gd name="T24" fmla="*/ 49 w 161"/>
                <a:gd name="T25" fmla="*/ 112 h 191"/>
                <a:gd name="T26" fmla="*/ 0 w 161"/>
                <a:gd name="T27" fmla="*/ 75 h 191"/>
                <a:gd name="T28" fmla="*/ 10 w 161"/>
                <a:gd name="T29" fmla="*/ 59 h 191"/>
                <a:gd name="T30" fmla="*/ 34 w 161"/>
                <a:gd name="T31" fmla="*/ 35 h 191"/>
                <a:gd name="T32" fmla="*/ 49 w 161"/>
                <a:gd name="T33" fmla="*/ 2 h 191"/>
                <a:gd name="T34" fmla="*/ 70 w 161"/>
                <a:gd name="T35" fmla="*/ 0 h 191"/>
                <a:gd name="T36" fmla="*/ 79 w 161"/>
                <a:gd name="T37" fmla="*/ 9 h 191"/>
                <a:gd name="T38" fmla="*/ 84 w 161"/>
                <a:gd name="T39" fmla="*/ 41 h 191"/>
                <a:gd name="T40" fmla="*/ 80 w 161"/>
                <a:gd name="T41" fmla="*/ 50 h 191"/>
                <a:gd name="T42" fmla="*/ 95 w 161"/>
                <a:gd name="T43" fmla="*/ 60 h 191"/>
                <a:gd name="T44" fmla="*/ 103 w 161"/>
                <a:gd name="T45" fmla="*/ 58 h 191"/>
                <a:gd name="T46" fmla="*/ 111 w 161"/>
                <a:gd name="T47" fmla="*/ 41 h 191"/>
                <a:gd name="T48" fmla="*/ 119 w 161"/>
                <a:gd name="T49" fmla="*/ 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91">
                  <a:moveTo>
                    <a:pt x="119" y="45"/>
                  </a:moveTo>
                  <a:lnTo>
                    <a:pt x="126" y="67"/>
                  </a:lnTo>
                  <a:lnTo>
                    <a:pt x="125" y="79"/>
                  </a:lnTo>
                  <a:lnTo>
                    <a:pt x="115" y="92"/>
                  </a:lnTo>
                  <a:lnTo>
                    <a:pt x="142" y="105"/>
                  </a:lnTo>
                  <a:lnTo>
                    <a:pt x="146" y="117"/>
                  </a:lnTo>
                  <a:lnTo>
                    <a:pt x="159" y="122"/>
                  </a:lnTo>
                  <a:lnTo>
                    <a:pt x="161" y="146"/>
                  </a:lnTo>
                  <a:lnTo>
                    <a:pt x="154" y="158"/>
                  </a:lnTo>
                  <a:lnTo>
                    <a:pt x="156" y="191"/>
                  </a:lnTo>
                  <a:lnTo>
                    <a:pt x="128" y="179"/>
                  </a:lnTo>
                  <a:lnTo>
                    <a:pt x="93" y="158"/>
                  </a:lnTo>
                  <a:lnTo>
                    <a:pt x="49" y="112"/>
                  </a:lnTo>
                  <a:lnTo>
                    <a:pt x="0" y="75"/>
                  </a:lnTo>
                  <a:lnTo>
                    <a:pt x="10" y="59"/>
                  </a:lnTo>
                  <a:lnTo>
                    <a:pt x="34" y="35"/>
                  </a:lnTo>
                  <a:lnTo>
                    <a:pt x="49" y="2"/>
                  </a:lnTo>
                  <a:lnTo>
                    <a:pt x="70" y="0"/>
                  </a:lnTo>
                  <a:lnTo>
                    <a:pt x="79" y="9"/>
                  </a:lnTo>
                  <a:lnTo>
                    <a:pt x="84" y="41"/>
                  </a:lnTo>
                  <a:lnTo>
                    <a:pt x="80" y="50"/>
                  </a:lnTo>
                  <a:lnTo>
                    <a:pt x="95" y="60"/>
                  </a:lnTo>
                  <a:lnTo>
                    <a:pt x="103" y="58"/>
                  </a:lnTo>
                  <a:lnTo>
                    <a:pt x="111" y="41"/>
                  </a:lnTo>
                  <a:lnTo>
                    <a:pt x="119" y="4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6" name="Freeform 105">
              <a:extLst>
                <a:ext uri="{FF2B5EF4-FFF2-40B4-BE49-F238E27FC236}">
                  <a16:creationId xmlns:a16="http://schemas.microsoft.com/office/drawing/2014/main" id="{612C84FA-2682-111A-5365-90E7446641AF}"/>
                </a:ext>
              </a:extLst>
            </p:cNvPr>
            <p:cNvSpPr>
              <a:spLocks/>
            </p:cNvSpPr>
            <p:nvPr userDrawn="1"/>
          </p:nvSpPr>
          <p:spPr bwMode="auto">
            <a:xfrm>
              <a:off x="3944" y="1245"/>
              <a:ext cx="118" cy="51"/>
            </a:xfrm>
            <a:custGeom>
              <a:avLst/>
              <a:gdLst>
                <a:gd name="T0" fmla="*/ 202 w 238"/>
                <a:gd name="T1" fmla="*/ 23 h 102"/>
                <a:gd name="T2" fmla="*/ 218 w 238"/>
                <a:gd name="T3" fmla="*/ 32 h 102"/>
                <a:gd name="T4" fmla="*/ 222 w 238"/>
                <a:gd name="T5" fmla="*/ 50 h 102"/>
                <a:gd name="T6" fmla="*/ 238 w 238"/>
                <a:gd name="T7" fmla="*/ 82 h 102"/>
                <a:gd name="T8" fmla="*/ 221 w 238"/>
                <a:gd name="T9" fmla="*/ 96 h 102"/>
                <a:gd name="T10" fmla="*/ 189 w 238"/>
                <a:gd name="T11" fmla="*/ 102 h 102"/>
                <a:gd name="T12" fmla="*/ 128 w 238"/>
                <a:gd name="T13" fmla="*/ 70 h 102"/>
                <a:gd name="T14" fmla="*/ 103 w 238"/>
                <a:gd name="T15" fmla="*/ 77 h 102"/>
                <a:gd name="T16" fmla="*/ 36 w 238"/>
                <a:gd name="T17" fmla="*/ 70 h 102"/>
                <a:gd name="T18" fmla="*/ 3 w 238"/>
                <a:gd name="T19" fmla="*/ 85 h 102"/>
                <a:gd name="T20" fmla="*/ 0 w 238"/>
                <a:gd name="T21" fmla="*/ 53 h 102"/>
                <a:gd name="T22" fmla="*/ 17 w 238"/>
                <a:gd name="T23" fmla="*/ 21 h 102"/>
                <a:gd name="T24" fmla="*/ 44 w 238"/>
                <a:gd name="T25" fmla="*/ 15 h 102"/>
                <a:gd name="T26" fmla="*/ 85 w 238"/>
                <a:gd name="T27" fmla="*/ 46 h 102"/>
                <a:gd name="T28" fmla="*/ 107 w 238"/>
                <a:gd name="T29" fmla="*/ 32 h 102"/>
                <a:gd name="T30" fmla="*/ 101 w 238"/>
                <a:gd name="T31" fmla="*/ 8 h 102"/>
                <a:gd name="T32" fmla="*/ 126 w 238"/>
                <a:gd name="T33" fmla="*/ 0 h 102"/>
                <a:gd name="T34" fmla="*/ 156 w 238"/>
                <a:gd name="T35" fmla="*/ 9 h 102"/>
                <a:gd name="T36" fmla="*/ 176 w 238"/>
                <a:gd name="T37" fmla="*/ 23 h 102"/>
                <a:gd name="T38" fmla="*/ 202 w 238"/>
                <a:gd name="T3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02">
                  <a:moveTo>
                    <a:pt x="202" y="23"/>
                  </a:moveTo>
                  <a:lnTo>
                    <a:pt x="218" y="32"/>
                  </a:lnTo>
                  <a:lnTo>
                    <a:pt x="222" y="50"/>
                  </a:lnTo>
                  <a:lnTo>
                    <a:pt x="238" y="82"/>
                  </a:lnTo>
                  <a:lnTo>
                    <a:pt x="221" y="96"/>
                  </a:lnTo>
                  <a:lnTo>
                    <a:pt x="189" y="102"/>
                  </a:lnTo>
                  <a:lnTo>
                    <a:pt x="128" y="70"/>
                  </a:lnTo>
                  <a:lnTo>
                    <a:pt x="103" y="77"/>
                  </a:lnTo>
                  <a:lnTo>
                    <a:pt x="36" y="70"/>
                  </a:lnTo>
                  <a:lnTo>
                    <a:pt x="3" y="85"/>
                  </a:lnTo>
                  <a:lnTo>
                    <a:pt x="0" y="53"/>
                  </a:lnTo>
                  <a:lnTo>
                    <a:pt x="17" y="21"/>
                  </a:lnTo>
                  <a:lnTo>
                    <a:pt x="44" y="15"/>
                  </a:lnTo>
                  <a:lnTo>
                    <a:pt x="85" y="46"/>
                  </a:lnTo>
                  <a:lnTo>
                    <a:pt x="107" y="32"/>
                  </a:lnTo>
                  <a:lnTo>
                    <a:pt x="101" y="8"/>
                  </a:lnTo>
                  <a:lnTo>
                    <a:pt x="126" y="0"/>
                  </a:lnTo>
                  <a:lnTo>
                    <a:pt x="156" y="9"/>
                  </a:lnTo>
                  <a:lnTo>
                    <a:pt x="176" y="23"/>
                  </a:lnTo>
                  <a:lnTo>
                    <a:pt x="202" y="2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7" name="Freeform 106">
              <a:extLst>
                <a:ext uri="{FF2B5EF4-FFF2-40B4-BE49-F238E27FC236}">
                  <a16:creationId xmlns:a16="http://schemas.microsoft.com/office/drawing/2014/main" id="{4BB54381-89D6-6CBB-CDEA-01C72A71C505}"/>
                </a:ext>
              </a:extLst>
            </p:cNvPr>
            <p:cNvSpPr>
              <a:spLocks/>
            </p:cNvSpPr>
            <p:nvPr userDrawn="1"/>
          </p:nvSpPr>
          <p:spPr bwMode="auto">
            <a:xfrm>
              <a:off x="2454" y="2421"/>
              <a:ext cx="79" cy="95"/>
            </a:xfrm>
            <a:custGeom>
              <a:avLst/>
              <a:gdLst>
                <a:gd name="T0" fmla="*/ 154 w 158"/>
                <a:gd name="T1" fmla="*/ 29 h 189"/>
                <a:gd name="T2" fmla="*/ 142 w 158"/>
                <a:gd name="T3" fmla="*/ 45 h 189"/>
                <a:gd name="T4" fmla="*/ 145 w 158"/>
                <a:gd name="T5" fmla="*/ 88 h 189"/>
                <a:gd name="T6" fmla="*/ 158 w 158"/>
                <a:gd name="T7" fmla="*/ 109 h 189"/>
                <a:gd name="T8" fmla="*/ 150 w 158"/>
                <a:gd name="T9" fmla="*/ 131 h 189"/>
                <a:gd name="T10" fmla="*/ 150 w 158"/>
                <a:gd name="T11" fmla="*/ 145 h 189"/>
                <a:gd name="T12" fmla="*/ 133 w 158"/>
                <a:gd name="T13" fmla="*/ 168 h 189"/>
                <a:gd name="T14" fmla="*/ 119 w 158"/>
                <a:gd name="T15" fmla="*/ 154 h 189"/>
                <a:gd name="T16" fmla="*/ 74 w 158"/>
                <a:gd name="T17" fmla="*/ 169 h 189"/>
                <a:gd name="T18" fmla="*/ 78 w 158"/>
                <a:gd name="T19" fmla="*/ 189 h 189"/>
                <a:gd name="T20" fmla="*/ 59 w 158"/>
                <a:gd name="T21" fmla="*/ 185 h 189"/>
                <a:gd name="T22" fmla="*/ 51 w 158"/>
                <a:gd name="T23" fmla="*/ 181 h 189"/>
                <a:gd name="T24" fmla="*/ 31 w 158"/>
                <a:gd name="T25" fmla="*/ 141 h 189"/>
                <a:gd name="T26" fmla="*/ 29 w 158"/>
                <a:gd name="T27" fmla="*/ 119 h 189"/>
                <a:gd name="T28" fmla="*/ 18 w 158"/>
                <a:gd name="T29" fmla="*/ 120 h 189"/>
                <a:gd name="T30" fmla="*/ 8 w 158"/>
                <a:gd name="T31" fmla="*/ 105 h 189"/>
                <a:gd name="T32" fmla="*/ 0 w 158"/>
                <a:gd name="T33" fmla="*/ 83 h 189"/>
                <a:gd name="T34" fmla="*/ 14 w 158"/>
                <a:gd name="T35" fmla="*/ 46 h 189"/>
                <a:gd name="T36" fmla="*/ 29 w 158"/>
                <a:gd name="T37" fmla="*/ 45 h 189"/>
                <a:gd name="T38" fmla="*/ 34 w 158"/>
                <a:gd name="T39" fmla="*/ 20 h 189"/>
                <a:gd name="T40" fmla="*/ 43 w 158"/>
                <a:gd name="T41" fmla="*/ 0 h 189"/>
                <a:gd name="T42" fmla="*/ 84 w 158"/>
                <a:gd name="T43" fmla="*/ 9 h 189"/>
                <a:gd name="T44" fmla="*/ 88 w 158"/>
                <a:gd name="T45" fmla="*/ 1 h 189"/>
                <a:gd name="T46" fmla="*/ 128 w 158"/>
                <a:gd name="T47" fmla="*/ 0 h 189"/>
                <a:gd name="T48" fmla="*/ 158 w 158"/>
                <a:gd name="T49" fmla="*/ 8 h 189"/>
                <a:gd name="T50" fmla="*/ 154 w 158"/>
                <a:gd name="T51"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89">
                  <a:moveTo>
                    <a:pt x="154" y="29"/>
                  </a:moveTo>
                  <a:lnTo>
                    <a:pt x="142" y="45"/>
                  </a:lnTo>
                  <a:lnTo>
                    <a:pt x="145" y="88"/>
                  </a:lnTo>
                  <a:lnTo>
                    <a:pt x="158" y="109"/>
                  </a:lnTo>
                  <a:lnTo>
                    <a:pt x="150" y="131"/>
                  </a:lnTo>
                  <a:lnTo>
                    <a:pt x="150" y="145"/>
                  </a:lnTo>
                  <a:lnTo>
                    <a:pt x="133" y="168"/>
                  </a:lnTo>
                  <a:lnTo>
                    <a:pt x="119" y="154"/>
                  </a:lnTo>
                  <a:lnTo>
                    <a:pt x="74" y="169"/>
                  </a:lnTo>
                  <a:lnTo>
                    <a:pt x="78" y="189"/>
                  </a:lnTo>
                  <a:lnTo>
                    <a:pt x="59" y="185"/>
                  </a:lnTo>
                  <a:lnTo>
                    <a:pt x="51" y="181"/>
                  </a:lnTo>
                  <a:lnTo>
                    <a:pt x="31" y="141"/>
                  </a:lnTo>
                  <a:lnTo>
                    <a:pt x="29" y="119"/>
                  </a:lnTo>
                  <a:lnTo>
                    <a:pt x="18" y="120"/>
                  </a:lnTo>
                  <a:lnTo>
                    <a:pt x="8" y="105"/>
                  </a:lnTo>
                  <a:lnTo>
                    <a:pt x="0" y="83"/>
                  </a:lnTo>
                  <a:lnTo>
                    <a:pt x="14" y="46"/>
                  </a:lnTo>
                  <a:lnTo>
                    <a:pt x="29" y="45"/>
                  </a:lnTo>
                  <a:lnTo>
                    <a:pt x="34" y="20"/>
                  </a:lnTo>
                  <a:lnTo>
                    <a:pt x="43" y="0"/>
                  </a:lnTo>
                  <a:lnTo>
                    <a:pt x="84" y="9"/>
                  </a:lnTo>
                  <a:lnTo>
                    <a:pt x="88" y="1"/>
                  </a:lnTo>
                  <a:lnTo>
                    <a:pt x="128" y="0"/>
                  </a:lnTo>
                  <a:lnTo>
                    <a:pt x="158" y="8"/>
                  </a:lnTo>
                  <a:lnTo>
                    <a:pt x="154" y="2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8" name="Freeform 107">
              <a:extLst>
                <a:ext uri="{FF2B5EF4-FFF2-40B4-BE49-F238E27FC236}">
                  <a16:creationId xmlns:a16="http://schemas.microsoft.com/office/drawing/2014/main" id="{F0D54C43-DFAA-1FD4-DF77-BAABDE8C5DA4}"/>
                </a:ext>
              </a:extLst>
            </p:cNvPr>
            <p:cNvSpPr>
              <a:spLocks/>
            </p:cNvSpPr>
            <p:nvPr userDrawn="1"/>
          </p:nvSpPr>
          <p:spPr bwMode="auto">
            <a:xfrm>
              <a:off x="3423" y="1595"/>
              <a:ext cx="61" cy="117"/>
            </a:xfrm>
            <a:custGeom>
              <a:avLst/>
              <a:gdLst>
                <a:gd name="T0" fmla="*/ 74 w 121"/>
                <a:gd name="T1" fmla="*/ 226 h 234"/>
                <a:gd name="T2" fmla="*/ 58 w 121"/>
                <a:gd name="T3" fmla="*/ 234 h 234"/>
                <a:gd name="T4" fmla="*/ 30 w 121"/>
                <a:gd name="T5" fmla="*/ 228 h 234"/>
                <a:gd name="T6" fmla="*/ 22 w 121"/>
                <a:gd name="T7" fmla="*/ 214 h 234"/>
                <a:gd name="T8" fmla="*/ 19 w 121"/>
                <a:gd name="T9" fmla="*/ 165 h 234"/>
                <a:gd name="T10" fmla="*/ 0 w 121"/>
                <a:gd name="T11" fmla="*/ 154 h 234"/>
                <a:gd name="T12" fmla="*/ 4 w 121"/>
                <a:gd name="T13" fmla="*/ 127 h 234"/>
                <a:gd name="T14" fmla="*/ 13 w 121"/>
                <a:gd name="T15" fmla="*/ 117 h 234"/>
                <a:gd name="T16" fmla="*/ 23 w 121"/>
                <a:gd name="T17" fmla="*/ 88 h 234"/>
                <a:gd name="T18" fmla="*/ 33 w 121"/>
                <a:gd name="T19" fmla="*/ 50 h 234"/>
                <a:gd name="T20" fmla="*/ 30 w 121"/>
                <a:gd name="T21" fmla="*/ 9 h 234"/>
                <a:gd name="T22" fmla="*/ 50 w 121"/>
                <a:gd name="T23" fmla="*/ 0 h 234"/>
                <a:gd name="T24" fmla="*/ 60 w 121"/>
                <a:gd name="T25" fmla="*/ 12 h 234"/>
                <a:gd name="T26" fmla="*/ 79 w 121"/>
                <a:gd name="T27" fmla="*/ 14 h 234"/>
                <a:gd name="T28" fmla="*/ 107 w 121"/>
                <a:gd name="T29" fmla="*/ 9 h 234"/>
                <a:gd name="T30" fmla="*/ 121 w 121"/>
                <a:gd name="T31" fmla="*/ 28 h 234"/>
                <a:gd name="T32" fmla="*/ 95 w 121"/>
                <a:gd name="T33" fmla="*/ 51 h 234"/>
                <a:gd name="T34" fmla="*/ 99 w 121"/>
                <a:gd name="T35" fmla="*/ 82 h 234"/>
                <a:gd name="T36" fmla="*/ 91 w 121"/>
                <a:gd name="T37" fmla="*/ 87 h 234"/>
                <a:gd name="T38" fmla="*/ 89 w 121"/>
                <a:gd name="T39" fmla="*/ 111 h 234"/>
                <a:gd name="T40" fmla="*/ 75 w 121"/>
                <a:gd name="T41" fmla="*/ 119 h 234"/>
                <a:gd name="T42" fmla="*/ 88 w 121"/>
                <a:gd name="T43" fmla="*/ 146 h 234"/>
                <a:gd name="T44" fmla="*/ 78 w 121"/>
                <a:gd name="T45" fmla="*/ 168 h 234"/>
                <a:gd name="T46" fmla="*/ 83 w 121"/>
                <a:gd name="T47" fmla="*/ 189 h 234"/>
                <a:gd name="T48" fmla="*/ 70 w 121"/>
                <a:gd name="T49" fmla="*/ 207 h 234"/>
                <a:gd name="T50" fmla="*/ 74 w 121"/>
                <a:gd name="T51" fmla="*/ 22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234">
                  <a:moveTo>
                    <a:pt x="74" y="226"/>
                  </a:moveTo>
                  <a:lnTo>
                    <a:pt x="58" y="234"/>
                  </a:lnTo>
                  <a:lnTo>
                    <a:pt x="30" y="228"/>
                  </a:lnTo>
                  <a:lnTo>
                    <a:pt x="22" y="214"/>
                  </a:lnTo>
                  <a:lnTo>
                    <a:pt x="19" y="165"/>
                  </a:lnTo>
                  <a:lnTo>
                    <a:pt x="0" y="154"/>
                  </a:lnTo>
                  <a:lnTo>
                    <a:pt x="4" y="127"/>
                  </a:lnTo>
                  <a:lnTo>
                    <a:pt x="13" y="117"/>
                  </a:lnTo>
                  <a:lnTo>
                    <a:pt x="23" y="88"/>
                  </a:lnTo>
                  <a:lnTo>
                    <a:pt x="33" y="50"/>
                  </a:lnTo>
                  <a:lnTo>
                    <a:pt x="30" y="9"/>
                  </a:lnTo>
                  <a:lnTo>
                    <a:pt x="50" y="0"/>
                  </a:lnTo>
                  <a:lnTo>
                    <a:pt x="60" y="12"/>
                  </a:lnTo>
                  <a:lnTo>
                    <a:pt x="79" y="14"/>
                  </a:lnTo>
                  <a:lnTo>
                    <a:pt x="107" y="9"/>
                  </a:lnTo>
                  <a:lnTo>
                    <a:pt x="121" y="28"/>
                  </a:lnTo>
                  <a:lnTo>
                    <a:pt x="95" y="51"/>
                  </a:lnTo>
                  <a:lnTo>
                    <a:pt x="99" y="82"/>
                  </a:lnTo>
                  <a:lnTo>
                    <a:pt x="91" y="87"/>
                  </a:lnTo>
                  <a:lnTo>
                    <a:pt x="89" y="111"/>
                  </a:lnTo>
                  <a:lnTo>
                    <a:pt x="75" y="119"/>
                  </a:lnTo>
                  <a:lnTo>
                    <a:pt x="88" y="146"/>
                  </a:lnTo>
                  <a:lnTo>
                    <a:pt x="78" y="168"/>
                  </a:lnTo>
                  <a:lnTo>
                    <a:pt x="83" y="189"/>
                  </a:lnTo>
                  <a:lnTo>
                    <a:pt x="70" y="207"/>
                  </a:lnTo>
                  <a:lnTo>
                    <a:pt x="74" y="22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99" name="Freeform 108">
              <a:extLst>
                <a:ext uri="{FF2B5EF4-FFF2-40B4-BE49-F238E27FC236}">
                  <a16:creationId xmlns:a16="http://schemas.microsoft.com/office/drawing/2014/main" id="{A2316416-7071-0696-FD1A-9DF9979C7EF3}"/>
                </a:ext>
              </a:extLst>
            </p:cNvPr>
            <p:cNvSpPr>
              <a:spLocks/>
            </p:cNvSpPr>
            <p:nvPr userDrawn="1"/>
          </p:nvSpPr>
          <p:spPr bwMode="auto">
            <a:xfrm>
              <a:off x="3419" y="1302"/>
              <a:ext cx="74" cy="82"/>
            </a:xfrm>
            <a:custGeom>
              <a:avLst/>
              <a:gdLst>
                <a:gd name="T0" fmla="*/ 145 w 149"/>
                <a:gd name="T1" fmla="*/ 54 h 164"/>
                <a:gd name="T2" fmla="*/ 149 w 149"/>
                <a:gd name="T3" fmla="*/ 106 h 164"/>
                <a:gd name="T4" fmla="*/ 130 w 149"/>
                <a:gd name="T5" fmla="*/ 137 h 164"/>
                <a:gd name="T6" fmla="*/ 97 w 149"/>
                <a:gd name="T7" fmla="*/ 141 h 164"/>
                <a:gd name="T8" fmla="*/ 53 w 149"/>
                <a:gd name="T9" fmla="*/ 164 h 164"/>
                <a:gd name="T10" fmla="*/ 0 w 149"/>
                <a:gd name="T11" fmla="*/ 150 h 164"/>
                <a:gd name="T12" fmla="*/ 14 w 149"/>
                <a:gd name="T13" fmla="*/ 140 h 164"/>
                <a:gd name="T14" fmla="*/ 39 w 149"/>
                <a:gd name="T15" fmla="*/ 98 h 164"/>
                <a:gd name="T16" fmla="*/ 22 w 149"/>
                <a:gd name="T17" fmla="*/ 84 h 164"/>
                <a:gd name="T18" fmla="*/ 18 w 149"/>
                <a:gd name="T19" fmla="*/ 46 h 164"/>
                <a:gd name="T20" fmla="*/ 64 w 149"/>
                <a:gd name="T21" fmla="*/ 44 h 164"/>
                <a:gd name="T22" fmla="*/ 60 w 149"/>
                <a:gd name="T23" fmla="*/ 29 h 164"/>
                <a:gd name="T24" fmla="*/ 78 w 149"/>
                <a:gd name="T25" fmla="*/ 9 h 164"/>
                <a:gd name="T26" fmla="*/ 112 w 149"/>
                <a:gd name="T27" fmla="*/ 0 h 164"/>
                <a:gd name="T28" fmla="*/ 112 w 149"/>
                <a:gd name="T29" fmla="*/ 12 h 164"/>
                <a:gd name="T30" fmla="*/ 82 w 149"/>
                <a:gd name="T31" fmla="*/ 41 h 164"/>
                <a:gd name="T32" fmla="*/ 107 w 149"/>
                <a:gd name="T33" fmla="*/ 53 h 164"/>
                <a:gd name="T34" fmla="*/ 145 w 149"/>
                <a:gd name="T35" fmla="*/ 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4">
                  <a:moveTo>
                    <a:pt x="145" y="54"/>
                  </a:moveTo>
                  <a:lnTo>
                    <a:pt x="149" y="106"/>
                  </a:lnTo>
                  <a:lnTo>
                    <a:pt x="130" y="137"/>
                  </a:lnTo>
                  <a:lnTo>
                    <a:pt x="97" y="141"/>
                  </a:lnTo>
                  <a:lnTo>
                    <a:pt x="53" y="164"/>
                  </a:lnTo>
                  <a:lnTo>
                    <a:pt x="0" y="150"/>
                  </a:lnTo>
                  <a:lnTo>
                    <a:pt x="14" y="140"/>
                  </a:lnTo>
                  <a:lnTo>
                    <a:pt x="39" y="98"/>
                  </a:lnTo>
                  <a:lnTo>
                    <a:pt x="22" y="84"/>
                  </a:lnTo>
                  <a:lnTo>
                    <a:pt x="18" y="46"/>
                  </a:lnTo>
                  <a:lnTo>
                    <a:pt x="64" y="44"/>
                  </a:lnTo>
                  <a:lnTo>
                    <a:pt x="60" y="29"/>
                  </a:lnTo>
                  <a:lnTo>
                    <a:pt x="78" y="9"/>
                  </a:lnTo>
                  <a:lnTo>
                    <a:pt x="112" y="0"/>
                  </a:lnTo>
                  <a:lnTo>
                    <a:pt x="112" y="12"/>
                  </a:lnTo>
                  <a:lnTo>
                    <a:pt x="82" y="41"/>
                  </a:lnTo>
                  <a:lnTo>
                    <a:pt x="107" y="53"/>
                  </a:lnTo>
                  <a:lnTo>
                    <a:pt x="145" y="5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0" name="Freeform 109">
              <a:extLst>
                <a:ext uri="{FF2B5EF4-FFF2-40B4-BE49-F238E27FC236}">
                  <a16:creationId xmlns:a16="http://schemas.microsoft.com/office/drawing/2014/main" id="{BEEC5E35-EF44-1FAC-6995-5EBB0837EECB}"/>
                </a:ext>
              </a:extLst>
            </p:cNvPr>
            <p:cNvSpPr>
              <a:spLocks/>
            </p:cNvSpPr>
            <p:nvPr userDrawn="1"/>
          </p:nvSpPr>
          <p:spPr bwMode="auto">
            <a:xfrm>
              <a:off x="4311" y="1563"/>
              <a:ext cx="126" cy="56"/>
            </a:xfrm>
            <a:custGeom>
              <a:avLst/>
              <a:gdLst>
                <a:gd name="T0" fmla="*/ 243 w 254"/>
                <a:gd name="T1" fmla="*/ 76 h 113"/>
                <a:gd name="T2" fmla="*/ 235 w 254"/>
                <a:gd name="T3" fmla="*/ 86 h 113"/>
                <a:gd name="T4" fmla="*/ 254 w 254"/>
                <a:gd name="T5" fmla="*/ 99 h 113"/>
                <a:gd name="T6" fmla="*/ 250 w 254"/>
                <a:gd name="T7" fmla="*/ 113 h 113"/>
                <a:gd name="T8" fmla="*/ 205 w 254"/>
                <a:gd name="T9" fmla="*/ 96 h 113"/>
                <a:gd name="T10" fmla="*/ 196 w 254"/>
                <a:gd name="T11" fmla="*/ 102 h 113"/>
                <a:gd name="T12" fmla="*/ 140 w 254"/>
                <a:gd name="T13" fmla="*/ 111 h 113"/>
                <a:gd name="T14" fmla="*/ 114 w 254"/>
                <a:gd name="T15" fmla="*/ 90 h 113"/>
                <a:gd name="T16" fmla="*/ 103 w 254"/>
                <a:gd name="T17" fmla="*/ 96 h 113"/>
                <a:gd name="T18" fmla="*/ 68 w 254"/>
                <a:gd name="T19" fmla="*/ 92 h 113"/>
                <a:gd name="T20" fmla="*/ 74 w 254"/>
                <a:gd name="T21" fmla="*/ 72 h 113"/>
                <a:gd name="T22" fmla="*/ 60 w 254"/>
                <a:gd name="T23" fmla="*/ 40 h 113"/>
                <a:gd name="T24" fmla="*/ 33 w 254"/>
                <a:gd name="T25" fmla="*/ 22 h 113"/>
                <a:gd name="T26" fmla="*/ 0 w 254"/>
                <a:gd name="T27" fmla="*/ 6 h 113"/>
                <a:gd name="T28" fmla="*/ 23 w 254"/>
                <a:gd name="T29" fmla="*/ 0 h 113"/>
                <a:gd name="T30" fmla="*/ 58 w 254"/>
                <a:gd name="T31" fmla="*/ 15 h 113"/>
                <a:gd name="T32" fmla="*/ 89 w 254"/>
                <a:gd name="T33" fmla="*/ 15 h 113"/>
                <a:gd name="T34" fmla="*/ 142 w 254"/>
                <a:gd name="T35" fmla="*/ 36 h 113"/>
                <a:gd name="T36" fmla="*/ 148 w 254"/>
                <a:gd name="T37" fmla="*/ 44 h 113"/>
                <a:gd name="T38" fmla="*/ 167 w 254"/>
                <a:gd name="T39" fmla="*/ 36 h 113"/>
                <a:gd name="T40" fmla="*/ 190 w 254"/>
                <a:gd name="T41" fmla="*/ 40 h 113"/>
                <a:gd name="T42" fmla="*/ 213 w 254"/>
                <a:gd name="T43" fmla="*/ 49 h 113"/>
                <a:gd name="T44" fmla="*/ 211 w 254"/>
                <a:gd name="T45" fmla="*/ 61 h 113"/>
                <a:gd name="T46" fmla="*/ 243 w 254"/>
                <a:gd name="T4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 h="113">
                  <a:moveTo>
                    <a:pt x="243" y="76"/>
                  </a:moveTo>
                  <a:lnTo>
                    <a:pt x="235" y="86"/>
                  </a:lnTo>
                  <a:lnTo>
                    <a:pt x="254" y="99"/>
                  </a:lnTo>
                  <a:lnTo>
                    <a:pt x="250" y="113"/>
                  </a:lnTo>
                  <a:lnTo>
                    <a:pt x="205" y="96"/>
                  </a:lnTo>
                  <a:lnTo>
                    <a:pt x="196" y="102"/>
                  </a:lnTo>
                  <a:lnTo>
                    <a:pt x="140" y="111"/>
                  </a:lnTo>
                  <a:lnTo>
                    <a:pt x="114" y="90"/>
                  </a:lnTo>
                  <a:lnTo>
                    <a:pt x="103" y="96"/>
                  </a:lnTo>
                  <a:lnTo>
                    <a:pt x="68" y="92"/>
                  </a:lnTo>
                  <a:lnTo>
                    <a:pt x="74" y="72"/>
                  </a:lnTo>
                  <a:lnTo>
                    <a:pt x="60" y="40"/>
                  </a:lnTo>
                  <a:lnTo>
                    <a:pt x="33" y="22"/>
                  </a:lnTo>
                  <a:lnTo>
                    <a:pt x="0" y="6"/>
                  </a:lnTo>
                  <a:lnTo>
                    <a:pt x="23" y="0"/>
                  </a:lnTo>
                  <a:lnTo>
                    <a:pt x="58" y="15"/>
                  </a:lnTo>
                  <a:lnTo>
                    <a:pt x="89" y="15"/>
                  </a:lnTo>
                  <a:lnTo>
                    <a:pt x="142" y="36"/>
                  </a:lnTo>
                  <a:lnTo>
                    <a:pt x="148" y="44"/>
                  </a:lnTo>
                  <a:lnTo>
                    <a:pt x="167" y="36"/>
                  </a:lnTo>
                  <a:lnTo>
                    <a:pt x="190" y="40"/>
                  </a:lnTo>
                  <a:lnTo>
                    <a:pt x="213" y="49"/>
                  </a:lnTo>
                  <a:lnTo>
                    <a:pt x="211" y="61"/>
                  </a:lnTo>
                  <a:lnTo>
                    <a:pt x="243" y="7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1" name="Freeform 110">
              <a:extLst>
                <a:ext uri="{FF2B5EF4-FFF2-40B4-BE49-F238E27FC236}">
                  <a16:creationId xmlns:a16="http://schemas.microsoft.com/office/drawing/2014/main" id="{EAC1C9D6-D888-059E-4589-46A3094BA227}"/>
                </a:ext>
              </a:extLst>
            </p:cNvPr>
            <p:cNvSpPr>
              <a:spLocks/>
            </p:cNvSpPr>
            <p:nvPr userDrawn="1"/>
          </p:nvSpPr>
          <p:spPr bwMode="auto">
            <a:xfrm>
              <a:off x="1798" y="2151"/>
              <a:ext cx="81" cy="94"/>
            </a:xfrm>
            <a:custGeom>
              <a:avLst/>
              <a:gdLst>
                <a:gd name="T0" fmla="*/ 137 w 162"/>
                <a:gd name="T1" fmla="*/ 0 h 187"/>
                <a:gd name="T2" fmla="*/ 124 w 162"/>
                <a:gd name="T3" fmla="*/ 88 h 187"/>
                <a:gd name="T4" fmla="*/ 137 w 162"/>
                <a:gd name="T5" fmla="*/ 88 h 187"/>
                <a:gd name="T6" fmla="*/ 162 w 162"/>
                <a:gd name="T7" fmla="*/ 96 h 187"/>
                <a:gd name="T8" fmla="*/ 129 w 162"/>
                <a:gd name="T9" fmla="*/ 123 h 187"/>
                <a:gd name="T10" fmla="*/ 118 w 162"/>
                <a:gd name="T11" fmla="*/ 135 h 187"/>
                <a:gd name="T12" fmla="*/ 110 w 162"/>
                <a:gd name="T13" fmla="*/ 156 h 187"/>
                <a:gd name="T14" fmla="*/ 89 w 162"/>
                <a:gd name="T15" fmla="*/ 173 h 187"/>
                <a:gd name="T16" fmla="*/ 79 w 162"/>
                <a:gd name="T17" fmla="*/ 187 h 187"/>
                <a:gd name="T18" fmla="*/ 60 w 162"/>
                <a:gd name="T19" fmla="*/ 178 h 187"/>
                <a:gd name="T20" fmla="*/ 39 w 162"/>
                <a:gd name="T21" fmla="*/ 178 h 187"/>
                <a:gd name="T22" fmla="*/ 14 w 162"/>
                <a:gd name="T23" fmla="*/ 164 h 187"/>
                <a:gd name="T24" fmla="*/ 0 w 162"/>
                <a:gd name="T25" fmla="*/ 150 h 187"/>
                <a:gd name="T26" fmla="*/ 9 w 162"/>
                <a:gd name="T27" fmla="*/ 125 h 187"/>
                <a:gd name="T28" fmla="*/ 5 w 162"/>
                <a:gd name="T29" fmla="*/ 115 h 187"/>
                <a:gd name="T30" fmla="*/ 27 w 162"/>
                <a:gd name="T31" fmla="*/ 80 h 187"/>
                <a:gd name="T32" fmla="*/ 77 w 162"/>
                <a:gd name="T33" fmla="*/ 80 h 187"/>
                <a:gd name="T34" fmla="*/ 80 w 162"/>
                <a:gd name="T35" fmla="*/ 66 h 187"/>
                <a:gd name="T36" fmla="*/ 70 w 162"/>
                <a:gd name="T37" fmla="*/ 51 h 187"/>
                <a:gd name="T38" fmla="*/ 46 w 162"/>
                <a:gd name="T39" fmla="*/ 26 h 187"/>
                <a:gd name="T40" fmla="*/ 62 w 162"/>
                <a:gd name="T41" fmla="*/ 26 h 187"/>
                <a:gd name="T42" fmla="*/ 66 w 162"/>
                <a:gd name="T43" fmla="*/ 0 h 187"/>
                <a:gd name="T44" fmla="*/ 137 w 162"/>
                <a:gd name="T4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187">
                  <a:moveTo>
                    <a:pt x="137" y="0"/>
                  </a:moveTo>
                  <a:lnTo>
                    <a:pt x="124" y="88"/>
                  </a:lnTo>
                  <a:lnTo>
                    <a:pt x="137" y="88"/>
                  </a:lnTo>
                  <a:lnTo>
                    <a:pt x="162" y="96"/>
                  </a:lnTo>
                  <a:lnTo>
                    <a:pt x="129" y="123"/>
                  </a:lnTo>
                  <a:lnTo>
                    <a:pt x="118" y="135"/>
                  </a:lnTo>
                  <a:lnTo>
                    <a:pt x="110" y="156"/>
                  </a:lnTo>
                  <a:lnTo>
                    <a:pt x="89" y="173"/>
                  </a:lnTo>
                  <a:lnTo>
                    <a:pt x="79" y="187"/>
                  </a:lnTo>
                  <a:lnTo>
                    <a:pt x="60" y="178"/>
                  </a:lnTo>
                  <a:lnTo>
                    <a:pt x="39" y="178"/>
                  </a:lnTo>
                  <a:lnTo>
                    <a:pt x="14" y="164"/>
                  </a:lnTo>
                  <a:lnTo>
                    <a:pt x="0" y="150"/>
                  </a:lnTo>
                  <a:lnTo>
                    <a:pt x="9" y="125"/>
                  </a:lnTo>
                  <a:lnTo>
                    <a:pt x="5" y="115"/>
                  </a:lnTo>
                  <a:lnTo>
                    <a:pt x="27" y="80"/>
                  </a:lnTo>
                  <a:lnTo>
                    <a:pt x="77" y="80"/>
                  </a:lnTo>
                  <a:lnTo>
                    <a:pt x="80" y="66"/>
                  </a:lnTo>
                  <a:lnTo>
                    <a:pt x="70" y="51"/>
                  </a:lnTo>
                  <a:lnTo>
                    <a:pt x="46" y="26"/>
                  </a:lnTo>
                  <a:lnTo>
                    <a:pt x="62" y="26"/>
                  </a:lnTo>
                  <a:lnTo>
                    <a:pt x="66" y="0"/>
                  </a:lnTo>
                  <a:lnTo>
                    <a:pt x="137"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2" name="Freeform 111">
              <a:extLst>
                <a:ext uri="{FF2B5EF4-FFF2-40B4-BE49-F238E27FC236}">
                  <a16:creationId xmlns:a16="http://schemas.microsoft.com/office/drawing/2014/main" id="{825DA22C-09D3-C8A6-F446-3D1BB0A6CFA7}"/>
                </a:ext>
              </a:extLst>
            </p:cNvPr>
            <p:cNvSpPr>
              <a:spLocks/>
            </p:cNvSpPr>
            <p:nvPr userDrawn="1"/>
          </p:nvSpPr>
          <p:spPr bwMode="auto">
            <a:xfrm>
              <a:off x="3929" y="1504"/>
              <a:ext cx="78" cy="88"/>
            </a:xfrm>
            <a:custGeom>
              <a:avLst/>
              <a:gdLst>
                <a:gd name="T0" fmla="*/ 48 w 156"/>
                <a:gd name="T1" fmla="*/ 3 h 176"/>
                <a:gd name="T2" fmla="*/ 68 w 156"/>
                <a:gd name="T3" fmla="*/ 18 h 176"/>
                <a:gd name="T4" fmla="*/ 69 w 156"/>
                <a:gd name="T5" fmla="*/ 30 h 176"/>
                <a:gd name="T6" fmla="*/ 95 w 156"/>
                <a:gd name="T7" fmla="*/ 46 h 176"/>
                <a:gd name="T8" fmla="*/ 93 w 156"/>
                <a:gd name="T9" fmla="*/ 58 h 176"/>
                <a:gd name="T10" fmla="*/ 141 w 156"/>
                <a:gd name="T11" fmla="*/ 86 h 176"/>
                <a:gd name="T12" fmla="*/ 132 w 156"/>
                <a:gd name="T13" fmla="*/ 96 h 176"/>
                <a:gd name="T14" fmla="*/ 140 w 156"/>
                <a:gd name="T15" fmla="*/ 121 h 176"/>
                <a:gd name="T16" fmla="*/ 156 w 156"/>
                <a:gd name="T17" fmla="*/ 133 h 176"/>
                <a:gd name="T18" fmla="*/ 139 w 156"/>
                <a:gd name="T19" fmla="*/ 149 h 176"/>
                <a:gd name="T20" fmla="*/ 136 w 156"/>
                <a:gd name="T21" fmla="*/ 173 h 176"/>
                <a:gd name="T22" fmla="*/ 108 w 156"/>
                <a:gd name="T23" fmla="*/ 176 h 176"/>
                <a:gd name="T24" fmla="*/ 114 w 156"/>
                <a:gd name="T25" fmla="*/ 157 h 176"/>
                <a:gd name="T26" fmla="*/ 101 w 156"/>
                <a:gd name="T27" fmla="*/ 153 h 176"/>
                <a:gd name="T28" fmla="*/ 87 w 156"/>
                <a:gd name="T29" fmla="*/ 137 h 176"/>
                <a:gd name="T30" fmla="*/ 62 w 156"/>
                <a:gd name="T31" fmla="*/ 149 h 176"/>
                <a:gd name="T32" fmla="*/ 33 w 156"/>
                <a:gd name="T33" fmla="*/ 132 h 176"/>
                <a:gd name="T34" fmla="*/ 19 w 156"/>
                <a:gd name="T35" fmla="*/ 117 h 176"/>
                <a:gd name="T36" fmla="*/ 29 w 156"/>
                <a:gd name="T37" fmla="*/ 111 h 176"/>
                <a:gd name="T38" fmla="*/ 15 w 156"/>
                <a:gd name="T39" fmla="*/ 83 h 176"/>
                <a:gd name="T40" fmla="*/ 20 w 156"/>
                <a:gd name="T41" fmla="*/ 58 h 176"/>
                <a:gd name="T42" fmla="*/ 8 w 156"/>
                <a:gd name="T43" fmla="*/ 58 h 176"/>
                <a:gd name="T44" fmla="*/ 8 w 156"/>
                <a:gd name="T45" fmla="*/ 28 h 176"/>
                <a:gd name="T46" fmla="*/ 0 w 156"/>
                <a:gd name="T47" fmla="*/ 11 h 176"/>
                <a:gd name="T48" fmla="*/ 23 w 156"/>
                <a:gd name="T49" fmla="*/ 0 h 176"/>
                <a:gd name="T50" fmla="*/ 48 w 156"/>
                <a:gd name="T51"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76">
                  <a:moveTo>
                    <a:pt x="48" y="3"/>
                  </a:moveTo>
                  <a:lnTo>
                    <a:pt x="68" y="18"/>
                  </a:lnTo>
                  <a:lnTo>
                    <a:pt x="69" y="30"/>
                  </a:lnTo>
                  <a:lnTo>
                    <a:pt x="95" y="46"/>
                  </a:lnTo>
                  <a:lnTo>
                    <a:pt x="93" y="58"/>
                  </a:lnTo>
                  <a:lnTo>
                    <a:pt x="141" y="86"/>
                  </a:lnTo>
                  <a:lnTo>
                    <a:pt x="132" y="96"/>
                  </a:lnTo>
                  <a:lnTo>
                    <a:pt x="140" y="121"/>
                  </a:lnTo>
                  <a:lnTo>
                    <a:pt x="156" y="133"/>
                  </a:lnTo>
                  <a:lnTo>
                    <a:pt x="139" y="149"/>
                  </a:lnTo>
                  <a:lnTo>
                    <a:pt x="136" y="173"/>
                  </a:lnTo>
                  <a:lnTo>
                    <a:pt x="108" y="176"/>
                  </a:lnTo>
                  <a:lnTo>
                    <a:pt x="114" y="157"/>
                  </a:lnTo>
                  <a:lnTo>
                    <a:pt x="101" y="153"/>
                  </a:lnTo>
                  <a:lnTo>
                    <a:pt x="87" y="137"/>
                  </a:lnTo>
                  <a:lnTo>
                    <a:pt x="62" y="149"/>
                  </a:lnTo>
                  <a:lnTo>
                    <a:pt x="33" y="132"/>
                  </a:lnTo>
                  <a:lnTo>
                    <a:pt x="19" y="117"/>
                  </a:lnTo>
                  <a:lnTo>
                    <a:pt x="29" y="111"/>
                  </a:lnTo>
                  <a:lnTo>
                    <a:pt x="15" y="83"/>
                  </a:lnTo>
                  <a:lnTo>
                    <a:pt x="20" y="58"/>
                  </a:lnTo>
                  <a:lnTo>
                    <a:pt x="8" y="58"/>
                  </a:lnTo>
                  <a:lnTo>
                    <a:pt x="8" y="28"/>
                  </a:lnTo>
                  <a:lnTo>
                    <a:pt x="0" y="11"/>
                  </a:lnTo>
                  <a:lnTo>
                    <a:pt x="23" y="0"/>
                  </a:lnTo>
                  <a:lnTo>
                    <a:pt x="48"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3" name="Freeform 112">
              <a:extLst>
                <a:ext uri="{FF2B5EF4-FFF2-40B4-BE49-F238E27FC236}">
                  <a16:creationId xmlns:a16="http://schemas.microsoft.com/office/drawing/2014/main" id="{AC693C3F-D8D8-8D76-F3C6-B75FA9E4F67D}"/>
                </a:ext>
              </a:extLst>
            </p:cNvPr>
            <p:cNvSpPr>
              <a:spLocks/>
            </p:cNvSpPr>
            <p:nvPr userDrawn="1"/>
          </p:nvSpPr>
          <p:spPr bwMode="auto">
            <a:xfrm>
              <a:off x="3808" y="1400"/>
              <a:ext cx="114" cy="50"/>
            </a:xfrm>
            <a:custGeom>
              <a:avLst/>
              <a:gdLst>
                <a:gd name="T0" fmla="*/ 85 w 229"/>
                <a:gd name="T1" fmla="*/ 1 h 102"/>
                <a:gd name="T2" fmla="*/ 127 w 229"/>
                <a:gd name="T3" fmla="*/ 12 h 102"/>
                <a:gd name="T4" fmla="*/ 152 w 229"/>
                <a:gd name="T5" fmla="*/ 34 h 102"/>
                <a:gd name="T6" fmla="*/ 167 w 229"/>
                <a:gd name="T7" fmla="*/ 22 h 102"/>
                <a:gd name="T8" fmla="*/ 193 w 229"/>
                <a:gd name="T9" fmla="*/ 41 h 102"/>
                <a:gd name="T10" fmla="*/ 217 w 229"/>
                <a:gd name="T11" fmla="*/ 45 h 102"/>
                <a:gd name="T12" fmla="*/ 229 w 229"/>
                <a:gd name="T13" fmla="*/ 61 h 102"/>
                <a:gd name="T14" fmla="*/ 206 w 229"/>
                <a:gd name="T15" fmla="*/ 71 h 102"/>
                <a:gd name="T16" fmla="*/ 193 w 229"/>
                <a:gd name="T17" fmla="*/ 88 h 102"/>
                <a:gd name="T18" fmla="*/ 173 w 229"/>
                <a:gd name="T19" fmla="*/ 90 h 102"/>
                <a:gd name="T20" fmla="*/ 167 w 229"/>
                <a:gd name="T21" fmla="*/ 102 h 102"/>
                <a:gd name="T22" fmla="*/ 149 w 229"/>
                <a:gd name="T23" fmla="*/ 92 h 102"/>
                <a:gd name="T24" fmla="*/ 135 w 229"/>
                <a:gd name="T25" fmla="*/ 94 h 102"/>
                <a:gd name="T26" fmla="*/ 97 w 229"/>
                <a:gd name="T27" fmla="*/ 85 h 102"/>
                <a:gd name="T28" fmla="*/ 87 w 229"/>
                <a:gd name="T29" fmla="*/ 102 h 102"/>
                <a:gd name="T30" fmla="*/ 65 w 229"/>
                <a:gd name="T31" fmla="*/ 100 h 102"/>
                <a:gd name="T32" fmla="*/ 57 w 229"/>
                <a:gd name="T33" fmla="*/ 94 h 102"/>
                <a:gd name="T34" fmla="*/ 14 w 229"/>
                <a:gd name="T35" fmla="*/ 63 h 102"/>
                <a:gd name="T36" fmla="*/ 0 w 229"/>
                <a:gd name="T37" fmla="*/ 37 h 102"/>
                <a:gd name="T38" fmla="*/ 6 w 229"/>
                <a:gd name="T39" fmla="*/ 24 h 102"/>
                <a:gd name="T40" fmla="*/ 69 w 229"/>
                <a:gd name="T41" fmla="*/ 0 h 102"/>
                <a:gd name="T42" fmla="*/ 85 w 229"/>
                <a:gd name="T43"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102">
                  <a:moveTo>
                    <a:pt x="85" y="1"/>
                  </a:moveTo>
                  <a:lnTo>
                    <a:pt x="127" y="12"/>
                  </a:lnTo>
                  <a:lnTo>
                    <a:pt x="152" y="34"/>
                  </a:lnTo>
                  <a:lnTo>
                    <a:pt x="167" y="22"/>
                  </a:lnTo>
                  <a:lnTo>
                    <a:pt x="193" y="41"/>
                  </a:lnTo>
                  <a:lnTo>
                    <a:pt x="217" y="45"/>
                  </a:lnTo>
                  <a:lnTo>
                    <a:pt x="229" y="61"/>
                  </a:lnTo>
                  <a:lnTo>
                    <a:pt x="206" y="71"/>
                  </a:lnTo>
                  <a:lnTo>
                    <a:pt x="193" y="88"/>
                  </a:lnTo>
                  <a:lnTo>
                    <a:pt x="173" y="90"/>
                  </a:lnTo>
                  <a:lnTo>
                    <a:pt x="167" y="102"/>
                  </a:lnTo>
                  <a:lnTo>
                    <a:pt x="149" y="92"/>
                  </a:lnTo>
                  <a:lnTo>
                    <a:pt x="135" y="94"/>
                  </a:lnTo>
                  <a:lnTo>
                    <a:pt x="97" y="85"/>
                  </a:lnTo>
                  <a:lnTo>
                    <a:pt x="87" y="102"/>
                  </a:lnTo>
                  <a:lnTo>
                    <a:pt x="65" y="100"/>
                  </a:lnTo>
                  <a:lnTo>
                    <a:pt x="57" y="94"/>
                  </a:lnTo>
                  <a:lnTo>
                    <a:pt x="14" y="63"/>
                  </a:lnTo>
                  <a:lnTo>
                    <a:pt x="0" y="37"/>
                  </a:lnTo>
                  <a:lnTo>
                    <a:pt x="6" y="24"/>
                  </a:lnTo>
                  <a:lnTo>
                    <a:pt x="69" y="0"/>
                  </a:lnTo>
                  <a:lnTo>
                    <a:pt x="85"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4" name="Freeform 113">
              <a:extLst>
                <a:ext uri="{FF2B5EF4-FFF2-40B4-BE49-F238E27FC236}">
                  <a16:creationId xmlns:a16="http://schemas.microsoft.com/office/drawing/2014/main" id="{D7F144E6-6C09-78D6-0D63-FCC3C52D8D83}"/>
                </a:ext>
              </a:extLst>
            </p:cNvPr>
            <p:cNvSpPr>
              <a:spLocks/>
            </p:cNvSpPr>
            <p:nvPr userDrawn="1"/>
          </p:nvSpPr>
          <p:spPr bwMode="auto">
            <a:xfrm>
              <a:off x="1967" y="2340"/>
              <a:ext cx="113" cy="54"/>
            </a:xfrm>
            <a:custGeom>
              <a:avLst/>
              <a:gdLst>
                <a:gd name="T0" fmla="*/ 222 w 228"/>
                <a:gd name="T1" fmla="*/ 42 h 108"/>
                <a:gd name="T2" fmla="*/ 228 w 228"/>
                <a:gd name="T3" fmla="*/ 71 h 108"/>
                <a:gd name="T4" fmla="*/ 221 w 228"/>
                <a:gd name="T5" fmla="*/ 86 h 108"/>
                <a:gd name="T6" fmla="*/ 205 w 228"/>
                <a:gd name="T7" fmla="*/ 94 h 108"/>
                <a:gd name="T8" fmla="*/ 199 w 228"/>
                <a:gd name="T9" fmla="*/ 107 h 108"/>
                <a:gd name="T10" fmla="*/ 188 w 228"/>
                <a:gd name="T11" fmla="*/ 94 h 108"/>
                <a:gd name="T12" fmla="*/ 180 w 228"/>
                <a:gd name="T13" fmla="*/ 70 h 108"/>
                <a:gd name="T14" fmla="*/ 193 w 228"/>
                <a:gd name="T15" fmla="*/ 56 h 108"/>
                <a:gd name="T16" fmla="*/ 156 w 228"/>
                <a:gd name="T17" fmla="*/ 27 h 108"/>
                <a:gd name="T18" fmla="*/ 142 w 228"/>
                <a:gd name="T19" fmla="*/ 27 h 108"/>
                <a:gd name="T20" fmla="*/ 129 w 228"/>
                <a:gd name="T21" fmla="*/ 45 h 108"/>
                <a:gd name="T22" fmla="*/ 103 w 228"/>
                <a:gd name="T23" fmla="*/ 60 h 108"/>
                <a:gd name="T24" fmla="*/ 100 w 228"/>
                <a:gd name="T25" fmla="*/ 69 h 108"/>
                <a:gd name="T26" fmla="*/ 114 w 228"/>
                <a:gd name="T27" fmla="*/ 87 h 108"/>
                <a:gd name="T28" fmla="*/ 100 w 228"/>
                <a:gd name="T29" fmla="*/ 106 h 108"/>
                <a:gd name="T30" fmla="*/ 82 w 228"/>
                <a:gd name="T31" fmla="*/ 108 h 108"/>
                <a:gd name="T32" fmla="*/ 77 w 228"/>
                <a:gd name="T33" fmla="*/ 86 h 108"/>
                <a:gd name="T34" fmla="*/ 59 w 228"/>
                <a:gd name="T35" fmla="*/ 85 h 108"/>
                <a:gd name="T36" fmla="*/ 51 w 228"/>
                <a:gd name="T37" fmla="*/ 66 h 108"/>
                <a:gd name="T38" fmla="*/ 14 w 228"/>
                <a:gd name="T39" fmla="*/ 58 h 108"/>
                <a:gd name="T40" fmla="*/ 4 w 228"/>
                <a:gd name="T41" fmla="*/ 69 h 108"/>
                <a:gd name="T42" fmla="*/ 0 w 228"/>
                <a:gd name="T43" fmla="*/ 56 h 108"/>
                <a:gd name="T44" fmla="*/ 4 w 228"/>
                <a:gd name="T45" fmla="*/ 38 h 108"/>
                <a:gd name="T46" fmla="*/ 6 w 228"/>
                <a:gd name="T47" fmla="*/ 7 h 108"/>
                <a:gd name="T48" fmla="*/ 22 w 228"/>
                <a:gd name="T49" fmla="*/ 0 h 108"/>
                <a:gd name="T50" fmla="*/ 32 w 228"/>
                <a:gd name="T51" fmla="*/ 25 h 108"/>
                <a:gd name="T52" fmla="*/ 67 w 228"/>
                <a:gd name="T53" fmla="*/ 37 h 108"/>
                <a:gd name="T54" fmla="*/ 88 w 228"/>
                <a:gd name="T55" fmla="*/ 32 h 108"/>
                <a:gd name="T56" fmla="*/ 115 w 228"/>
                <a:gd name="T57" fmla="*/ 17 h 108"/>
                <a:gd name="T58" fmla="*/ 138 w 228"/>
                <a:gd name="T59" fmla="*/ 0 h 108"/>
                <a:gd name="T60" fmla="*/ 180 w 228"/>
                <a:gd name="T61" fmla="*/ 8 h 108"/>
                <a:gd name="T62" fmla="*/ 196 w 228"/>
                <a:gd name="T63" fmla="*/ 16 h 108"/>
                <a:gd name="T64" fmla="*/ 222 w 228"/>
                <a:gd name="T6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08">
                  <a:moveTo>
                    <a:pt x="222" y="42"/>
                  </a:moveTo>
                  <a:lnTo>
                    <a:pt x="228" y="71"/>
                  </a:lnTo>
                  <a:lnTo>
                    <a:pt x="221" y="86"/>
                  </a:lnTo>
                  <a:lnTo>
                    <a:pt x="205" y="94"/>
                  </a:lnTo>
                  <a:lnTo>
                    <a:pt x="199" y="107"/>
                  </a:lnTo>
                  <a:lnTo>
                    <a:pt x="188" y="94"/>
                  </a:lnTo>
                  <a:lnTo>
                    <a:pt x="180" y="70"/>
                  </a:lnTo>
                  <a:lnTo>
                    <a:pt x="193" y="56"/>
                  </a:lnTo>
                  <a:lnTo>
                    <a:pt x="156" y="27"/>
                  </a:lnTo>
                  <a:lnTo>
                    <a:pt x="142" y="27"/>
                  </a:lnTo>
                  <a:lnTo>
                    <a:pt x="129" y="45"/>
                  </a:lnTo>
                  <a:lnTo>
                    <a:pt x="103" y="60"/>
                  </a:lnTo>
                  <a:lnTo>
                    <a:pt x="100" y="69"/>
                  </a:lnTo>
                  <a:lnTo>
                    <a:pt x="114" y="87"/>
                  </a:lnTo>
                  <a:lnTo>
                    <a:pt x="100" y="106"/>
                  </a:lnTo>
                  <a:lnTo>
                    <a:pt x="82" y="108"/>
                  </a:lnTo>
                  <a:lnTo>
                    <a:pt x="77" y="86"/>
                  </a:lnTo>
                  <a:lnTo>
                    <a:pt x="59" y="85"/>
                  </a:lnTo>
                  <a:lnTo>
                    <a:pt x="51" y="66"/>
                  </a:lnTo>
                  <a:lnTo>
                    <a:pt x="14" y="58"/>
                  </a:lnTo>
                  <a:lnTo>
                    <a:pt x="4" y="69"/>
                  </a:lnTo>
                  <a:lnTo>
                    <a:pt x="0" y="56"/>
                  </a:lnTo>
                  <a:lnTo>
                    <a:pt x="4" y="38"/>
                  </a:lnTo>
                  <a:lnTo>
                    <a:pt x="6" y="7"/>
                  </a:lnTo>
                  <a:lnTo>
                    <a:pt x="22" y="0"/>
                  </a:lnTo>
                  <a:lnTo>
                    <a:pt x="32" y="25"/>
                  </a:lnTo>
                  <a:lnTo>
                    <a:pt x="67" y="37"/>
                  </a:lnTo>
                  <a:lnTo>
                    <a:pt x="88" y="32"/>
                  </a:lnTo>
                  <a:lnTo>
                    <a:pt x="115" y="17"/>
                  </a:lnTo>
                  <a:lnTo>
                    <a:pt x="138" y="0"/>
                  </a:lnTo>
                  <a:lnTo>
                    <a:pt x="180" y="8"/>
                  </a:lnTo>
                  <a:lnTo>
                    <a:pt x="196" y="16"/>
                  </a:lnTo>
                  <a:lnTo>
                    <a:pt x="222" y="4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5" name="Freeform 114">
              <a:extLst>
                <a:ext uri="{FF2B5EF4-FFF2-40B4-BE49-F238E27FC236}">
                  <a16:creationId xmlns:a16="http://schemas.microsoft.com/office/drawing/2014/main" id="{95EEA9A8-5731-7BA1-E284-C247ACF51688}"/>
                </a:ext>
              </a:extLst>
            </p:cNvPr>
            <p:cNvSpPr>
              <a:spLocks/>
            </p:cNvSpPr>
            <p:nvPr userDrawn="1"/>
          </p:nvSpPr>
          <p:spPr bwMode="auto">
            <a:xfrm>
              <a:off x="3945" y="1280"/>
              <a:ext cx="93" cy="53"/>
            </a:xfrm>
            <a:custGeom>
              <a:avLst/>
              <a:gdLst>
                <a:gd name="T0" fmla="*/ 186 w 186"/>
                <a:gd name="T1" fmla="*/ 32 h 106"/>
                <a:gd name="T2" fmla="*/ 177 w 186"/>
                <a:gd name="T3" fmla="*/ 61 h 106"/>
                <a:gd name="T4" fmla="*/ 166 w 186"/>
                <a:gd name="T5" fmla="*/ 63 h 106"/>
                <a:gd name="T6" fmla="*/ 160 w 186"/>
                <a:gd name="T7" fmla="*/ 89 h 106"/>
                <a:gd name="T8" fmla="*/ 135 w 186"/>
                <a:gd name="T9" fmla="*/ 104 h 106"/>
                <a:gd name="T10" fmla="*/ 92 w 186"/>
                <a:gd name="T11" fmla="*/ 106 h 106"/>
                <a:gd name="T12" fmla="*/ 87 w 186"/>
                <a:gd name="T13" fmla="*/ 95 h 106"/>
                <a:gd name="T14" fmla="*/ 66 w 186"/>
                <a:gd name="T15" fmla="*/ 89 h 106"/>
                <a:gd name="T16" fmla="*/ 66 w 186"/>
                <a:gd name="T17" fmla="*/ 67 h 106"/>
                <a:gd name="T18" fmla="*/ 10 w 186"/>
                <a:gd name="T19" fmla="*/ 49 h 106"/>
                <a:gd name="T20" fmla="*/ 0 w 186"/>
                <a:gd name="T21" fmla="*/ 15 h 106"/>
                <a:gd name="T22" fmla="*/ 33 w 186"/>
                <a:gd name="T23" fmla="*/ 0 h 106"/>
                <a:gd name="T24" fmla="*/ 100 w 186"/>
                <a:gd name="T25" fmla="*/ 7 h 106"/>
                <a:gd name="T26" fmla="*/ 125 w 186"/>
                <a:gd name="T27" fmla="*/ 0 h 106"/>
                <a:gd name="T28" fmla="*/ 186 w 186"/>
                <a:gd name="T29"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06">
                  <a:moveTo>
                    <a:pt x="186" y="32"/>
                  </a:moveTo>
                  <a:lnTo>
                    <a:pt x="177" y="61"/>
                  </a:lnTo>
                  <a:lnTo>
                    <a:pt x="166" y="63"/>
                  </a:lnTo>
                  <a:lnTo>
                    <a:pt x="160" y="89"/>
                  </a:lnTo>
                  <a:lnTo>
                    <a:pt x="135" y="104"/>
                  </a:lnTo>
                  <a:lnTo>
                    <a:pt x="92" y="106"/>
                  </a:lnTo>
                  <a:lnTo>
                    <a:pt x="87" y="95"/>
                  </a:lnTo>
                  <a:lnTo>
                    <a:pt x="66" y="89"/>
                  </a:lnTo>
                  <a:lnTo>
                    <a:pt x="66" y="67"/>
                  </a:lnTo>
                  <a:lnTo>
                    <a:pt x="10" y="49"/>
                  </a:lnTo>
                  <a:lnTo>
                    <a:pt x="0" y="15"/>
                  </a:lnTo>
                  <a:lnTo>
                    <a:pt x="33" y="0"/>
                  </a:lnTo>
                  <a:lnTo>
                    <a:pt x="100" y="7"/>
                  </a:lnTo>
                  <a:lnTo>
                    <a:pt x="125" y="0"/>
                  </a:lnTo>
                  <a:lnTo>
                    <a:pt x="186" y="3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6" name="Freeform 115">
              <a:extLst>
                <a:ext uri="{FF2B5EF4-FFF2-40B4-BE49-F238E27FC236}">
                  <a16:creationId xmlns:a16="http://schemas.microsoft.com/office/drawing/2014/main" id="{E75C8D37-31C4-5495-BE56-B8C21918BACF}"/>
                </a:ext>
              </a:extLst>
            </p:cNvPr>
            <p:cNvSpPr>
              <a:spLocks noEditPoints="1"/>
            </p:cNvSpPr>
            <p:nvPr userDrawn="1"/>
          </p:nvSpPr>
          <p:spPr bwMode="auto">
            <a:xfrm>
              <a:off x="3956" y="1212"/>
              <a:ext cx="95" cy="44"/>
            </a:xfrm>
            <a:custGeom>
              <a:avLst/>
              <a:gdLst>
                <a:gd name="T0" fmla="*/ 187 w 190"/>
                <a:gd name="T1" fmla="*/ 7 h 89"/>
                <a:gd name="T2" fmla="*/ 173 w 190"/>
                <a:gd name="T3" fmla="*/ 38 h 89"/>
                <a:gd name="T4" fmla="*/ 190 w 190"/>
                <a:gd name="T5" fmla="*/ 75 h 89"/>
                <a:gd name="T6" fmla="*/ 178 w 190"/>
                <a:gd name="T7" fmla="*/ 89 h 89"/>
                <a:gd name="T8" fmla="*/ 152 w 190"/>
                <a:gd name="T9" fmla="*/ 89 h 89"/>
                <a:gd name="T10" fmla="*/ 132 w 190"/>
                <a:gd name="T11" fmla="*/ 75 h 89"/>
                <a:gd name="T12" fmla="*/ 102 w 190"/>
                <a:gd name="T13" fmla="*/ 66 h 89"/>
                <a:gd name="T14" fmla="*/ 77 w 190"/>
                <a:gd name="T15" fmla="*/ 74 h 89"/>
                <a:gd name="T16" fmla="*/ 81 w 190"/>
                <a:gd name="T17" fmla="*/ 54 h 89"/>
                <a:gd name="T18" fmla="*/ 57 w 190"/>
                <a:gd name="T19" fmla="*/ 54 h 89"/>
                <a:gd name="T20" fmla="*/ 46 w 190"/>
                <a:gd name="T21" fmla="*/ 41 h 89"/>
                <a:gd name="T22" fmla="*/ 42 w 190"/>
                <a:gd name="T23" fmla="*/ 19 h 89"/>
                <a:gd name="T24" fmla="*/ 70 w 190"/>
                <a:gd name="T25" fmla="*/ 7 h 89"/>
                <a:gd name="T26" fmla="*/ 106 w 190"/>
                <a:gd name="T27" fmla="*/ 0 h 89"/>
                <a:gd name="T28" fmla="*/ 154 w 190"/>
                <a:gd name="T29" fmla="*/ 8 h 89"/>
                <a:gd name="T30" fmla="*/ 187 w 190"/>
                <a:gd name="T31" fmla="*/ 7 h 89"/>
                <a:gd name="T32" fmla="*/ 17 w 190"/>
                <a:gd name="T33" fmla="*/ 42 h 89"/>
                <a:gd name="T34" fmla="*/ 40 w 190"/>
                <a:gd name="T35" fmla="*/ 49 h 89"/>
                <a:gd name="T36" fmla="*/ 5 w 190"/>
                <a:gd name="T37" fmla="*/ 62 h 89"/>
                <a:gd name="T38" fmla="*/ 0 w 190"/>
                <a:gd name="T39" fmla="*/ 49 h 89"/>
                <a:gd name="T40" fmla="*/ 17 w 190"/>
                <a:gd name="T4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89">
                  <a:moveTo>
                    <a:pt x="187" y="7"/>
                  </a:moveTo>
                  <a:lnTo>
                    <a:pt x="173" y="38"/>
                  </a:lnTo>
                  <a:lnTo>
                    <a:pt x="190" y="75"/>
                  </a:lnTo>
                  <a:lnTo>
                    <a:pt x="178" y="89"/>
                  </a:lnTo>
                  <a:lnTo>
                    <a:pt x="152" y="89"/>
                  </a:lnTo>
                  <a:lnTo>
                    <a:pt x="132" y="75"/>
                  </a:lnTo>
                  <a:lnTo>
                    <a:pt x="102" y="66"/>
                  </a:lnTo>
                  <a:lnTo>
                    <a:pt x="77" y="74"/>
                  </a:lnTo>
                  <a:lnTo>
                    <a:pt x="81" y="54"/>
                  </a:lnTo>
                  <a:lnTo>
                    <a:pt x="57" y="54"/>
                  </a:lnTo>
                  <a:lnTo>
                    <a:pt x="46" y="41"/>
                  </a:lnTo>
                  <a:lnTo>
                    <a:pt x="42" y="19"/>
                  </a:lnTo>
                  <a:lnTo>
                    <a:pt x="70" y="7"/>
                  </a:lnTo>
                  <a:lnTo>
                    <a:pt x="106" y="0"/>
                  </a:lnTo>
                  <a:lnTo>
                    <a:pt x="154" y="8"/>
                  </a:lnTo>
                  <a:lnTo>
                    <a:pt x="187" y="7"/>
                  </a:lnTo>
                  <a:close/>
                  <a:moveTo>
                    <a:pt x="17" y="42"/>
                  </a:moveTo>
                  <a:lnTo>
                    <a:pt x="40" y="49"/>
                  </a:lnTo>
                  <a:lnTo>
                    <a:pt x="5" y="62"/>
                  </a:lnTo>
                  <a:lnTo>
                    <a:pt x="0" y="49"/>
                  </a:lnTo>
                  <a:lnTo>
                    <a:pt x="17" y="4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7" name="Freeform 116">
              <a:extLst>
                <a:ext uri="{FF2B5EF4-FFF2-40B4-BE49-F238E27FC236}">
                  <a16:creationId xmlns:a16="http://schemas.microsoft.com/office/drawing/2014/main" id="{1498857B-A61E-4065-E60F-C67342A23653}"/>
                </a:ext>
              </a:extLst>
            </p:cNvPr>
            <p:cNvSpPr>
              <a:spLocks/>
            </p:cNvSpPr>
            <p:nvPr userDrawn="1"/>
          </p:nvSpPr>
          <p:spPr bwMode="auto">
            <a:xfrm>
              <a:off x="2521" y="2426"/>
              <a:ext cx="58" cy="84"/>
            </a:xfrm>
            <a:custGeom>
              <a:avLst/>
              <a:gdLst>
                <a:gd name="T0" fmla="*/ 118 w 118"/>
                <a:gd name="T1" fmla="*/ 79 h 168"/>
                <a:gd name="T2" fmla="*/ 104 w 118"/>
                <a:gd name="T3" fmla="*/ 95 h 168"/>
                <a:gd name="T4" fmla="*/ 75 w 118"/>
                <a:gd name="T5" fmla="*/ 156 h 168"/>
                <a:gd name="T6" fmla="*/ 65 w 118"/>
                <a:gd name="T7" fmla="*/ 165 h 168"/>
                <a:gd name="T8" fmla="*/ 34 w 118"/>
                <a:gd name="T9" fmla="*/ 157 h 168"/>
                <a:gd name="T10" fmla="*/ 20 w 118"/>
                <a:gd name="T11" fmla="*/ 168 h 168"/>
                <a:gd name="T12" fmla="*/ 0 w 118"/>
                <a:gd name="T13" fmla="*/ 159 h 168"/>
                <a:gd name="T14" fmla="*/ 17 w 118"/>
                <a:gd name="T15" fmla="*/ 136 h 168"/>
                <a:gd name="T16" fmla="*/ 17 w 118"/>
                <a:gd name="T17" fmla="*/ 122 h 168"/>
                <a:gd name="T18" fmla="*/ 25 w 118"/>
                <a:gd name="T19" fmla="*/ 100 h 168"/>
                <a:gd name="T20" fmla="*/ 12 w 118"/>
                <a:gd name="T21" fmla="*/ 79 h 168"/>
                <a:gd name="T22" fmla="*/ 9 w 118"/>
                <a:gd name="T23" fmla="*/ 36 h 168"/>
                <a:gd name="T24" fmla="*/ 21 w 118"/>
                <a:gd name="T25" fmla="*/ 20 h 168"/>
                <a:gd name="T26" fmla="*/ 33 w 118"/>
                <a:gd name="T27" fmla="*/ 0 h 168"/>
                <a:gd name="T28" fmla="*/ 49 w 118"/>
                <a:gd name="T29" fmla="*/ 11 h 168"/>
                <a:gd name="T30" fmla="*/ 70 w 118"/>
                <a:gd name="T31" fmla="*/ 17 h 168"/>
                <a:gd name="T32" fmla="*/ 94 w 118"/>
                <a:gd name="T33" fmla="*/ 38 h 168"/>
                <a:gd name="T34" fmla="*/ 108 w 118"/>
                <a:gd name="T35" fmla="*/ 58 h 168"/>
                <a:gd name="T36" fmla="*/ 118 w 118"/>
                <a:gd name="T37"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68">
                  <a:moveTo>
                    <a:pt x="118" y="79"/>
                  </a:moveTo>
                  <a:lnTo>
                    <a:pt x="104" y="95"/>
                  </a:lnTo>
                  <a:lnTo>
                    <a:pt x="75" y="156"/>
                  </a:lnTo>
                  <a:lnTo>
                    <a:pt x="65" y="165"/>
                  </a:lnTo>
                  <a:lnTo>
                    <a:pt x="34" y="157"/>
                  </a:lnTo>
                  <a:lnTo>
                    <a:pt x="20" y="168"/>
                  </a:lnTo>
                  <a:lnTo>
                    <a:pt x="0" y="159"/>
                  </a:lnTo>
                  <a:lnTo>
                    <a:pt x="17" y="136"/>
                  </a:lnTo>
                  <a:lnTo>
                    <a:pt x="17" y="122"/>
                  </a:lnTo>
                  <a:lnTo>
                    <a:pt x="25" y="100"/>
                  </a:lnTo>
                  <a:lnTo>
                    <a:pt x="12" y="79"/>
                  </a:lnTo>
                  <a:lnTo>
                    <a:pt x="9" y="36"/>
                  </a:lnTo>
                  <a:lnTo>
                    <a:pt x="21" y="20"/>
                  </a:lnTo>
                  <a:lnTo>
                    <a:pt x="33" y="0"/>
                  </a:lnTo>
                  <a:lnTo>
                    <a:pt x="49" y="11"/>
                  </a:lnTo>
                  <a:lnTo>
                    <a:pt x="70" y="17"/>
                  </a:lnTo>
                  <a:lnTo>
                    <a:pt x="94" y="38"/>
                  </a:lnTo>
                  <a:lnTo>
                    <a:pt x="108" y="58"/>
                  </a:lnTo>
                  <a:lnTo>
                    <a:pt x="118" y="7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8" name="Freeform 117">
              <a:extLst>
                <a:ext uri="{FF2B5EF4-FFF2-40B4-BE49-F238E27FC236}">
                  <a16:creationId xmlns:a16="http://schemas.microsoft.com/office/drawing/2014/main" id="{A713800E-C357-1520-8F68-48F5CECAF3ED}"/>
                </a:ext>
              </a:extLst>
            </p:cNvPr>
            <p:cNvSpPr>
              <a:spLocks/>
            </p:cNvSpPr>
            <p:nvPr userDrawn="1"/>
          </p:nvSpPr>
          <p:spPr bwMode="auto">
            <a:xfrm>
              <a:off x="3891" y="1428"/>
              <a:ext cx="96" cy="40"/>
            </a:xfrm>
            <a:custGeom>
              <a:avLst/>
              <a:gdLst>
                <a:gd name="T0" fmla="*/ 191 w 191"/>
                <a:gd name="T1" fmla="*/ 24 h 80"/>
                <a:gd name="T2" fmla="*/ 181 w 191"/>
                <a:gd name="T3" fmla="*/ 53 h 80"/>
                <a:gd name="T4" fmla="*/ 155 w 191"/>
                <a:gd name="T5" fmla="*/ 46 h 80"/>
                <a:gd name="T6" fmla="*/ 122 w 191"/>
                <a:gd name="T7" fmla="*/ 47 h 80"/>
                <a:gd name="T8" fmla="*/ 104 w 191"/>
                <a:gd name="T9" fmla="*/ 64 h 80"/>
                <a:gd name="T10" fmla="*/ 66 w 191"/>
                <a:gd name="T11" fmla="*/ 71 h 80"/>
                <a:gd name="T12" fmla="*/ 64 w 191"/>
                <a:gd name="T13" fmla="*/ 80 h 80"/>
                <a:gd name="T14" fmla="*/ 30 w 191"/>
                <a:gd name="T15" fmla="*/ 80 h 80"/>
                <a:gd name="T16" fmla="*/ 8 w 191"/>
                <a:gd name="T17" fmla="*/ 70 h 80"/>
                <a:gd name="T18" fmla="*/ 0 w 191"/>
                <a:gd name="T19" fmla="*/ 45 h 80"/>
                <a:gd name="T20" fmla="*/ 6 w 191"/>
                <a:gd name="T21" fmla="*/ 33 h 80"/>
                <a:gd name="T22" fmla="*/ 26 w 191"/>
                <a:gd name="T23" fmla="*/ 31 h 80"/>
                <a:gd name="T24" fmla="*/ 39 w 191"/>
                <a:gd name="T25" fmla="*/ 14 h 80"/>
                <a:gd name="T26" fmla="*/ 62 w 191"/>
                <a:gd name="T27" fmla="*/ 4 h 80"/>
                <a:gd name="T28" fmla="*/ 81 w 191"/>
                <a:gd name="T29" fmla="*/ 0 h 80"/>
                <a:gd name="T30" fmla="*/ 96 w 191"/>
                <a:gd name="T31" fmla="*/ 18 h 80"/>
                <a:gd name="T32" fmla="*/ 124 w 191"/>
                <a:gd name="T33" fmla="*/ 9 h 80"/>
                <a:gd name="T34" fmla="*/ 158 w 191"/>
                <a:gd name="T35" fmla="*/ 8 h 80"/>
                <a:gd name="T36" fmla="*/ 191 w 191"/>
                <a:gd name="T37"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80">
                  <a:moveTo>
                    <a:pt x="191" y="24"/>
                  </a:moveTo>
                  <a:lnTo>
                    <a:pt x="181" y="53"/>
                  </a:lnTo>
                  <a:lnTo>
                    <a:pt x="155" y="46"/>
                  </a:lnTo>
                  <a:lnTo>
                    <a:pt x="122" y="47"/>
                  </a:lnTo>
                  <a:lnTo>
                    <a:pt x="104" y="64"/>
                  </a:lnTo>
                  <a:lnTo>
                    <a:pt x="66" y="71"/>
                  </a:lnTo>
                  <a:lnTo>
                    <a:pt x="64" y="80"/>
                  </a:lnTo>
                  <a:lnTo>
                    <a:pt x="30" y="80"/>
                  </a:lnTo>
                  <a:lnTo>
                    <a:pt x="8" y="70"/>
                  </a:lnTo>
                  <a:lnTo>
                    <a:pt x="0" y="45"/>
                  </a:lnTo>
                  <a:lnTo>
                    <a:pt x="6" y="33"/>
                  </a:lnTo>
                  <a:lnTo>
                    <a:pt x="26" y="31"/>
                  </a:lnTo>
                  <a:lnTo>
                    <a:pt x="39" y="14"/>
                  </a:lnTo>
                  <a:lnTo>
                    <a:pt x="62" y="4"/>
                  </a:lnTo>
                  <a:lnTo>
                    <a:pt x="81" y="0"/>
                  </a:lnTo>
                  <a:lnTo>
                    <a:pt x="96" y="18"/>
                  </a:lnTo>
                  <a:lnTo>
                    <a:pt x="124" y="9"/>
                  </a:lnTo>
                  <a:lnTo>
                    <a:pt x="158" y="8"/>
                  </a:lnTo>
                  <a:lnTo>
                    <a:pt x="191"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09" name="Freeform 118">
              <a:extLst>
                <a:ext uri="{FF2B5EF4-FFF2-40B4-BE49-F238E27FC236}">
                  <a16:creationId xmlns:a16="http://schemas.microsoft.com/office/drawing/2014/main" id="{0849FD5D-D65C-43F0-7E28-1A0336475060}"/>
                </a:ext>
              </a:extLst>
            </p:cNvPr>
            <p:cNvSpPr>
              <a:spLocks/>
            </p:cNvSpPr>
            <p:nvPr userDrawn="1"/>
          </p:nvSpPr>
          <p:spPr bwMode="auto">
            <a:xfrm>
              <a:off x="1915" y="2303"/>
              <a:ext cx="62" cy="71"/>
            </a:xfrm>
            <a:custGeom>
              <a:avLst/>
              <a:gdLst>
                <a:gd name="T0" fmla="*/ 87 w 126"/>
                <a:gd name="T1" fmla="*/ 11 h 141"/>
                <a:gd name="T2" fmla="*/ 94 w 126"/>
                <a:gd name="T3" fmla="*/ 33 h 141"/>
                <a:gd name="T4" fmla="*/ 118 w 126"/>
                <a:gd name="T5" fmla="*/ 68 h 141"/>
                <a:gd name="T6" fmla="*/ 126 w 126"/>
                <a:gd name="T7" fmla="*/ 72 h 141"/>
                <a:gd name="T8" fmla="*/ 110 w 126"/>
                <a:gd name="T9" fmla="*/ 79 h 141"/>
                <a:gd name="T10" fmla="*/ 108 w 126"/>
                <a:gd name="T11" fmla="*/ 110 h 141"/>
                <a:gd name="T12" fmla="*/ 104 w 126"/>
                <a:gd name="T13" fmla="*/ 128 h 141"/>
                <a:gd name="T14" fmla="*/ 108 w 126"/>
                <a:gd name="T15" fmla="*/ 141 h 141"/>
                <a:gd name="T16" fmla="*/ 99 w 126"/>
                <a:gd name="T17" fmla="*/ 117 h 141"/>
                <a:gd name="T18" fmla="*/ 77 w 126"/>
                <a:gd name="T19" fmla="*/ 117 h 141"/>
                <a:gd name="T20" fmla="*/ 82 w 126"/>
                <a:gd name="T21" fmla="*/ 97 h 141"/>
                <a:gd name="T22" fmla="*/ 73 w 126"/>
                <a:gd name="T23" fmla="*/ 87 h 141"/>
                <a:gd name="T24" fmla="*/ 44 w 126"/>
                <a:gd name="T25" fmla="*/ 70 h 141"/>
                <a:gd name="T26" fmla="*/ 25 w 126"/>
                <a:gd name="T27" fmla="*/ 72 h 141"/>
                <a:gd name="T28" fmla="*/ 7 w 126"/>
                <a:gd name="T29" fmla="*/ 58 h 141"/>
                <a:gd name="T30" fmla="*/ 0 w 126"/>
                <a:gd name="T31" fmla="*/ 35 h 141"/>
                <a:gd name="T32" fmla="*/ 7 w 126"/>
                <a:gd name="T33" fmla="*/ 19 h 141"/>
                <a:gd name="T34" fmla="*/ 5 w 126"/>
                <a:gd name="T35" fmla="*/ 5 h 141"/>
                <a:gd name="T36" fmla="*/ 11 w 126"/>
                <a:gd name="T37" fmla="*/ 0 h 141"/>
                <a:gd name="T38" fmla="*/ 37 w 126"/>
                <a:gd name="T39" fmla="*/ 10 h 141"/>
                <a:gd name="T40" fmla="*/ 60 w 126"/>
                <a:gd name="T41" fmla="*/ 9 h 141"/>
                <a:gd name="T42" fmla="*/ 66 w 126"/>
                <a:gd name="T43" fmla="*/ 18 h 141"/>
                <a:gd name="T44" fmla="*/ 87 w 126"/>
                <a:gd name="T45" fmla="*/ 1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41">
                  <a:moveTo>
                    <a:pt x="87" y="11"/>
                  </a:moveTo>
                  <a:lnTo>
                    <a:pt x="94" y="33"/>
                  </a:lnTo>
                  <a:lnTo>
                    <a:pt x="118" y="68"/>
                  </a:lnTo>
                  <a:lnTo>
                    <a:pt x="126" y="72"/>
                  </a:lnTo>
                  <a:lnTo>
                    <a:pt x="110" y="79"/>
                  </a:lnTo>
                  <a:lnTo>
                    <a:pt x="108" y="110"/>
                  </a:lnTo>
                  <a:lnTo>
                    <a:pt x="104" y="128"/>
                  </a:lnTo>
                  <a:lnTo>
                    <a:pt x="108" y="141"/>
                  </a:lnTo>
                  <a:lnTo>
                    <a:pt x="99" y="117"/>
                  </a:lnTo>
                  <a:lnTo>
                    <a:pt x="77" y="117"/>
                  </a:lnTo>
                  <a:lnTo>
                    <a:pt x="82" y="97"/>
                  </a:lnTo>
                  <a:lnTo>
                    <a:pt x="73" y="87"/>
                  </a:lnTo>
                  <a:lnTo>
                    <a:pt x="44" y="70"/>
                  </a:lnTo>
                  <a:lnTo>
                    <a:pt x="25" y="72"/>
                  </a:lnTo>
                  <a:lnTo>
                    <a:pt x="7" y="58"/>
                  </a:lnTo>
                  <a:lnTo>
                    <a:pt x="0" y="35"/>
                  </a:lnTo>
                  <a:lnTo>
                    <a:pt x="7" y="19"/>
                  </a:lnTo>
                  <a:lnTo>
                    <a:pt x="5" y="5"/>
                  </a:lnTo>
                  <a:lnTo>
                    <a:pt x="11" y="0"/>
                  </a:lnTo>
                  <a:lnTo>
                    <a:pt x="37" y="10"/>
                  </a:lnTo>
                  <a:lnTo>
                    <a:pt x="60" y="9"/>
                  </a:lnTo>
                  <a:lnTo>
                    <a:pt x="66" y="18"/>
                  </a:lnTo>
                  <a:lnTo>
                    <a:pt x="87"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0" name="Freeform 119">
              <a:extLst>
                <a:ext uri="{FF2B5EF4-FFF2-40B4-BE49-F238E27FC236}">
                  <a16:creationId xmlns:a16="http://schemas.microsoft.com/office/drawing/2014/main" id="{87374836-2A8F-9D36-0EBE-2A0CA06A4EB5}"/>
                </a:ext>
              </a:extLst>
            </p:cNvPr>
            <p:cNvSpPr>
              <a:spLocks/>
            </p:cNvSpPr>
            <p:nvPr userDrawn="1"/>
          </p:nvSpPr>
          <p:spPr bwMode="auto">
            <a:xfrm>
              <a:off x="3875" y="1526"/>
              <a:ext cx="69" cy="60"/>
            </a:xfrm>
            <a:custGeom>
              <a:avLst/>
              <a:gdLst>
                <a:gd name="T0" fmla="*/ 116 w 137"/>
                <a:gd name="T1" fmla="*/ 16 h 120"/>
                <a:gd name="T2" fmla="*/ 128 w 137"/>
                <a:gd name="T3" fmla="*/ 16 h 120"/>
                <a:gd name="T4" fmla="*/ 123 w 137"/>
                <a:gd name="T5" fmla="*/ 41 h 120"/>
                <a:gd name="T6" fmla="*/ 137 w 137"/>
                <a:gd name="T7" fmla="*/ 69 h 120"/>
                <a:gd name="T8" fmla="*/ 127 w 137"/>
                <a:gd name="T9" fmla="*/ 75 h 120"/>
                <a:gd name="T10" fmla="*/ 119 w 137"/>
                <a:gd name="T11" fmla="*/ 78 h 120"/>
                <a:gd name="T12" fmla="*/ 103 w 137"/>
                <a:gd name="T13" fmla="*/ 102 h 120"/>
                <a:gd name="T14" fmla="*/ 103 w 137"/>
                <a:gd name="T15" fmla="*/ 120 h 120"/>
                <a:gd name="T16" fmla="*/ 75 w 137"/>
                <a:gd name="T17" fmla="*/ 105 h 120"/>
                <a:gd name="T18" fmla="*/ 71 w 137"/>
                <a:gd name="T19" fmla="*/ 103 h 120"/>
                <a:gd name="T20" fmla="*/ 73 w 137"/>
                <a:gd name="T21" fmla="*/ 98 h 120"/>
                <a:gd name="T22" fmla="*/ 18 w 137"/>
                <a:gd name="T23" fmla="*/ 45 h 120"/>
                <a:gd name="T24" fmla="*/ 0 w 137"/>
                <a:gd name="T25" fmla="*/ 20 h 120"/>
                <a:gd name="T26" fmla="*/ 1 w 137"/>
                <a:gd name="T27" fmla="*/ 2 h 120"/>
                <a:gd name="T28" fmla="*/ 20 w 137"/>
                <a:gd name="T29" fmla="*/ 9 h 120"/>
                <a:gd name="T30" fmla="*/ 28 w 137"/>
                <a:gd name="T31" fmla="*/ 0 h 120"/>
                <a:gd name="T32" fmla="*/ 73 w 137"/>
                <a:gd name="T33" fmla="*/ 7 h 120"/>
                <a:gd name="T34" fmla="*/ 103 w 137"/>
                <a:gd name="T35" fmla="*/ 7 h 120"/>
                <a:gd name="T36" fmla="*/ 116 w 137"/>
                <a:gd name="T37"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20">
                  <a:moveTo>
                    <a:pt x="116" y="16"/>
                  </a:moveTo>
                  <a:lnTo>
                    <a:pt x="128" y="16"/>
                  </a:lnTo>
                  <a:lnTo>
                    <a:pt x="123" y="41"/>
                  </a:lnTo>
                  <a:lnTo>
                    <a:pt x="137" y="69"/>
                  </a:lnTo>
                  <a:lnTo>
                    <a:pt x="127" y="75"/>
                  </a:lnTo>
                  <a:lnTo>
                    <a:pt x="119" y="78"/>
                  </a:lnTo>
                  <a:lnTo>
                    <a:pt x="103" y="102"/>
                  </a:lnTo>
                  <a:lnTo>
                    <a:pt x="103" y="120"/>
                  </a:lnTo>
                  <a:lnTo>
                    <a:pt x="75" y="105"/>
                  </a:lnTo>
                  <a:lnTo>
                    <a:pt x="71" y="103"/>
                  </a:lnTo>
                  <a:lnTo>
                    <a:pt x="73" y="98"/>
                  </a:lnTo>
                  <a:lnTo>
                    <a:pt x="18" y="45"/>
                  </a:lnTo>
                  <a:lnTo>
                    <a:pt x="0" y="20"/>
                  </a:lnTo>
                  <a:lnTo>
                    <a:pt x="1" y="2"/>
                  </a:lnTo>
                  <a:lnTo>
                    <a:pt x="20" y="9"/>
                  </a:lnTo>
                  <a:lnTo>
                    <a:pt x="28" y="0"/>
                  </a:lnTo>
                  <a:lnTo>
                    <a:pt x="73" y="7"/>
                  </a:lnTo>
                  <a:lnTo>
                    <a:pt x="103" y="7"/>
                  </a:lnTo>
                  <a:lnTo>
                    <a:pt x="116"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1" name="Freeform 120">
              <a:extLst>
                <a:ext uri="{FF2B5EF4-FFF2-40B4-BE49-F238E27FC236}">
                  <a16:creationId xmlns:a16="http://schemas.microsoft.com/office/drawing/2014/main" id="{3EB42BF3-F9C5-65DE-C15F-1DB79D8BE996}"/>
                </a:ext>
              </a:extLst>
            </p:cNvPr>
            <p:cNvSpPr>
              <a:spLocks/>
            </p:cNvSpPr>
            <p:nvPr userDrawn="1"/>
          </p:nvSpPr>
          <p:spPr bwMode="auto">
            <a:xfrm>
              <a:off x="4060" y="1453"/>
              <a:ext cx="61" cy="67"/>
            </a:xfrm>
            <a:custGeom>
              <a:avLst/>
              <a:gdLst>
                <a:gd name="T0" fmla="*/ 70 w 122"/>
                <a:gd name="T1" fmla="*/ 135 h 135"/>
                <a:gd name="T2" fmla="*/ 63 w 122"/>
                <a:gd name="T3" fmla="*/ 111 h 135"/>
                <a:gd name="T4" fmla="*/ 66 w 122"/>
                <a:gd name="T5" fmla="*/ 90 h 135"/>
                <a:gd name="T6" fmla="*/ 56 w 122"/>
                <a:gd name="T7" fmla="*/ 66 h 135"/>
                <a:gd name="T8" fmla="*/ 27 w 122"/>
                <a:gd name="T9" fmla="*/ 37 h 135"/>
                <a:gd name="T10" fmla="*/ 13 w 122"/>
                <a:gd name="T11" fmla="*/ 13 h 135"/>
                <a:gd name="T12" fmla="*/ 0 w 122"/>
                <a:gd name="T13" fmla="*/ 9 h 135"/>
                <a:gd name="T14" fmla="*/ 30 w 122"/>
                <a:gd name="T15" fmla="*/ 0 h 135"/>
                <a:gd name="T16" fmla="*/ 91 w 122"/>
                <a:gd name="T17" fmla="*/ 26 h 135"/>
                <a:gd name="T18" fmla="*/ 92 w 122"/>
                <a:gd name="T19" fmla="*/ 45 h 135"/>
                <a:gd name="T20" fmla="*/ 107 w 122"/>
                <a:gd name="T21" fmla="*/ 54 h 135"/>
                <a:gd name="T22" fmla="*/ 121 w 122"/>
                <a:gd name="T23" fmla="*/ 73 h 135"/>
                <a:gd name="T24" fmla="*/ 122 w 122"/>
                <a:gd name="T25" fmla="*/ 94 h 135"/>
                <a:gd name="T26" fmla="*/ 97 w 122"/>
                <a:gd name="T27" fmla="*/ 86 h 135"/>
                <a:gd name="T28" fmla="*/ 92 w 122"/>
                <a:gd name="T29" fmla="*/ 108 h 135"/>
                <a:gd name="T30" fmla="*/ 70 w 122"/>
                <a:gd name="T3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35">
                  <a:moveTo>
                    <a:pt x="70" y="135"/>
                  </a:moveTo>
                  <a:lnTo>
                    <a:pt x="63" y="111"/>
                  </a:lnTo>
                  <a:lnTo>
                    <a:pt x="66" y="90"/>
                  </a:lnTo>
                  <a:lnTo>
                    <a:pt x="56" y="66"/>
                  </a:lnTo>
                  <a:lnTo>
                    <a:pt x="27" y="37"/>
                  </a:lnTo>
                  <a:lnTo>
                    <a:pt x="13" y="13"/>
                  </a:lnTo>
                  <a:lnTo>
                    <a:pt x="0" y="9"/>
                  </a:lnTo>
                  <a:lnTo>
                    <a:pt x="30" y="0"/>
                  </a:lnTo>
                  <a:lnTo>
                    <a:pt x="91" y="26"/>
                  </a:lnTo>
                  <a:lnTo>
                    <a:pt x="92" y="45"/>
                  </a:lnTo>
                  <a:lnTo>
                    <a:pt x="107" y="54"/>
                  </a:lnTo>
                  <a:lnTo>
                    <a:pt x="121" y="73"/>
                  </a:lnTo>
                  <a:lnTo>
                    <a:pt x="122" y="94"/>
                  </a:lnTo>
                  <a:lnTo>
                    <a:pt x="97" y="86"/>
                  </a:lnTo>
                  <a:lnTo>
                    <a:pt x="92" y="108"/>
                  </a:lnTo>
                  <a:lnTo>
                    <a:pt x="70" y="13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2" name="Freeform 121">
              <a:extLst>
                <a:ext uri="{FF2B5EF4-FFF2-40B4-BE49-F238E27FC236}">
                  <a16:creationId xmlns:a16="http://schemas.microsoft.com/office/drawing/2014/main" id="{3F8F44A6-233D-38D1-EF7D-926874C09BBC}"/>
                </a:ext>
              </a:extLst>
            </p:cNvPr>
            <p:cNvSpPr>
              <a:spLocks/>
            </p:cNvSpPr>
            <p:nvPr userDrawn="1"/>
          </p:nvSpPr>
          <p:spPr bwMode="auto">
            <a:xfrm>
              <a:off x="3335" y="2330"/>
              <a:ext cx="59" cy="71"/>
            </a:xfrm>
            <a:custGeom>
              <a:avLst/>
              <a:gdLst>
                <a:gd name="T0" fmla="*/ 118 w 118"/>
                <a:gd name="T1" fmla="*/ 68 h 141"/>
                <a:gd name="T2" fmla="*/ 103 w 118"/>
                <a:gd name="T3" fmla="*/ 101 h 141"/>
                <a:gd name="T4" fmla="*/ 79 w 118"/>
                <a:gd name="T5" fmla="*/ 125 h 141"/>
                <a:gd name="T6" fmla="*/ 69 w 118"/>
                <a:gd name="T7" fmla="*/ 141 h 141"/>
                <a:gd name="T8" fmla="*/ 61 w 118"/>
                <a:gd name="T9" fmla="*/ 132 h 141"/>
                <a:gd name="T10" fmla="*/ 30 w 118"/>
                <a:gd name="T11" fmla="*/ 118 h 141"/>
                <a:gd name="T12" fmla="*/ 30 w 118"/>
                <a:gd name="T13" fmla="*/ 105 h 141"/>
                <a:gd name="T14" fmla="*/ 16 w 118"/>
                <a:gd name="T15" fmla="*/ 97 h 141"/>
                <a:gd name="T16" fmla="*/ 3 w 118"/>
                <a:gd name="T17" fmla="*/ 59 h 141"/>
                <a:gd name="T18" fmla="*/ 0 w 118"/>
                <a:gd name="T19" fmla="*/ 43 h 141"/>
                <a:gd name="T20" fmla="*/ 21 w 118"/>
                <a:gd name="T21" fmla="*/ 27 h 141"/>
                <a:gd name="T22" fmla="*/ 32 w 118"/>
                <a:gd name="T23" fmla="*/ 5 h 141"/>
                <a:gd name="T24" fmla="*/ 54 w 118"/>
                <a:gd name="T25" fmla="*/ 0 h 141"/>
                <a:gd name="T26" fmla="*/ 82 w 118"/>
                <a:gd name="T27" fmla="*/ 0 h 141"/>
                <a:gd name="T28" fmla="*/ 102 w 118"/>
                <a:gd name="T29" fmla="*/ 30 h 141"/>
                <a:gd name="T30" fmla="*/ 110 w 118"/>
                <a:gd name="T31" fmla="*/ 59 h 141"/>
                <a:gd name="T32" fmla="*/ 118 w 118"/>
                <a:gd name="T33" fmla="*/ 6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41">
                  <a:moveTo>
                    <a:pt x="118" y="68"/>
                  </a:moveTo>
                  <a:lnTo>
                    <a:pt x="103" y="101"/>
                  </a:lnTo>
                  <a:lnTo>
                    <a:pt x="79" y="125"/>
                  </a:lnTo>
                  <a:lnTo>
                    <a:pt x="69" y="141"/>
                  </a:lnTo>
                  <a:lnTo>
                    <a:pt x="61" y="132"/>
                  </a:lnTo>
                  <a:lnTo>
                    <a:pt x="30" y="118"/>
                  </a:lnTo>
                  <a:lnTo>
                    <a:pt x="30" y="105"/>
                  </a:lnTo>
                  <a:lnTo>
                    <a:pt x="16" y="97"/>
                  </a:lnTo>
                  <a:lnTo>
                    <a:pt x="3" y="59"/>
                  </a:lnTo>
                  <a:lnTo>
                    <a:pt x="0" y="43"/>
                  </a:lnTo>
                  <a:lnTo>
                    <a:pt x="21" y="27"/>
                  </a:lnTo>
                  <a:lnTo>
                    <a:pt x="32" y="5"/>
                  </a:lnTo>
                  <a:lnTo>
                    <a:pt x="54" y="0"/>
                  </a:lnTo>
                  <a:lnTo>
                    <a:pt x="82" y="0"/>
                  </a:lnTo>
                  <a:lnTo>
                    <a:pt x="102" y="30"/>
                  </a:lnTo>
                  <a:lnTo>
                    <a:pt x="110" y="59"/>
                  </a:lnTo>
                  <a:lnTo>
                    <a:pt x="118" y="6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3" name="Freeform 122">
              <a:extLst>
                <a:ext uri="{FF2B5EF4-FFF2-40B4-BE49-F238E27FC236}">
                  <a16:creationId xmlns:a16="http://schemas.microsoft.com/office/drawing/2014/main" id="{269738D2-5E73-746E-C4AE-F49FA84DAACD}"/>
                </a:ext>
              </a:extLst>
            </p:cNvPr>
            <p:cNvSpPr>
              <a:spLocks/>
            </p:cNvSpPr>
            <p:nvPr userDrawn="1"/>
          </p:nvSpPr>
          <p:spPr bwMode="auto">
            <a:xfrm>
              <a:off x="3703" y="1469"/>
              <a:ext cx="76" cy="43"/>
            </a:xfrm>
            <a:custGeom>
              <a:avLst/>
              <a:gdLst>
                <a:gd name="T0" fmla="*/ 119 w 154"/>
                <a:gd name="T1" fmla="*/ 10 h 85"/>
                <a:gd name="T2" fmla="*/ 121 w 154"/>
                <a:gd name="T3" fmla="*/ 21 h 85"/>
                <a:gd name="T4" fmla="*/ 119 w 154"/>
                <a:gd name="T5" fmla="*/ 30 h 85"/>
                <a:gd name="T6" fmla="*/ 123 w 154"/>
                <a:gd name="T7" fmla="*/ 30 h 85"/>
                <a:gd name="T8" fmla="*/ 154 w 154"/>
                <a:gd name="T9" fmla="*/ 39 h 85"/>
                <a:gd name="T10" fmla="*/ 136 w 154"/>
                <a:gd name="T11" fmla="*/ 62 h 85"/>
                <a:gd name="T12" fmla="*/ 113 w 154"/>
                <a:gd name="T13" fmla="*/ 66 h 85"/>
                <a:gd name="T14" fmla="*/ 102 w 154"/>
                <a:gd name="T15" fmla="*/ 85 h 85"/>
                <a:gd name="T16" fmla="*/ 85 w 154"/>
                <a:gd name="T17" fmla="*/ 67 h 85"/>
                <a:gd name="T18" fmla="*/ 69 w 154"/>
                <a:gd name="T19" fmla="*/ 78 h 85"/>
                <a:gd name="T20" fmla="*/ 35 w 154"/>
                <a:gd name="T21" fmla="*/ 82 h 85"/>
                <a:gd name="T22" fmla="*/ 24 w 154"/>
                <a:gd name="T23" fmla="*/ 59 h 85"/>
                <a:gd name="T24" fmla="*/ 0 w 154"/>
                <a:gd name="T25" fmla="*/ 59 h 85"/>
                <a:gd name="T26" fmla="*/ 32 w 154"/>
                <a:gd name="T27" fmla="*/ 19 h 85"/>
                <a:gd name="T28" fmla="*/ 53 w 154"/>
                <a:gd name="T29" fmla="*/ 6 h 85"/>
                <a:gd name="T30" fmla="*/ 88 w 154"/>
                <a:gd name="T31" fmla="*/ 0 h 85"/>
                <a:gd name="T32" fmla="*/ 119 w 154"/>
                <a:gd name="T33"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85">
                  <a:moveTo>
                    <a:pt x="119" y="10"/>
                  </a:moveTo>
                  <a:lnTo>
                    <a:pt x="121" y="21"/>
                  </a:lnTo>
                  <a:lnTo>
                    <a:pt x="119" y="30"/>
                  </a:lnTo>
                  <a:lnTo>
                    <a:pt x="123" y="30"/>
                  </a:lnTo>
                  <a:lnTo>
                    <a:pt x="154" y="39"/>
                  </a:lnTo>
                  <a:lnTo>
                    <a:pt x="136" y="62"/>
                  </a:lnTo>
                  <a:lnTo>
                    <a:pt x="113" y="66"/>
                  </a:lnTo>
                  <a:lnTo>
                    <a:pt x="102" y="85"/>
                  </a:lnTo>
                  <a:lnTo>
                    <a:pt x="85" y="67"/>
                  </a:lnTo>
                  <a:lnTo>
                    <a:pt x="69" y="78"/>
                  </a:lnTo>
                  <a:lnTo>
                    <a:pt x="35" y="82"/>
                  </a:lnTo>
                  <a:lnTo>
                    <a:pt x="24" y="59"/>
                  </a:lnTo>
                  <a:lnTo>
                    <a:pt x="0" y="59"/>
                  </a:lnTo>
                  <a:lnTo>
                    <a:pt x="32" y="19"/>
                  </a:lnTo>
                  <a:lnTo>
                    <a:pt x="53" y="6"/>
                  </a:lnTo>
                  <a:lnTo>
                    <a:pt x="88" y="0"/>
                  </a:lnTo>
                  <a:lnTo>
                    <a:pt x="119"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4" name="Freeform 123">
              <a:extLst>
                <a:ext uri="{FF2B5EF4-FFF2-40B4-BE49-F238E27FC236}">
                  <a16:creationId xmlns:a16="http://schemas.microsoft.com/office/drawing/2014/main" id="{30658A74-EBB8-0E1C-F711-86BA9FF693B8}"/>
                </a:ext>
              </a:extLst>
            </p:cNvPr>
            <p:cNvSpPr>
              <a:spLocks/>
            </p:cNvSpPr>
            <p:nvPr userDrawn="1"/>
          </p:nvSpPr>
          <p:spPr bwMode="auto">
            <a:xfrm>
              <a:off x="3594" y="2305"/>
              <a:ext cx="33" cy="114"/>
            </a:xfrm>
            <a:custGeom>
              <a:avLst/>
              <a:gdLst>
                <a:gd name="T0" fmla="*/ 38 w 66"/>
                <a:gd name="T1" fmla="*/ 5 h 230"/>
                <a:gd name="T2" fmla="*/ 33 w 66"/>
                <a:gd name="T3" fmla="*/ 34 h 230"/>
                <a:gd name="T4" fmla="*/ 54 w 66"/>
                <a:gd name="T5" fmla="*/ 52 h 230"/>
                <a:gd name="T6" fmla="*/ 58 w 66"/>
                <a:gd name="T7" fmla="*/ 83 h 230"/>
                <a:gd name="T8" fmla="*/ 65 w 66"/>
                <a:gd name="T9" fmla="*/ 95 h 230"/>
                <a:gd name="T10" fmla="*/ 66 w 66"/>
                <a:gd name="T11" fmla="*/ 223 h 230"/>
                <a:gd name="T12" fmla="*/ 49 w 66"/>
                <a:gd name="T13" fmla="*/ 230 h 230"/>
                <a:gd name="T14" fmla="*/ 32 w 66"/>
                <a:gd name="T15" fmla="*/ 213 h 230"/>
                <a:gd name="T16" fmla="*/ 24 w 66"/>
                <a:gd name="T17" fmla="*/ 194 h 230"/>
                <a:gd name="T18" fmla="*/ 28 w 66"/>
                <a:gd name="T19" fmla="*/ 172 h 230"/>
                <a:gd name="T20" fmla="*/ 25 w 66"/>
                <a:gd name="T21" fmla="*/ 136 h 230"/>
                <a:gd name="T22" fmla="*/ 29 w 66"/>
                <a:gd name="T23" fmla="*/ 128 h 230"/>
                <a:gd name="T24" fmla="*/ 18 w 66"/>
                <a:gd name="T25" fmla="*/ 112 h 230"/>
                <a:gd name="T26" fmla="*/ 24 w 66"/>
                <a:gd name="T27" fmla="*/ 81 h 230"/>
                <a:gd name="T28" fmla="*/ 13 w 66"/>
                <a:gd name="T29" fmla="*/ 74 h 230"/>
                <a:gd name="T30" fmla="*/ 17 w 66"/>
                <a:gd name="T31" fmla="*/ 41 h 230"/>
                <a:gd name="T32" fmla="*/ 0 w 66"/>
                <a:gd name="T33" fmla="*/ 23 h 230"/>
                <a:gd name="T34" fmla="*/ 0 w 66"/>
                <a:gd name="T35" fmla="*/ 0 h 230"/>
                <a:gd name="T36" fmla="*/ 38 w 66"/>
                <a:gd name="T37" fmla="*/ 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30">
                  <a:moveTo>
                    <a:pt x="38" y="5"/>
                  </a:moveTo>
                  <a:lnTo>
                    <a:pt x="33" y="34"/>
                  </a:lnTo>
                  <a:lnTo>
                    <a:pt x="54" y="52"/>
                  </a:lnTo>
                  <a:lnTo>
                    <a:pt x="58" y="83"/>
                  </a:lnTo>
                  <a:lnTo>
                    <a:pt x="65" y="95"/>
                  </a:lnTo>
                  <a:lnTo>
                    <a:pt x="66" y="223"/>
                  </a:lnTo>
                  <a:lnTo>
                    <a:pt x="49" y="230"/>
                  </a:lnTo>
                  <a:lnTo>
                    <a:pt x="32" y="213"/>
                  </a:lnTo>
                  <a:lnTo>
                    <a:pt x="24" y="194"/>
                  </a:lnTo>
                  <a:lnTo>
                    <a:pt x="28" y="172"/>
                  </a:lnTo>
                  <a:lnTo>
                    <a:pt x="25" y="136"/>
                  </a:lnTo>
                  <a:lnTo>
                    <a:pt x="29" y="128"/>
                  </a:lnTo>
                  <a:lnTo>
                    <a:pt x="18" y="112"/>
                  </a:lnTo>
                  <a:lnTo>
                    <a:pt x="24" y="81"/>
                  </a:lnTo>
                  <a:lnTo>
                    <a:pt x="13" y="74"/>
                  </a:lnTo>
                  <a:lnTo>
                    <a:pt x="17" y="41"/>
                  </a:lnTo>
                  <a:lnTo>
                    <a:pt x="0" y="23"/>
                  </a:lnTo>
                  <a:lnTo>
                    <a:pt x="0" y="0"/>
                  </a:lnTo>
                  <a:lnTo>
                    <a:pt x="38"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5" name="Freeform 124">
              <a:extLst>
                <a:ext uri="{FF2B5EF4-FFF2-40B4-BE49-F238E27FC236}">
                  <a16:creationId xmlns:a16="http://schemas.microsoft.com/office/drawing/2014/main" id="{FBB7B373-4061-2C64-A029-C3FA302A11D8}"/>
                </a:ext>
              </a:extLst>
            </p:cNvPr>
            <p:cNvSpPr>
              <a:spLocks/>
            </p:cNvSpPr>
            <p:nvPr userDrawn="1"/>
          </p:nvSpPr>
          <p:spPr bwMode="auto">
            <a:xfrm>
              <a:off x="5163" y="2334"/>
              <a:ext cx="41" cy="88"/>
            </a:xfrm>
            <a:custGeom>
              <a:avLst/>
              <a:gdLst>
                <a:gd name="T0" fmla="*/ 1 w 81"/>
                <a:gd name="T1" fmla="*/ 0 h 175"/>
                <a:gd name="T2" fmla="*/ 11 w 81"/>
                <a:gd name="T3" fmla="*/ 1 h 175"/>
                <a:gd name="T4" fmla="*/ 31 w 81"/>
                <a:gd name="T5" fmla="*/ 21 h 175"/>
                <a:gd name="T6" fmla="*/ 59 w 81"/>
                <a:gd name="T7" fmla="*/ 63 h 175"/>
                <a:gd name="T8" fmla="*/ 63 w 81"/>
                <a:gd name="T9" fmla="*/ 77 h 175"/>
                <a:gd name="T10" fmla="*/ 81 w 81"/>
                <a:gd name="T11" fmla="*/ 114 h 175"/>
                <a:gd name="T12" fmla="*/ 81 w 81"/>
                <a:gd name="T13" fmla="*/ 133 h 175"/>
                <a:gd name="T14" fmla="*/ 73 w 81"/>
                <a:gd name="T15" fmla="*/ 154 h 175"/>
                <a:gd name="T16" fmla="*/ 39 w 81"/>
                <a:gd name="T17" fmla="*/ 175 h 175"/>
                <a:gd name="T18" fmla="*/ 14 w 81"/>
                <a:gd name="T19" fmla="*/ 167 h 175"/>
                <a:gd name="T20" fmla="*/ 3 w 81"/>
                <a:gd name="T21" fmla="*/ 136 h 175"/>
                <a:gd name="T22" fmla="*/ 0 w 81"/>
                <a:gd name="T23" fmla="*/ 101 h 175"/>
                <a:gd name="T24" fmla="*/ 1 w 81"/>
                <a:gd name="T25" fmla="*/ 42 h 175"/>
                <a:gd name="T26" fmla="*/ 7 w 81"/>
                <a:gd name="T27" fmla="*/ 22 h 175"/>
                <a:gd name="T28" fmla="*/ 1 w 81"/>
                <a:gd name="T2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75">
                  <a:moveTo>
                    <a:pt x="1" y="0"/>
                  </a:moveTo>
                  <a:lnTo>
                    <a:pt x="11" y="1"/>
                  </a:lnTo>
                  <a:lnTo>
                    <a:pt x="31" y="21"/>
                  </a:lnTo>
                  <a:lnTo>
                    <a:pt x="59" y="63"/>
                  </a:lnTo>
                  <a:lnTo>
                    <a:pt x="63" y="77"/>
                  </a:lnTo>
                  <a:lnTo>
                    <a:pt x="81" y="114"/>
                  </a:lnTo>
                  <a:lnTo>
                    <a:pt x="81" y="133"/>
                  </a:lnTo>
                  <a:lnTo>
                    <a:pt x="73" y="154"/>
                  </a:lnTo>
                  <a:lnTo>
                    <a:pt x="39" y="175"/>
                  </a:lnTo>
                  <a:lnTo>
                    <a:pt x="14" y="167"/>
                  </a:lnTo>
                  <a:lnTo>
                    <a:pt x="3" y="136"/>
                  </a:lnTo>
                  <a:lnTo>
                    <a:pt x="0" y="101"/>
                  </a:lnTo>
                  <a:lnTo>
                    <a:pt x="1" y="42"/>
                  </a:lnTo>
                  <a:lnTo>
                    <a:pt x="7" y="22"/>
                  </a:lnTo>
                  <a:lnTo>
                    <a:pt x="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6" name="Freeform 125">
              <a:extLst>
                <a:ext uri="{FF2B5EF4-FFF2-40B4-BE49-F238E27FC236}">
                  <a16:creationId xmlns:a16="http://schemas.microsoft.com/office/drawing/2014/main" id="{CC5415A5-7266-FEFD-DDFF-BAAE767BB4AD}"/>
                </a:ext>
              </a:extLst>
            </p:cNvPr>
            <p:cNvSpPr>
              <a:spLocks/>
            </p:cNvSpPr>
            <p:nvPr userDrawn="1"/>
          </p:nvSpPr>
          <p:spPr bwMode="auto">
            <a:xfrm>
              <a:off x="2204" y="2104"/>
              <a:ext cx="68" cy="51"/>
            </a:xfrm>
            <a:custGeom>
              <a:avLst/>
              <a:gdLst>
                <a:gd name="T0" fmla="*/ 0 w 134"/>
                <a:gd name="T1" fmla="*/ 86 h 103"/>
                <a:gd name="T2" fmla="*/ 9 w 134"/>
                <a:gd name="T3" fmla="*/ 35 h 103"/>
                <a:gd name="T4" fmla="*/ 8 w 134"/>
                <a:gd name="T5" fmla="*/ 8 h 103"/>
                <a:gd name="T6" fmla="*/ 17 w 134"/>
                <a:gd name="T7" fmla="*/ 0 h 103"/>
                <a:gd name="T8" fmla="*/ 41 w 134"/>
                <a:gd name="T9" fmla="*/ 0 h 103"/>
                <a:gd name="T10" fmla="*/ 71 w 134"/>
                <a:gd name="T11" fmla="*/ 12 h 103"/>
                <a:gd name="T12" fmla="*/ 84 w 134"/>
                <a:gd name="T13" fmla="*/ 28 h 103"/>
                <a:gd name="T14" fmla="*/ 123 w 134"/>
                <a:gd name="T15" fmla="*/ 46 h 103"/>
                <a:gd name="T16" fmla="*/ 134 w 134"/>
                <a:gd name="T17" fmla="*/ 62 h 103"/>
                <a:gd name="T18" fmla="*/ 121 w 134"/>
                <a:gd name="T19" fmla="*/ 76 h 103"/>
                <a:gd name="T20" fmla="*/ 111 w 134"/>
                <a:gd name="T21" fmla="*/ 68 h 103"/>
                <a:gd name="T22" fmla="*/ 79 w 134"/>
                <a:gd name="T23" fmla="*/ 67 h 103"/>
                <a:gd name="T24" fmla="*/ 62 w 134"/>
                <a:gd name="T25" fmla="*/ 75 h 103"/>
                <a:gd name="T26" fmla="*/ 29 w 134"/>
                <a:gd name="T27" fmla="*/ 74 h 103"/>
                <a:gd name="T28" fmla="*/ 12 w 134"/>
                <a:gd name="T29" fmla="*/ 103 h 103"/>
                <a:gd name="T30" fmla="*/ 0 w 134"/>
                <a:gd name="T31"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3">
                  <a:moveTo>
                    <a:pt x="0" y="86"/>
                  </a:moveTo>
                  <a:lnTo>
                    <a:pt x="9" y="35"/>
                  </a:lnTo>
                  <a:lnTo>
                    <a:pt x="8" y="8"/>
                  </a:lnTo>
                  <a:lnTo>
                    <a:pt x="17" y="0"/>
                  </a:lnTo>
                  <a:lnTo>
                    <a:pt x="41" y="0"/>
                  </a:lnTo>
                  <a:lnTo>
                    <a:pt x="71" y="12"/>
                  </a:lnTo>
                  <a:lnTo>
                    <a:pt x="84" y="28"/>
                  </a:lnTo>
                  <a:lnTo>
                    <a:pt x="123" y="46"/>
                  </a:lnTo>
                  <a:lnTo>
                    <a:pt x="134" y="62"/>
                  </a:lnTo>
                  <a:lnTo>
                    <a:pt x="121" y="76"/>
                  </a:lnTo>
                  <a:lnTo>
                    <a:pt x="111" y="68"/>
                  </a:lnTo>
                  <a:lnTo>
                    <a:pt x="79" y="67"/>
                  </a:lnTo>
                  <a:lnTo>
                    <a:pt x="62" y="75"/>
                  </a:lnTo>
                  <a:lnTo>
                    <a:pt x="29" y="74"/>
                  </a:lnTo>
                  <a:lnTo>
                    <a:pt x="12" y="103"/>
                  </a:lnTo>
                  <a:lnTo>
                    <a:pt x="0" y="8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7" name="Freeform 126">
              <a:extLst>
                <a:ext uri="{FF2B5EF4-FFF2-40B4-BE49-F238E27FC236}">
                  <a16:creationId xmlns:a16="http://schemas.microsoft.com/office/drawing/2014/main" id="{5C22A6D6-E015-09C9-1D2D-7109DE4C5158}"/>
                </a:ext>
              </a:extLst>
            </p:cNvPr>
            <p:cNvSpPr>
              <a:spLocks/>
            </p:cNvSpPr>
            <p:nvPr userDrawn="1"/>
          </p:nvSpPr>
          <p:spPr bwMode="auto">
            <a:xfrm>
              <a:off x="4381" y="1614"/>
              <a:ext cx="63" cy="55"/>
            </a:xfrm>
            <a:custGeom>
              <a:avLst/>
              <a:gdLst>
                <a:gd name="T0" fmla="*/ 127 w 127"/>
                <a:gd name="T1" fmla="*/ 108 h 110"/>
                <a:gd name="T2" fmla="*/ 114 w 127"/>
                <a:gd name="T3" fmla="*/ 110 h 110"/>
                <a:gd name="T4" fmla="*/ 98 w 127"/>
                <a:gd name="T5" fmla="*/ 87 h 110"/>
                <a:gd name="T6" fmla="*/ 68 w 127"/>
                <a:gd name="T7" fmla="*/ 70 h 110"/>
                <a:gd name="T8" fmla="*/ 58 w 127"/>
                <a:gd name="T9" fmla="*/ 73 h 110"/>
                <a:gd name="T10" fmla="*/ 38 w 127"/>
                <a:gd name="T11" fmla="*/ 57 h 110"/>
                <a:gd name="T12" fmla="*/ 20 w 127"/>
                <a:gd name="T13" fmla="*/ 56 h 110"/>
                <a:gd name="T14" fmla="*/ 9 w 127"/>
                <a:gd name="T15" fmla="*/ 37 h 110"/>
                <a:gd name="T16" fmla="*/ 13 w 127"/>
                <a:gd name="T17" fmla="*/ 27 h 110"/>
                <a:gd name="T18" fmla="*/ 0 w 127"/>
                <a:gd name="T19" fmla="*/ 9 h 110"/>
                <a:gd name="T20" fmla="*/ 56 w 127"/>
                <a:gd name="T21" fmla="*/ 0 h 110"/>
                <a:gd name="T22" fmla="*/ 81 w 127"/>
                <a:gd name="T23" fmla="*/ 21 h 110"/>
                <a:gd name="T24" fmla="*/ 74 w 127"/>
                <a:gd name="T25" fmla="*/ 30 h 110"/>
                <a:gd name="T26" fmla="*/ 98 w 127"/>
                <a:gd name="T27" fmla="*/ 49 h 110"/>
                <a:gd name="T28" fmla="*/ 94 w 127"/>
                <a:gd name="T29" fmla="*/ 65 h 110"/>
                <a:gd name="T30" fmla="*/ 127 w 127"/>
                <a:gd name="T31" fmla="*/ 95 h 110"/>
                <a:gd name="T32" fmla="*/ 127 w 127"/>
                <a:gd name="T33" fmla="*/ 10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10">
                  <a:moveTo>
                    <a:pt x="127" y="108"/>
                  </a:moveTo>
                  <a:lnTo>
                    <a:pt x="114" y="110"/>
                  </a:lnTo>
                  <a:lnTo>
                    <a:pt x="98" y="87"/>
                  </a:lnTo>
                  <a:lnTo>
                    <a:pt x="68" y="70"/>
                  </a:lnTo>
                  <a:lnTo>
                    <a:pt x="58" y="73"/>
                  </a:lnTo>
                  <a:lnTo>
                    <a:pt x="38" y="57"/>
                  </a:lnTo>
                  <a:lnTo>
                    <a:pt x="20" y="56"/>
                  </a:lnTo>
                  <a:lnTo>
                    <a:pt x="9" y="37"/>
                  </a:lnTo>
                  <a:lnTo>
                    <a:pt x="13" y="27"/>
                  </a:lnTo>
                  <a:lnTo>
                    <a:pt x="0" y="9"/>
                  </a:lnTo>
                  <a:lnTo>
                    <a:pt x="56" y="0"/>
                  </a:lnTo>
                  <a:lnTo>
                    <a:pt x="81" y="21"/>
                  </a:lnTo>
                  <a:lnTo>
                    <a:pt x="74" y="30"/>
                  </a:lnTo>
                  <a:lnTo>
                    <a:pt x="98" y="49"/>
                  </a:lnTo>
                  <a:lnTo>
                    <a:pt x="94" y="65"/>
                  </a:lnTo>
                  <a:lnTo>
                    <a:pt x="127" y="95"/>
                  </a:lnTo>
                  <a:lnTo>
                    <a:pt x="127" y="10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8" name="Freeform 127">
              <a:extLst>
                <a:ext uri="{FF2B5EF4-FFF2-40B4-BE49-F238E27FC236}">
                  <a16:creationId xmlns:a16="http://schemas.microsoft.com/office/drawing/2014/main" id="{602B98FE-44E2-1448-32AA-9B731EF6A13F}"/>
                </a:ext>
              </a:extLst>
            </p:cNvPr>
            <p:cNvSpPr>
              <a:spLocks/>
            </p:cNvSpPr>
            <p:nvPr userDrawn="1"/>
          </p:nvSpPr>
          <p:spPr bwMode="auto">
            <a:xfrm>
              <a:off x="3639" y="1387"/>
              <a:ext cx="66" cy="42"/>
            </a:xfrm>
            <a:custGeom>
              <a:avLst/>
              <a:gdLst>
                <a:gd name="T0" fmla="*/ 110 w 134"/>
                <a:gd name="T1" fmla="*/ 30 h 84"/>
                <a:gd name="T2" fmla="*/ 114 w 134"/>
                <a:gd name="T3" fmla="*/ 30 h 84"/>
                <a:gd name="T4" fmla="*/ 120 w 134"/>
                <a:gd name="T5" fmla="*/ 32 h 84"/>
                <a:gd name="T6" fmla="*/ 134 w 134"/>
                <a:gd name="T7" fmla="*/ 50 h 84"/>
                <a:gd name="T8" fmla="*/ 126 w 134"/>
                <a:gd name="T9" fmla="*/ 59 h 84"/>
                <a:gd name="T10" fmla="*/ 113 w 134"/>
                <a:gd name="T11" fmla="*/ 67 h 84"/>
                <a:gd name="T12" fmla="*/ 115 w 134"/>
                <a:gd name="T13" fmla="*/ 84 h 84"/>
                <a:gd name="T14" fmla="*/ 82 w 134"/>
                <a:gd name="T15" fmla="*/ 74 h 84"/>
                <a:gd name="T16" fmla="*/ 58 w 134"/>
                <a:gd name="T17" fmla="*/ 53 h 84"/>
                <a:gd name="T18" fmla="*/ 12 w 134"/>
                <a:gd name="T19" fmla="*/ 33 h 84"/>
                <a:gd name="T20" fmla="*/ 0 w 134"/>
                <a:gd name="T21" fmla="*/ 16 h 84"/>
                <a:gd name="T22" fmla="*/ 29 w 134"/>
                <a:gd name="T23" fmla="*/ 4 h 84"/>
                <a:gd name="T24" fmla="*/ 48 w 134"/>
                <a:gd name="T25" fmla="*/ 10 h 84"/>
                <a:gd name="T26" fmla="*/ 58 w 134"/>
                <a:gd name="T27" fmla="*/ 3 h 84"/>
                <a:gd name="T28" fmla="*/ 69 w 134"/>
                <a:gd name="T29" fmla="*/ 0 h 84"/>
                <a:gd name="T30" fmla="*/ 114 w 134"/>
                <a:gd name="T31" fmla="*/ 14 h 84"/>
                <a:gd name="T32" fmla="*/ 110 w 134"/>
                <a:gd name="T33"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84">
                  <a:moveTo>
                    <a:pt x="110" y="30"/>
                  </a:moveTo>
                  <a:lnTo>
                    <a:pt x="114" y="30"/>
                  </a:lnTo>
                  <a:lnTo>
                    <a:pt x="120" y="32"/>
                  </a:lnTo>
                  <a:lnTo>
                    <a:pt x="134" y="50"/>
                  </a:lnTo>
                  <a:lnTo>
                    <a:pt x="126" y="59"/>
                  </a:lnTo>
                  <a:lnTo>
                    <a:pt x="113" y="67"/>
                  </a:lnTo>
                  <a:lnTo>
                    <a:pt x="115" y="84"/>
                  </a:lnTo>
                  <a:lnTo>
                    <a:pt x="82" y="74"/>
                  </a:lnTo>
                  <a:lnTo>
                    <a:pt x="58" y="53"/>
                  </a:lnTo>
                  <a:lnTo>
                    <a:pt x="12" y="33"/>
                  </a:lnTo>
                  <a:lnTo>
                    <a:pt x="0" y="16"/>
                  </a:lnTo>
                  <a:lnTo>
                    <a:pt x="29" y="4"/>
                  </a:lnTo>
                  <a:lnTo>
                    <a:pt x="48" y="10"/>
                  </a:lnTo>
                  <a:lnTo>
                    <a:pt x="58" y="3"/>
                  </a:lnTo>
                  <a:lnTo>
                    <a:pt x="69" y="0"/>
                  </a:lnTo>
                  <a:lnTo>
                    <a:pt x="114" y="14"/>
                  </a:lnTo>
                  <a:lnTo>
                    <a:pt x="110" y="3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19" name="Freeform 128">
              <a:extLst>
                <a:ext uri="{FF2B5EF4-FFF2-40B4-BE49-F238E27FC236}">
                  <a16:creationId xmlns:a16="http://schemas.microsoft.com/office/drawing/2014/main" id="{79B5B9F9-AB06-6B22-25EB-24CD505F56EB}"/>
                </a:ext>
              </a:extLst>
            </p:cNvPr>
            <p:cNvSpPr>
              <a:spLocks/>
            </p:cNvSpPr>
            <p:nvPr userDrawn="1"/>
          </p:nvSpPr>
          <p:spPr bwMode="auto">
            <a:xfrm>
              <a:off x="4239" y="1794"/>
              <a:ext cx="25" cy="90"/>
            </a:xfrm>
            <a:custGeom>
              <a:avLst/>
              <a:gdLst>
                <a:gd name="T0" fmla="*/ 52 w 52"/>
                <a:gd name="T1" fmla="*/ 32 h 181"/>
                <a:gd name="T2" fmla="*/ 44 w 52"/>
                <a:gd name="T3" fmla="*/ 48 h 181"/>
                <a:gd name="T4" fmla="*/ 31 w 52"/>
                <a:gd name="T5" fmla="*/ 41 h 181"/>
                <a:gd name="T6" fmla="*/ 23 w 52"/>
                <a:gd name="T7" fmla="*/ 58 h 181"/>
                <a:gd name="T8" fmla="*/ 25 w 52"/>
                <a:gd name="T9" fmla="*/ 85 h 181"/>
                <a:gd name="T10" fmla="*/ 44 w 52"/>
                <a:gd name="T11" fmla="*/ 90 h 181"/>
                <a:gd name="T12" fmla="*/ 45 w 52"/>
                <a:gd name="T13" fmla="*/ 106 h 181"/>
                <a:gd name="T14" fmla="*/ 39 w 52"/>
                <a:gd name="T15" fmla="*/ 134 h 181"/>
                <a:gd name="T16" fmla="*/ 35 w 52"/>
                <a:gd name="T17" fmla="*/ 178 h 181"/>
                <a:gd name="T18" fmla="*/ 32 w 52"/>
                <a:gd name="T19" fmla="*/ 181 h 181"/>
                <a:gd name="T20" fmla="*/ 0 w 52"/>
                <a:gd name="T21" fmla="*/ 102 h 181"/>
                <a:gd name="T22" fmla="*/ 7 w 52"/>
                <a:gd name="T23" fmla="*/ 85 h 181"/>
                <a:gd name="T24" fmla="*/ 14 w 52"/>
                <a:gd name="T25" fmla="*/ 70 h 181"/>
                <a:gd name="T26" fmla="*/ 24 w 52"/>
                <a:gd name="T27" fmla="*/ 16 h 181"/>
                <a:gd name="T28" fmla="*/ 36 w 52"/>
                <a:gd name="T29" fmla="*/ 16 h 181"/>
                <a:gd name="T30" fmla="*/ 52 w 52"/>
                <a:gd name="T31" fmla="*/ 0 h 181"/>
                <a:gd name="T32" fmla="*/ 52 w 52"/>
                <a:gd name="T33" fmla="*/ 3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81">
                  <a:moveTo>
                    <a:pt x="52" y="32"/>
                  </a:moveTo>
                  <a:lnTo>
                    <a:pt x="44" y="48"/>
                  </a:lnTo>
                  <a:lnTo>
                    <a:pt x="31" y="41"/>
                  </a:lnTo>
                  <a:lnTo>
                    <a:pt x="23" y="58"/>
                  </a:lnTo>
                  <a:lnTo>
                    <a:pt x="25" y="85"/>
                  </a:lnTo>
                  <a:lnTo>
                    <a:pt x="44" y="90"/>
                  </a:lnTo>
                  <a:lnTo>
                    <a:pt x="45" y="106"/>
                  </a:lnTo>
                  <a:lnTo>
                    <a:pt x="39" y="134"/>
                  </a:lnTo>
                  <a:lnTo>
                    <a:pt x="35" y="178"/>
                  </a:lnTo>
                  <a:lnTo>
                    <a:pt x="32" y="181"/>
                  </a:lnTo>
                  <a:lnTo>
                    <a:pt x="0" y="102"/>
                  </a:lnTo>
                  <a:lnTo>
                    <a:pt x="7" y="85"/>
                  </a:lnTo>
                  <a:lnTo>
                    <a:pt x="14" y="70"/>
                  </a:lnTo>
                  <a:lnTo>
                    <a:pt x="24" y="16"/>
                  </a:lnTo>
                  <a:lnTo>
                    <a:pt x="36" y="16"/>
                  </a:lnTo>
                  <a:lnTo>
                    <a:pt x="52" y="0"/>
                  </a:lnTo>
                  <a:lnTo>
                    <a:pt x="52" y="3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0" name="Freeform 129">
              <a:extLst>
                <a:ext uri="{FF2B5EF4-FFF2-40B4-BE49-F238E27FC236}">
                  <a16:creationId xmlns:a16="http://schemas.microsoft.com/office/drawing/2014/main" id="{438AC65D-58E3-DA05-A226-286B4529B303}"/>
                </a:ext>
              </a:extLst>
            </p:cNvPr>
            <p:cNvSpPr>
              <a:spLocks/>
            </p:cNvSpPr>
            <p:nvPr userDrawn="1"/>
          </p:nvSpPr>
          <p:spPr bwMode="auto">
            <a:xfrm>
              <a:off x="5899" y="1980"/>
              <a:ext cx="27" cy="68"/>
            </a:xfrm>
            <a:custGeom>
              <a:avLst/>
              <a:gdLst>
                <a:gd name="T0" fmla="*/ 45 w 55"/>
                <a:gd name="T1" fmla="*/ 123 h 135"/>
                <a:gd name="T2" fmla="*/ 31 w 55"/>
                <a:gd name="T3" fmla="*/ 135 h 135"/>
                <a:gd name="T4" fmla="*/ 19 w 55"/>
                <a:gd name="T5" fmla="*/ 125 h 135"/>
                <a:gd name="T6" fmla="*/ 3 w 55"/>
                <a:gd name="T7" fmla="*/ 98 h 135"/>
                <a:gd name="T8" fmla="*/ 0 w 55"/>
                <a:gd name="T9" fmla="*/ 73 h 135"/>
                <a:gd name="T10" fmla="*/ 20 w 55"/>
                <a:gd name="T11" fmla="*/ 12 h 135"/>
                <a:gd name="T12" fmla="*/ 39 w 55"/>
                <a:gd name="T13" fmla="*/ 0 h 135"/>
                <a:gd name="T14" fmla="*/ 55 w 55"/>
                <a:gd name="T15" fmla="*/ 14 h 135"/>
                <a:gd name="T16" fmla="*/ 52 w 55"/>
                <a:gd name="T17" fmla="*/ 107 h 135"/>
                <a:gd name="T18" fmla="*/ 45 w 55"/>
                <a:gd name="T19" fmla="*/ 12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35">
                  <a:moveTo>
                    <a:pt x="45" y="123"/>
                  </a:moveTo>
                  <a:lnTo>
                    <a:pt x="31" y="135"/>
                  </a:lnTo>
                  <a:lnTo>
                    <a:pt x="19" y="125"/>
                  </a:lnTo>
                  <a:lnTo>
                    <a:pt x="3" y="98"/>
                  </a:lnTo>
                  <a:lnTo>
                    <a:pt x="0" y="73"/>
                  </a:lnTo>
                  <a:lnTo>
                    <a:pt x="20" y="12"/>
                  </a:lnTo>
                  <a:lnTo>
                    <a:pt x="39" y="0"/>
                  </a:lnTo>
                  <a:lnTo>
                    <a:pt x="55" y="14"/>
                  </a:lnTo>
                  <a:lnTo>
                    <a:pt x="52" y="107"/>
                  </a:lnTo>
                  <a:lnTo>
                    <a:pt x="45" y="12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1" name="Freeform 130">
              <a:extLst>
                <a:ext uri="{FF2B5EF4-FFF2-40B4-BE49-F238E27FC236}">
                  <a16:creationId xmlns:a16="http://schemas.microsoft.com/office/drawing/2014/main" id="{43768546-374F-9A31-77F1-895400C2AA98}"/>
                </a:ext>
              </a:extLst>
            </p:cNvPr>
            <p:cNvSpPr>
              <a:spLocks/>
            </p:cNvSpPr>
            <p:nvPr userDrawn="1"/>
          </p:nvSpPr>
          <p:spPr bwMode="auto">
            <a:xfrm>
              <a:off x="5284" y="1911"/>
              <a:ext cx="62" cy="37"/>
            </a:xfrm>
            <a:custGeom>
              <a:avLst/>
              <a:gdLst>
                <a:gd name="T0" fmla="*/ 99 w 123"/>
                <a:gd name="T1" fmla="*/ 25 h 74"/>
                <a:gd name="T2" fmla="*/ 101 w 123"/>
                <a:gd name="T3" fmla="*/ 35 h 74"/>
                <a:gd name="T4" fmla="*/ 122 w 123"/>
                <a:gd name="T5" fmla="*/ 46 h 74"/>
                <a:gd name="T6" fmla="*/ 123 w 123"/>
                <a:gd name="T7" fmla="*/ 68 h 74"/>
                <a:gd name="T8" fmla="*/ 76 w 123"/>
                <a:gd name="T9" fmla="*/ 70 h 74"/>
                <a:gd name="T10" fmla="*/ 60 w 123"/>
                <a:gd name="T11" fmla="*/ 65 h 74"/>
                <a:gd name="T12" fmla="*/ 39 w 123"/>
                <a:gd name="T13" fmla="*/ 74 h 74"/>
                <a:gd name="T14" fmla="*/ 2 w 123"/>
                <a:gd name="T15" fmla="*/ 62 h 74"/>
                <a:gd name="T16" fmla="*/ 0 w 123"/>
                <a:gd name="T17" fmla="*/ 46 h 74"/>
                <a:gd name="T18" fmla="*/ 18 w 123"/>
                <a:gd name="T19" fmla="*/ 10 h 74"/>
                <a:gd name="T20" fmla="*/ 32 w 123"/>
                <a:gd name="T21" fmla="*/ 0 h 74"/>
                <a:gd name="T22" fmla="*/ 48 w 123"/>
                <a:gd name="T23" fmla="*/ 11 h 74"/>
                <a:gd name="T24" fmla="*/ 97 w 123"/>
                <a:gd name="T25" fmla="*/ 16 h 74"/>
                <a:gd name="T26" fmla="*/ 99 w 123"/>
                <a:gd name="T2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74">
                  <a:moveTo>
                    <a:pt x="99" y="25"/>
                  </a:moveTo>
                  <a:lnTo>
                    <a:pt x="101" y="35"/>
                  </a:lnTo>
                  <a:lnTo>
                    <a:pt x="122" y="46"/>
                  </a:lnTo>
                  <a:lnTo>
                    <a:pt x="123" y="68"/>
                  </a:lnTo>
                  <a:lnTo>
                    <a:pt x="76" y="70"/>
                  </a:lnTo>
                  <a:lnTo>
                    <a:pt x="60" y="65"/>
                  </a:lnTo>
                  <a:lnTo>
                    <a:pt x="39" y="74"/>
                  </a:lnTo>
                  <a:lnTo>
                    <a:pt x="2" y="62"/>
                  </a:lnTo>
                  <a:lnTo>
                    <a:pt x="0" y="46"/>
                  </a:lnTo>
                  <a:lnTo>
                    <a:pt x="18" y="10"/>
                  </a:lnTo>
                  <a:lnTo>
                    <a:pt x="32" y="0"/>
                  </a:lnTo>
                  <a:lnTo>
                    <a:pt x="48" y="11"/>
                  </a:lnTo>
                  <a:lnTo>
                    <a:pt x="97" y="16"/>
                  </a:lnTo>
                  <a:lnTo>
                    <a:pt x="99" y="2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2" name="Freeform 131">
              <a:extLst>
                <a:ext uri="{FF2B5EF4-FFF2-40B4-BE49-F238E27FC236}">
                  <a16:creationId xmlns:a16="http://schemas.microsoft.com/office/drawing/2014/main" id="{59323EED-7376-6572-300E-480D994BBB81}"/>
                </a:ext>
              </a:extLst>
            </p:cNvPr>
            <p:cNvSpPr>
              <a:spLocks/>
            </p:cNvSpPr>
            <p:nvPr userDrawn="1"/>
          </p:nvSpPr>
          <p:spPr bwMode="auto">
            <a:xfrm>
              <a:off x="3269" y="2269"/>
              <a:ext cx="58" cy="40"/>
            </a:xfrm>
            <a:custGeom>
              <a:avLst/>
              <a:gdLst>
                <a:gd name="T0" fmla="*/ 65 w 116"/>
                <a:gd name="T1" fmla="*/ 79 h 79"/>
                <a:gd name="T2" fmla="*/ 50 w 116"/>
                <a:gd name="T3" fmla="*/ 67 h 79"/>
                <a:gd name="T4" fmla="*/ 48 w 116"/>
                <a:gd name="T5" fmla="*/ 43 h 79"/>
                <a:gd name="T6" fmla="*/ 23 w 116"/>
                <a:gd name="T7" fmla="*/ 34 h 79"/>
                <a:gd name="T8" fmla="*/ 0 w 116"/>
                <a:gd name="T9" fmla="*/ 14 h 79"/>
                <a:gd name="T10" fmla="*/ 45 w 116"/>
                <a:gd name="T11" fmla="*/ 9 h 79"/>
                <a:gd name="T12" fmla="*/ 60 w 116"/>
                <a:gd name="T13" fmla="*/ 0 h 79"/>
                <a:gd name="T14" fmla="*/ 116 w 116"/>
                <a:gd name="T15" fmla="*/ 0 h 79"/>
                <a:gd name="T16" fmla="*/ 116 w 116"/>
                <a:gd name="T17" fmla="*/ 43 h 79"/>
                <a:gd name="T18" fmla="*/ 79 w 116"/>
                <a:gd name="T19" fmla="*/ 54 h 79"/>
                <a:gd name="T20" fmla="*/ 65 w 116"/>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79">
                  <a:moveTo>
                    <a:pt x="65" y="79"/>
                  </a:moveTo>
                  <a:lnTo>
                    <a:pt x="50" y="67"/>
                  </a:lnTo>
                  <a:lnTo>
                    <a:pt x="48" y="43"/>
                  </a:lnTo>
                  <a:lnTo>
                    <a:pt x="23" y="34"/>
                  </a:lnTo>
                  <a:lnTo>
                    <a:pt x="0" y="14"/>
                  </a:lnTo>
                  <a:lnTo>
                    <a:pt x="45" y="9"/>
                  </a:lnTo>
                  <a:lnTo>
                    <a:pt x="60" y="0"/>
                  </a:lnTo>
                  <a:lnTo>
                    <a:pt x="116" y="0"/>
                  </a:lnTo>
                  <a:lnTo>
                    <a:pt x="116" y="43"/>
                  </a:lnTo>
                  <a:lnTo>
                    <a:pt x="79" y="54"/>
                  </a:lnTo>
                  <a:lnTo>
                    <a:pt x="65" y="7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3" name="Freeform 132">
              <a:extLst>
                <a:ext uri="{FF2B5EF4-FFF2-40B4-BE49-F238E27FC236}">
                  <a16:creationId xmlns:a16="http://schemas.microsoft.com/office/drawing/2014/main" id="{25EE5098-C4C9-77D3-9FCC-CF230362CD1A}"/>
                </a:ext>
              </a:extLst>
            </p:cNvPr>
            <p:cNvSpPr>
              <a:spLocks/>
            </p:cNvSpPr>
            <p:nvPr userDrawn="1"/>
          </p:nvSpPr>
          <p:spPr bwMode="auto">
            <a:xfrm>
              <a:off x="2154" y="2104"/>
              <a:ext cx="55" cy="43"/>
            </a:xfrm>
            <a:custGeom>
              <a:avLst/>
              <a:gdLst>
                <a:gd name="T0" fmla="*/ 110 w 111"/>
                <a:gd name="T1" fmla="*/ 8 h 86"/>
                <a:gd name="T2" fmla="*/ 111 w 111"/>
                <a:gd name="T3" fmla="*/ 35 h 86"/>
                <a:gd name="T4" fmla="*/ 102 w 111"/>
                <a:gd name="T5" fmla="*/ 86 h 86"/>
                <a:gd name="T6" fmla="*/ 91 w 111"/>
                <a:gd name="T7" fmla="*/ 76 h 86"/>
                <a:gd name="T8" fmla="*/ 59 w 111"/>
                <a:gd name="T9" fmla="*/ 80 h 86"/>
                <a:gd name="T10" fmla="*/ 40 w 111"/>
                <a:gd name="T11" fmla="*/ 75 h 86"/>
                <a:gd name="T12" fmla="*/ 20 w 111"/>
                <a:gd name="T13" fmla="*/ 84 h 86"/>
                <a:gd name="T14" fmla="*/ 0 w 111"/>
                <a:gd name="T15" fmla="*/ 71 h 86"/>
                <a:gd name="T16" fmla="*/ 9 w 111"/>
                <a:gd name="T17" fmla="*/ 57 h 86"/>
                <a:gd name="T18" fmla="*/ 63 w 111"/>
                <a:gd name="T19" fmla="*/ 67 h 86"/>
                <a:gd name="T20" fmla="*/ 82 w 111"/>
                <a:gd name="T21" fmla="*/ 57 h 86"/>
                <a:gd name="T22" fmla="*/ 66 w 111"/>
                <a:gd name="T23" fmla="*/ 38 h 86"/>
                <a:gd name="T24" fmla="*/ 73 w 111"/>
                <a:gd name="T25" fmla="*/ 21 h 86"/>
                <a:gd name="T26" fmla="*/ 59 w 111"/>
                <a:gd name="T27" fmla="*/ 13 h 86"/>
                <a:gd name="T28" fmla="*/ 58 w 111"/>
                <a:gd name="T29" fmla="*/ 0 h 86"/>
                <a:gd name="T30" fmla="*/ 77 w 111"/>
                <a:gd name="T31" fmla="*/ 0 h 86"/>
                <a:gd name="T32" fmla="*/ 110 w 111"/>
                <a:gd name="T33"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86">
                  <a:moveTo>
                    <a:pt x="110" y="8"/>
                  </a:moveTo>
                  <a:lnTo>
                    <a:pt x="111" y="35"/>
                  </a:lnTo>
                  <a:lnTo>
                    <a:pt x="102" y="86"/>
                  </a:lnTo>
                  <a:lnTo>
                    <a:pt x="91" y="76"/>
                  </a:lnTo>
                  <a:lnTo>
                    <a:pt x="59" y="80"/>
                  </a:lnTo>
                  <a:lnTo>
                    <a:pt x="40" y="75"/>
                  </a:lnTo>
                  <a:lnTo>
                    <a:pt x="20" y="84"/>
                  </a:lnTo>
                  <a:lnTo>
                    <a:pt x="0" y="71"/>
                  </a:lnTo>
                  <a:lnTo>
                    <a:pt x="9" y="57"/>
                  </a:lnTo>
                  <a:lnTo>
                    <a:pt x="63" y="67"/>
                  </a:lnTo>
                  <a:lnTo>
                    <a:pt x="82" y="57"/>
                  </a:lnTo>
                  <a:lnTo>
                    <a:pt x="66" y="38"/>
                  </a:lnTo>
                  <a:lnTo>
                    <a:pt x="73" y="21"/>
                  </a:lnTo>
                  <a:lnTo>
                    <a:pt x="59" y="13"/>
                  </a:lnTo>
                  <a:lnTo>
                    <a:pt x="58" y="0"/>
                  </a:lnTo>
                  <a:lnTo>
                    <a:pt x="77" y="0"/>
                  </a:lnTo>
                  <a:lnTo>
                    <a:pt x="110"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4" name="Freeform 133">
              <a:extLst>
                <a:ext uri="{FF2B5EF4-FFF2-40B4-BE49-F238E27FC236}">
                  <a16:creationId xmlns:a16="http://schemas.microsoft.com/office/drawing/2014/main" id="{C0A0E273-F805-2C52-3072-167C38E1F957}"/>
                </a:ext>
              </a:extLst>
            </p:cNvPr>
            <p:cNvSpPr>
              <a:spLocks/>
            </p:cNvSpPr>
            <p:nvPr userDrawn="1"/>
          </p:nvSpPr>
          <p:spPr bwMode="auto">
            <a:xfrm>
              <a:off x="3942" y="1584"/>
              <a:ext cx="35" cy="66"/>
            </a:xfrm>
            <a:custGeom>
              <a:avLst/>
              <a:gdLst>
                <a:gd name="T0" fmla="*/ 27 w 68"/>
                <a:gd name="T1" fmla="*/ 4 h 134"/>
                <a:gd name="T2" fmla="*/ 43 w 68"/>
                <a:gd name="T3" fmla="*/ 19 h 134"/>
                <a:gd name="T4" fmla="*/ 47 w 68"/>
                <a:gd name="T5" fmla="*/ 35 h 134"/>
                <a:gd name="T6" fmla="*/ 46 w 68"/>
                <a:gd name="T7" fmla="*/ 62 h 134"/>
                <a:gd name="T8" fmla="*/ 66 w 68"/>
                <a:gd name="T9" fmla="*/ 81 h 134"/>
                <a:gd name="T10" fmla="*/ 68 w 68"/>
                <a:gd name="T11" fmla="*/ 90 h 134"/>
                <a:gd name="T12" fmla="*/ 56 w 68"/>
                <a:gd name="T13" fmla="*/ 115 h 134"/>
                <a:gd name="T14" fmla="*/ 34 w 68"/>
                <a:gd name="T15" fmla="*/ 134 h 134"/>
                <a:gd name="T16" fmla="*/ 27 w 68"/>
                <a:gd name="T17" fmla="*/ 118 h 134"/>
                <a:gd name="T18" fmla="*/ 10 w 68"/>
                <a:gd name="T19" fmla="*/ 107 h 134"/>
                <a:gd name="T20" fmla="*/ 8 w 68"/>
                <a:gd name="T21" fmla="*/ 56 h 134"/>
                <a:gd name="T22" fmla="*/ 4 w 68"/>
                <a:gd name="T23" fmla="*/ 35 h 134"/>
                <a:gd name="T24" fmla="*/ 0 w 68"/>
                <a:gd name="T25" fmla="*/ 22 h 134"/>
                <a:gd name="T26" fmla="*/ 12 w 68"/>
                <a:gd name="T27" fmla="*/ 0 h 134"/>
                <a:gd name="T28" fmla="*/ 27 w 68"/>
                <a:gd name="T2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34">
                  <a:moveTo>
                    <a:pt x="27" y="4"/>
                  </a:moveTo>
                  <a:lnTo>
                    <a:pt x="43" y="19"/>
                  </a:lnTo>
                  <a:lnTo>
                    <a:pt x="47" y="35"/>
                  </a:lnTo>
                  <a:lnTo>
                    <a:pt x="46" y="62"/>
                  </a:lnTo>
                  <a:lnTo>
                    <a:pt x="66" y="81"/>
                  </a:lnTo>
                  <a:lnTo>
                    <a:pt x="68" y="90"/>
                  </a:lnTo>
                  <a:lnTo>
                    <a:pt x="56" y="115"/>
                  </a:lnTo>
                  <a:lnTo>
                    <a:pt x="34" y="134"/>
                  </a:lnTo>
                  <a:lnTo>
                    <a:pt x="27" y="118"/>
                  </a:lnTo>
                  <a:lnTo>
                    <a:pt x="10" y="107"/>
                  </a:lnTo>
                  <a:lnTo>
                    <a:pt x="8" y="56"/>
                  </a:lnTo>
                  <a:lnTo>
                    <a:pt x="4" y="35"/>
                  </a:lnTo>
                  <a:lnTo>
                    <a:pt x="0" y="22"/>
                  </a:lnTo>
                  <a:lnTo>
                    <a:pt x="12" y="0"/>
                  </a:lnTo>
                  <a:lnTo>
                    <a:pt x="27"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5" name="Freeform 134">
              <a:extLst>
                <a:ext uri="{FF2B5EF4-FFF2-40B4-BE49-F238E27FC236}">
                  <a16:creationId xmlns:a16="http://schemas.microsoft.com/office/drawing/2014/main" id="{5921B959-EE2C-6D31-A120-67742CCECD13}"/>
                </a:ext>
              </a:extLst>
            </p:cNvPr>
            <p:cNvSpPr>
              <a:spLocks/>
            </p:cNvSpPr>
            <p:nvPr userDrawn="1"/>
          </p:nvSpPr>
          <p:spPr bwMode="auto">
            <a:xfrm>
              <a:off x="4106" y="3211"/>
              <a:ext cx="45" cy="48"/>
            </a:xfrm>
            <a:custGeom>
              <a:avLst/>
              <a:gdLst>
                <a:gd name="T0" fmla="*/ 32 w 90"/>
                <a:gd name="T1" fmla="*/ 16 h 95"/>
                <a:gd name="T2" fmla="*/ 63 w 90"/>
                <a:gd name="T3" fmla="*/ 0 h 95"/>
                <a:gd name="T4" fmla="*/ 87 w 90"/>
                <a:gd name="T5" fmla="*/ 24 h 95"/>
                <a:gd name="T6" fmla="*/ 90 w 90"/>
                <a:gd name="T7" fmla="*/ 32 h 95"/>
                <a:gd name="T8" fmla="*/ 77 w 90"/>
                <a:gd name="T9" fmla="*/ 62 h 95"/>
                <a:gd name="T10" fmla="*/ 49 w 90"/>
                <a:gd name="T11" fmla="*/ 73 h 95"/>
                <a:gd name="T12" fmla="*/ 33 w 90"/>
                <a:gd name="T13" fmla="*/ 95 h 95"/>
                <a:gd name="T14" fmla="*/ 11 w 90"/>
                <a:gd name="T15" fmla="*/ 79 h 95"/>
                <a:gd name="T16" fmla="*/ 0 w 90"/>
                <a:gd name="T17" fmla="*/ 50 h 95"/>
                <a:gd name="T18" fmla="*/ 9 w 90"/>
                <a:gd name="T19" fmla="*/ 44 h 95"/>
                <a:gd name="T20" fmla="*/ 32 w 90"/>
                <a:gd name="T21" fmla="*/ 1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5">
                  <a:moveTo>
                    <a:pt x="32" y="16"/>
                  </a:moveTo>
                  <a:lnTo>
                    <a:pt x="63" y="0"/>
                  </a:lnTo>
                  <a:lnTo>
                    <a:pt x="87" y="24"/>
                  </a:lnTo>
                  <a:lnTo>
                    <a:pt x="90" y="32"/>
                  </a:lnTo>
                  <a:lnTo>
                    <a:pt x="77" y="62"/>
                  </a:lnTo>
                  <a:lnTo>
                    <a:pt x="49" y="73"/>
                  </a:lnTo>
                  <a:lnTo>
                    <a:pt x="33" y="95"/>
                  </a:lnTo>
                  <a:lnTo>
                    <a:pt x="11" y="79"/>
                  </a:lnTo>
                  <a:lnTo>
                    <a:pt x="0" y="50"/>
                  </a:lnTo>
                  <a:lnTo>
                    <a:pt x="9" y="44"/>
                  </a:lnTo>
                  <a:lnTo>
                    <a:pt x="32"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6" name="Freeform 135">
              <a:extLst>
                <a:ext uri="{FF2B5EF4-FFF2-40B4-BE49-F238E27FC236}">
                  <a16:creationId xmlns:a16="http://schemas.microsoft.com/office/drawing/2014/main" id="{6824CBA2-D46B-7788-1225-B3BBE22AE7FB}"/>
                </a:ext>
              </a:extLst>
            </p:cNvPr>
            <p:cNvSpPr>
              <a:spLocks/>
            </p:cNvSpPr>
            <p:nvPr userDrawn="1"/>
          </p:nvSpPr>
          <p:spPr bwMode="auto">
            <a:xfrm>
              <a:off x="3831" y="1489"/>
              <a:ext cx="55" cy="32"/>
            </a:xfrm>
            <a:custGeom>
              <a:avLst/>
              <a:gdLst>
                <a:gd name="T0" fmla="*/ 109 w 109"/>
                <a:gd name="T1" fmla="*/ 16 h 65"/>
                <a:gd name="T2" fmla="*/ 79 w 109"/>
                <a:gd name="T3" fmla="*/ 31 h 65"/>
                <a:gd name="T4" fmla="*/ 80 w 109"/>
                <a:gd name="T5" fmla="*/ 46 h 65"/>
                <a:gd name="T6" fmla="*/ 71 w 109"/>
                <a:gd name="T7" fmla="*/ 62 h 65"/>
                <a:gd name="T8" fmla="*/ 20 w 109"/>
                <a:gd name="T9" fmla="*/ 65 h 65"/>
                <a:gd name="T10" fmla="*/ 9 w 109"/>
                <a:gd name="T11" fmla="*/ 61 h 65"/>
                <a:gd name="T12" fmla="*/ 13 w 109"/>
                <a:gd name="T13" fmla="*/ 57 h 65"/>
                <a:gd name="T14" fmla="*/ 0 w 109"/>
                <a:gd name="T15" fmla="*/ 25 h 65"/>
                <a:gd name="T16" fmla="*/ 10 w 109"/>
                <a:gd name="T17" fmla="*/ 16 h 65"/>
                <a:gd name="T18" fmla="*/ 39 w 109"/>
                <a:gd name="T19" fmla="*/ 20 h 65"/>
                <a:gd name="T20" fmla="*/ 57 w 109"/>
                <a:gd name="T21" fmla="*/ 11 h 65"/>
                <a:gd name="T22" fmla="*/ 90 w 109"/>
                <a:gd name="T23" fmla="*/ 8 h 65"/>
                <a:gd name="T24" fmla="*/ 94 w 109"/>
                <a:gd name="T25" fmla="*/ 0 h 65"/>
                <a:gd name="T26" fmla="*/ 109 w 109"/>
                <a:gd name="T27"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65">
                  <a:moveTo>
                    <a:pt x="109" y="16"/>
                  </a:moveTo>
                  <a:lnTo>
                    <a:pt x="79" y="31"/>
                  </a:lnTo>
                  <a:lnTo>
                    <a:pt x="80" y="46"/>
                  </a:lnTo>
                  <a:lnTo>
                    <a:pt x="71" y="62"/>
                  </a:lnTo>
                  <a:lnTo>
                    <a:pt x="20" y="65"/>
                  </a:lnTo>
                  <a:lnTo>
                    <a:pt x="9" y="61"/>
                  </a:lnTo>
                  <a:lnTo>
                    <a:pt x="13" y="57"/>
                  </a:lnTo>
                  <a:lnTo>
                    <a:pt x="0" y="25"/>
                  </a:lnTo>
                  <a:lnTo>
                    <a:pt x="10" y="16"/>
                  </a:lnTo>
                  <a:lnTo>
                    <a:pt x="39" y="20"/>
                  </a:lnTo>
                  <a:lnTo>
                    <a:pt x="57" y="11"/>
                  </a:lnTo>
                  <a:lnTo>
                    <a:pt x="90" y="8"/>
                  </a:lnTo>
                  <a:lnTo>
                    <a:pt x="94" y="0"/>
                  </a:lnTo>
                  <a:lnTo>
                    <a:pt x="109" y="1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7" name="Freeform 136">
              <a:extLst>
                <a:ext uri="{FF2B5EF4-FFF2-40B4-BE49-F238E27FC236}">
                  <a16:creationId xmlns:a16="http://schemas.microsoft.com/office/drawing/2014/main" id="{9432E2C3-7795-39D7-B688-993606859E89}"/>
                </a:ext>
              </a:extLst>
            </p:cNvPr>
            <p:cNvSpPr>
              <a:spLocks/>
            </p:cNvSpPr>
            <p:nvPr userDrawn="1"/>
          </p:nvSpPr>
          <p:spPr bwMode="auto">
            <a:xfrm>
              <a:off x="4167" y="2612"/>
              <a:ext cx="35" cy="48"/>
            </a:xfrm>
            <a:custGeom>
              <a:avLst/>
              <a:gdLst>
                <a:gd name="T0" fmla="*/ 61 w 70"/>
                <a:gd name="T1" fmla="*/ 3 h 96"/>
                <a:gd name="T2" fmla="*/ 60 w 70"/>
                <a:gd name="T3" fmla="*/ 27 h 96"/>
                <a:gd name="T4" fmla="*/ 70 w 70"/>
                <a:gd name="T5" fmla="*/ 42 h 96"/>
                <a:gd name="T6" fmla="*/ 56 w 70"/>
                <a:gd name="T7" fmla="*/ 57 h 96"/>
                <a:gd name="T8" fmla="*/ 44 w 70"/>
                <a:gd name="T9" fmla="*/ 79 h 96"/>
                <a:gd name="T10" fmla="*/ 28 w 70"/>
                <a:gd name="T11" fmla="*/ 96 h 96"/>
                <a:gd name="T12" fmla="*/ 15 w 70"/>
                <a:gd name="T13" fmla="*/ 95 h 96"/>
                <a:gd name="T14" fmla="*/ 8 w 70"/>
                <a:gd name="T15" fmla="*/ 71 h 96"/>
                <a:gd name="T16" fmla="*/ 8 w 70"/>
                <a:gd name="T17" fmla="*/ 32 h 96"/>
                <a:gd name="T18" fmla="*/ 0 w 70"/>
                <a:gd name="T19" fmla="*/ 17 h 96"/>
                <a:gd name="T20" fmla="*/ 15 w 70"/>
                <a:gd name="T21" fmla="*/ 21 h 96"/>
                <a:gd name="T22" fmla="*/ 35 w 70"/>
                <a:gd name="T23" fmla="*/ 17 h 96"/>
                <a:gd name="T24" fmla="*/ 36 w 70"/>
                <a:gd name="T25" fmla="*/ 0 h 96"/>
                <a:gd name="T26" fmla="*/ 61 w 70"/>
                <a:gd name="T2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96">
                  <a:moveTo>
                    <a:pt x="61" y="3"/>
                  </a:moveTo>
                  <a:lnTo>
                    <a:pt x="60" y="27"/>
                  </a:lnTo>
                  <a:lnTo>
                    <a:pt x="70" y="42"/>
                  </a:lnTo>
                  <a:lnTo>
                    <a:pt x="56" y="57"/>
                  </a:lnTo>
                  <a:lnTo>
                    <a:pt x="44" y="79"/>
                  </a:lnTo>
                  <a:lnTo>
                    <a:pt x="28" y="96"/>
                  </a:lnTo>
                  <a:lnTo>
                    <a:pt x="15" y="95"/>
                  </a:lnTo>
                  <a:lnTo>
                    <a:pt x="8" y="71"/>
                  </a:lnTo>
                  <a:lnTo>
                    <a:pt x="8" y="32"/>
                  </a:lnTo>
                  <a:lnTo>
                    <a:pt x="0" y="17"/>
                  </a:lnTo>
                  <a:lnTo>
                    <a:pt x="15" y="21"/>
                  </a:lnTo>
                  <a:lnTo>
                    <a:pt x="35" y="17"/>
                  </a:lnTo>
                  <a:lnTo>
                    <a:pt x="36" y="0"/>
                  </a:lnTo>
                  <a:lnTo>
                    <a:pt x="61"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8" name="Freeform 137">
              <a:extLst>
                <a:ext uri="{FF2B5EF4-FFF2-40B4-BE49-F238E27FC236}">
                  <a16:creationId xmlns:a16="http://schemas.microsoft.com/office/drawing/2014/main" id="{D3089DBD-1481-C652-B1C8-491E4C7CA36D}"/>
                </a:ext>
              </a:extLst>
            </p:cNvPr>
            <p:cNvSpPr>
              <a:spLocks/>
            </p:cNvSpPr>
            <p:nvPr userDrawn="1"/>
          </p:nvSpPr>
          <p:spPr bwMode="auto">
            <a:xfrm>
              <a:off x="3965" y="1591"/>
              <a:ext cx="45" cy="33"/>
            </a:xfrm>
            <a:custGeom>
              <a:avLst/>
              <a:gdLst>
                <a:gd name="T0" fmla="*/ 63 w 90"/>
                <a:gd name="T1" fmla="*/ 0 h 66"/>
                <a:gd name="T2" fmla="*/ 83 w 90"/>
                <a:gd name="T3" fmla="*/ 14 h 66"/>
                <a:gd name="T4" fmla="*/ 90 w 90"/>
                <a:gd name="T5" fmla="*/ 28 h 66"/>
                <a:gd name="T6" fmla="*/ 88 w 90"/>
                <a:gd name="T7" fmla="*/ 45 h 66"/>
                <a:gd name="T8" fmla="*/ 82 w 90"/>
                <a:gd name="T9" fmla="*/ 51 h 66"/>
                <a:gd name="T10" fmla="*/ 53 w 90"/>
                <a:gd name="T11" fmla="*/ 55 h 66"/>
                <a:gd name="T12" fmla="*/ 41 w 90"/>
                <a:gd name="T13" fmla="*/ 66 h 66"/>
                <a:gd name="T14" fmla="*/ 20 w 90"/>
                <a:gd name="T15" fmla="*/ 66 h 66"/>
                <a:gd name="T16" fmla="*/ 0 w 90"/>
                <a:gd name="T17" fmla="*/ 47 h 66"/>
                <a:gd name="T18" fmla="*/ 1 w 90"/>
                <a:gd name="T19" fmla="*/ 20 h 66"/>
                <a:gd name="T20" fmla="*/ 18 w 90"/>
                <a:gd name="T21" fmla="*/ 7 h 66"/>
                <a:gd name="T22" fmla="*/ 35 w 90"/>
                <a:gd name="T23" fmla="*/ 3 h 66"/>
                <a:gd name="T24" fmla="*/ 63 w 90"/>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63" y="0"/>
                  </a:moveTo>
                  <a:lnTo>
                    <a:pt x="83" y="14"/>
                  </a:lnTo>
                  <a:lnTo>
                    <a:pt x="90" y="28"/>
                  </a:lnTo>
                  <a:lnTo>
                    <a:pt x="88" y="45"/>
                  </a:lnTo>
                  <a:lnTo>
                    <a:pt x="82" y="51"/>
                  </a:lnTo>
                  <a:lnTo>
                    <a:pt x="53" y="55"/>
                  </a:lnTo>
                  <a:lnTo>
                    <a:pt x="41" y="66"/>
                  </a:lnTo>
                  <a:lnTo>
                    <a:pt x="20" y="66"/>
                  </a:lnTo>
                  <a:lnTo>
                    <a:pt x="0" y="47"/>
                  </a:lnTo>
                  <a:lnTo>
                    <a:pt x="1" y="20"/>
                  </a:lnTo>
                  <a:lnTo>
                    <a:pt x="18" y="7"/>
                  </a:lnTo>
                  <a:lnTo>
                    <a:pt x="35" y="3"/>
                  </a:lnTo>
                  <a:lnTo>
                    <a:pt x="63"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29" name="Freeform 138">
              <a:extLst>
                <a:ext uri="{FF2B5EF4-FFF2-40B4-BE49-F238E27FC236}">
                  <a16:creationId xmlns:a16="http://schemas.microsoft.com/office/drawing/2014/main" id="{E847CF9B-E32F-DF48-3D45-0559D3A09E86}"/>
                </a:ext>
              </a:extLst>
            </p:cNvPr>
            <p:cNvSpPr>
              <a:spLocks/>
            </p:cNvSpPr>
            <p:nvPr userDrawn="1"/>
          </p:nvSpPr>
          <p:spPr bwMode="auto">
            <a:xfrm>
              <a:off x="4164" y="2583"/>
              <a:ext cx="38" cy="39"/>
            </a:xfrm>
            <a:custGeom>
              <a:avLst/>
              <a:gdLst>
                <a:gd name="T0" fmla="*/ 65 w 77"/>
                <a:gd name="T1" fmla="*/ 0 h 79"/>
                <a:gd name="T2" fmla="*/ 77 w 77"/>
                <a:gd name="T3" fmla="*/ 22 h 79"/>
                <a:gd name="T4" fmla="*/ 77 w 77"/>
                <a:gd name="T5" fmla="*/ 58 h 79"/>
                <a:gd name="T6" fmla="*/ 66 w 77"/>
                <a:gd name="T7" fmla="*/ 61 h 79"/>
                <a:gd name="T8" fmla="*/ 41 w 77"/>
                <a:gd name="T9" fmla="*/ 58 h 79"/>
                <a:gd name="T10" fmla="*/ 40 w 77"/>
                <a:gd name="T11" fmla="*/ 75 h 79"/>
                <a:gd name="T12" fmla="*/ 20 w 77"/>
                <a:gd name="T13" fmla="*/ 79 h 79"/>
                <a:gd name="T14" fmla="*/ 5 w 77"/>
                <a:gd name="T15" fmla="*/ 75 h 79"/>
                <a:gd name="T16" fmla="*/ 0 w 77"/>
                <a:gd name="T17" fmla="*/ 61 h 79"/>
                <a:gd name="T18" fmla="*/ 9 w 77"/>
                <a:gd name="T19" fmla="*/ 53 h 79"/>
                <a:gd name="T20" fmla="*/ 11 w 77"/>
                <a:gd name="T21" fmla="*/ 36 h 79"/>
                <a:gd name="T22" fmla="*/ 28 w 77"/>
                <a:gd name="T23" fmla="*/ 15 h 79"/>
                <a:gd name="T24" fmla="*/ 49 w 77"/>
                <a:gd name="T25" fmla="*/ 13 h 79"/>
                <a:gd name="T26" fmla="*/ 65 w 7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79">
                  <a:moveTo>
                    <a:pt x="65" y="0"/>
                  </a:moveTo>
                  <a:lnTo>
                    <a:pt x="77" y="22"/>
                  </a:lnTo>
                  <a:lnTo>
                    <a:pt x="77" y="58"/>
                  </a:lnTo>
                  <a:lnTo>
                    <a:pt x="66" y="61"/>
                  </a:lnTo>
                  <a:lnTo>
                    <a:pt x="41" y="58"/>
                  </a:lnTo>
                  <a:lnTo>
                    <a:pt x="40" y="75"/>
                  </a:lnTo>
                  <a:lnTo>
                    <a:pt x="20" y="79"/>
                  </a:lnTo>
                  <a:lnTo>
                    <a:pt x="5" y="75"/>
                  </a:lnTo>
                  <a:lnTo>
                    <a:pt x="0" y="61"/>
                  </a:lnTo>
                  <a:lnTo>
                    <a:pt x="9" y="53"/>
                  </a:lnTo>
                  <a:lnTo>
                    <a:pt x="11" y="36"/>
                  </a:lnTo>
                  <a:lnTo>
                    <a:pt x="28" y="15"/>
                  </a:lnTo>
                  <a:lnTo>
                    <a:pt x="49" y="13"/>
                  </a:lnTo>
                  <a:lnTo>
                    <a:pt x="6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0" name="Freeform 139">
              <a:extLst>
                <a:ext uri="{FF2B5EF4-FFF2-40B4-BE49-F238E27FC236}">
                  <a16:creationId xmlns:a16="http://schemas.microsoft.com/office/drawing/2014/main" id="{9195DA87-A679-49F9-9025-4BC06384A6C3}"/>
                </a:ext>
              </a:extLst>
            </p:cNvPr>
            <p:cNvSpPr>
              <a:spLocks/>
            </p:cNvSpPr>
            <p:nvPr userDrawn="1"/>
          </p:nvSpPr>
          <p:spPr bwMode="auto">
            <a:xfrm>
              <a:off x="3926" y="1563"/>
              <a:ext cx="34" cy="38"/>
            </a:xfrm>
            <a:custGeom>
              <a:avLst/>
              <a:gdLst>
                <a:gd name="T0" fmla="*/ 24 w 67"/>
                <a:gd name="T1" fmla="*/ 0 h 76"/>
                <a:gd name="T2" fmla="*/ 38 w 67"/>
                <a:gd name="T3" fmla="*/ 15 h 76"/>
                <a:gd name="T4" fmla="*/ 67 w 67"/>
                <a:gd name="T5" fmla="*/ 32 h 76"/>
                <a:gd name="T6" fmla="*/ 59 w 67"/>
                <a:gd name="T7" fmla="*/ 45 h 76"/>
                <a:gd name="T8" fmla="*/ 44 w 67"/>
                <a:gd name="T9" fmla="*/ 41 h 76"/>
                <a:gd name="T10" fmla="*/ 32 w 67"/>
                <a:gd name="T11" fmla="*/ 63 h 76"/>
                <a:gd name="T12" fmla="*/ 36 w 67"/>
                <a:gd name="T13" fmla="*/ 76 h 76"/>
                <a:gd name="T14" fmla="*/ 4 w 67"/>
                <a:gd name="T15" fmla="*/ 51 h 76"/>
                <a:gd name="T16" fmla="*/ 0 w 67"/>
                <a:gd name="T17" fmla="*/ 45 h 76"/>
                <a:gd name="T18" fmla="*/ 0 w 67"/>
                <a:gd name="T19" fmla="*/ 27 h 76"/>
                <a:gd name="T20" fmla="*/ 16 w 67"/>
                <a:gd name="T21" fmla="*/ 3 h 76"/>
                <a:gd name="T22" fmla="*/ 24 w 67"/>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6">
                  <a:moveTo>
                    <a:pt x="24" y="0"/>
                  </a:moveTo>
                  <a:lnTo>
                    <a:pt x="38" y="15"/>
                  </a:lnTo>
                  <a:lnTo>
                    <a:pt x="67" y="32"/>
                  </a:lnTo>
                  <a:lnTo>
                    <a:pt x="59" y="45"/>
                  </a:lnTo>
                  <a:lnTo>
                    <a:pt x="44" y="41"/>
                  </a:lnTo>
                  <a:lnTo>
                    <a:pt x="32" y="63"/>
                  </a:lnTo>
                  <a:lnTo>
                    <a:pt x="36" y="76"/>
                  </a:lnTo>
                  <a:lnTo>
                    <a:pt x="4" y="51"/>
                  </a:lnTo>
                  <a:lnTo>
                    <a:pt x="0" y="45"/>
                  </a:lnTo>
                  <a:lnTo>
                    <a:pt x="0" y="27"/>
                  </a:lnTo>
                  <a:lnTo>
                    <a:pt x="16" y="3"/>
                  </a:lnTo>
                  <a:lnTo>
                    <a:pt x="2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1" name="Freeform 140">
              <a:extLst>
                <a:ext uri="{FF2B5EF4-FFF2-40B4-BE49-F238E27FC236}">
                  <a16:creationId xmlns:a16="http://schemas.microsoft.com/office/drawing/2014/main" id="{8637F191-3DB5-FB67-BB40-8DD4FC0855B9}"/>
                </a:ext>
              </a:extLst>
            </p:cNvPr>
            <p:cNvSpPr>
              <a:spLocks/>
            </p:cNvSpPr>
            <p:nvPr userDrawn="1"/>
          </p:nvSpPr>
          <p:spPr bwMode="auto">
            <a:xfrm>
              <a:off x="1860" y="2137"/>
              <a:ext cx="28" cy="59"/>
            </a:xfrm>
            <a:custGeom>
              <a:avLst/>
              <a:gdLst>
                <a:gd name="T0" fmla="*/ 13 w 55"/>
                <a:gd name="T1" fmla="*/ 117 h 117"/>
                <a:gd name="T2" fmla="*/ 0 w 55"/>
                <a:gd name="T3" fmla="*/ 117 h 117"/>
                <a:gd name="T4" fmla="*/ 13 w 55"/>
                <a:gd name="T5" fmla="*/ 29 h 117"/>
                <a:gd name="T6" fmla="*/ 27 w 55"/>
                <a:gd name="T7" fmla="*/ 22 h 117"/>
                <a:gd name="T8" fmla="*/ 41 w 55"/>
                <a:gd name="T9" fmla="*/ 0 h 117"/>
                <a:gd name="T10" fmla="*/ 50 w 55"/>
                <a:gd name="T11" fmla="*/ 0 h 117"/>
                <a:gd name="T12" fmla="*/ 55 w 55"/>
                <a:gd name="T13" fmla="*/ 16 h 117"/>
                <a:gd name="T14" fmla="*/ 46 w 55"/>
                <a:gd name="T15" fmla="*/ 38 h 117"/>
                <a:gd name="T16" fmla="*/ 39 w 55"/>
                <a:gd name="T17" fmla="*/ 83 h 117"/>
                <a:gd name="T18" fmla="*/ 13 w 55"/>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17">
                  <a:moveTo>
                    <a:pt x="13" y="117"/>
                  </a:moveTo>
                  <a:lnTo>
                    <a:pt x="0" y="117"/>
                  </a:lnTo>
                  <a:lnTo>
                    <a:pt x="13" y="29"/>
                  </a:lnTo>
                  <a:lnTo>
                    <a:pt x="27" y="22"/>
                  </a:lnTo>
                  <a:lnTo>
                    <a:pt x="41" y="0"/>
                  </a:lnTo>
                  <a:lnTo>
                    <a:pt x="50" y="0"/>
                  </a:lnTo>
                  <a:lnTo>
                    <a:pt x="55" y="16"/>
                  </a:lnTo>
                  <a:lnTo>
                    <a:pt x="46" y="38"/>
                  </a:lnTo>
                  <a:lnTo>
                    <a:pt x="39" y="83"/>
                  </a:lnTo>
                  <a:lnTo>
                    <a:pt x="13" y="11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2" name="Freeform 141">
              <a:extLst>
                <a:ext uri="{FF2B5EF4-FFF2-40B4-BE49-F238E27FC236}">
                  <a16:creationId xmlns:a16="http://schemas.microsoft.com/office/drawing/2014/main" id="{18B314E2-4E84-732C-A9AB-203052312D14}"/>
                </a:ext>
              </a:extLst>
            </p:cNvPr>
            <p:cNvSpPr>
              <a:spLocks/>
            </p:cNvSpPr>
            <p:nvPr userDrawn="1"/>
          </p:nvSpPr>
          <p:spPr bwMode="auto">
            <a:xfrm>
              <a:off x="1837" y="2229"/>
              <a:ext cx="47" cy="29"/>
            </a:xfrm>
            <a:custGeom>
              <a:avLst/>
              <a:gdLst>
                <a:gd name="T0" fmla="*/ 31 w 93"/>
                <a:gd name="T1" fmla="*/ 0 h 56"/>
                <a:gd name="T2" fmla="*/ 43 w 93"/>
                <a:gd name="T3" fmla="*/ 4 h 56"/>
                <a:gd name="T4" fmla="*/ 64 w 93"/>
                <a:gd name="T5" fmla="*/ 26 h 56"/>
                <a:gd name="T6" fmla="*/ 78 w 93"/>
                <a:gd name="T7" fmla="*/ 19 h 56"/>
                <a:gd name="T8" fmla="*/ 93 w 93"/>
                <a:gd name="T9" fmla="*/ 27 h 56"/>
                <a:gd name="T10" fmla="*/ 87 w 93"/>
                <a:gd name="T11" fmla="*/ 46 h 56"/>
                <a:gd name="T12" fmla="*/ 82 w 93"/>
                <a:gd name="T13" fmla="*/ 56 h 56"/>
                <a:gd name="T14" fmla="*/ 59 w 93"/>
                <a:gd name="T15" fmla="*/ 56 h 56"/>
                <a:gd name="T16" fmla="*/ 30 w 93"/>
                <a:gd name="T17" fmla="*/ 42 h 56"/>
                <a:gd name="T18" fmla="*/ 10 w 93"/>
                <a:gd name="T19" fmla="*/ 39 h 56"/>
                <a:gd name="T20" fmla="*/ 0 w 93"/>
                <a:gd name="T21" fmla="*/ 31 h 56"/>
                <a:gd name="T22" fmla="*/ 10 w 93"/>
                <a:gd name="T23" fmla="*/ 17 h 56"/>
                <a:gd name="T24" fmla="*/ 31 w 93"/>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56">
                  <a:moveTo>
                    <a:pt x="31" y="0"/>
                  </a:moveTo>
                  <a:lnTo>
                    <a:pt x="43" y="4"/>
                  </a:lnTo>
                  <a:lnTo>
                    <a:pt x="64" y="26"/>
                  </a:lnTo>
                  <a:lnTo>
                    <a:pt x="78" y="19"/>
                  </a:lnTo>
                  <a:lnTo>
                    <a:pt x="93" y="27"/>
                  </a:lnTo>
                  <a:lnTo>
                    <a:pt x="87" y="46"/>
                  </a:lnTo>
                  <a:lnTo>
                    <a:pt x="82" y="56"/>
                  </a:lnTo>
                  <a:lnTo>
                    <a:pt x="59" y="56"/>
                  </a:lnTo>
                  <a:lnTo>
                    <a:pt x="30" y="42"/>
                  </a:lnTo>
                  <a:lnTo>
                    <a:pt x="10" y="39"/>
                  </a:lnTo>
                  <a:lnTo>
                    <a:pt x="0" y="31"/>
                  </a:lnTo>
                  <a:lnTo>
                    <a:pt x="10" y="17"/>
                  </a:lnTo>
                  <a:lnTo>
                    <a:pt x="3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3" name="Freeform 142">
              <a:extLst>
                <a:ext uri="{FF2B5EF4-FFF2-40B4-BE49-F238E27FC236}">
                  <a16:creationId xmlns:a16="http://schemas.microsoft.com/office/drawing/2014/main" id="{B301F00F-8B0B-4D62-9A12-7ACFA3C95542}"/>
                </a:ext>
              </a:extLst>
            </p:cNvPr>
            <p:cNvSpPr>
              <a:spLocks noEditPoints="1"/>
            </p:cNvSpPr>
            <p:nvPr userDrawn="1"/>
          </p:nvSpPr>
          <p:spPr bwMode="auto">
            <a:xfrm>
              <a:off x="2099" y="1953"/>
              <a:ext cx="29" cy="51"/>
            </a:xfrm>
            <a:custGeom>
              <a:avLst/>
              <a:gdLst>
                <a:gd name="T0" fmla="*/ 21 w 59"/>
                <a:gd name="T1" fmla="*/ 82 h 102"/>
                <a:gd name="T2" fmla="*/ 6 w 59"/>
                <a:gd name="T3" fmla="*/ 102 h 102"/>
                <a:gd name="T4" fmla="*/ 0 w 59"/>
                <a:gd name="T5" fmla="*/ 81 h 102"/>
                <a:gd name="T6" fmla="*/ 13 w 59"/>
                <a:gd name="T7" fmla="*/ 62 h 102"/>
                <a:gd name="T8" fmla="*/ 21 w 59"/>
                <a:gd name="T9" fmla="*/ 82 h 102"/>
                <a:gd name="T10" fmla="*/ 48 w 59"/>
                <a:gd name="T11" fmla="*/ 28 h 102"/>
                <a:gd name="T12" fmla="*/ 43 w 59"/>
                <a:gd name="T13" fmla="*/ 22 h 102"/>
                <a:gd name="T14" fmla="*/ 50 w 59"/>
                <a:gd name="T15" fmla="*/ 16 h 102"/>
                <a:gd name="T16" fmla="*/ 54 w 59"/>
                <a:gd name="T17" fmla="*/ 0 h 102"/>
                <a:gd name="T18" fmla="*/ 59 w 59"/>
                <a:gd name="T19" fmla="*/ 8 h 102"/>
                <a:gd name="T20" fmla="*/ 54 w 59"/>
                <a:gd name="T21" fmla="*/ 12 h 102"/>
                <a:gd name="T22" fmla="*/ 48 w 59"/>
                <a:gd name="T2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02">
                  <a:moveTo>
                    <a:pt x="21" y="82"/>
                  </a:moveTo>
                  <a:lnTo>
                    <a:pt x="6" y="102"/>
                  </a:lnTo>
                  <a:lnTo>
                    <a:pt x="0" y="81"/>
                  </a:lnTo>
                  <a:lnTo>
                    <a:pt x="13" y="62"/>
                  </a:lnTo>
                  <a:lnTo>
                    <a:pt x="21" y="82"/>
                  </a:lnTo>
                  <a:close/>
                  <a:moveTo>
                    <a:pt x="48" y="28"/>
                  </a:moveTo>
                  <a:lnTo>
                    <a:pt x="43" y="22"/>
                  </a:lnTo>
                  <a:lnTo>
                    <a:pt x="50" y="16"/>
                  </a:lnTo>
                  <a:lnTo>
                    <a:pt x="54" y="0"/>
                  </a:lnTo>
                  <a:lnTo>
                    <a:pt x="59" y="8"/>
                  </a:lnTo>
                  <a:lnTo>
                    <a:pt x="54" y="12"/>
                  </a:lnTo>
                  <a:lnTo>
                    <a:pt x="48" y="2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4" name="Freeform 143">
              <a:extLst>
                <a:ext uri="{FF2B5EF4-FFF2-40B4-BE49-F238E27FC236}">
                  <a16:creationId xmlns:a16="http://schemas.microsoft.com/office/drawing/2014/main" id="{16B8C19B-3DD9-AFF3-ECA3-9A4D9F82F39F}"/>
                </a:ext>
              </a:extLst>
            </p:cNvPr>
            <p:cNvSpPr>
              <a:spLocks/>
            </p:cNvSpPr>
            <p:nvPr userDrawn="1"/>
          </p:nvSpPr>
          <p:spPr bwMode="auto">
            <a:xfrm>
              <a:off x="3781" y="2505"/>
              <a:ext cx="38" cy="30"/>
            </a:xfrm>
            <a:custGeom>
              <a:avLst/>
              <a:gdLst>
                <a:gd name="T0" fmla="*/ 8 w 77"/>
                <a:gd name="T1" fmla="*/ 58 h 59"/>
                <a:gd name="T2" fmla="*/ 0 w 77"/>
                <a:gd name="T3" fmla="*/ 54 h 59"/>
                <a:gd name="T4" fmla="*/ 16 w 77"/>
                <a:gd name="T5" fmla="*/ 17 h 59"/>
                <a:gd name="T6" fmla="*/ 16 w 77"/>
                <a:gd name="T7" fmla="*/ 0 h 59"/>
                <a:gd name="T8" fmla="*/ 24 w 77"/>
                <a:gd name="T9" fmla="*/ 6 h 59"/>
                <a:gd name="T10" fmla="*/ 77 w 77"/>
                <a:gd name="T11" fmla="*/ 6 h 59"/>
                <a:gd name="T12" fmla="*/ 77 w 77"/>
                <a:gd name="T13" fmla="*/ 59 h 59"/>
                <a:gd name="T14" fmla="*/ 8 w 77"/>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8" y="58"/>
                  </a:moveTo>
                  <a:lnTo>
                    <a:pt x="0" y="54"/>
                  </a:lnTo>
                  <a:lnTo>
                    <a:pt x="16" y="17"/>
                  </a:lnTo>
                  <a:lnTo>
                    <a:pt x="16" y="0"/>
                  </a:lnTo>
                  <a:lnTo>
                    <a:pt x="24" y="6"/>
                  </a:lnTo>
                  <a:lnTo>
                    <a:pt x="77" y="6"/>
                  </a:lnTo>
                  <a:lnTo>
                    <a:pt x="77" y="59"/>
                  </a:lnTo>
                  <a:lnTo>
                    <a:pt x="8" y="5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5" name="Freeform 144">
              <a:extLst>
                <a:ext uri="{FF2B5EF4-FFF2-40B4-BE49-F238E27FC236}">
                  <a16:creationId xmlns:a16="http://schemas.microsoft.com/office/drawing/2014/main" id="{287CEACD-D82C-8C85-D45E-05482617CCB3}"/>
                </a:ext>
              </a:extLst>
            </p:cNvPr>
            <p:cNvSpPr>
              <a:spLocks noEditPoints="1"/>
            </p:cNvSpPr>
            <p:nvPr userDrawn="1"/>
          </p:nvSpPr>
          <p:spPr bwMode="auto">
            <a:xfrm>
              <a:off x="2565" y="3725"/>
              <a:ext cx="43" cy="19"/>
            </a:xfrm>
            <a:custGeom>
              <a:avLst/>
              <a:gdLst>
                <a:gd name="T0" fmla="*/ 47 w 87"/>
                <a:gd name="T1" fmla="*/ 0 h 40"/>
                <a:gd name="T2" fmla="*/ 63 w 87"/>
                <a:gd name="T3" fmla="*/ 11 h 40"/>
                <a:gd name="T4" fmla="*/ 77 w 87"/>
                <a:gd name="T5" fmla="*/ 5 h 40"/>
                <a:gd name="T6" fmla="*/ 87 w 87"/>
                <a:gd name="T7" fmla="*/ 20 h 40"/>
                <a:gd name="T8" fmla="*/ 60 w 87"/>
                <a:gd name="T9" fmla="*/ 31 h 40"/>
                <a:gd name="T10" fmla="*/ 51 w 87"/>
                <a:gd name="T11" fmla="*/ 40 h 40"/>
                <a:gd name="T12" fmla="*/ 30 w 87"/>
                <a:gd name="T13" fmla="*/ 29 h 40"/>
                <a:gd name="T14" fmla="*/ 44 w 87"/>
                <a:gd name="T15" fmla="*/ 19 h 40"/>
                <a:gd name="T16" fmla="*/ 47 w 87"/>
                <a:gd name="T17" fmla="*/ 0 h 40"/>
                <a:gd name="T18" fmla="*/ 0 w 87"/>
                <a:gd name="T19" fmla="*/ 9 h 40"/>
                <a:gd name="T20" fmla="*/ 34 w 87"/>
                <a:gd name="T21" fmla="*/ 8 h 40"/>
                <a:gd name="T22" fmla="*/ 19 w 87"/>
                <a:gd name="T23" fmla="*/ 32 h 40"/>
                <a:gd name="T24" fmla="*/ 0 w 87"/>
                <a:gd name="T2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40">
                  <a:moveTo>
                    <a:pt x="47" y="0"/>
                  </a:moveTo>
                  <a:lnTo>
                    <a:pt x="63" y="11"/>
                  </a:lnTo>
                  <a:lnTo>
                    <a:pt x="77" y="5"/>
                  </a:lnTo>
                  <a:lnTo>
                    <a:pt x="87" y="20"/>
                  </a:lnTo>
                  <a:lnTo>
                    <a:pt x="60" y="31"/>
                  </a:lnTo>
                  <a:lnTo>
                    <a:pt x="51" y="40"/>
                  </a:lnTo>
                  <a:lnTo>
                    <a:pt x="30" y="29"/>
                  </a:lnTo>
                  <a:lnTo>
                    <a:pt x="44" y="19"/>
                  </a:lnTo>
                  <a:lnTo>
                    <a:pt x="47" y="0"/>
                  </a:lnTo>
                  <a:close/>
                  <a:moveTo>
                    <a:pt x="0" y="9"/>
                  </a:moveTo>
                  <a:lnTo>
                    <a:pt x="34" y="8"/>
                  </a:lnTo>
                  <a:lnTo>
                    <a:pt x="19" y="32"/>
                  </a:lnTo>
                  <a:lnTo>
                    <a:pt x="0"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6" name="Freeform 145">
              <a:extLst>
                <a:ext uri="{FF2B5EF4-FFF2-40B4-BE49-F238E27FC236}">
                  <a16:creationId xmlns:a16="http://schemas.microsoft.com/office/drawing/2014/main" id="{5447A508-B385-3973-490A-31F23BB03233}"/>
                </a:ext>
              </a:extLst>
            </p:cNvPr>
            <p:cNvSpPr>
              <a:spLocks/>
            </p:cNvSpPr>
            <p:nvPr userDrawn="1"/>
          </p:nvSpPr>
          <p:spPr bwMode="auto">
            <a:xfrm>
              <a:off x="4194" y="1744"/>
              <a:ext cx="39" cy="23"/>
            </a:xfrm>
            <a:custGeom>
              <a:avLst/>
              <a:gdLst>
                <a:gd name="T0" fmla="*/ 76 w 76"/>
                <a:gd name="T1" fmla="*/ 0 h 46"/>
                <a:gd name="T2" fmla="*/ 59 w 76"/>
                <a:gd name="T3" fmla="*/ 15 h 46"/>
                <a:gd name="T4" fmla="*/ 65 w 76"/>
                <a:gd name="T5" fmla="*/ 28 h 46"/>
                <a:gd name="T6" fmla="*/ 25 w 76"/>
                <a:gd name="T7" fmla="*/ 46 h 46"/>
                <a:gd name="T8" fmla="*/ 7 w 76"/>
                <a:gd name="T9" fmla="*/ 40 h 46"/>
                <a:gd name="T10" fmla="*/ 0 w 76"/>
                <a:gd name="T11" fmla="*/ 29 h 46"/>
                <a:gd name="T12" fmla="*/ 21 w 76"/>
                <a:gd name="T13" fmla="*/ 9 h 46"/>
                <a:gd name="T14" fmla="*/ 41 w 76"/>
                <a:gd name="T15" fmla="*/ 12 h 46"/>
                <a:gd name="T16" fmla="*/ 76 w 7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6">
                  <a:moveTo>
                    <a:pt x="76" y="0"/>
                  </a:moveTo>
                  <a:lnTo>
                    <a:pt x="59" y="15"/>
                  </a:lnTo>
                  <a:lnTo>
                    <a:pt x="65" y="28"/>
                  </a:lnTo>
                  <a:lnTo>
                    <a:pt x="25" y="46"/>
                  </a:lnTo>
                  <a:lnTo>
                    <a:pt x="7" y="40"/>
                  </a:lnTo>
                  <a:lnTo>
                    <a:pt x="0" y="29"/>
                  </a:lnTo>
                  <a:lnTo>
                    <a:pt x="21" y="9"/>
                  </a:lnTo>
                  <a:lnTo>
                    <a:pt x="41" y="12"/>
                  </a:lnTo>
                  <a:lnTo>
                    <a:pt x="76"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7" name="Freeform 146">
              <a:extLst>
                <a:ext uri="{FF2B5EF4-FFF2-40B4-BE49-F238E27FC236}">
                  <a16:creationId xmlns:a16="http://schemas.microsoft.com/office/drawing/2014/main" id="{C12CD114-5892-3D41-0BFB-E8C8D42A38CE}"/>
                </a:ext>
              </a:extLst>
            </p:cNvPr>
            <p:cNvSpPr>
              <a:spLocks/>
            </p:cNvSpPr>
            <p:nvPr userDrawn="1"/>
          </p:nvSpPr>
          <p:spPr bwMode="auto">
            <a:xfrm>
              <a:off x="4181" y="3146"/>
              <a:ext cx="25" cy="36"/>
            </a:xfrm>
            <a:custGeom>
              <a:avLst/>
              <a:gdLst>
                <a:gd name="T0" fmla="*/ 47 w 50"/>
                <a:gd name="T1" fmla="*/ 9 h 71"/>
                <a:gd name="T2" fmla="*/ 50 w 50"/>
                <a:gd name="T3" fmla="*/ 50 h 71"/>
                <a:gd name="T4" fmla="*/ 43 w 50"/>
                <a:gd name="T5" fmla="*/ 71 h 71"/>
                <a:gd name="T6" fmla="*/ 25 w 50"/>
                <a:gd name="T7" fmla="*/ 70 h 71"/>
                <a:gd name="T8" fmla="*/ 9 w 50"/>
                <a:gd name="T9" fmla="*/ 62 h 71"/>
                <a:gd name="T10" fmla="*/ 0 w 50"/>
                <a:gd name="T11" fmla="*/ 46 h 71"/>
                <a:gd name="T12" fmla="*/ 1 w 50"/>
                <a:gd name="T13" fmla="*/ 30 h 71"/>
                <a:gd name="T14" fmla="*/ 18 w 50"/>
                <a:gd name="T15" fmla="*/ 4 h 71"/>
                <a:gd name="T16" fmla="*/ 27 w 50"/>
                <a:gd name="T17" fmla="*/ 0 h 71"/>
                <a:gd name="T18" fmla="*/ 47 w 50"/>
                <a:gd name="T19"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71">
                  <a:moveTo>
                    <a:pt x="47" y="9"/>
                  </a:moveTo>
                  <a:lnTo>
                    <a:pt x="50" y="50"/>
                  </a:lnTo>
                  <a:lnTo>
                    <a:pt x="43" y="71"/>
                  </a:lnTo>
                  <a:lnTo>
                    <a:pt x="25" y="70"/>
                  </a:lnTo>
                  <a:lnTo>
                    <a:pt x="9" y="62"/>
                  </a:lnTo>
                  <a:lnTo>
                    <a:pt x="0" y="46"/>
                  </a:lnTo>
                  <a:lnTo>
                    <a:pt x="1" y="30"/>
                  </a:lnTo>
                  <a:lnTo>
                    <a:pt x="18" y="4"/>
                  </a:lnTo>
                  <a:lnTo>
                    <a:pt x="27" y="0"/>
                  </a:lnTo>
                  <a:lnTo>
                    <a:pt x="47"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8" name="Freeform 147">
              <a:extLst>
                <a:ext uri="{FF2B5EF4-FFF2-40B4-BE49-F238E27FC236}">
                  <a16:creationId xmlns:a16="http://schemas.microsoft.com/office/drawing/2014/main" id="{FDDFA2E1-39DD-356E-11A2-67633107073E}"/>
                </a:ext>
              </a:extLst>
            </p:cNvPr>
            <p:cNvSpPr>
              <a:spLocks/>
            </p:cNvSpPr>
            <p:nvPr userDrawn="1"/>
          </p:nvSpPr>
          <p:spPr bwMode="auto">
            <a:xfrm>
              <a:off x="3956" y="1573"/>
              <a:ext cx="30" cy="28"/>
            </a:xfrm>
            <a:custGeom>
              <a:avLst/>
              <a:gdLst>
                <a:gd name="T0" fmla="*/ 54 w 60"/>
                <a:gd name="T1" fmla="*/ 39 h 56"/>
                <a:gd name="T2" fmla="*/ 37 w 60"/>
                <a:gd name="T3" fmla="*/ 43 h 56"/>
                <a:gd name="T4" fmla="*/ 20 w 60"/>
                <a:gd name="T5" fmla="*/ 56 h 56"/>
                <a:gd name="T6" fmla="*/ 16 w 60"/>
                <a:gd name="T7" fmla="*/ 40 h 56"/>
                <a:gd name="T8" fmla="*/ 0 w 60"/>
                <a:gd name="T9" fmla="*/ 25 h 56"/>
                <a:gd name="T10" fmla="*/ 8 w 60"/>
                <a:gd name="T11" fmla="*/ 12 h 56"/>
                <a:gd name="T12" fmla="*/ 33 w 60"/>
                <a:gd name="T13" fmla="*/ 0 h 56"/>
                <a:gd name="T14" fmla="*/ 47 w 60"/>
                <a:gd name="T15" fmla="*/ 16 h 56"/>
                <a:gd name="T16" fmla="*/ 60 w 60"/>
                <a:gd name="T17" fmla="*/ 20 h 56"/>
                <a:gd name="T18" fmla="*/ 54 w 60"/>
                <a:gd name="T19" fmla="*/ 3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6">
                  <a:moveTo>
                    <a:pt x="54" y="39"/>
                  </a:moveTo>
                  <a:lnTo>
                    <a:pt x="37" y="43"/>
                  </a:lnTo>
                  <a:lnTo>
                    <a:pt x="20" y="56"/>
                  </a:lnTo>
                  <a:lnTo>
                    <a:pt x="16" y="40"/>
                  </a:lnTo>
                  <a:lnTo>
                    <a:pt x="0" y="25"/>
                  </a:lnTo>
                  <a:lnTo>
                    <a:pt x="8" y="12"/>
                  </a:lnTo>
                  <a:lnTo>
                    <a:pt x="33" y="0"/>
                  </a:lnTo>
                  <a:lnTo>
                    <a:pt x="47" y="16"/>
                  </a:lnTo>
                  <a:lnTo>
                    <a:pt x="60" y="20"/>
                  </a:lnTo>
                  <a:lnTo>
                    <a:pt x="54" y="3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39" name="Freeform 148">
              <a:extLst>
                <a:ext uri="{FF2B5EF4-FFF2-40B4-BE49-F238E27FC236}">
                  <a16:creationId xmlns:a16="http://schemas.microsoft.com/office/drawing/2014/main" id="{C85C5590-4333-1642-8292-F783BB79884A}"/>
                </a:ext>
              </a:extLst>
            </p:cNvPr>
            <p:cNvSpPr>
              <a:spLocks/>
            </p:cNvSpPr>
            <p:nvPr userDrawn="1"/>
          </p:nvSpPr>
          <p:spPr bwMode="auto">
            <a:xfrm>
              <a:off x="2080" y="2136"/>
              <a:ext cx="36" cy="15"/>
            </a:xfrm>
            <a:custGeom>
              <a:avLst/>
              <a:gdLst>
                <a:gd name="T0" fmla="*/ 37 w 71"/>
                <a:gd name="T1" fmla="*/ 3 h 32"/>
                <a:gd name="T2" fmla="*/ 71 w 71"/>
                <a:gd name="T3" fmla="*/ 17 h 32"/>
                <a:gd name="T4" fmla="*/ 62 w 71"/>
                <a:gd name="T5" fmla="*/ 31 h 32"/>
                <a:gd name="T6" fmla="*/ 50 w 71"/>
                <a:gd name="T7" fmla="*/ 25 h 32"/>
                <a:gd name="T8" fmla="*/ 30 w 71"/>
                <a:gd name="T9" fmla="*/ 32 h 32"/>
                <a:gd name="T10" fmla="*/ 14 w 71"/>
                <a:gd name="T11" fmla="*/ 29 h 32"/>
                <a:gd name="T12" fmla="*/ 0 w 71"/>
                <a:gd name="T13" fmla="*/ 3 h 32"/>
                <a:gd name="T14" fmla="*/ 13 w 71"/>
                <a:gd name="T15" fmla="*/ 0 h 32"/>
                <a:gd name="T16" fmla="*/ 37 w 71"/>
                <a:gd name="T1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2">
                  <a:moveTo>
                    <a:pt x="37" y="3"/>
                  </a:moveTo>
                  <a:lnTo>
                    <a:pt x="71" y="17"/>
                  </a:lnTo>
                  <a:lnTo>
                    <a:pt x="62" y="31"/>
                  </a:lnTo>
                  <a:lnTo>
                    <a:pt x="50" y="25"/>
                  </a:lnTo>
                  <a:lnTo>
                    <a:pt x="30" y="32"/>
                  </a:lnTo>
                  <a:lnTo>
                    <a:pt x="14" y="29"/>
                  </a:lnTo>
                  <a:lnTo>
                    <a:pt x="0" y="3"/>
                  </a:lnTo>
                  <a:lnTo>
                    <a:pt x="13" y="0"/>
                  </a:lnTo>
                  <a:lnTo>
                    <a:pt x="37"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0" name="Freeform 149">
              <a:extLst>
                <a:ext uri="{FF2B5EF4-FFF2-40B4-BE49-F238E27FC236}">
                  <a16:creationId xmlns:a16="http://schemas.microsoft.com/office/drawing/2014/main" id="{687C5D50-048D-9DA9-D222-57CA687A73E6}"/>
                </a:ext>
              </a:extLst>
            </p:cNvPr>
            <p:cNvSpPr>
              <a:spLocks/>
            </p:cNvSpPr>
            <p:nvPr userDrawn="1"/>
          </p:nvSpPr>
          <p:spPr bwMode="auto">
            <a:xfrm>
              <a:off x="6046" y="2751"/>
              <a:ext cx="40" cy="24"/>
            </a:xfrm>
            <a:custGeom>
              <a:avLst/>
              <a:gdLst>
                <a:gd name="T0" fmla="*/ 4 w 79"/>
                <a:gd name="T1" fmla="*/ 47 h 47"/>
                <a:gd name="T2" fmla="*/ 0 w 79"/>
                <a:gd name="T3" fmla="*/ 22 h 47"/>
                <a:gd name="T4" fmla="*/ 12 w 79"/>
                <a:gd name="T5" fmla="*/ 8 h 47"/>
                <a:gd name="T6" fmla="*/ 37 w 79"/>
                <a:gd name="T7" fmla="*/ 1 h 47"/>
                <a:gd name="T8" fmla="*/ 68 w 79"/>
                <a:gd name="T9" fmla="*/ 0 h 47"/>
                <a:gd name="T10" fmla="*/ 79 w 79"/>
                <a:gd name="T11" fmla="*/ 12 h 47"/>
                <a:gd name="T12" fmla="*/ 58 w 79"/>
                <a:gd name="T13" fmla="*/ 22 h 47"/>
                <a:gd name="T14" fmla="*/ 18 w 79"/>
                <a:gd name="T15" fmla="*/ 37 h 47"/>
                <a:gd name="T16" fmla="*/ 4 w 79"/>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7">
                  <a:moveTo>
                    <a:pt x="4" y="47"/>
                  </a:moveTo>
                  <a:lnTo>
                    <a:pt x="0" y="22"/>
                  </a:lnTo>
                  <a:lnTo>
                    <a:pt x="12" y="8"/>
                  </a:lnTo>
                  <a:lnTo>
                    <a:pt x="37" y="1"/>
                  </a:lnTo>
                  <a:lnTo>
                    <a:pt x="68" y="0"/>
                  </a:lnTo>
                  <a:lnTo>
                    <a:pt x="79" y="12"/>
                  </a:lnTo>
                  <a:lnTo>
                    <a:pt x="58" y="22"/>
                  </a:lnTo>
                  <a:lnTo>
                    <a:pt x="18" y="37"/>
                  </a:lnTo>
                  <a:lnTo>
                    <a:pt x="4" y="4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1" name="Freeform 150">
              <a:extLst>
                <a:ext uri="{FF2B5EF4-FFF2-40B4-BE49-F238E27FC236}">
                  <a16:creationId xmlns:a16="http://schemas.microsoft.com/office/drawing/2014/main" id="{5895BD8F-3AA8-8505-3E5B-747F764317E2}"/>
                </a:ext>
              </a:extLst>
            </p:cNvPr>
            <p:cNvSpPr>
              <a:spLocks noEditPoints="1"/>
            </p:cNvSpPr>
            <p:nvPr userDrawn="1"/>
          </p:nvSpPr>
          <p:spPr bwMode="auto">
            <a:xfrm>
              <a:off x="5468" y="2430"/>
              <a:ext cx="902" cy="364"/>
            </a:xfrm>
            <a:custGeom>
              <a:avLst/>
              <a:gdLst>
                <a:gd name="T0" fmla="*/ 212 w 1805"/>
                <a:gd name="T1" fmla="*/ 153 h 728"/>
                <a:gd name="T2" fmla="*/ 307 w 1805"/>
                <a:gd name="T3" fmla="*/ 223 h 728"/>
                <a:gd name="T4" fmla="*/ 366 w 1805"/>
                <a:gd name="T5" fmla="*/ 304 h 728"/>
                <a:gd name="T6" fmla="*/ 422 w 1805"/>
                <a:gd name="T7" fmla="*/ 421 h 728"/>
                <a:gd name="T8" fmla="*/ 369 w 1805"/>
                <a:gd name="T9" fmla="*/ 526 h 728"/>
                <a:gd name="T10" fmla="*/ 227 w 1805"/>
                <a:gd name="T11" fmla="*/ 345 h 728"/>
                <a:gd name="T12" fmla="*/ 102 w 1805"/>
                <a:gd name="T13" fmla="*/ 148 h 728"/>
                <a:gd name="T14" fmla="*/ 0 w 1805"/>
                <a:gd name="T15" fmla="*/ 3 h 728"/>
                <a:gd name="T16" fmla="*/ 976 w 1805"/>
                <a:gd name="T17" fmla="*/ 725 h 728"/>
                <a:gd name="T18" fmla="*/ 1133 w 1805"/>
                <a:gd name="T19" fmla="*/ 718 h 728"/>
                <a:gd name="T20" fmla="*/ 1161 w 1805"/>
                <a:gd name="T21" fmla="*/ 689 h 728"/>
                <a:gd name="T22" fmla="*/ 833 w 1805"/>
                <a:gd name="T23" fmla="*/ 648 h 728"/>
                <a:gd name="T24" fmla="*/ 1022 w 1805"/>
                <a:gd name="T25" fmla="*/ 647 h 728"/>
                <a:gd name="T26" fmla="*/ 926 w 1805"/>
                <a:gd name="T27" fmla="*/ 655 h 728"/>
                <a:gd name="T28" fmla="*/ 893 w 1805"/>
                <a:gd name="T29" fmla="*/ 626 h 728"/>
                <a:gd name="T30" fmla="*/ 1236 w 1805"/>
                <a:gd name="T31" fmla="*/ 606 h 728"/>
                <a:gd name="T32" fmla="*/ 1661 w 1805"/>
                <a:gd name="T33" fmla="*/ 632 h 728"/>
                <a:gd name="T34" fmla="*/ 1404 w 1805"/>
                <a:gd name="T35" fmla="*/ 614 h 728"/>
                <a:gd name="T36" fmla="*/ 691 w 1805"/>
                <a:gd name="T37" fmla="*/ 570 h 728"/>
                <a:gd name="T38" fmla="*/ 1544 w 1805"/>
                <a:gd name="T39" fmla="*/ 549 h 728"/>
                <a:gd name="T40" fmla="*/ 625 w 1805"/>
                <a:gd name="T41" fmla="*/ 560 h 728"/>
                <a:gd name="T42" fmla="*/ 750 w 1805"/>
                <a:gd name="T43" fmla="*/ 615 h 728"/>
                <a:gd name="T44" fmla="*/ 577 w 1805"/>
                <a:gd name="T45" fmla="*/ 615 h 728"/>
                <a:gd name="T46" fmla="*/ 441 w 1805"/>
                <a:gd name="T47" fmla="*/ 577 h 728"/>
                <a:gd name="T48" fmla="*/ 1554 w 1805"/>
                <a:gd name="T49" fmla="*/ 516 h 728"/>
                <a:gd name="T50" fmla="*/ 1070 w 1805"/>
                <a:gd name="T51" fmla="*/ 473 h 728"/>
                <a:gd name="T52" fmla="*/ 1223 w 1805"/>
                <a:gd name="T53" fmla="*/ 420 h 728"/>
                <a:gd name="T54" fmla="*/ 1367 w 1805"/>
                <a:gd name="T55" fmla="*/ 408 h 728"/>
                <a:gd name="T56" fmla="*/ 1364 w 1805"/>
                <a:gd name="T57" fmla="*/ 387 h 728"/>
                <a:gd name="T58" fmla="*/ 1171 w 1805"/>
                <a:gd name="T59" fmla="*/ 342 h 728"/>
                <a:gd name="T60" fmla="*/ 1590 w 1805"/>
                <a:gd name="T61" fmla="*/ 329 h 728"/>
                <a:gd name="T62" fmla="*/ 395 w 1805"/>
                <a:gd name="T63" fmla="*/ 349 h 728"/>
                <a:gd name="T64" fmla="*/ 160 w 1805"/>
                <a:gd name="T65" fmla="*/ 337 h 728"/>
                <a:gd name="T66" fmla="*/ 1607 w 1805"/>
                <a:gd name="T67" fmla="*/ 289 h 728"/>
                <a:gd name="T68" fmla="*/ 1750 w 1805"/>
                <a:gd name="T69" fmla="*/ 625 h 728"/>
                <a:gd name="T70" fmla="*/ 1685 w 1805"/>
                <a:gd name="T71" fmla="*/ 504 h 728"/>
                <a:gd name="T72" fmla="*/ 1516 w 1805"/>
                <a:gd name="T73" fmla="*/ 409 h 728"/>
                <a:gd name="T74" fmla="*/ 1516 w 1805"/>
                <a:gd name="T75" fmla="*/ 372 h 728"/>
                <a:gd name="T76" fmla="*/ 1426 w 1805"/>
                <a:gd name="T77" fmla="*/ 320 h 728"/>
                <a:gd name="T78" fmla="*/ 1542 w 1805"/>
                <a:gd name="T79" fmla="*/ 318 h 728"/>
                <a:gd name="T80" fmla="*/ 1644 w 1805"/>
                <a:gd name="T81" fmla="*/ 357 h 728"/>
                <a:gd name="T82" fmla="*/ 94 w 1805"/>
                <a:gd name="T83" fmla="*/ 189 h 728"/>
                <a:gd name="T84" fmla="*/ 1156 w 1805"/>
                <a:gd name="T85" fmla="*/ 235 h 728"/>
                <a:gd name="T86" fmla="*/ 987 w 1805"/>
                <a:gd name="T87" fmla="*/ 248 h 728"/>
                <a:gd name="T88" fmla="*/ 1059 w 1805"/>
                <a:gd name="T89" fmla="*/ 298 h 728"/>
                <a:gd name="T90" fmla="*/ 1074 w 1805"/>
                <a:gd name="T91" fmla="*/ 401 h 728"/>
                <a:gd name="T92" fmla="*/ 1042 w 1805"/>
                <a:gd name="T93" fmla="*/ 442 h 728"/>
                <a:gd name="T94" fmla="*/ 992 w 1805"/>
                <a:gd name="T95" fmla="*/ 442 h 728"/>
                <a:gd name="T96" fmla="*/ 963 w 1805"/>
                <a:gd name="T97" fmla="*/ 440 h 728"/>
                <a:gd name="T98" fmla="*/ 954 w 1805"/>
                <a:gd name="T99" fmla="*/ 320 h 728"/>
                <a:gd name="T100" fmla="*/ 1045 w 1805"/>
                <a:gd name="T101" fmla="*/ 207 h 728"/>
                <a:gd name="T102" fmla="*/ 1187 w 1805"/>
                <a:gd name="T103" fmla="*/ 188 h 728"/>
                <a:gd name="T104" fmla="*/ 1309 w 1805"/>
                <a:gd name="T105" fmla="*/ 217 h 728"/>
                <a:gd name="T106" fmla="*/ 1280 w 1805"/>
                <a:gd name="T107" fmla="*/ 234 h 728"/>
                <a:gd name="T108" fmla="*/ 882 w 1805"/>
                <a:gd name="T109" fmla="*/ 66 h 728"/>
                <a:gd name="T110" fmla="*/ 942 w 1805"/>
                <a:gd name="T111" fmla="*/ 211 h 728"/>
                <a:gd name="T112" fmla="*/ 845 w 1805"/>
                <a:gd name="T113" fmla="*/ 324 h 728"/>
                <a:gd name="T114" fmla="*/ 746 w 1805"/>
                <a:gd name="T115" fmla="*/ 405 h 728"/>
                <a:gd name="T116" fmla="*/ 658 w 1805"/>
                <a:gd name="T117" fmla="*/ 395 h 728"/>
                <a:gd name="T118" fmla="*/ 567 w 1805"/>
                <a:gd name="T119" fmla="*/ 296 h 728"/>
                <a:gd name="T120" fmla="*/ 572 w 1805"/>
                <a:gd name="T121" fmla="*/ 164 h 728"/>
                <a:gd name="T122" fmla="*/ 684 w 1805"/>
                <a:gd name="T123" fmla="*/ 185 h 728"/>
                <a:gd name="T124" fmla="*/ 786 w 1805"/>
                <a:gd name="T125" fmla="*/ 12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5" h="728">
                  <a:moveTo>
                    <a:pt x="51" y="17"/>
                  </a:moveTo>
                  <a:lnTo>
                    <a:pt x="89" y="17"/>
                  </a:lnTo>
                  <a:lnTo>
                    <a:pt x="107" y="33"/>
                  </a:lnTo>
                  <a:lnTo>
                    <a:pt x="122" y="55"/>
                  </a:lnTo>
                  <a:lnTo>
                    <a:pt x="125" y="70"/>
                  </a:lnTo>
                  <a:lnTo>
                    <a:pt x="181" y="111"/>
                  </a:lnTo>
                  <a:lnTo>
                    <a:pt x="212" y="153"/>
                  </a:lnTo>
                  <a:lnTo>
                    <a:pt x="221" y="160"/>
                  </a:lnTo>
                  <a:lnTo>
                    <a:pt x="234" y="153"/>
                  </a:lnTo>
                  <a:lnTo>
                    <a:pt x="251" y="178"/>
                  </a:lnTo>
                  <a:lnTo>
                    <a:pt x="264" y="182"/>
                  </a:lnTo>
                  <a:lnTo>
                    <a:pt x="279" y="198"/>
                  </a:lnTo>
                  <a:lnTo>
                    <a:pt x="291" y="221"/>
                  </a:lnTo>
                  <a:lnTo>
                    <a:pt x="307" y="223"/>
                  </a:lnTo>
                  <a:lnTo>
                    <a:pt x="315" y="234"/>
                  </a:lnTo>
                  <a:lnTo>
                    <a:pt x="330" y="234"/>
                  </a:lnTo>
                  <a:lnTo>
                    <a:pt x="344" y="254"/>
                  </a:lnTo>
                  <a:lnTo>
                    <a:pt x="329" y="264"/>
                  </a:lnTo>
                  <a:lnTo>
                    <a:pt x="329" y="280"/>
                  </a:lnTo>
                  <a:lnTo>
                    <a:pt x="341" y="296"/>
                  </a:lnTo>
                  <a:lnTo>
                    <a:pt x="366" y="304"/>
                  </a:lnTo>
                  <a:lnTo>
                    <a:pt x="373" y="343"/>
                  </a:lnTo>
                  <a:lnTo>
                    <a:pt x="385" y="351"/>
                  </a:lnTo>
                  <a:lnTo>
                    <a:pt x="377" y="364"/>
                  </a:lnTo>
                  <a:lnTo>
                    <a:pt x="406" y="364"/>
                  </a:lnTo>
                  <a:lnTo>
                    <a:pt x="412" y="370"/>
                  </a:lnTo>
                  <a:lnTo>
                    <a:pt x="431" y="397"/>
                  </a:lnTo>
                  <a:lnTo>
                    <a:pt x="422" y="421"/>
                  </a:lnTo>
                  <a:lnTo>
                    <a:pt x="422" y="485"/>
                  </a:lnTo>
                  <a:lnTo>
                    <a:pt x="416" y="515"/>
                  </a:lnTo>
                  <a:lnTo>
                    <a:pt x="408" y="520"/>
                  </a:lnTo>
                  <a:lnTo>
                    <a:pt x="399" y="508"/>
                  </a:lnTo>
                  <a:lnTo>
                    <a:pt x="387" y="518"/>
                  </a:lnTo>
                  <a:lnTo>
                    <a:pt x="371" y="507"/>
                  </a:lnTo>
                  <a:lnTo>
                    <a:pt x="369" y="526"/>
                  </a:lnTo>
                  <a:lnTo>
                    <a:pt x="340" y="487"/>
                  </a:lnTo>
                  <a:lnTo>
                    <a:pt x="305" y="459"/>
                  </a:lnTo>
                  <a:lnTo>
                    <a:pt x="291" y="445"/>
                  </a:lnTo>
                  <a:lnTo>
                    <a:pt x="275" y="420"/>
                  </a:lnTo>
                  <a:lnTo>
                    <a:pt x="254" y="400"/>
                  </a:lnTo>
                  <a:lnTo>
                    <a:pt x="226" y="354"/>
                  </a:lnTo>
                  <a:lnTo>
                    <a:pt x="227" y="345"/>
                  </a:lnTo>
                  <a:lnTo>
                    <a:pt x="213" y="316"/>
                  </a:lnTo>
                  <a:lnTo>
                    <a:pt x="206" y="293"/>
                  </a:lnTo>
                  <a:lnTo>
                    <a:pt x="179" y="251"/>
                  </a:lnTo>
                  <a:lnTo>
                    <a:pt x="161" y="240"/>
                  </a:lnTo>
                  <a:lnTo>
                    <a:pt x="146" y="188"/>
                  </a:lnTo>
                  <a:lnTo>
                    <a:pt x="136" y="169"/>
                  </a:lnTo>
                  <a:lnTo>
                    <a:pt x="102" y="148"/>
                  </a:lnTo>
                  <a:lnTo>
                    <a:pt x="98" y="127"/>
                  </a:lnTo>
                  <a:lnTo>
                    <a:pt x="90" y="120"/>
                  </a:lnTo>
                  <a:lnTo>
                    <a:pt x="73" y="94"/>
                  </a:lnTo>
                  <a:lnTo>
                    <a:pt x="52" y="82"/>
                  </a:lnTo>
                  <a:lnTo>
                    <a:pt x="12" y="40"/>
                  </a:lnTo>
                  <a:lnTo>
                    <a:pt x="0" y="16"/>
                  </a:lnTo>
                  <a:lnTo>
                    <a:pt x="0" y="3"/>
                  </a:lnTo>
                  <a:lnTo>
                    <a:pt x="16" y="0"/>
                  </a:lnTo>
                  <a:lnTo>
                    <a:pt x="37" y="15"/>
                  </a:lnTo>
                  <a:lnTo>
                    <a:pt x="51" y="17"/>
                  </a:lnTo>
                  <a:close/>
                  <a:moveTo>
                    <a:pt x="963" y="683"/>
                  </a:moveTo>
                  <a:lnTo>
                    <a:pt x="981" y="697"/>
                  </a:lnTo>
                  <a:lnTo>
                    <a:pt x="992" y="713"/>
                  </a:lnTo>
                  <a:lnTo>
                    <a:pt x="976" y="725"/>
                  </a:lnTo>
                  <a:lnTo>
                    <a:pt x="964" y="721"/>
                  </a:lnTo>
                  <a:lnTo>
                    <a:pt x="946" y="701"/>
                  </a:lnTo>
                  <a:lnTo>
                    <a:pt x="925" y="698"/>
                  </a:lnTo>
                  <a:lnTo>
                    <a:pt x="930" y="684"/>
                  </a:lnTo>
                  <a:lnTo>
                    <a:pt x="963" y="683"/>
                  </a:lnTo>
                  <a:close/>
                  <a:moveTo>
                    <a:pt x="1161" y="689"/>
                  </a:moveTo>
                  <a:lnTo>
                    <a:pt x="1133" y="718"/>
                  </a:lnTo>
                  <a:lnTo>
                    <a:pt x="1109" y="728"/>
                  </a:lnTo>
                  <a:lnTo>
                    <a:pt x="1100" y="710"/>
                  </a:lnTo>
                  <a:lnTo>
                    <a:pt x="1107" y="695"/>
                  </a:lnTo>
                  <a:lnTo>
                    <a:pt x="1121" y="681"/>
                  </a:lnTo>
                  <a:lnTo>
                    <a:pt x="1137" y="675"/>
                  </a:lnTo>
                  <a:lnTo>
                    <a:pt x="1157" y="664"/>
                  </a:lnTo>
                  <a:lnTo>
                    <a:pt x="1161" y="689"/>
                  </a:lnTo>
                  <a:close/>
                  <a:moveTo>
                    <a:pt x="833" y="648"/>
                  </a:moveTo>
                  <a:lnTo>
                    <a:pt x="822" y="663"/>
                  </a:lnTo>
                  <a:lnTo>
                    <a:pt x="811" y="655"/>
                  </a:lnTo>
                  <a:lnTo>
                    <a:pt x="811" y="640"/>
                  </a:lnTo>
                  <a:lnTo>
                    <a:pt x="825" y="630"/>
                  </a:lnTo>
                  <a:lnTo>
                    <a:pt x="837" y="638"/>
                  </a:lnTo>
                  <a:lnTo>
                    <a:pt x="833" y="648"/>
                  </a:lnTo>
                  <a:close/>
                  <a:moveTo>
                    <a:pt x="1075" y="648"/>
                  </a:moveTo>
                  <a:lnTo>
                    <a:pt x="1029" y="662"/>
                  </a:lnTo>
                  <a:lnTo>
                    <a:pt x="1005" y="663"/>
                  </a:lnTo>
                  <a:lnTo>
                    <a:pt x="958" y="652"/>
                  </a:lnTo>
                  <a:lnTo>
                    <a:pt x="963" y="640"/>
                  </a:lnTo>
                  <a:lnTo>
                    <a:pt x="991" y="631"/>
                  </a:lnTo>
                  <a:lnTo>
                    <a:pt x="1022" y="647"/>
                  </a:lnTo>
                  <a:lnTo>
                    <a:pt x="1043" y="642"/>
                  </a:lnTo>
                  <a:lnTo>
                    <a:pt x="1054" y="650"/>
                  </a:lnTo>
                  <a:lnTo>
                    <a:pt x="1068" y="639"/>
                  </a:lnTo>
                  <a:lnTo>
                    <a:pt x="1075" y="648"/>
                  </a:lnTo>
                  <a:close/>
                  <a:moveTo>
                    <a:pt x="898" y="635"/>
                  </a:moveTo>
                  <a:lnTo>
                    <a:pt x="927" y="636"/>
                  </a:lnTo>
                  <a:lnTo>
                    <a:pt x="926" y="655"/>
                  </a:lnTo>
                  <a:lnTo>
                    <a:pt x="893" y="659"/>
                  </a:lnTo>
                  <a:lnTo>
                    <a:pt x="848" y="671"/>
                  </a:lnTo>
                  <a:lnTo>
                    <a:pt x="837" y="667"/>
                  </a:lnTo>
                  <a:lnTo>
                    <a:pt x="841" y="644"/>
                  </a:lnTo>
                  <a:lnTo>
                    <a:pt x="855" y="638"/>
                  </a:lnTo>
                  <a:lnTo>
                    <a:pt x="870" y="640"/>
                  </a:lnTo>
                  <a:lnTo>
                    <a:pt x="893" y="626"/>
                  </a:lnTo>
                  <a:lnTo>
                    <a:pt x="898" y="635"/>
                  </a:lnTo>
                  <a:close/>
                  <a:moveTo>
                    <a:pt x="789" y="627"/>
                  </a:moveTo>
                  <a:lnTo>
                    <a:pt x="798" y="639"/>
                  </a:lnTo>
                  <a:lnTo>
                    <a:pt x="778" y="658"/>
                  </a:lnTo>
                  <a:lnTo>
                    <a:pt x="750" y="626"/>
                  </a:lnTo>
                  <a:lnTo>
                    <a:pt x="789" y="627"/>
                  </a:lnTo>
                  <a:close/>
                  <a:moveTo>
                    <a:pt x="1236" y="606"/>
                  </a:moveTo>
                  <a:lnTo>
                    <a:pt x="1222" y="618"/>
                  </a:lnTo>
                  <a:lnTo>
                    <a:pt x="1198" y="613"/>
                  </a:lnTo>
                  <a:lnTo>
                    <a:pt x="1228" y="601"/>
                  </a:lnTo>
                  <a:lnTo>
                    <a:pt x="1236" y="606"/>
                  </a:lnTo>
                  <a:close/>
                  <a:moveTo>
                    <a:pt x="1694" y="632"/>
                  </a:moveTo>
                  <a:lnTo>
                    <a:pt x="1684" y="639"/>
                  </a:lnTo>
                  <a:lnTo>
                    <a:pt x="1661" y="632"/>
                  </a:lnTo>
                  <a:lnTo>
                    <a:pt x="1676" y="605"/>
                  </a:lnTo>
                  <a:lnTo>
                    <a:pt x="1688" y="595"/>
                  </a:lnTo>
                  <a:lnTo>
                    <a:pt x="1707" y="593"/>
                  </a:lnTo>
                  <a:lnTo>
                    <a:pt x="1714" y="606"/>
                  </a:lnTo>
                  <a:lnTo>
                    <a:pt x="1694" y="632"/>
                  </a:lnTo>
                  <a:close/>
                  <a:moveTo>
                    <a:pt x="1412" y="621"/>
                  </a:moveTo>
                  <a:lnTo>
                    <a:pt x="1404" y="614"/>
                  </a:lnTo>
                  <a:lnTo>
                    <a:pt x="1412" y="597"/>
                  </a:lnTo>
                  <a:lnTo>
                    <a:pt x="1429" y="595"/>
                  </a:lnTo>
                  <a:lnTo>
                    <a:pt x="1412" y="621"/>
                  </a:lnTo>
                  <a:close/>
                  <a:moveTo>
                    <a:pt x="729" y="580"/>
                  </a:moveTo>
                  <a:lnTo>
                    <a:pt x="713" y="585"/>
                  </a:lnTo>
                  <a:lnTo>
                    <a:pt x="686" y="581"/>
                  </a:lnTo>
                  <a:lnTo>
                    <a:pt x="691" y="570"/>
                  </a:lnTo>
                  <a:lnTo>
                    <a:pt x="734" y="569"/>
                  </a:lnTo>
                  <a:lnTo>
                    <a:pt x="729" y="580"/>
                  </a:lnTo>
                  <a:close/>
                  <a:moveTo>
                    <a:pt x="1544" y="549"/>
                  </a:moveTo>
                  <a:lnTo>
                    <a:pt x="1536" y="566"/>
                  </a:lnTo>
                  <a:lnTo>
                    <a:pt x="1524" y="564"/>
                  </a:lnTo>
                  <a:lnTo>
                    <a:pt x="1530" y="537"/>
                  </a:lnTo>
                  <a:lnTo>
                    <a:pt x="1544" y="549"/>
                  </a:lnTo>
                  <a:close/>
                  <a:moveTo>
                    <a:pt x="477" y="529"/>
                  </a:moveTo>
                  <a:lnTo>
                    <a:pt x="489" y="539"/>
                  </a:lnTo>
                  <a:lnTo>
                    <a:pt x="513" y="541"/>
                  </a:lnTo>
                  <a:lnTo>
                    <a:pt x="527" y="565"/>
                  </a:lnTo>
                  <a:lnTo>
                    <a:pt x="594" y="573"/>
                  </a:lnTo>
                  <a:lnTo>
                    <a:pt x="609" y="551"/>
                  </a:lnTo>
                  <a:lnTo>
                    <a:pt x="625" y="560"/>
                  </a:lnTo>
                  <a:lnTo>
                    <a:pt x="639" y="559"/>
                  </a:lnTo>
                  <a:lnTo>
                    <a:pt x="660" y="570"/>
                  </a:lnTo>
                  <a:lnTo>
                    <a:pt x="678" y="572"/>
                  </a:lnTo>
                  <a:lnTo>
                    <a:pt x="686" y="601"/>
                  </a:lnTo>
                  <a:lnTo>
                    <a:pt x="704" y="607"/>
                  </a:lnTo>
                  <a:lnTo>
                    <a:pt x="736" y="603"/>
                  </a:lnTo>
                  <a:lnTo>
                    <a:pt x="750" y="615"/>
                  </a:lnTo>
                  <a:lnTo>
                    <a:pt x="746" y="639"/>
                  </a:lnTo>
                  <a:lnTo>
                    <a:pt x="753" y="656"/>
                  </a:lnTo>
                  <a:lnTo>
                    <a:pt x="701" y="634"/>
                  </a:lnTo>
                  <a:lnTo>
                    <a:pt x="679" y="639"/>
                  </a:lnTo>
                  <a:lnTo>
                    <a:pt x="633" y="635"/>
                  </a:lnTo>
                  <a:lnTo>
                    <a:pt x="598" y="627"/>
                  </a:lnTo>
                  <a:lnTo>
                    <a:pt x="577" y="615"/>
                  </a:lnTo>
                  <a:lnTo>
                    <a:pt x="548" y="607"/>
                  </a:lnTo>
                  <a:lnTo>
                    <a:pt x="527" y="605"/>
                  </a:lnTo>
                  <a:lnTo>
                    <a:pt x="515" y="611"/>
                  </a:lnTo>
                  <a:lnTo>
                    <a:pt x="494" y="607"/>
                  </a:lnTo>
                  <a:lnTo>
                    <a:pt x="470" y="597"/>
                  </a:lnTo>
                  <a:lnTo>
                    <a:pt x="444" y="594"/>
                  </a:lnTo>
                  <a:lnTo>
                    <a:pt x="441" y="577"/>
                  </a:lnTo>
                  <a:lnTo>
                    <a:pt x="402" y="565"/>
                  </a:lnTo>
                  <a:lnTo>
                    <a:pt x="418" y="535"/>
                  </a:lnTo>
                  <a:lnTo>
                    <a:pt x="427" y="526"/>
                  </a:lnTo>
                  <a:lnTo>
                    <a:pt x="456" y="533"/>
                  </a:lnTo>
                  <a:lnTo>
                    <a:pt x="465" y="526"/>
                  </a:lnTo>
                  <a:lnTo>
                    <a:pt x="477" y="529"/>
                  </a:lnTo>
                  <a:close/>
                  <a:moveTo>
                    <a:pt x="1554" y="516"/>
                  </a:moveTo>
                  <a:lnTo>
                    <a:pt x="1553" y="537"/>
                  </a:lnTo>
                  <a:lnTo>
                    <a:pt x="1541" y="545"/>
                  </a:lnTo>
                  <a:lnTo>
                    <a:pt x="1538" y="516"/>
                  </a:lnTo>
                  <a:lnTo>
                    <a:pt x="1554" y="516"/>
                  </a:lnTo>
                  <a:close/>
                  <a:moveTo>
                    <a:pt x="1079" y="496"/>
                  </a:moveTo>
                  <a:lnTo>
                    <a:pt x="1070" y="487"/>
                  </a:lnTo>
                  <a:lnTo>
                    <a:pt x="1070" y="473"/>
                  </a:lnTo>
                  <a:lnTo>
                    <a:pt x="1083" y="466"/>
                  </a:lnTo>
                  <a:lnTo>
                    <a:pt x="1079" y="496"/>
                  </a:lnTo>
                  <a:close/>
                  <a:moveTo>
                    <a:pt x="1249" y="396"/>
                  </a:moveTo>
                  <a:lnTo>
                    <a:pt x="1264" y="411"/>
                  </a:lnTo>
                  <a:lnTo>
                    <a:pt x="1264" y="421"/>
                  </a:lnTo>
                  <a:lnTo>
                    <a:pt x="1241" y="430"/>
                  </a:lnTo>
                  <a:lnTo>
                    <a:pt x="1223" y="420"/>
                  </a:lnTo>
                  <a:lnTo>
                    <a:pt x="1216" y="400"/>
                  </a:lnTo>
                  <a:lnTo>
                    <a:pt x="1249" y="396"/>
                  </a:lnTo>
                  <a:close/>
                  <a:moveTo>
                    <a:pt x="1364" y="387"/>
                  </a:moveTo>
                  <a:lnTo>
                    <a:pt x="1388" y="392"/>
                  </a:lnTo>
                  <a:lnTo>
                    <a:pt x="1406" y="419"/>
                  </a:lnTo>
                  <a:lnTo>
                    <a:pt x="1404" y="432"/>
                  </a:lnTo>
                  <a:lnTo>
                    <a:pt x="1367" y="408"/>
                  </a:lnTo>
                  <a:lnTo>
                    <a:pt x="1352" y="413"/>
                  </a:lnTo>
                  <a:lnTo>
                    <a:pt x="1332" y="408"/>
                  </a:lnTo>
                  <a:lnTo>
                    <a:pt x="1310" y="412"/>
                  </a:lnTo>
                  <a:lnTo>
                    <a:pt x="1298" y="401"/>
                  </a:lnTo>
                  <a:lnTo>
                    <a:pt x="1302" y="387"/>
                  </a:lnTo>
                  <a:lnTo>
                    <a:pt x="1351" y="383"/>
                  </a:lnTo>
                  <a:lnTo>
                    <a:pt x="1364" y="387"/>
                  </a:lnTo>
                  <a:close/>
                  <a:moveTo>
                    <a:pt x="515" y="392"/>
                  </a:moveTo>
                  <a:lnTo>
                    <a:pt x="492" y="403"/>
                  </a:lnTo>
                  <a:lnTo>
                    <a:pt x="494" y="372"/>
                  </a:lnTo>
                  <a:lnTo>
                    <a:pt x="511" y="374"/>
                  </a:lnTo>
                  <a:lnTo>
                    <a:pt x="515" y="392"/>
                  </a:lnTo>
                  <a:close/>
                  <a:moveTo>
                    <a:pt x="1177" y="334"/>
                  </a:moveTo>
                  <a:lnTo>
                    <a:pt x="1171" y="342"/>
                  </a:lnTo>
                  <a:lnTo>
                    <a:pt x="1154" y="347"/>
                  </a:lnTo>
                  <a:lnTo>
                    <a:pt x="1153" y="333"/>
                  </a:lnTo>
                  <a:lnTo>
                    <a:pt x="1177" y="334"/>
                  </a:lnTo>
                  <a:close/>
                  <a:moveTo>
                    <a:pt x="1590" y="329"/>
                  </a:moveTo>
                  <a:lnTo>
                    <a:pt x="1619" y="331"/>
                  </a:lnTo>
                  <a:lnTo>
                    <a:pt x="1619" y="341"/>
                  </a:lnTo>
                  <a:lnTo>
                    <a:pt x="1590" y="329"/>
                  </a:lnTo>
                  <a:close/>
                  <a:moveTo>
                    <a:pt x="432" y="331"/>
                  </a:moveTo>
                  <a:lnTo>
                    <a:pt x="444" y="368"/>
                  </a:lnTo>
                  <a:lnTo>
                    <a:pt x="456" y="379"/>
                  </a:lnTo>
                  <a:lnTo>
                    <a:pt x="451" y="395"/>
                  </a:lnTo>
                  <a:lnTo>
                    <a:pt x="428" y="384"/>
                  </a:lnTo>
                  <a:lnTo>
                    <a:pt x="422" y="355"/>
                  </a:lnTo>
                  <a:lnTo>
                    <a:pt x="395" y="349"/>
                  </a:lnTo>
                  <a:lnTo>
                    <a:pt x="414" y="326"/>
                  </a:lnTo>
                  <a:lnTo>
                    <a:pt x="432" y="331"/>
                  </a:lnTo>
                  <a:close/>
                  <a:moveTo>
                    <a:pt x="1302" y="331"/>
                  </a:moveTo>
                  <a:lnTo>
                    <a:pt x="1278" y="335"/>
                  </a:lnTo>
                  <a:lnTo>
                    <a:pt x="1282" y="317"/>
                  </a:lnTo>
                  <a:lnTo>
                    <a:pt x="1302" y="331"/>
                  </a:lnTo>
                  <a:close/>
                  <a:moveTo>
                    <a:pt x="160" y="337"/>
                  </a:moveTo>
                  <a:lnTo>
                    <a:pt x="150" y="331"/>
                  </a:lnTo>
                  <a:lnTo>
                    <a:pt x="139" y="310"/>
                  </a:lnTo>
                  <a:lnTo>
                    <a:pt x="150" y="297"/>
                  </a:lnTo>
                  <a:lnTo>
                    <a:pt x="164" y="330"/>
                  </a:lnTo>
                  <a:lnTo>
                    <a:pt x="160" y="337"/>
                  </a:lnTo>
                  <a:close/>
                  <a:moveTo>
                    <a:pt x="1587" y="285"/>
                  </a:moveTo>
                  <a:lnTo>
                    <a:pt x="1607" y="289"/>
                  </a:lnTo>
                  <a:lnTo>
                    <a:pt x="1604" y="308"/>
                  </a:lnTo>
                  <a:lnTo>
                    <a:pt x="1587" y="285"/>
                  </a:lnTo>
                  <a:close/>
                  <a:moveTo>
                    <a:pt x="1805" y="375"/>
                  </a:moveTo>
                  <a:lnTo>
                    <a:pt x="1804" y="440"/>
                  </a:lnTo>
                  <a:lnTo>
                    <a:pt x="1797" y="545"/>
                  </a:lnTo>
                  <a:lnTo>
                    <a:pt x="1787" y="672"/>
                  </a:lnTo>
                  <a:lnTo>
                    <a:pt x="1750" y="625"/>
                  </a:lnTo>
                  <a:lnTo>
                    <a:pt x="1728" y="630"/>
                  </a:lnTo>
                  <a:lnTo>
                    <a:pt x="1707" y="627"/>
                  </a:lnTo>
                  <a:lnTo>
                    <a:pt x="1719" y="602"/>
                  </a:lnTo>
                  <a:lnTo>
                    <a:pt x="1706" y="586"/>
                  </a:lnTo>
                  <a:lnTo>
                    <a:pt x="1713" y="569"/>
                  </a:lnTo>
                  <a:lnTo>
                    <a:pt x="1698" y="545"/>
                  </a:lnTo>
                  <a:lnTo>
                    <a:pt x="1685" y="504"/>
                  </a:lnTo>
                  <a:lnTo>
                    <a:pt x="1648" y="481"/>
                  </a:lnTo>
                  <a:lnTo>
                    <a:pt x="1631" y="475"/>
                  </a:lnTo>
                  <a:lnTo>
                    <a:pt x="1606" y="462"/>
                  </a:lnTo>
                  <a:lnTo>
                    <a:pt x="1575" y="458"/>
                  </a:lnTo>
                  <a:lnTo>
                    <a:pt x="1536" y="429"/>
                  </a:lnTo>
                  <a:lnTo>
                    <a:pt x="1528" y="430"/>
                  </a:lnTo>
                  <a:lnTo>
                    <a:pt x="1516" y="409"/>
                  </a:lnTo>
                  <a:lnTo>
                    <a:pt x="1499" y="441"/>
                  </a:lnTo>
                  <a:lnTo>
                    <a:pt x="1488" y="442"/>
                  </a:lnTo>
                  <a:lnTo>
                    <a:pt x="1480" y="425"/>
                  </a:lnTo>
                  <a:lnTo>
                    <a:pt x="1482" y="407"/>
                  </a:lnTo>
                  <a:lnTo>
                    <a:pt x="1466" y="392"/>
                  </a:lnTo>
                  <a:lnTo>
                    <a:pt x="1500" y="367"/>
                  </a:lnTo>
                  <a:lnTo>
                    <a:pt x="1516" y="372"/>
                  </a:lnTo>
                  <a:lnTo>
                    <a:pt x="1528" y="364"/>
                  </a:lnTo>
                  <a:lnTo>
                    <a:pt x="1529" y="351"/>
                  </a:lnTo>
                  <a:lnTo>
                    <a:pt x="1491" y="359"/>
                  </a:lnTo>
                  <a:lnTo>
                    <a:pt x="1464" y="358"/>
                  </a:lnTo>
                  <a:lnTo>
                    <a:pt x="1454" y="347"/>
                  </a:lnTo>
                  <a:lnTo>
                    <a:pt x="1451" y="327"/>
                  </a:lnTo>
                  <a:lnTo>
                    <a:pt x="1426" y="320"/>
                  </a:lnTo>
                  <a:lnTo>
                    <a:pt x="1425" y="294"/>
                  </a:lnTo>
                  <a:lnTo>
                    <a:pt x="1446" y="288"/>
                  </a:lnTo>
                  <a:lnTo>
                    <a:pt x="1459" y="277"/>
                  </a:lnTo>
                  <a:lnTo>
                    <a:pt x="1479" y="272"/>
                  </a:lnTo>
                  <a:lnTo>
                    <a:pt x="1512" y="289"/>
                  </a:lnTo>
                  <a:lnTo>
                    <a:pt x="1532" y="290"/>
                  </a:lnTo>
                  <a:lnTo>
                    <a:pt x="1542" y="318"/>
                  </a:lnTo>
                  <a:lnTo>
                    <a:pt x="1536" y="334"/>
                  </a:lnTo>
                  <a:lnTo>
                    <a:pt x="1538" y="357"/>
                  </a:lnTo>
                  <a:lnTo>
                    <a:pt x="1571" y="408"/>
                  </a:lnTo>
                  <a:lnTo>
                    <a:pt x="1589" y="408"/>
                  </a:lnTo>
                  <a:lnTo>
                    <a:pt x="1619" y="374"/>
                  </a:lnTo>
                  <a:lnTo>
                    <a:pt x="1625" y="359"/>
                  </a:lnTo>
                  <a:lnTo>
                    <a:pt x="1644" y="357"/>
                  </a:lnTo>
                  <a:lnTo>
                    <a:pt x="1655" y="339"/>
                  </a:lnTo>
                  <a:lnTo>
                    <a:pt x="1682" y="324"/>
                  </a:lnTo>
                  <a:lnTo>
                    <a:pt x="1715" y="338"/>
                  </a:lnTo>
                  <a:lnTo>
                    <a:pt x="1759" y="363"/>
                  </a:lnTo>
                  <a:lnTo>
                    <a:pt x="1792" y="367"/>
                  </a:lnTo>
                  <a:lnTo>
                    <a:pt x="1805" y="375"/>
                  </a:lnTo>
                  <a:close/>
                  <a:moveTo>
                    <a:pt x="94" y="189"/>
                  </a:moveTo>
                  <a:lnTo>
                    <a:pt x="113" y="211"/>
                  </a:lnTo>
                  <a:lnTo>
                    <a:pt x="110" y="227"/>
                  </a:lnTo>
                  <a:lnTo>
                    <a:pt x="92" y="213"/>
                  </a:lnTo>
                  <a:lnTo>
                    <a:pt x="85" y="191"/>
                  </a:lnTo>
                  <a:lnTo>
                    <a:pt x="94" y="189"/>
                  </a:lnTo>
                  <a:close/>
                  <a:moveTo>
                    <a:pt x="1174" y="211"/>
                  </a:moveTo>
                  <a:lnTo>
                    <a:pt x="1156" y="235"/>
                  </a:lnTo>
                  <a:lnTo>
                    <a:pt x="1129" y="242"/>
                  </a:lnTo>
                  <a:lnTo>
                    <a:pt x="1111" y="242"/>
                  </a:lnTo>
                  <a:lnTo>
                    <a:pt x="1103" y="234"/>
                  </a:lnTo>
                  <a:lnTo>
                    <a:pt x="1054" y="236"/>
                  </a:lnTo>
                  <a:lnTo>
                    <a:pt x="1038" y="234"/>
                  </a:lnTo>
                  <a:lnTo>
                    <a:pt x="996" y="235"/>
                  </a:lnTo>
                  <a:lnTo>
                    <a:pt x="987" y="248"/>
                  </a:lnTo>
                  <a:lnTo>
                    <a:pt x="983" y="269"/>
                  </a:lnTo>
                  <a:lnTo>
                    <a:pt x="985" y="285"/>
                  </a:lnTo>
                  <a:lnTo>
                    <a:pt x="1001" y="304"/>
                  </a:lnTo>
                  <a:lnTo>
                    <a:pt x="1008" y="318"/>
                  </a:lnTo>
                  <a:lnTo>
                    <a:pt x="1022" y="320"/>
                  </a:lnTo>
                  <a:lnTo>
                    <a:pt x="1041" y="294"/>
                  </a:lnTo>
                  <a:lnTo>
                    <a:pt x="1059" y="298"/>
                  </a:lnTo>
                  <a:lnTo>
                    <a:pt x="1071" y="290"/>
                  </a:lnTo>
                  <a:lnTo>
                    <a:pt x="1095" y="290"/>
                  </a:lnTo>
                  <a:lnTo>
                    <a:pt x="1080" y="317"/>
                  </a:lnTo>
                  <a:lnTo>
                    <a:pt x="1049" y="341"/>
                  </a:lnTo>
                  <a:lnTo>
                    <a:pt x="1034" y="345"/>
                  </a:lnTo>
                  <a:lnTo>
                    <a:pt x="1053" y="362"/>
                  </a:lnTo>
                  <a:lnTo>
                    <a:pt x="1074" y="401"/>
                  </a:lnTo>
                  <a:lnTo>
                    <a:pt x="1067" y="421"/>
                  </a:lnTo>
                  <a:lnTo>
                    <a:pt x="1091" y="444"/>
                  </a:lnTo>
                  <a:lnTo>
                    <a:pt x="1091" y="454"/>
                  </a:lnTo>
                  <a:lnTo>
                    <a:pt x="1064" y="461"/>
                  </a:lnTo>
                  <a:lnTo>
                    <a:pt x="1051" y="477"/>
                  </a:lnTo>
                  <a:lnTo>
                    <a:pt x="1035" y="465"/>
                  </a:lnTo>
                  <a:lnTo>
                    <a:pt x="1042" y="442"/>
                  </a:lnTo>
                  <a:lnTo>
                    <a:pt x="1014" y="419"/>
                  </a:lnTo>
                  <a:lnTo>
                    <a:pt x="1021" y="400"/>
                  </a:lnTo>
                  <a:lnTo>
                    <a:pt x="1021" y="382"/>
                  </a:lnTo>
                  <a:lnTo>
                    <a:pt x="1006" y="378"/>
                  </a:lnTo>
                  <a:lnTo>
                    <a:pt x="989" y="395"/>
                  </a:lnTo>
                  <a:lnTo>
                    <a:pt x="996" y="425"/>
                  </a:lnTo>
                  <a:lnTo>
                    <a:pt x="992" y="442"/>
                  </a:lnTo>
                  <a:lnTo>
                    <a:pt x="993" y="466"/>
                  </a:lnTo>
                  <a:lnTo>
                    <a:pt x="987" y="490"/>
                  </a:lnTo>
                  <a:lnTo>
                    <a:pt x="987" y="508"/>
                  </a:lnTo>
                  <a:lnTo>
                    <a:pt x="963" y="515"/>
                  </a:lnTo>
                  <a:lnTo>
                    <a:pt x="951" y="503"/>
                  </a:lnTo>
                  <a:lnTo>
                    <a:pt x="961" y="458"/>
                  </a:lnTo>
                  <a:lnTo>
                    <a:pt x="963" y="440"/>
                  </a:lnTo>
                  <a:lnTo>
                    <a:pt x="956" y="415"/>
                  </a:lnTo>
                  <a:lnTo>
                    <a:pt x="939" y="417"/>
                  </a:lnTo>
                  <a:lnTo>
                    <a:pt x="932" y="400"/>
                  </a:lnTo>
                  <a:lnTo>
                    <a:pt x="932" y="382"/>
                  </a:lnTo>
                  <a:lnTo>
                    <a:pt x="944" y="370"/>
                  </a:lnTo>
                  <a:lnTo>
                    <a:pt x="954" y="343"/>
                  </a:lnTo>
                  <a:lnTo>
                    <a:pt x="954" y="320"/>
                  </a:lnTo>
                  <a:lnTo>
                    <a:pt x="972" y="279"/>
                  </a:lnTo>
                  <a:lnTo>
                    <a:pt x="975" y="246"/>
                  </a:lnTo>
                  <a:lnTo>
                    <a:pt x="992" y="211"/>
                  </a:lnTo>
                  <a:lnTo>
                    <a:pt x="1002" y="219"/>
                  </a:lnTo>
                  <a:lnTo>
                    <a:pt x="1017" y="197"/>
                  </a:lnTo>
                  <a:lnTo>
                    <a:pt x="1038" y="201"/>
                  </a:lnTo>
                  <a:lnTo>
                    <a:pt x="1045" y="207"/>
                  </a:lnTo>
                  <a:lnTo>
                    <a:pt x="1078" y="210"/>
                  </a:lnTo>
                  <a:lnTo>
                    <a:pt x="1095" y="218"/>
                  </a:lnTo>
                  <a:lnTo>
                    <a:pt x="1111" y="214"/>
                  </a:lnTo>
                  <a:lnTo>
                    <a:pt x="1133" y="218"/>
                  </a:lnTo>
                  <a:lnTo>
                    <a:pt x="1150" y="210"/>
                  </a:lnTo>
                  <a:lnTo>
                    <a:pt x="1178" y="178"/>
                  </a:lnTo>
                  <a:lnTo>
                    <a:pt x="1187" y="188"/>
                  </a:lnTo>
                  <a:lnTo>
                    <a:pt x="1174" y="211"/>
                  </a:lnTo>
                  <a:close/>
                  <a:moveTo>
                    <a:pt x="1286" y="218"/>
                  </a:moveTo>
                  <a:lnTo>
                    <a:pt x="1302" y="203"/>
                  </a:lnTo>
                  <a:lnTo>
                    <a:pt x="1313" y="188"/>
                  </a:lnTo>
                  <a:lnTo>
                    <a:pt x="1323" y="185"/>
                  </a:lnTo>
                  <a:lnTo>
                    <a:pt x="1325" y="206"/>
                  </a:lnTo>
                  <a:lnTo>
                    <a:pt x="1309" y="217"/>
                  </a:lnTo>
                  <a:lnTo>
                    <a:pt x="1323" y="239"/>
                  </a:lnTo>
                  <a:lnTo>
                    <a:pt x="1295" y="235"/>
                  </a:lnTo>
                  <a:lnTo>
                    <a:pt x="1292" y="243"/>
                  </a:lnTo>
                  <a:lnTo>
                    <a:pt x="1298" y="288"/>
                  </a:lnTo>
                  <a:lnTo>
                    <a:pt x="1285" y="267"/>
                  </a:lnTo>
                  <a:lnTo>
                    <a:pt x="1285" y="243"/>
                  </a:lnTo>
                  <a:lnTo>
                    <a:pt x="1280" y="234"/>
                  </a:lnTo>
                  <a:lnTo>
                    <a:pt x="1273" y="199"/>
                  </a:lnTo>
                  <a:lnTo>
                    <a:pt x="1281" y="172"/>
                  </a:lnTo>
                  <a:lnTo>
                    <a:pt x="1297" y="178"/>
                  </a:lnTo>
                  <a:lnTo>
                    <a:pt x="1297" y="195"/>
                  </a:lnTo>
                  <a:lnTo>
                    <a:pt x="1282" y="210"/>
                  </a:lnTo>
                  <a:lnTo>
                    <a:pt x="1286" y="218"/>
                  </a:lnTo>
                  <a:close/>
                  <a:moveTo>
                    <a:pt x="882" y="66"/>
                  </a:moveTo>
                  <a:lnTo>
                    <a:pt x="885" y="90"/>
                  </a:lnTo>
                  <a:lnTo>
                    <a:pt x="868" y="92"/>
                  </a:lnTo>
                  <a:lnTo>
                    <a:pt x="885" y="116"/>
                  </a:lnTo>
                  <a:lnTo>
                    <a:pt x="905" y="151"/>
                  </a:lnTo>
                  <a:lnTo>
                    <a:pt x="897" y="166"/>
                  </a:lnTo>
                  <a:lnTo>
                    <a:pt x="906" y="178"/>
                  </a:lnTo>
                  <a:lnTo>
                    <a:pt x="942" y="211"/>
                  </a:lnTo>
                  <a:lnTo>
                    <a:pt x="923" y="219"/>
                  </a:lnTo>
                  <a:lnTo>
                    <a:pt x="910" y="217"/>
                  </a:lnTo>
                  <a:lnTo>
                    <a:pt x="893" y="223"/>
                  </a:lnTo>
                  <a:lnTo>
                    <a:pt x="884" y="246"/>
                  </a:lnTo>
                  <a:lnTo>
                    <a:pt x="882" y="271"/>
                  </a:lnTo>
                  <a:lnTo>
                    <a:pt x="885" y="290"/>
                  </a:lnTo>
                  <a:lnTo>
                    <a:pt x="845" y="324"/>
                  </a:lnTo>
                  <a:lnTo>
                    <a:pt x="840" y="350"/>
                  </a:lnTo>
                  <a:lnTo>
                    <a:pt x="845" y="360"/>
                  </a:lnTo>
                  <a:lnTo>
                    <a:pt x="835" y="388"/>
                  </a:lnTo>
                  <a:lnTo>
                    <a:pt x="820" y="420"/>
                  </a:lnTo>
                  <a:lnTo>
                    <a:pt x="769" y="446"/>
                  </a:lnTo>
                  <a:lnTo>
                    <a:pt x="763" y="415"/>
                  </a:lnTo>
                  <a:lnTo>
                    <a:pt x="746" y="405"/>
                  </a:lnTo>
                  <a:lnTo>
                    <a:pt x="734" y="413"/>
                  </a:lnTo>
                  <a:lnTo>
                    <a:pt x="725" y="401"/>
                  </a:lnTo>
                  <a:lnTo>
                    <a:pt x="703" y="401"/>
                  </a:lnTo>
                  <a:lnTo>
                    <a:pt x="688" y="411"/>
                  </a:lnTo>
                  <a:lnTo>
                    <a:pt x="675" y="407"/>
                  </a:lnTo>
                  <a:lnTo>
                    <a:pt x="657" y="417"/>
                  </a:lnTo>
                  <a:lnTo>
                    <a:pt x="658" y="395"/>
                  </a:lnTo>
                  <a:lnTo>
                    <a:pt x="639" y="390"/>
                  </a:lnTo>
                  <a:lnTo>
                    <a:pt x="627" y="395"/>
                  </a:lnTo>
                  <a:lnTo>
                    <a:pt x="609" y="388"/>
                  </a:lnTo>
                  <a:lnTo>
                    <a:pt x="596" y="390"/>
                  </a:lnTo>
                  <a:lnTo>
                    <a:pt x="588" y="320"/>
                  </a:lnTo>
                  <a:lnTo>
                    <a:pt x="579" y="302"/>
                  </a:lnTo>
                  <a:lnTo>
                    <a:pt x="567" y="296"/>
                  </a:lnTo>
                  <a:lnTo>
                    <a:pt x="555" y="279"/>
                  </a:lnTo>
                  <a:lnTo>
                    <a:pt x="559" y="255"/>
                  </a:lnTo>
                  <a:lnTo>
                    <a:pt x="546" y="240"/>
                  </a:lnTo>
                  <a:lnTo>
                    <a:pt x="544" y="219"/>
                  </a:lnTo>
                  <a:lnTo>
                    <a:pt x="551" y="188"/>
                  </a:lnTo>
                  <a:lnTo>
                    <a:pt x="563" y="169"/>
                  </a:lnTo>
                  <a:lnTo>
                    <a:pt x="572" y="164"/>
                  </a:lnTo>
                  <a:lnTo>
                    <a:pt x="573" y="182"/>
                  </a:lnTo>
                  <a:lnTo>
                    <a:pt x="608" y="217"/>
                  </a:lnTo>
                  <a:lnTo>
                    <a:pt x="625" y="210"/>
                  </a:lnTo>
                  <a:lnTo>
                    <a:pt x="658" y="210"/>
                  </a:lnTo>
                  <a:lnTo>
                    <a:pt x="670" y="203"/>
                  </a:lnTo>
                  <a:lnTo>
                    <a:pt x="674" y="190"/>
                  </a:lnTo>
                  <a:lnTo>
                    <a:pt x="684" y="185"/>
                  </a:lnTo>
                  <a:lnTo>
                    <a:pt x="730" y="199"/>
                  </a:lnTo>
                  <a:lnTo>
                    <a:pt x="741" y="190"/>
                  </a:lnTo>
                  <a:lnTo>
                    <a:pt x="766" y="189"/>
                  </a:lnTo>
                  <a:lnTo>
                    <a:pt x="777" y="166"/>
                  </a:lnTo>
                  <a:lnTo>
                    <a:pt x="775" y="153"/>
                  </a:lnTo>
                  <a:lnTo>
                    <a:pt x="790" y="143"/>
                  </a:lnTo>
                  <a:lnTo>
                    <a:pt x="786" y="127"/>
                  </a:lnTo>
                  <a:lnTo>
                    <a:pt x="800" y="118"/>
                  </a:lnTo>
                  <a:lnTo>
                    <a:pt x="804" y="77"/>
                  </a:lnTo>
                  <a:lnTo>
                    <a:pt x="816" y="58"/>
                  </a:lnTo>
                  <a:lnTo>
                    <a:pt x="864" y="58"/>
                  </a:lnTo>
                  <a:lnTo>
                    <a:pt x="882" y="6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2" name="Freeform 151">
              <a:extLst>
                <a:ext uri="{FF2B5EF4-FFF2-40B4-BE49-F238E27FC236}">
                  <a16:creationId xmlns:a16="http://schemas.microsoft.com/office/drawing/2014/main" id="{3D19ECC9-1BE6-3C7E-297E-24CD6F9224F2}"/>
                </a:ext>
              </a:extLst>
            </p:cNvPr>
            <p:cNvSpPr>
              <a:spLocks/>
            </p:cNvSpPr>
            <p:nvPr userDrawn="1"/>
          </p:nvSpPr>
          <p:spPr bwMode="auto">
            <a:xfrm>
              <a:off x="5372" y="1907"/>
              <a:ext cx="172" cy="419"/>
            </a:xfrm>
            <a:custGeom>
              <a:avLst/>
              <a:gdLst>
                <a:gd name="T0" fmla="*/ 330 w 345"/>
                <a:gd name="T1" fmla="*/ 330 h 838"/>
                <a:gd name="T2" fmla="*/ 314 w 345"/>
                <a:gd name="T3" fmla="*/ 376 h 838"/>
                <a:gd name="T4" fmla="*/ 285 w 345"/>
                <a:gd name="T5" fmla="*/ 387 h 838"/>
                <a:gd name="T6" fmla="*/ 271 w 345"/>
                <a:gd name="T7" fmla="*/ 400 h 838"/>
                <a:gd name="T8" fmla="*/ 231 w 345"/>
                <a:gd name="T9" fmla="*/ 415 h 838"/>
                <a:gd name="T10" fmla="*/ 224 w 345"/>
                <a:gd name="T11" fmla="*/ 459 h 838"/>
                <a:gd name="T12" fmla="*/ 272 w 345"/>
                <a:gd name="T13" fmla="*/ 528 h 838"/>
                <a:gd name="T14" fmla="*/ 285 w 345"/>
                <a:gd name="T15" fmla="*/ 601 h 838"/>
                <a:gd name="T16" fmla="*/ 276 w 345"/>
                <a:gd name="T17" fmla="*/ 627 h 838"/>
                <a:gd name="T18" fmla="*/ 325 w 345"/>
                <a:gd name="T19" fmla="*/ 722 h 838"/>
                <a:gd name="T20" fmla="*/ 345 w 345"/>
                <a:gd name="T21" fmla="*/ 766 h 838"/>
                <a:gd name="T22" fmla="*/ 316 w 345"/>
                <a:gd name="T23" fmla="*/ 817 h 838"/>
                <a:gd name="T24" fmla="*/ 304 w 345"/>
                <a:gd name="T25" fmla="*/ 816 h 838"/>
                <a:gd name="T26" fmla="*/ 312 w 345"/>
                <a:gd name="T27" fmla="*/ 775 h 838"/>
                <a:gd name="T28" fmla="*/ 283 w 345"/>
                <a:gd name="T29" fmla="*/ 677 h 838"/>
                <a:gd name="T30" fmla="*/ 250 w 345"/>
                <a:gd name="T31" fmla="*/ 578 h 838"/>
                <a:gd name="T32" fmla="*/ 243 w 345"/>
                <a:gd name="T33" fmla="*/ 549 h 838"/>
                <a:gd name="T34" fmla="*/ 222 w 345"/>
                <a:gd name="T35" fmla="*/ 524 h 838"/>
                <a:gd name="T36" fmla="*/ 173 w 345"/>
                <a:gd name="T37" fmla="*/ 565 h 838"/>
                <a:gd name="T38" fmla="*/ 143 w 345"/>
                <a:gd name="T39" fmla="*/ 581 h 838"/>
                <a:gd name="T40" fmla="*/ 112 w 345"/>
                <a:gd name="T41" fmla="*/ 568 h 838"/>
                <a:gd name="T42" fmla="*/ 108 w 345"/>
                <a:gd name="T43" fmla="*/ 473 h 838"/>
                <a:gd name="T44" fmla="*/ 75 w 345"/>
                <a:gd name="T45" fmla="*/ 434 h 838"/>
                <a:gd name="T46" fmla="*/ 54 w 345"/>
                <a:gd name="T47" fmla="*/ 388 h 838"/>
                <a:gd name="T48" fmla="*/ 26 w 345"/>
                <a:gd name="T49" fmla="*/ 364 h 838"/>
                <a:gd name="T50" fmla="*/ 0 w 345"/>
                <a:gd name="T51" fmla="*/ 331 h 838"/>
                <a:gd name="T52" fmla="*/ 11 w 345"/>
                <a:gd name="T53" fmla="*/ 300 h 838"/>
                <a:gd name="T54" fmla="*/ 30 w 345"/>
                <a:gd name="T55" fmla="*/ 283 h 838"/>
                <a:gd name="T56" fmla="*/ 32 w 345"/>
                <a:gd name="T57" fmla="*/ 247 h 838"/>
                <a:gd name="T58" fmla="*/ 22 w 345"/>
                <a:gd name="T59" fmla="*/ 206 h 838"/>
                <a:gd name="T60" fmla="*/ 57 w 345"/>
                <a:gd name="T61" fmla="*/ 193 h 838"/>
                <a:gd name="T62" fmla="*/ 59 w 345"/>
                <a:gd name="T63" fmla="*/ 143 h 838"/>
                <a:gd name="T64" fmla="*/ 69 w 345"/>
                <a:gd name="T65" fmla="*/ 88 h 838"/>
                <a:gd name="T66" fmla="*/ 119 w 345"/>
                <a:gd name="T67" fmla="*/ 54 h 838"/>
                <a:gd name="T68" fmla="*/ 135 w 345"/>
                <a:gd name="T69" fmla="*/ 13 h 838"/>
                <a:gd name="T70" fmla="*/ 165 w 345"/>
                <a:gd name="T71" fmla="*/ 17 h 838"/>
                <a:gd name="T72" fmla="*/ 193 w 345"/>
                <a:gd name="T73" fmla="*/ 44 h 838"/>
                <a:gd name="T74" fmla="*/ 209 w 345"/>
                <a:gd name="T75" fmla="*/ 119 h 838"/>
                <a:gd name="T76" fmla="*/ 184 w 345"/>
                <a:gd name="T77" fmla="*/ 149 h 838"/>
                <a:gd name="T78" fmla="*/ 190 w 345"/>
                <a:gd name="T79" fmla="*/ 211 h 838"/>
                <a:gd name="T80" fmla="*/ 230 w 345"/>
                <a:gd name="T81" fmla="*/ 202 h 838"/>
                <a:gd name="T82" fmla="*/ 261 w 345"/>
                <a:gd name="T83" fmla="*/ 248 h 838"/>
                <a:gd name="T84" fmla="*/ 264 w 345"/>
                <a:gd name="T85" fmla="*/ 293 h 838"/>
                <a:gd name="T86" fmla="*/ 309 w 345"/>
                <a:gd name="T87" fmla="*/ 323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5" h="838">
                  <a:moveTo>
                    <a:pt x="343" y="318"/>
                  </a:moveTo>
                  <a:lnTo>
                    <a:pt x="330" y="330"/>
                  </a:lnTo>
                  <a:lnTo>
                    <a:pt x="316" y="357"/>
                  </a:lnTo>
                  <a:lnTo>
                    <a:pt x="314" y="376"/>
                  </a:lnTo>
                  <a:lnTo>
                    <a:pt x="304" y="371"/>
                  </a:lnTo>
                  <a:lnTo>
                    <a:pt x="285" y="387"/>
                  </a:lnTo>
                  <a:lnTo>
                    <a:pt x="273" y="388"/>
                  </a:lnTo>
                  <a:lnTo>
                    <a:pt x="271" y="400"/>
                  </a:lnTo>
                  <a:lnTo>
                    <a:pt x="240" y="401"/>
                  </a:lnTo>
                  <a:lnTo>
                    <a:pt x="231" y="415"/>
                  </a:lnTo>
                  <a:lnTo>
                    <a:pt x="234" y="453"/>
                  </a:lnTo>
                  <a:lnTo>
                    <a:pt x="224" y="459"/>
                  </a:lnTo>
                  <a:lnTo>
                    <a:pt x="242" y="496"/>
                  </a:lnTo>
                  <a:lnTo>
                    <a:pt x="272" y="528"/>
                  </a:lnTo>
                  <a:lnTo>
                    <a:pt x="285" y="560"/>
                  </a:lnTo>
                  <a:lnTo>
                    <a:pt x="285" y="601"/>
                  </a:lnTo>
                  <a:lnTo>
                    <a:pt x="272" y="610"/>
                  </a:lnTo>
                  <a:lnTo>
                    <a:pt x="276" y="627"/>
                  </a:lnTo>
                  <a:lnTo>
                    <a:pt x="317" y="677"/>
                  </a:lnTo>
                  <a:lnTo>
                    <a:pt x="325" y="722"/>
                  </a:lnTo>
                  <a:lnTo>
                    <a:pt x="333" y="731"/>
                  </a:lnTo>
                  <a:lnTo>
                    <a:pt x="345" y="766"/>
                  </a:lnTo>
                  <a:lnTo>
                    <a:pt x="331" y="796"/>
                  </a:lnTo>
                  <a:lnTo>
                    <a:pt x="316" y="817"/>
                  </a:lnTo>
                  <a:lnTo>
                    <a:pt x="316" y="838"/>
                  </a:lnTo>
                  <a:lnTo>
                    <a:pt x="304" y="816"/>
                  </a:lnTo>
                  <a:lnTo>
                    <a:pt x="312" y="803"/>
                  </a:lnTo>
                  <a:lnTo>
                    <a:pt x="312" y="775"/>
                  </a:lnTo>
                  <a:lnTo>
                    <a:pt x="298" y="702"/>
                  </a:lnTo>
                  <a:lnTo>
                    <a:pt x="283" y="677"/>
                  </a:lnTo>
                  <a:lnTo>
                    <a:pt x="259" y="626"/>
                  </a:lnTo>
                  <a:lnTo>
                    <a:pt x="250" y="578"/>
                  </a:lnTo>
                  <a:lnTo>
                    <a:pt x="244" y="573"/>
                  </a:lnTo>
                  <a:lnTo>
                    <a:pt x="243" y="549"/>
                  </a:lnTo>
                  <a:lnTo>
                    <a:pt x="232" y="549"/>
                  </a:lnTo>
                  <a:lnTo>
                    <a:pt x="222" y="524"/>
                  </a:lnTo>
                  <a:lnTo>
                    <a:pt x="203" y="548"/>
                  </a:lnTo>
                  <a:lnTo>
                    <a:pt x="173" y="565"/>
                  </a:lnTo>
                  <a:lnTo>
                    <a:pt x="160" y="586"/>
                  </a:lnTo>
                  <a:lnTo>
                    <a:pt x="143" y="581"/>
                  </a:lnTo>
                  <a:lnTo>
                    <a:pt x="125" y="560"/>
                  </a:lnTo>
                  <a:lnTo>
                    <a:pt x="112" y="568"/>
                  </a:lnTo>
                  <a:lnTo>
                    <a:pt x="119" y="502"/>
                  </a:lnTo>
                  <a:lnTo>
                    <a:pt x="108" y="473"/>
                  </a:lnTo>
                  <a:lnTo>
                    <a:pt x="90" y="441"/>
                  </a:lnTo>
                  <a:lnTo>
                    <a:pt x="75" y="434"/>
                  </a:lnTo>
                  <a:lnTo>
                    <a:pt x="83" y="416"/>
                  </a:lnTo>
                  <a:lnTo>
                    <a:pt x="54" y="388"/>
                  </a:lnTo>
                  <a:lnTo>
                    <a:pt x="41" y="387"/>
                  </a:lnTo>
                  <a:lnTo>
                    <a:pt x="26" y="364"/>
                  </a:lnTo>
                  <a:lnTo>
                    <a:pt x="9" y="354"/>
                  </a:lnTo>
                  <a:lnTo>
                    <a:pt x="0" y="331"/>
                  </a:lnTo>
                  <a:lnTo>
                    <a:pt x="15" y="323"/>
                  </a:lnTo>
                  <a:lnTo>
                    <a:pt x="11" y="300"/>
                  </a:lnTo>
                  <a:lnTo>
                    <a:pt x="25" y="298"/>
                  </a:lnTo>
                  <a:lnTo>
                    <a:pt x="30" y="283"/>
                  </a:lnTo>
                  <a:lnTo>
                    <a:pt x="24" y="265"/>
                  </a:lnTo>
                  <a:lnTo>
                    <a:pt x="32" y="247"/>
                  </a:lnTo>
                  <a:lnTo>
                    <a:pt x="29" y="222"/>
                  </a:lnTo>
                  <a:lnTo>
                    <a:pt x="22" y="206"/>
                  </a:lnTo>
                  <a:lnTo>
                    <a:pt x="54" y="213"/>
                  </a:lnTo>
                  <a:lnTo>
                    <a:pt x="57" y="193"/>
                  </a:lnTo>
                  <a:lnTo>
                    <a:pt x="66" y="158"/>
                  </a:lnTo>
                  <a:lnTo>
                    <a:pt x="59" y="143"/>
                  </a:lnTo>
                  <a:lnTo>
                    <a:pt x="74" y="114"/>
                  </a:lnTo>
                  <a:lnTo>
                    <a:pt x="69" y="88"/>
                  </a:lnTo>
                  <a:lnTo>
                    <a:pt x="98" y="59"/>
                  </a:lnTo>
                  <a:lnTo>
                    <a:pt x="119" y="54"/>
                  </a:lnTo>
                  <a:lnTo>
                    <a:pt x="139" y="26"/>
                  </a:lnTo>
                  <a:lnTo>
                    <a:pt x="135" y="13"/>
                  </a:lnTo>
                  <a:lnTo>
                    <a:pt x="140" y="0"/>
                  </a:lnTo>
                  <a:lnTo>
                    <a:pt x="165" y="17"/>
                  </a:lnTo>
                  <a:lnTo>
                    <a:pt x="180" y="44"/>
                  </a:lnTo>
                  <a:lnTo>
                    <a:pt x="193" y="44"/>
                  </a:lnTo>
                  <a:lnTo>
                    <a:pt x="206" y="88"/>
                  </a:lnTo>
                  <a:lnTo>
                    <a:pt x="209" y="119"/>
                  </a:lnTo>
                  <a:lnTo>
                    <a:pt x="190" y="148"/>
                  </a:lnTo>
                  <a:lnTo>
                    <a:pt x="184" y="149"/>
                  </a:lnTo>
                  <a:lnTo>
                    <a:pt x="180" y="185"/>
                  </a:lnTo>
                  <a:lnTo>
                    <a:pt x="190" y="211"/>
                  </a:lnTo>
                  <a:lnTo>
                    <a:pt x="209" y="202"/>
                  </a:lnTo>
                  <a:lnTo>
                    <a:pt x="230" y="202"/>
                  </a:lnTo>
                  <a:lnTo>
                    <a:pt x="242" y="244"/>
                  </a:lnTo>
                  <a:lnTo>
                    <a:pt x="261" y="248"/>
                  </a:lnTo>
                  <a:lnTo>
                    <a:pt x="267" y="276"/>
                  </a:lnTo>
                  <a:lnTo>
                    <a:pt x="264" y="293"/>
                  </a:lnTo>
                  <a:lnTo>
                    <a:pt x="292" y="297"/>
                  </a:lnTo>
                  <a:lnTo>
                    <a:pt x="309" y="323"/>
                  </a:lnTo>
                  <a:lnTo>
                    <a:pt x="343" y="31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3" name="Freeform 152">
              <a:extLst>
                <a:ext uri="{FF2B5EF4-FFF2-40B4-BE49-F238E27FC236}">
                  <a16:creationId xmlns:a16="http://schemas.microsoft.com/office/drawing/2014/main" id="{5042ECA5-F935-85C6-BD86-C2DCF9D41133}"/>
                </a:ext>
              </a:extLst>
            </p:cNvPr>
            <p:cNvSpPr>
              <a:spLocks noEditPoints="1"/>
            </p:cNvSpPr>
            <p:nvPr userDrawn="1"/>
          </p:nvSpPr>
          <p:spPr bwMode="auto">
            <a:xfrm>
              <a:off x="5897" y="2134"/>
              <a:ext cx="185" cy="295"/>
            </a:xfrm>
            <a:custGeom>
              <a:avLst/>
              <a:gdLst>
                <a:gd name="T0" fmla="*/ 352 w 368"/>
                <a:gd name="T1" fmla="*/ 446 h 590"/>
                <a:gd name="T2" fmla="*/ 351 w 368"/>
                <a:gd name="T3" fmla="*/ 543 h 590"/>
                <a:gd name="T4" fmla="*/ 332 w 368"/>
                <a:gd name="T5" fmla="*/ 555 h 590"/>
                <a:gd name="T6" fmla="*/ 296 w 368"/>
                <a:gd name="T7" fmla="*/ 576 h 590"/>
                <a:gd name="T8" fmla="*/ 274 w 368"/>
                <a:gd name="T9" fmla="*/ 512 h 590"/>
                <a:gd name="T10" fmla="*/ 243 w 368"/>
                <a:gd name="T11" fmla="*/ 511 h 590"/>
                <a:gd name="T12" fmla="*/ 190 w 368"/>
                <a:gd name="T13" fmla="*/ 514 h 590"/>
                <a:gd name="T14" fmla="*/ 222 w 368"/>
                <a:gd name="T15" fmla="*/ 477 h 590"/>
                <a:gd name="T16" fmla="*/ 273 w 368"/>
                <a:gd name="T17" fmla="*/ 472 h 590"/>
                <a:gd name="T18" fmla="*/ 296 w 368"/>
                <a:gd name="T19" fmla="*/ 440 h 590"/>
                <a:gd name="T20" fmla="*/ 338 w 368"/>
                <a:gd name="T21" fmla="*/ 424 h 590"/>
                <a:gd name="T22" fmla="*/ 256 w 368"/>
                <a:gd name="T23" fmla="*/ 411 h 590"/>
                <a:gd name="T24" fmla="*/ 278 w 368"/>
                <a:gd name="T25" fmla="*/ 392 h 590"/>
                <a:gd name="T26" fmla="*/ 202 w 368"/>
                <a:gd name="T27" fmla="*/ 417 h 590"/>
                <a:gd name="T28" fmla="*/ 208 w 368"/>
                <a:gd name="T29" fmla="*/ 370 h 590"/>
                <a:gd name="T30" fmla="*/ 236 w 368"/>
                <a:gd name="T31" fmla="*/ 358 h 590"/>
                <a:gd name="T32" fmla="*/ 227 w 368"/>
                <a:gd name="T33" fmla="*/ 436 h 590"/>
                <a:gd name="T34" fmla="*/ 243 w 368"/>
                <a:gd name="T35" fmla="*/ 371 h 590"/>
                <a:gd name="T36" fmla="*/ 235 w 368"/>
                <a:gd name="T37" fmla="*/ 419 h 590"/>
                <a:gd name="T38" fmla="*/ 20 w 368"/>
                <a:gd name="T39" fmla="*/ 428 h 590"/>
                <a:gd name="T40" fmla="*/ 67 w 368"/>
                <a:gd name="T41" fmla="*/ 371 h 590"/>
                <a:gd name="T42" fmla="*/ 84 w 368"/>
                <a:gd name="T43" fmla="*/ 369 h 590"/>
                <a:gd name="T44" fmla="*/ 42 w 368"/>
                <a:gd name="T45" fmla="*/ 427 h 590"/>
                <a:gd name="T46" fmla="*/ 273 w 368"/>
                <a:gd name="T47" fmla="*/ 332 h 590"/>
                <a:gd name="T48" fmla="*/ 305 w 368"/>
                <a:gd name="T49" fmla="*/ 382 h 590"/>
                <a:gd name="T50" fmla="*/ 284 w 368"/>
                <a:gd name="T51" fmla="*/ 358 h 590"/>
                <a:gd name="T52" fmla="*/ 190 w 368"/>
                <a:gd name="T53" fmla="*/ 320 h 590"/>
                <a:gd name="T54" fmla="*/ 204 w 368"/>
                <a:gd name="T55" fmla="*/ 355 h 590"/>
                <a:gd name="T56" fmla="*/ 174 w 368"/>
                <a:gd name="T57" fmla="*/ 318 h 590"/>
                <a:gd name="T58" fmla="*/ 306 w 368"/>
                <a:gd name="T59" fmla="*/ 293 h 590"/>
                <a:gd name="T60" fmla="*/ 299 w 368"/>
                <a:gd name="T61" fmla="*/ 341 h 590"/>
                <a:gd name="T62" fmla="*/ 255 w 368"/>
                <a:gd name="T63" fmla="*/ 276 h 590"/>
                <a:gd name="T64" fmla="*/ 129 w 368"/>
                <a:gd name="T65" fmla="*/ 237 h 590"/>
                <a:gd name="T66" fmla="*/ 137 w 368"/>
                <a:gd name="T67" fmla="*/ 292 h 590"/>
                <a:gd name="T68" fmla="*/ 103 w 368"/>
                <a:gd name="T69" fmla="*/ 244 h 590"/>
                <a:gd name="T70" fmla="*/ 120 w 368"/>
                <a:gd name="T71" fmla="*/ 15 h 590"/>
                <a:gd name="T72" fmla="*/ 141 w 368"/>
                <a:gd name="T73" fmla="*/ 53 h 590"/>
                <a:gd name="T74" fmla="*/ 128 w 368"/>
                <a:gd name="T75" fmla="*/ 122 h 590"/>
                <a:gd name="T76" fmla="*/ 148 w 368"/>
                <a:gd name="T77" fmla="*/ 205 h 590"/>
                <a:gd name="T78" fmla="*/ 206 w 368"/>
                <a:gd name="T79" fmla="*/ 222 h 590"/>
                <a:gd name="T80" fmla="*/ 223 w 368"/>
                <a:gd name="T81" fmla="*/ 233 h 590"/>
                <a:gd name="T82" fmla="*/ 214 w 368"/>
                <a:gd name="T83" fmla="*/ 254 h 590"/>
                <a:gd name="T84" fmla="*/ 175 w 368"/>
                <a:gd name="T85" fmla="*/ 234 h 590"/>
                <a:gd name="T86" fmla="*/ 101 w 368"/>
                <a:gd name="T87" fmla="*/ 202 h 590"/>
                <a:gd name="T88" fmla="*/ 76 w 368"/>
                <a:gd name="T89" fmla="*/ 172 h 590"/>
                <a:gd name="T90" fmla="*/ 79 w 368"/>
                <a:gd name="T91" fmla="*/ 108 h 590"/>
                <a:gd name="T92" fmla="*/ 67 w 368"/>
                <a:gd name="T93" fmla="*/ 4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590">
                  <a:moveTo>
                    <a:pt x="338" y="424"/>
                  </a:moveTo>
                  <a:lnTo>
                    <a:pt x="346" y="427"/>
                  </a:lnTo>
                  <a:lnTo>
                    <a:pt x="352" y="446"/>
                  </a:lnTo>
                  <a:lnTo>
                    <a:pt x="360" y="493"/>
                  </a:lnTo>
                  <a:lnTo>
                    <a:pt x="368" y="519"/>
                  </a:lnTo>
                  <a:lnTo>
                    <a:pt x="351" y="543"/>
                  </a:lnTo>
                  <a:lnTo>
                    <a:pt x="339" y="515"/>
                  </a:lnTo>
                  <a:lnTo>
                    <a:pt x="323" y="539"/>
                  </a:lnTo>
                  <a:lnTo>
                    <a:pt x="332" y="555"/>
                  </a:lnTo>
                  <a:lnTo>
                    <a:pt x="336" y="577"/>
                  </a:lnTo>
                  <a:lnTo>
                    <a:pt x="329" y="590"/>
                  </a:lnTo>
                  <a:lnTo>
                    <a:pt x="296" y="576"/>
                  </a:lnTo>
                  <a:lnTo>
                    <a:pt x="273" y="557"/>
                  </a:lnTo>
                  <a:lnTo>
                    <a:pt x="268" y="531"/>
                  </a:lnTo>
                  <a:lnTo>
                    <a:pt x="274" y="512"/>
                  </a:lnTo>
                  <a:lnTo>
                    <a:pt x="265" y="499"/>
                  </a:lnTo>
                  <a:lnTo>
                    <a:pt x="245" y="493"/>
                  </a:lnTo>
                  <a:lnTo>
                    <a:pt x="243" y="511"/>
                  </a:lnTo>
                  <a:lnTo>
                    <a:pt x="207" y="499"/>
                  </a:lnTo>
                  <a:lnTo>
                    <a:pt x="197" y="530"/>
                  </a:lnTo>
                  <a:lnTo>
                    <a:pt x="190" y="514"/>
                  </a:lnTo>
                  <a:lnTo>
                    <a:pt x="193" y="493"/>
                  </a:lnTo>
                  <a:lnTo>
                    <a:pt x="199" y="483"/>
                  </a:lnTo>
                  <a:lnTo>
                    <a:pt x="222" y="477"/>
                  </a:lnTo>
                  <a:lnTo>
                    <a:pt x="224" y="466"/>
                  </a:lnTo>
                  <a:lnTo>
                    <a:pt x="240" y="452"/>
                  </a:lnTo>
                  <a:lnTo>
                    <a:pt x="273" y="472"/>
                  </a:lnTo>
                  <a:lnTo>
                    <a:pt x="280" y="457"/>
                  </a:lnTo>
                  <a:lnTo>
                    <a:pt x="292" y="458"/>
                  </a:lnTo>
                  <a:lnTo>
                    <a:pt x="296" y="440"/>
                  </a:lnTo>
                  <a:lnTo>
                    <a:pt x="321" y="432"/>
                  </a:lnTo>
                  <a:lnTo>
                    <a:pt x="317" y="404"/>
                  </a:lnTo>
                  <a:lnTo>
                    <a:pt x="338" y="424"/>
                  </a:lnTo>
                  <a:close/>
                  <a:moveTo>
                    <a:pt x="281" y="403"/>
                  </a:moveTo>
                  <a:lnTo>
                    <a:pt x="272" y="410"/>
                  </a:lnTo>
                  <a:lnTo>
                    <a:pt x="256" y="411"/>
                  </a:lnTo>
                  <a:lnTo>
                    <a:pt x="251" y="402"/>
                  </a:lnTo>
                  <a:lnTo>
                    <a:pt x="263" y="387"/>
                  </a:lnTo>
                  <a:lnTo>
                    <a:pt x="278" y="392"/>
                  </a:lnTo>
                  <a:lnTo>
                    <a:pt x="281" y="403"/>
                  </a:lnTo>
                  <a:close/>
                  <a:moveTo>
                    <a:pt x="227" y="436"/>
                  </a:moveTo>
                  <a:lnTo>
                    <a:pt x="202" y="417"/>
                  </a:lnTo>
                  <a:lnTo>
                    <a:pt x="197" y="395"/>
                  </a:lnTo>
                  <a:lnTo>
                    <a:pt x="211" y="390"/>
                  </a:lnTo>
                  <a:lnTo>
                    <a:pt x="208" y="370"/>
                  </a:lnTo>
                  <a:lnTo>
                    <a:pt x="212" y="353"/>
                  </a:lnTo>
                  <a:lnTo>
                    <a:pt x="223" y="347"/>
                  </a:lnTo>
                  <a:lnTo>
                    <a:pt x="236" y="358"/>
                  </a:lnTo>
                  <a:lnTo>
                    <a:pt x="224" y="399"/>
                  </a:lnTo>
                  <a:lnTo>
                    <a:pt x="232" y="423"/>
                  </a:lnTo>
                  <a:lnTo>
                    <a:pt x="227" y="436"/>
                  </a:lnTo>
                  <a:close/>
                  <a:moveTo>
                    <a:pt x="235" y="419"/>
                  </a:moveTo>
                  <a:lnTo>
                    <a:pt x="232" y="395"/>
                  </a:lnTo>
                  <a:lnTo>
                    <a:pt x="243" y="371"/>
                  </a:lnTo>
                  <a:lnTo>
                    <a:pt x="253" y="379"/>
                  </a:lnTo>
                  <a:lnTo>
                    <a:pt x="243" y="392"/>
                  </a:lnTo>
                  <a:lnTo>
                    <a:pt x="235" y="419"/>
                  </a:lnTo>
                  <a:close/>
                  <a:moveTo>
                    <a:pt x="0" y="465"/>
                  </a:moveTo>
                  <a:lnTo>
                    <a:pt x="1" y="452"/>
                  </a:lnTo>
                  <a:lnTo>
                    <a:pt x="20" y="428"/>
                  </a:lnTo>
                  <a:lnTo>
                    <a:pt x="29" y="423"/>
                  </a:lnTo>
                  <a:lnTo>
                    <a:pt x="59" y="376"/>
                  </a:lnTo>
                  <a:lnTo>
                    <a:pt x="67" y="371"/>
                  </a:lnTo>
                  <a:lnTo>
                    <a:pt x="67" y="354"/>
                  </a:lnTo>
                  <a:lnTo>
                    <a:pt x="76" y="350"/>
                  </a:lnTo>
                  <a:lnTo>
                    <a:pt x="84" y="369"/>
                  </a:lnTo>
                  <a:lnTo>
                    <a:pt x="67" y="391"/>
                  </a:lnTo>
                  <a:lnTo>
                    <a:pt x="53" y="398"/>
                  </a:lnTo>
                  <a:lnTo>
                    <a:pt x="42" y="427"/>
                  </a:lnTo>
                  <a:lnTo>
                    <a:pt x="25" y="444"/>
                  </a:lnTo>
                  <a:lnTo>
                    <a:pt x="0" y="465"/>
                  </a:lnTo>
                  <a:close/>
                  <a:moveTo>
                    <a:pt x="273" y="332"/>
                  </a:moveTo>
                  <a:lnTo>
                    <a:pt x="286" y="330"/>
                  </a:lnTo>
                  <a:lnTo>
                    <a:pt x="293" y="358"/>
                  </a:lnTo>
                  <a:lnTo>
                    <a:pt x="305" y="382"/>
                  </a:lnTo>
                  <a:lnTo>
                    <a:pt x="297" y="392"/>
                  </a:lnTo>
                  <a:lnTo>
                    <a:pt x="286" y="386"/>
                  </a:lnTo>
                  <a:lnTo>
                    <a:pt x="284" y="358"/>
                  </a:lnTo>
                  <a:lnTo>
                    <a:pt x="269" y="351"/>
                  </a:lnTo>
                  <a:lnTo>
                    <a:pt x="273" y="332"/>
                  </a:lnTo>
                  <a:close/>
                  <a:moveTo>
                    <a:pt x="190" y="320"/>
                  </a:moveTo>
                  <a:lnTo>
                    <a:pt x="216" y="324"/>
                  </a:lnTo>
                  <a:lnTo>
                    <a:pt x="212" y="342"/>
                  </a:lnTo>
                  <a:lnTo>
                    <a:pt x="204" y="355"/>
                  </a:lnTo>
                  <a:lnTo>
                    <a:pt x="183" y="365"/>
                  </a:lnTo>
                  <a:lnTo>
                    <a:pt x="173" y="354"/>
                  </a:lnTo>
                  <a:lnTo>
                    <a:pt x="174" y="318"/>
                  </a:lnTo>
                  <a:lnTo>
                    <a:pt x="190" y="320"/>
                  </a:lnTo>
                  <a:close/>
                  <a:moveTo>
                    <a:pt x="292" y="277"/>
                  </a:moveTo>
                  <a:lnTo>
                    <a:pt x="306" y="293"/>
                  </a:lnTo>
                  <a:lnTo>
                    <a:pt x="303" y="304"/>
                  </a:lnTo>
                  <a:lnTo>
                    <a:pt x="315" y="342"/>
                  </a:lnTo>
                  <a:lnTo>
                    <a:pt x="299" y="341"/>
                  </a:lnTo>
                  <a:lnTo>
                    <a:pt x="282" y="312"/>
                  </a:lnTo>
                  <a:lnTo>
                    <a:pt x="260" y="291"/>
                  </a:lnTo>
                  <a:lnTo>
                    <a:pt x="255" y="276"/>
                  </a:lnTo>
                  <a:lnTo>
                    <a:pt x="292" y="277"/>
                  </a:lnTo>
                  <a:close/>
                  <a:moveTo>
                    <a:pt x="109" y="234"/>
                  </a:moveTo>
                  <a:lnTo>
                    <a:pt x="129" y="237"/>
                  </a:lnTo>
                  <a:lnTo>
                    <a:pt x="144" y="250"/>
                  </a:lnTo>
                  <a:lnTo>
                    <a:pt x="146" y="272"/>
                  </a:lnTo>
                  <a:lnTo>
                    <a:pt x="137" y="292"/>
                  </a:lnTo>
                  <a:lnTo>
                    <a:pt x="124" y="279"/>
                  </a:lnTo>
                  <a:lnTo>
                    <a:pt x="115" y="258"/>
                  </a:lnTo>
                  <a:lnTo>
                    <a:pt x="103" y="244"/>
                  </a:lnTo>
                  <a:lnTo>
                    <a:pt x="109" y="234"/>
                  </a:lnTo>
                  <a:close/>
                  <a:moveTo>
                    <a:pt x="88" y="0"/>
                  </a:moveTo>
                  <a:lnTo>
                    <a:pt x="120" y="15"/>
                  </a:lnTo>
                  <a:lnTo>
                    <a:pt x="136" y="9"/>
                  </a:lnTo>
                  <a:lnTo>
                    <a:pt x="136" y="38"/>
                  </a:lnTo>
                  <a:lnTo>
                    <a:pt x="141" y="53"/>
                  </a:lnTo>
                  <a:lnTo>
                    <a:pt x="154" y="68"/>
                  </a:lnTo>
                  <a:lnTo>
                    <a:pt x="146" y="111"/>
                  </a:lnTo>
                  <a:lnTo>
                    <a:pt x="128" y="122"/>
                  </a:lnTo>
                  <a:lnTo>
                    <a:pt x="124" y="151"/>
                  </a:lnTo>
                  <a:lnTo>
                    <a:pt x="140" y="177"/>
                  </a:lnTo>
                  <a:lnTo>
                    <a:pt x="148" y="205"/>
                  </a:lnTo>
                  <a:lnTo>
                    <a:pt x="174" y="196"/>
                  </a:lnTo>
                  <a:lnTo>
                    <a:pt x="189" y="200"/>
                  </a:lnTo>
                  <a:lnTo>
                    <a:pt x="206" y="222"/>
                  </a:lnTo>
                  <a:lnTo>
                    <a:pt x="212" y="213"/>
                  </a:lnTo>
                  <a:lnTo>
                    <a:pt x="224" y="215"/>
                  </a:lnTo>
                  <a:lnTo>
                    <a:pt x="223" y="233"/>
                  </a:lnTo>
                  <a:lnTo>
                    <a:pt x="247" y="255"/>
                  </a:lnTo>
                  <a:lnTo>
                    <a:pt x="245" y="276"/>
                  </a:lnTo>
                  <a:lnTo>
                    <a:pt x="214" y="254"/>
                  </a:lnTo>
                  <a:lnTo>
                    <a:pt x="206" y="237"/>
                  </a:lnTo>
                  <a:lnTo>
                    <a:pt x="181" y="215"/>
                  </a:lnTo>
                  <a:lnTo>
                    <a:pt x="175" y="234"/>
                  </a:lnTo>
                  <a:lnTo>
                    <a:pt x="148" y="214"/>
                  </a:lnTo>
                  <a:lnTo>
                    <a:pt x="128" y="227"/>
                  </a:lnTo>
                  <a:lnTo>
                    <a:pt x="101" y="202"/>
                  </a:lnTo>
                  <a:lnTo>
                    <a:pt x="112" y="188"/>
                  </a:lnTo>
                  <a:lnTo>
                    <a:pt x="108" y="178"/>
                  </a:lnTo>
                  <a:lnTo>
                    <a:pt x="76" y="172"/>
                  </a:lnTo>
                  <a:lnTo>
                    <a:pt x="57" y="105"/>
                  </a:lnTo>
                  <a:lnTo>
                    <a:pt x="71" y="118"/>
                  </a:lnTo>
                  <a:lnTo>
                    <a:pt x="79" y="108"/>
                  </a:lnTo>
                  <a:lnTo>
                    <a:pt x="74" y="95"/>
                  </a:lnTo>
                  <a:lnTo>
                    <a:pt x="74" y="75"/>
                  </a:lnTo>
                  <a:lnTo>
                    <a:pt x="67" y="44"/>
                  </a:lnTo>
                  <a:lnTo>
                    <a:pt x="70" y="4"/>
                  </a:lnTo>
                  <a:lnTo>
                    <a:pt x="88"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4" name="Freeform 153">
              <a:extLst>
                <a:ext uri="{FF2B5EF4-FFF2-40B4-BE49-F238E27FC236}">
                  <a16:creationId xmlns:a16="http://schemas.microsoft.com/office/drawing/2014/main" id="{4842CE89-77A5-C307-EB0C-82B4068DA644}"/>
                </a:ext>
              </a:extLst>
            </p:cNvPr>
            <p:cNvSpPr>
              <a:spLocks/>
            </p:cNvSpPr>
            <p:nvPr userDrawn="1"/>
          </p:nvSpPr>
          <p:spPr bwMode="auto">
            <a:xfrm>
              <a:off x="5484" y="2092"/>
              <a:ext cx="168" cy="334"/>
            </a:xfrm>
            <a:custGeom>
              <a:avLst/>
              <a:gdLst>
                <a:gd name="T0" fmla="*/ 107 w 336"/>
                <a:gd name="T1" fmla="*/ 16 h 668"/>
                <a:gd name="T2" fmla="*/ 115 w 336"/>
                <a:gd name="T3" fmla="*/ 42 h 668"/>
                <a:gd name="T4" fmla="*/ 144 w 336"/>
                <a:gd name="T5" fmla="*/ 66 h 668"/>
                <a:gd name="T6" fmla="*/ 144 w 336"/>
                <a:gd name="T7" fmla="*/ 110 h 668"/>
                <a:gd name="T8" fmla="*/ 148 w 336"/>
                <a:gd name="T9" fmla="*/ 135 h 668"/>
                <a:gd name="T10" fmla="*/ 208 w 336"/>
                <a:gd name="T11" fmla="*/ 116 h 668"/>
                <a:gd name="T12" fmla="*/ 229 w 336"/>
                <a:gd name="T13" fmla="*/ 91 h 668"/>
                <a:gd name="T14" fmla="*/ 293 w 336"/>
                <a:gd name="T15" fmla="*/ 143 h 668"/>
                <a:gd name="T16" fmla="*/ 309 w 336"/>
                <a:gd name="T17" fmla="*/ 195 h 668"/>
                <a:gd name="T18" fmla="*/ 334 w 336"/>
                <a:gd name="T19" fmla="*/ 217 h 668"/>
                <a:gd name="T20" fmla="*/ 336 w 336"/>
                <a:gd name="T21" fmla="*/ 269 h 668"/>
                <a:gd name="T22" fmla="*/ 309 w 336"/>
                <a:gd name="T23" fmla="*/ 275 h 668"/>
                <a:gd name="T24" fmla="*/ 233 w 336"/>
                <a:gd name="T25" fmla="*/ 301 h 668"/>
                <a:gd name="T26" fmla="*/ 229 w 336"/>
                <a:gd name="T27" fmla="*/ 354 h 668"/>
                <a:gd name="T28" fmla="*/ 242 w 336"/>
                <a:gd name="T29" fmla="*/ 380 h 668"/>
                <a:gd name="T30" fmla="*/ 243 w 336"/>
                <a:gd name="T31" fmla="*/ 384 h 668"/>
                <a:gd name="T32" fmla="*/ 188 w 336"/>
                <a:gd name="T33" fmla="*/ 357 h 668"/>
                <a:gd name="T34" fmla="*/ 165 w 336"/>
                <a:gd name="T35" fmla="*/ 320 h 668"/>
                <a:gd name="T36" fmla="*/ 130 w 336"/>
                <a:gd name="T37" fmla="*/ 324 h 668"/>
                <a:gd name="T38" fmla="*/ 130 w 336"/>
                <a:gd name="T39" fmla="*/ 354 h 668"/>
                <a:gd name="T40" fmla="*/ 122 w 336"/>
                <a:gd name="T41" fmla="*/ 409 h 668"/>
                <a:gd name="T42" fmla="*/ 109 w 336"/>
                <a:gd name="T43" fmla="*/ 462 h 668"/>
                <a:gd name="T44" fmla="*/ 122 w 336"/>
                <a:gd name="T45" fmla="*/ 512 h 668"/>
                <a:gd name="T46" fmla="*/ 142 w 336"/>
                <a:gd name="T47" fmla="*/ 516 h 668"/>
                <a:gd name="T48" fmla="*/ 160 w 336"/>
                <a:gd name="T49" fmla="*/ 555 h 668"/>
                <a:gd name="T50" fmla="*/ 175 w 336"/>
                <a:gd name="T51" fmla="*/ 605 h 668"/>
                <a:gd name="T52" fmla="*/ 212 w 336"/>
                <a:gd name="T53" fmla="*/ 619 h 668"/>
                <a:gd name="T54" fmla="*/ 229 w 336"/>
                <a:gd name="T55" fmla="*/ 667 h 668"/>
                <a:gd name="T56" fmla="*/ 205 w 336"/>
                <a:gd name="T57" fmla="*/ 668 h 668"/>
                <a:gd name="T58" fmla="*/ 167 w 336"/>
                <a:gd name="T59" fmla="*/ 634 h 668"/>
                <a:gd name="T60" fmla="*/ 140 w 336"/>
                <a:gd name="T61" fmla="*/ 619 h 668"/>
                <a:gd name="T62" fmla="*/ 113 w 336"/>
                <a:gd name="T63" fmla="*/ 573 h 668"/>
                <a:gd name="T64" fmla="*/ 80 w 336"/>
                <a:gd name="T65" fmla="*/ 548 h 668"/>
                <a:gd name="T66" fmla="*/ 92 w 336"/>
                <a:gd name="T67" fmla="*/ 467 h 668"/>
                <a:gd name="T68" fmla="*/ 107 w 336"/>
                <a:gd name="T69" fmla="*/ 425 h 668"/>
                <a:gd name="T70" fmla="*/ 109 w 336"/>
                <a:gd name="T71" fmla="*/ 360 h 668"/>
                <a:gd name="T72" fmla="*/ 93 w 336"/>
                <a:gd name="T73" fmla="*/ 306 h 668"/>
                <a:gd name="T74" fmla="*/ 48 w 336"/>
                <a:gd name="T75" fmla="*/ 239 h 668"/>
                <a:gd name="T76" fmla="*/ 61 w 336"/>
                <a:gd name="T77" fmla="*/ 189 h 668"/>
                <a:gd name="T78" fmla="*/ 18 w 336"/>
                <a:gd name="T79" fmla="*/ 125 h 668"/>
                <a:gd name="T80" fmla="*/ 10 w 336"/>
                <a:gd name="T81" fmla="*/ 82 h 668"/>
                <a:gd name="T82" fmla="*/ 16 w 336"/>
                <a:gd name="T83" fmla="*/ 30 h 668"/>
                <a:gd name="T84" fmla="*/ 49 w 336"/>
                <a:gd name="T85" fmla="*/ 17 h 668"/>
                <a:gd name="T86" fmla="*/ 80 w 336"/>
                <a:gd name="T87"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668">
                  <a:moveTo>
                    <a:pt x="90" y="5"/>
                  </a:moveTo>
                  <a:lnTo>
                    <a:pt x="107" y="16"/>
                  </a:lnTo>
                  <a:lnTo>
                    <a:pt x="105" y="30"/>
                  </a:lnTo>
                  <a:lnTo>
                    <a:pt x="115" y="42"/>
                  </a:lnTo>
                  <a:lnTo>
                    <a:pt x="135" y="38"/>
                  </a:lnTo>
                  <a:lnTo>
                    <a:pt x="144" y="66"/>
                  </a:lnTo>
                  <a:lnTo>
                    <a:pt x="139" y="92"/>
                  </a:lnTo>
                  <a:lnTo>
                    <a:pt x="144" y="110"/>
                  </a:lnTo>
                  <a:lnTo>
                    <a:pt x="139" y="129"/>
                  </a:lnTo>
                  <a:lnTo>
                    <a:pt x="148" y="135"/>
                  </a:lnTo>
                  <a:lnTo>
                    <a:pt x="181" y="102"/>
                  </a:lnTo>
                  <a:lnTo>
                    <a:pt x="208" y="116"/>
                  </a:lnTo>
                  <a:lnTo>
                    <a:pt x="221" y="104"/>
                  </a:lnTo>
                  <a:lnTo>
                    <a:pt x="229" y="91"/>
                  </a:lnTo>
                  <a:lnTo>
                    <a:pt x="253" y="96"/>
                  </a:lnTo>
                  <a:lnTo>
                    <a:pt x="293" y="143"/>
                  </a:lnTo>
                  <a:lnTo>
                    <a:pt x="295" y="173"/>
                  </a:lnTo>
                  <a:lnTo>
                    <a:pt x="309" y="195"/>
                  </a:lnTo>
                  <a:lnTo>
                    <a:pt x="325" y="203"/>
                  </a:lnTo>
                  <a:lnTo>
                    <a:pt x="334" y="217"/>
                  </a:lnTo>
                  <a:lnTo>
                    <a:pt x="333" y="231"/>
                  </a:lnTo>
                  <a:lnTo>
                    <a:pt x="336" y="269"/>
                  </a:lnTo>
                  <a:lnTo>
                    <a:pt x="325" y="277"/>
                  </a:lnTo>
                  <a:lnTo>
                    <a:pt x="309" y="275"/>
                  </a:lnTo>
                  <a:lnTo>
                    <a:pt x="249" y="279"/>
                  </a:lnTo>
                  <a:lnTo>
                    <a:pt x="233" y="301"/>
                  </a:lnTo>
                  <a:lnTo>
                    <a:pt x="218" y="314"/>
                  </a:lnTo>
                  <a:lnTo>
                    <a:pt x="229" y="354"/>
                  </a:lnTo>
                  <a:lnTo>
                    <a:pt x="241" y="366"/>
                  </a:lnTo>
                  <a:lnTo>
                    <a:pt x="242" y="380"/>
                  </a:lnTo>
                  <a:lnTo>
                    <a:pt x="251" y="399"/>
                  </a:lnTo>
                  <a:lnTo>
                    <a:pt x="243" y="384"/>
                  </a:lnTo>
                  <a:lnTo>
                    <a:pt x="198" y="354"/>
                  </a:lnTo>
                  <a:lnTo>
                    <a:pt x="188" y="357"/>
                  </a:lnTo>
                  <a:lnTo>
                    <a:pt x="165" y="353"/>
                  </a:lnTo>
                  <a:lnTo>
                    <a:pt x="165" y="320"/>
                  </a:lnTo>
                  <a:lnTo>
                    <a:pt x="154" y="316"/>
                  </a:lnTo>
                  <a:lnTo>
                    <a:pt x="130" y="324"/>
                  </a:lnTo>
                  <a:lnTo>
                    <a:pt x="134" y="337"/>
                  </a:lnTo>
                  <a:lnTo>
                    <a:pt x="130" y="354"/>
                  </a:lnTo>
                  <a:lnTo>
                    <a:pt x="134" y="378"/>
                  </a:lnTo>
                  <a:lnTo>
                    <a:pt x="122" y="409"/>
                  </a:lnTo>
                  <a:lnTo>
                    <a:pt x="119" y="436"/>
                  </a:lnTo>
                  <a:lnTo>
                    <a:pt x="109" y="462"/>
                  </a:lnTo>
                  <a:lnTo>
                    <a:pt x="111" y="489"/>
                  </a:lnTo>
                  <a:lnTo>
                    <a:pt x="122" y="512"/>
                  </a:lnTo>
                  <a:lnTo>
                    <a:pt x="135" y="507"/>
                  </a:lnTo>
                  <a:lnTo>
                    <a:pt x="142" y="516"/>
                  </a:lnTo>
                  <a:lnTo>
                    <a:pt x="146" y="537"/>
                  </a:lnTo>
                  <a:lnTo>
                    <a:pt x="160" y="555"/>
                  </a:lnTo>
                  <a:lnTo>
                    <a:pt x="169" y="593"/>
                  </a:lnTo>
                  <a:lnTo>
                    <a:pt x="175" y="605"/>
                  </a:lnTo>
                  <a:lnTo>
                    <a:pt x="192" y="619"/>
                  </a:lnTo>
                  <a:lnTo>
                    <a:pt x="212" y="619"/>
                  </a:lnTo>
                  <a:lnTo>
                    <a:pt x="237" y="647"/>
                  </a:lnTo>
                  <a:lnTo>
                    <a:pt x="229" y="667"/>
                  </a:lnTo>
                  <a:lnTo>
                    <a:pt x="216" y="663"/>
                  </a:lnTo>
                  <a:lnTo>
                    <a:pt x="205" y="668"/>
                  </a:lnTo>
                  <a:lnTo>
                    <a:pt x="196" y="647"/>
                  </a:lnTo>
                  <a:lnTo>
                    <a:pt x="167" y="634"/>
                  </a:lnTo>
                  <a:lnTo>
                    <a:pt x="159" y="639"/>
                  </a:lnTo>
                  <a:lnTo>
                    <a:pt x="140" y="619"/>
                  </a:lnTo>
                  <a:lnTo>
                    <a:pt x="140" y="609"/>
                  </a:lnTo>
                  <a:lnTo>
                    <a:pt x="113" y="573"/>
                  </a:lnTo>
                  <a:lnTo>
                    <a:pt x="93" y="552"/>
                  </a:lnTo>
                  <a:lnTo>
                    <a:pt x="80" y="548"/>
                  </a:lnTo>
                  <a:lnTo>
                    <a:pt x="81" y="508"/>
                  </a:lnTo>
                  <a:lnTo>
                    <a:pt x="92" y="467"/>
                  </a:lnTo>
                  <a:lnTo>
                    <a:pt x="92" y="446"/>
                  </a:lnTo>
                  <a:lnTo>
                    <a:pt x="107" y="425"/>
                  </a:lnTo>
                  <a:lnTo>
                    <a:pt x="121" y="395"/>
                  </a:lnTo>
                  <a:lnTo>
                    <a:pt x="109" y="360"/>
                  </a:lnTo>
                  <a:lnTo>
                    <a:pt x="101" y="351"/>
                  </a:lnTo>
                  <a:lnTo>
                    <a:pt x="93" y="306"/>
                  </a:lnTo>
                  <a:lnTo>
                    <a:pt x="52" y="256"/>
                  </a:lnTo>
                  <a:lnTo>
                    <a:pt x="48" y="239"/>
                  </a:lnTo>
                  <a:lnTo>
                    <a:pt x="61" y="230"/>
                  </a:lnTo>
                  <a:lnTo>
                    <a:pt x="61" y="189"/>
                  </a:lnTo>
                  <a:lnTo>
                    <a:pt x="48" y="157"/>
                  </a:lnTo>
                  <a:lnTo>
                    <a:pt x="18" y="125"/>
                  </a:lnTo>
                  <a:lnTo>
                    <a:pt x="0" y="88"/>
                  </a:lnTo>
                  <a:lnTo>
                    <a:pt x="10" y="82"/>
                  </a:lnTo>
                  <a:lnTo>
                    <a:pt x="7" y="44"/>
                  </a:lnTo>
                  <a:lnTo>
                    <a:pt x="16" y="30"/>
                  </a:lnTo>
                  <a:lnTo>
                    <a:pt x="47" y="29"/>
                  </a:lnTo>
                  <a:lnTo>
                    <a:pt x="49" y="17"/>
                  </a:lnTo>
                  <a:lnTo>
                    <a:pt x="61" y="16"/>
                  </a:lnTo>
                  <a:lnTo>
                    <a:pt x="80" y="0"/>
                  </a:lnTo>
                  <a:lnTo>
                    <a:pt x="90"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5" name="Freeform 154">
              <a:extLst>
                <a:ext uri="{FF2B5EF4-FFF2-40B4-BE49-F238E27FC236}">
                  <a16:creationId xmlns:a16="http://schemas.microsoft.com/office/drawing/2014/main" id="{F5A17B87-6B3E-6CCE-56BE-848D80D73AAD}"/>
                </a:ext>
              </a:extLst>
            </p:cNvPr>
            <p:cNvSpPr>
              <a:spLocks/>
            </p:cNvSpPr>
            <p:nvPr userDrawn="1"/>
          </p:nvSpPr>
          <p:spPr bwMode="auto">
            <a:xfrm>
              <a:off x="5559" y="2025"/>
              <a:ext cx="174" cy="338"/>
            </a:xfrm>
            <a:custGeom>
              <a:avLst/>
              <a:gdLst>
                <a:gd name="T0" fmla="*/ 212 w 347"/>
                <a:gd name="T1" fmla="*/ 93 h 674"/>
                <a:gd name="T2" fmla="*/ 186 w 347"/>
                <a:gd name="T3" fmla="*/ 108 h 674"/>
                <a:gd name="T4" fmla="*/ 186 w 347"/>
                <a:gd name="T5" fmla="*/ 140 h 674"/>
                <a:gd name="T6" fmla="*/ 161 w 347"/>
                <a:gd name="T7" fmla="*/ 199 h 674"/>
                <a:gd name="T8" fmla="*/ 203 w 347"/>
                <a:gd name="T9" fmla="*/ 247 h 674"/>
                <a:gd name="T10" fmla="*/ 236 w 347"/>
                <a:gd name="T11" fmla="*/ 294 h 674"/>
                <a:gd name="T12" fmla="*/ 310 w 347"/>
                <a:gd name="T13" fmla="*/ 364 h 674"/>
                <a:gd name="T14" fmla="*/ 338 w 347"/>
                <a:gd name="T15" fmla="*/ 433 h 674"/>
                <a:gd name="T16" fmla="*/ 347 w 347"/>
                <a:gd name="T17" fmla="*/ 474 h 674"/>
                <a:gd name="T18" fmla="*/ 344 w 347"/>
                <a:gd name="T19" fmla="*/ 530 h 674"/>
                <a:gd name="T20" fmla="*/ 313 w 347"/>
                <a:gd name="T21" fmla="*/ 566 h 674"/>
                <a:gd name="T22" fmla="*/ 257 w 347"/>
                <a:gd name="T23" fmla="*/ 590 h 674"/>
                <a:gd name="T24" fmla="*/ 211 w 347"/>
                <a:gd name="T25" fmla="*/ 651 h 674"/>
                <a:gd name="T26" fmla="*/ 189 w 347"/>
                <a:gd name="T27" fmla="*/ 674 h 674"/>
                <a:gd name="T28" fmla="*/ 183 w 347"/>
                <a:gd name="T29" fmla="*/ 627 h 674"/>
                <a:gd name="T30" fmla="*/ 174 w 347"/>
                <a:gd name="T31" fmla="*/ 602 h 674"/>
                <a:gd name="T32" fmla="*/ 179 w 347"/>
                <a:gd name="T33" fmla="*/ 585 h 674"/>
                <a:gd name="T34" fmla="*/ 230 w 347"/>
                <a:gd name="T35" fmla="*/ 563 h 674"/>
                <a:gd name="T36" fmla="*/ 214 w 347"/>
                <a:gd name="T37" fmla="*/ 534 h 674"/>
                <a:gd name="T38" fmla="*/ 235 w 347"/>
                <a:gd name="T39" fmla="*/ 520 h 674"/>
                <a:gd name="T40" fmla="*/ 276 w 347"/>
                <a:gd name="T41" fmla="*/ 501 h 674"/>
                <a:gd name="T42" fmla="*/ 275 w 347"/>
                <a:gd name="T43" fmla="*/ 453 h 674"/>
                <a:gd name="T44" fmla="*/ 264 w 347"/>
                <a:gd name="T45" fmla="*/ 394 h 674"/>
                <a:gd name="T46" fmla="*/ 244 w 347"/>
                <a:gd name="T47" fmla="*/ 347 h 674"/>
                <a:gd name="T48" fmla="*/ 220 w 347"/>
                <a:gd name="T49" fmla="*/ 314 h 674"/>
                <a:gd name="T50" fmla="*/ 173 w 347"/>
                <a:gd name="T51" fmla="*/ 256 h 674"/>
                <a:gd name="T52" fmla="*/ 145 w 347"/>
                <a:gd name="T53" fmla="*/ 223 h 674"/>
                <a:gd name="T54" fmla="*/ 128 w 347"/>
                <a:gd name="T55" fmla="*/ 207 h 674"/>
                <a:gd name="T56" fmla="*/ 95 w 347"/>
                <a:gd name="T57" fmla="*/ 167 h 674"/>
                <a:gd name="T58" fmla="*/ 127 w 347"/>
                <a:gd name="T59" fmla="*/ 152 h 674"/>
                <a:gd name="T60" fmla="*/ 108 w 347"/>
                <a:gd name="T61" fmla="*/ 122 h 674"/>
                <a:gd name="T62" fmla="*/ 71 w 347"/>
                <a:gd name="T63" fmla="*/ 120 h 674"/>
                <a:gd name="T64" fmla="*/ 37 w 347"/>
                <a:gd name="T65" fmla="*/ 95 h 674"/>
                <a:gd name="T66" fmla="*/ 0 w 347"/>
                <a:gd name="T67" fmla="*/ 43 h 674"/>
                <a:gd name="T68" fmla="*/ 33 w 347"/>
                <a:gd name="T69" fmla="*/ 39 h 674"/>
                <a:gd name="T70" fmla="*/ 83 w 347"/>
                <a:gd name="T71" fmla="*/ 29 h 674"/>
                <a:gd name="T72" fmla="*/ 98 w 347"/>
                <a:gd name="T73" fmla="*/ 9 h 674"/>
                <a:gd name="T74" fmla="*/ 137 w 347"/>
                <a:gd name="T75" fmla="*/ 18 h 674"/>
                <a:gd name="T76" fmla="*/ 174 w 347"/>
                <a:gd name="T77" fmla="*/ 25 h 674"/>
                <a:gd name="T78" fmla="*/ 179 w 347"/>
                <a:gd name="T79" fmla="*/ 60 h 674"/>
                <a:gd name="T80" fmla="*/ 232 w 347"/>
                <a:gd name="T81" fmla="*/ 83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7" h="674">
                  <a:moveTo>
                    <a:pt x="232" y="83"/>
                  </a:moveTo>
                  <a:lnTo>
                    <a:pt x="212" y="93"/>
                  </a:lnTo>
                  <a:lnTo>
                    <a:pt x="212" y="104"/>
                  </a:lnTo>
                  <a:lnTo>
                    <a:pt x="186" y="108"/>
                  </a:lnTo>
                  <a:lnTo>
                    <a:pt x="191" y="119"/>
                  </a:lnTo>
                  <a:lnTo>
                    <a:pt x="186" y="140"/>
                  </a:lnTo>
                  <a:lnTo>
                    <a:pt x="168" y="155"/>
                  </a:lnTo>
                  <a:lnTo>
                    <a:pt x="161" y="199"/>
                  </a:lnTo>
                  <a:lnTo>
                    <a:pt x="175" y="220"/>
                  </a:lnTo>
                  <a:lnTo>
                    <a:pt x="203" y="247"/>
                  </a:lnTo>
                  <a:lnTo>
                    <a:pt x="203" y="257"/>
                  </a:lnTo>
                  <a:lnTo>
                    <a:pt x="236" y="294"/>
                  </a:lnTo>
                  <a:lnTo>
                    <a:pt x="273" y="321"/>
                  </a:lnTo>
                  <a:lnTo>
                    <a:pt x="310" y="364"/>
                  </a:lnTo>
                  <a:lnTo>
                    <a:pt x="325" y="394"/>
                  </a:lnTo>
                  <a:lnTo>
                    <a:pt x="338" y="433"/>
                  </a:lnTo>
                  <a:lnTo>
                    <a:pt x="341" y="459"/>
                  </a:lnTo>
                  <a:lnTo>
                    <a:pt x="347" y="474"/>
                  </a:lnTo>
                  <a:lnTo>
                    <a:pt x="341" y="488"/>
                  </a:lnTo>
                  <a:lnTo>
                    <a:pt x="344" y="530"/>
                  </a:lnTo>
                  <a:lnTo>
                    <a:pt x="333" y="549"/>
                  </a:lnTo>
                  <a:lnTo>
                    <a:pt x="313" y="566"/>
                  </a:lnTo>
                  <a:lnTo>
                    <a:pt x="275" y="591"/>
                  </a:lnTo>
                  <a:lnTo>
                    <a:pt x="257" y="590"/>
                  </a:lnTo>
                  <a:lnTo>
                    <a:pt x="251" y="626"/>
                  </a:lnTo>
                  <a:lnTo>
                    <a:pt x="211" y="651"/>
                  </a:lnTo>
                  <a:lnTo>
                    <a:pt x="205" y="664"/>
                  </a:lnTo>
                  <a:lnTo>
                    <a:pt x="189" y="674"/>
                  </a:lnTo>
                  <a:lnTo>
                    <a:pt x="185" y="664"/>
                  </a:lnTo>
                  <a:lnTo>
                    <a:pt x="183" y="627"/>
                  </a:lnTo>
                  <a:lnTo>
                    <a:pt x="189" y="606"/>
                  </a:lnTo>
                  <a:lnTo>
                    <a:pt x="174" y="602"/>
                  </a:lnTo>
                  <a:lnTo>
                    <a:pt x="164" y="590"/>
                  </a:lnTo>
                  <a:lnTo>
                    <a:pt x="179" y="585"/>
                  </a:lnTo>
                  <a:lnTo>
                    <a:pt x="199" y="566"/>
                  </a:lnTo>
                  <a:lnTo>
                    <a:pt x="230" y="563"/>
                  </a:lnTo>
                  <a:lnTo>
                    <a:pt x="216" y="550"/>
                  </a:lnTo>
                  <a:lnTo>
                    <a:pt x="214" y="534"/>
                  </a:lnTo>
                  <a:lnTo>
                    <a:pt x="234" y="533"/>
                  </a:lnTo>
                  <a:lnTo>
                    <a:pt x="235" y="520"/>
                  </a:lnTo>
                  <a:lnTo>
                    <a:pt x="255" y="515"/>
                  </a:lnTo>
                  <a:lnTo>
                    <a:pt x="276" y="501"/>
                  </a:lnTo>
                  <a:lnTo>
                    <a:pt x="271" y="471"/>
                  </a:lnTo>
                  <a:lnTo>
                    <a:pt x="275" y="453"/>
                  </a:lnTo>
                  <a:lnTo>
                    <a:pt x="260" y="421"/>
                  </a:lnTo>
                  <a:lnTo>
                    <a:pt x="264" y="394"/>
                  </a:lnTo>
                  <a:lnTo>
                    <a:pt x="265" y="369"/>
                  </a:lnTo>
                  <a:lnTo>
                    <a:pt x="244" y="347"/>
                  </a:lnTo>
                  <a:lnTo>
                    <a:pt x="251" y="334"/>
                  </a:lnTo>
                  <a:lnTo>
                    <a:pt x="220" y="314"/>
                  </a:lnTo>
                  <a:lnTo>
                    <a:pt x="210" y="291"/>
                  </a:lnTo>
                  <a:lnTo>
                    <a:pt x="173" y="256"/>
                  </a:lnTo>
                  <a:lnTo>
                    <a:pt x="161" y="237"/>
                  </a:lnTo>
                  <a:lnTo>
                    <a:pt x="145" y="223"/>
                  </a:lnTo>
                  <a:lnTo>
                    <a:pt x="144" y="212"/>
                  </a:lnTo>
                  <a:lnTo>
                    <a:pt x="128" y="207"/>
                  </a:lnTo>
                  <a:lnTo>
                    <a:pt x="92" y="182"/>
                  </a:lnTo>
                  <a:lnTo>
                    <a:pt x="95" y="167"/>
                  </a:lnTo>
                  <a:lnTo>
                    <a:pt x="115" y="170"/>
                  </a:lnTo>
                  <a:lnTo>
                    <a:pt x="127" y="152"/>
                  </a:lnTo>
                  <a:lnTo>
                    <a:pt x="112" y="136"/>
                  </a:lnTo>
                  <a:lnTo>
                    <a:pt x="108" y="122"/>
                  </a:lnTo>
                  <a:lnTo>
                    <a:pt x="86" y="109"/>
                  </a:lnTo>
                  <a:lnTo>
                    <a:pt x="71" y="120"/>
                  </a:lnTo>
                  <a:lnTo>
                    <a:pt x="49" y="112"/>
                  </a:lnTo>
                  <a:lnTo>
                    <a:pt x="37" y="95"/>
                  </a:lnTo>
                  <a:lnTo>
                    <a:pt x="38" y="80"/>
                  </a:lnTo>
                  <a:lnTo>
                    <a:pt x="0" y="43"/>
                  </a:lnTo>
                  <a:lnTo>
                    <a:pt x="12" y="26"/>
                  </a:lnTo>
                  <a:lnTo>
                    <a:pt x="33" y="39"/>
                  </a:lnTo>
                  <a:lnTo>
                    <a:pt x="41" y="26"/>
                  </a:lnTo>
                  <a:lnTo>
                    <a:pt x="83" y="29"/>
                  </a:lnTo>
                  <a:lnTo>
                    <a:pt x="98" y="19"/>
                  </a:lnTo>
                  <a:lnTo>
                    <a:pt x="98" y="9"/>
                  </a:lnTo>
                  <a:lnTo>
                    <a:pt x="112" y="0"/>
                  </a:lnTo>
                  <a:lnTo>
                    <a:pt x="137" y="18"/>
                  </a:lnTo>
                  <a:lnTo>
                    <a:pt x="165" y="19"/>
                  </a:lnTo>
                  <a:lnTo>
                    <a:pt x="174" y="25"/>
                  </a:lnTo>
                  <a:lnTo>
                    <a:pt x="169" y="42"/>
                  </a:lnTo>
                  <a:lnTo>
                    <a:pt x="179" y="60"/>
                  </a:lnTo>
                  <a:lnTo>
                    <a:pt x="207" y="79"/>
                  </a:lnTo>
                  <a:lnTo>
                    <a:pt x="232" y="8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6" name="Freeform 155">
              <a:extLst>
                <a:ext uri="{FF2B5EF4-FFF2-40B4-BE49-F238E27FC236}">
                  <a16:creationId xmlns:a16="http://schemas.microsoft.com/office/drawing/2014/main" id="{56654615-5992-7C5F-587A-6C585A57D02E}"/>
                </a:ext>
              </a:extLst>
            </p:cNvPr>
            <p:cNvSpPr>
              <a:spLocks/>
            </p:cNvSpPr>
            <p:nvPr userDrawn="1"/>
          </p:nvSpPr>
          <p:spPr bwMode="auto">
            <a:xfrm>
              <a:off x="5529" y="2045"/>
              <a:ext cx="163" cy="196"/>
            </a:xfrm>
            <a:custGeom>
              <a:avLst/>
              <a:gdLst>
                <a:gd name="T0" fmla="*/ 61 w 326"/>
                <a:gd name="T1" fmla="*/ 4 h 391"/>
                <a:gd name="T2" fmla="*/ 99 w 326"/>
                <a:gd name="T3" fmla="*/ 41 h 391"/>
                <a:gd name="T4" fmla="*/ 98 w 326"/>
                <a:gd name="T5" fmla="*/ 56 h 391"/>
                <a:gd name="T6" fmla="*/ 110 w 326"/>
                <a:gd name="T7" fmla="*/ 73 h 391"/>
                <a:gd name="T8" fmla="*/ 132 w 326"/>
                <a:gd name="T9" fmla="*/ 81 h 391"/>
                <a:gd name="T10" fmla="*/ 147 w 326"/>
                <a:gd name="T11" fmla="*/ 70 h 391"/>
                <a:gd name="T12" fmla="*/ 169 w 326"/>
                <a:gd name="T13" fmla="*/ 83 h 391"/>
                <a:gd name="T14" fmla="*/ 173 w 326"/>
                <a:gd name="T15" fmla="*/ 97 h 391"/>
                <a:gd name="T16" fmla="*/ 188 w 326"/>
                <a:gd name="T17" fmla="*/ 113 h 391"/>
                <a:gd name="T18" fmla="*/ 176 w 326"/>
                <a:gd name="T19" fmla="*/ 131 h 391"/>
                <a:gd name="T20" fmla="*/ 156 w 326"/>
                <a:gd name="T21" fmla="*/ 128 h 391"/>
                <a:gd name="T22" fmla="*/ 153 w 326"/>
                <a:gd name="T23" fmla="*/ 143 h 391"/>
                <a:gd name="T24" fmla="*/ 189 w 326"/>
                <a:gd name="T25" fmla="*/ 168 h 391"/>
                <a:gd name="T26" fmla="*/ 205 w 326"/>
                <a:gd name="T27" fmla="*/ 173 h 391"/>
                <a:gd name="T28" fmla="*/ 206 w 326"/>
                <a:gd name="T29" fmla="*/ 184 h 391"/>
                <a:gd name="T30" fmla="*/ 222 w 326"/>
                <a:gd name="T31" fmla="*/ 198 h 391"/>
                <a:gd name="T32" fmla="*/ 234 w 326"/>
                <a:gd name="T33" fmla="*/ 217 h 391"/>
                <a:gd name="T34" fmla="*/ 271 w 326"/>
                <a:gd name="T35" fmla="*/ 252 h 391"/>
                <a:gd name="T36" fmla="*/ 281 w 326"/>
                <a:gd name="T37" fmla="*/ 275 h 391"/>
                <a:gd name="T38" fmla="*/ 312 w 326"/>
                <a:gd name="T39" fmla="*/ 295 h 391"/>
                <a:gd name="T40" fmla="*/ 305 w 326"/>
                <a:gd name="T41" fmla="*/ 308 h 391"/>
                <a:gd name="T42" fmla="*/ 326 w 326"/>
                <a:gd name="T43" fmla="*/ 330 h 391"/>
                <a:gd name="T44" fmla="*/ 325 w 326"/>
                <a:gd name="T45" fmla="*/ 355 h 391"/>
                <a:gd name="T46" fmla="*/ 300 w 326"/>
                <a:gd name="T47" fmla="*/ 373 h 391"/>
                <a:gd name="T48" fmla="*/ 285 w 326"/>
                <a:gd name="T49" fmla="*/ 361 h 391"/>
                <a:gd name="T50" fmla="*/ 267 w 326"/>
                <a:gd name="T51" fmla="*/ 373 h 391"/>
                <a:gd name="T52" fmla="*/ 266 w 326"/>
                <a:gd name="T53" fmla="*/ 391 h 391"/>
                <a:gd name="T54" fmla="*/ 235 w 326"/>
                <a:gd name="T55" fmla="*/ 371 h 391"/>
                <a:gd name="T56" fmla="*/ 246 w 326"/>
                <a:gd name="T57" fmla="*/ 363 h 391"/>
                <a:gd name="T58" fmla="*/ 243 w 326"/>
                <a:gd name="T59" fmla="*/ 325 h 391"/>
                <a:gd name="T60" fmla="*/ 244 w 326"/>
                <a:gd name="T61" fmla="*/ 311 h 391"/>
                <a:gd name="T62" fmla="*/ 235 w 326"/>
                <a:gd name="T63" fmla="*/ 297 h 391"/>
                <a:gd name="T64" fmla="*/ 219 w 326"/>
                <a:gd name="T65" fmla="*/ 289 h 391"/>
                <a:gd name="T66" fmla="*/ 205 w 326"/>
                <a:gd name="T67" fmla="*/ 267 h 391"/>
                <a:gd name="T68" fmla="*/ 203 w 326"/>
                <a:gd name="T69" fmla="*/ 237 h 391"/>
                <a:gd name="T70" fmla="*/ 163 w 326"/>
                <a:gd name="T71" fmla="*/ 190 h 391"/>
                <a:gd name="T72" fmla="*/ 139 w 326"/>
                <a:gd name="T73" fmla="*/ 185 h 391"/>
                <a:gd name="T74" fmla="*/ 131 w 326"/>
                <a:gd name="T75" fmla="*/ 198 h 391"/>
                <a:gd name="T76" fmla="*/ 118 w 326"/>
                <a:gd name="T77" fmla="*/ 210 h 391"/>
                <a:gd name="T78" fmla="*/ 91 w 326"/>
                <a:gd name="T79" fmla="*/ 196 h 391"/>
                <a:gd name="T80" fmla="*/ 58 w 326"/>
                <a:gd name="T81" fmla="*/ 229 h 391"/>
                <a:gd name="T82" fmla="*/ 49 w 326"/>
                <a:gd name="T83" fmla="*/ 223 h 391"/>
                <a:gd name="T84" fmla="*/ 54 w 326"/>
                <a:gd name="T85" fmla="*/ 204 h 391"/>
                <a:gd name="T86" fmla="*/ 49 w 326"/>
                <a:gd name="T87" fmla="*/ 186 h 391"/>
                <a:gd name="T88" fmla="*/ 54 w 326"/>
                <a:gd name="T89" fmla="*/ 160 h 391"/>
                <a:gd name="T90" fmla="*/ 45 w 326"/>
                <a:gd name="T91" fmla="*/ 132 h 391"/>
                <a:gd name="T92" fmla="*/ 25 w 326"/>
                <a:gd name="T93" fmla="*/ 136 h 391"/>
                <a:gd name="T94" fmla="*/ 15 w 326"/>
                <a:gd name="T95" fmla="*/ 124 h 391"/>
                <a:gd name="T96" fmla="*/ 17 w 326"/>
                <a:gd name="T97" fmla="*/ 110 h 391"/>
                <a:gd name="T98" fmla="*/ 0 w 326"/>
                <a:gd name="T99" fmla="*/ 99 h 391"/>
                <a:gd name="T100" fmla="*/ 2 w 326"/>
                <a:gd name="T101" fmla="*/ 80 h 391"/>
                <a:gd name="T102" fmla="*/ 16 w 326"/>
                <a:gd name="T103" fmla="*/ 53 h 391"/>
                <a:gd name="T104" fmla="*/ 29 w 326"/>
                <a:gd name="T105" fmla="*/ 41 h 391"/>
                <a:gd name="T106" fmla="*/ 36 w 326"/>
                <a:gd name="T107" fmla="*/ 57 h 391"/>
                <a:gd name="T108" fmla="*/ 54 w 326"/>
                <a:gd name="T109" fmla="*/ 61 h 391"/>
                <a:gd name="T110" fmla="*/ 50 w 326"/>
                <a:gd name="T111" fmla="*/ 32 h 391"/>
                <a:gd name="T112" fmla="*/ 38 w 326"/>
                <a:gd name="T113" fmla="*/ 10 h 391"/>
                <a:gd name="T114" fmla="*/ 42 w 326"/>
                <a:gd name="T115" fmla="*/ 0 h 391"/>
                <a:gd name="T116" fmla="*/ 61 w 326"/>
                <a:gd name="T117" fmla="*/ 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391">
                  <a:moveTo>
                    <a:pt x="61" y="4"/>
                  </a:moveTo>
                  <a:lnTo>
                    <a:pt x="99" y="41"/>
                  </a:lnTo>
                  <a:lnTo>
                    <a:pt x="98" y="56"/>
                  </a:lnTo>
                  <a:lnTo>
                    <a:pt x="110" y="73"/>
                  </a:lnTo>
                  <a:lnTo>
                    <a:pt x="132" y="81"/>
                  </a:lnTo>
                  <a:lnTo>
                    <a:pt x="147" y="70"/>
                  </a:lnTo>
                  <a:lnTo>
                    <a:pt x="169" y="83"/>
                  </a:lnTo>
                  <a:lnTo>
                    <a:pt x="173" y="97"/>
                  </a:lnTo>
                  <a:lnTo>
                    <a:pt x="188" y="113"/>
                  </a:lnTo>
                  <a:lnTo>
                    <a:pt x="176" y="131"/>
                  </a:lnTo>
                  <a:lnTo>
                    <a:pt x="156" y="128"/>
                  </a:lnTo>
                  <a:lnTo>
                    <a:pt x="153" y="143"/>
                  </a:lnTo>
                  <a:lnTo>
                    <a:pt x="189" y="168"/>
                  </a:lnTo>
                  <a:lnTo>
                    <a:pt x="205" y="173"/>
                  </a:lnTo>
                  <a:lnTo>
                    <a:pt x="206" y="184"/>
                  </a:lnTo>
                  <a:lnTo>
                    <a:pt x="222" y="198"/>
                  </a:lnTo>
                  <a:lnTo>
                    <a:pt x="234" y="217"/>
                  </a:lnTo>
                  <a:lnTo>
                    <a:pt x="271" y="252"/>
                  </a:lnTo>
                  <a:lnTo>
                    <a:pt x="281" y="275"/>
                  </a:lnTo>
                  <a:lnTo>
                    <a:pt x="312" y="295"/>
                  </a:lnTo>
                  <a:lnTo>
                    <a:pt x="305" y="308"/>
                  </a:lnTo>
                  <a:lnTo>
                    <a:pt x="326" y="330"/>
                  </a:lnTo>
                  <a:lnTo>
                    <a:pt x="325" y="355"/>
                  </a:lnTo>
                  <a:lnTo>
                    <a:pt x="300" y="373"/>
                  </a:lnTo>
                  <a:lnTo>
                    <a:pt x="285" y="361"/>
                  </a:lnTo>
                  <a:lnTo>
                    <a:pt x="267" y="373"/>
                  </a:lnTo>
                  <a:lnTo>
                    <a:pt x="266" y="391"/>
                  </a:lnTo>
                  <a:lnTo>
                    <a:pt x="235" y="371"/>
                  </a:lnTo>
                  <a:lnTo>
                    <a:pt x="246" y="363"/>
                  </a:lnTo>
                  <a:lnTo>
                    <a:pt x="243" y="325"/>
                  </a:lnTo>
                  <a:lnTo>
                    <a:pt x="244" y="311"/>
                  </a:lnTo>
                  <a:lnTo>
                    <a:pt x="235" y="297"/>
                  </a:lnTo>
                  <a:lnTo>
                    <a:pt x="219" y="289"/>
                  </a:lnTo>
                  <a:lnTo>
                    <a:pt x="205" y="267"/>
                  </a:lnTo>
                  <a:lnTo>
                    <a:pt x="203" y="237"/>
                  </a:lnTo>
                  <a:lnTo>
                    <a:pt x="163" y="190"/>
                  </a:lnTo>
                  <a:lnTo>
                    <a:pt x="139" y="185"/>
                  </a:lnTo>
                  <a:lnTo>
                    <a:pt x="131" y="198"/>
                  </a:lnTo>
                  <a:lnTo>
                    <a:pt x="118" y="210"/>
                  </a:lnTo>
                  <a:lnTo>
                    <a:pt x="91" y="196"/>
                  </a:lnTo>
                  <a:lnTo>
                    <a:pt x="58" y="229"/>
                  </a:lnTo>
                  <a:lnTo>
                    <a:pt x="49" y="223"/>
                  </a:lnTo>
                  <a:lnTo>
                    <a:pt x="54" y="204"/>
                  </a:lnTo>
                  <a:lnTo>
                    <a:pt x="49" y="186"/>
                  </a:lnTo>
                  <a:lnTo>
                    <a:pt x="54" y="160"/>
                  </a:lnTo>
                  <a:lnTo>
                    <a:pt x="45" y="132"/>
                  </a:lnTo>
                  <a:lnTo>
                    <a:pt x="25" y="136"/>
                  </a:lnTo>
                  <a:lnTo>
                    <a:pt x="15" y="124"/>
                  </a:lnTo>
                  <a:lnTo>
                    <a:pt x="17" y="110"/>
                  </a:lnTo>
                  <a:lnTo>
                    <a:pt x="0" y="99"/>
                  </a:lnTo>
                  <a:lnTo>
                    <a:pt x="2" y="80"/>
                  </a:lnTo>
                  <a:lnTo>
                    <a:pt x="16" y="53"/>
                  </a:lnTo>
                  <a:lnTo>
                    <a:pt x="29" y="41"/>
                  </a:lnTo>
                  <a:lnTo>
                    <a:pt x="36" y="57"/>
                  </a:lnTo>
                  <a:lnTo>
                    <a:pt x="54" y="61"/>
                  </a:lnTo>
                  <a:lnTo>
                    <a:pt x="50" y="32"/>
                  </a:lnTo>
                  <a:lnTo>
                    <a:pt x="38" y="10"/>
                  </a:lnTo>
                  <a:lnTo>
                    <a:pt x="42" y="0"/>
                  </a:lnTo>
                  <a:lnTo>
                    <a:pt x="61"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7" name="Freeform 156">
              <a:extLst>
                <a:ext uri="{FF2B5EF4-FFF2-40B4-BE49-F238E27FC236}">
                  <a16:creationId xmlns:a16="http://schemas.microsoft.com/office/drawing/2014/main" id="{A154EE8B-7664-CB79-BEF1-2DE073936AF2}"/>
                </a:ext>
              </a:extLst>
            </p:cNvPr>
            <p:cNvSpPr>
              <a:spLocks/>
            </p:cNvSpPr>
            <p:nvPr userDrawn="1"/>
          </p:nvSpPr>
          <p:spPr bwMode="auto">
            <a:xfrm>
              <a:off x="5593" y="2223"/>
              <a:ext cx="104" cy="97"/>
            </a:xfrm>
            <a:custGeom>
              <a:avLst/>
              <a:gdLst>
                <a:gd name="T0" fmla="*/ 97 w 209"/>
                <a:gd name="T1" fmla="*/ 196 h 196"/>
                <a:gd name="T2" fmla="*/ 90 w 209"/>
                <a:gd name="T3" fmla="*/ 191 h 196"/>
                <a:gd name="T4" fmla="*/ 61 w 209"/>
                <a:gd name="T5" fmla="*/ 188 h 196"/>
                <a:gd name="T6" fmla="*/ 68 w 209"/>
                <a:gd name="T7" fmla="*/ 175 h 196"/>
                <a:gd name="T8" fmla="*/ 58 w 209"/>
                <a:gd name="T9" fmla="*/ 163 h 196"/>
                <a:gd name="T10" fmla="*/ 45 w 209"/>
                <a:gd name="T11" fmla="*/ 173 h 196"/>
                <a:gd name="T12" fmla="*/ 41 w 209"/>
                <a:gd name="T13" fmla="*/ 148 h 196"/>
                <a:gd name="T14" fmla="*/ 33 w 209"/>
                <a:gd name="T15" fmla="*/ 138 h 196"/>
                <a:gd name="T16" fmla="*/ 24 w 209"/>
                <a:gd name="T17" fmla="*/ 119 h 196"/>
                <a:gd name="T18" fmla="*/ 23 w 209"/>
                <a:gd name="T19" fmla="*/ 105 h 196"/>
                <a:gd name="T20" fmla="*/ 11 w 209"/>
                <a:gd name="T21" fmla="*/ 93 h 196"/>
                <a:gd name="T22" fmla="*/ 0 w 209"/>
                <a:gd name="T23" fmla="*/ 53 h 196"/>
                <a:gd name="T24" fmla="*/ 15 w 209"/>
                <a:gd name="T25" fmla="*/ 40 h 196"/>
                <a:gd name="T26" fmla="*/ 31 w 209"/>
                <a:gd name="T27" fmla="*/ 18 h 196"/>
                <a:gd name="T28" fmla="*/ 91 w 209"/>
                <a:gd name="T29" fmla="*/ 14 h 196"/>
                <a:gd name="T30" fmla="*/ 107 w 209"/>
                <a:gd name="T31" fmla="*/ 16 h 196"/>
                <a:gd name="T32" fmla="*/ 138 w 209"/>
                <a:gd name="T33" fmla="*/ 36 h 196"/>
                <a:gd name="T34" fmla="*/ 139 w 209"/>
                <a:gd name="T35" fmla="*/ 18 h 196"/>
                <a:gd name="T36" fmla="*/ 157 w 209"/>
                <a:gd name="T37" fmla="*/ 6 h 196"/>
                <a:gd name="T38" fmla="*/ 172 w 209"/>
                <a:gd name="T39" fmla="*/ 18 h 196"/>
                <a:gd name="T40" fmla="*/ 197 w 209"/>
                <a:gd name="T41" fmla="*/ 0 h 196"/>
                <a:gd name="T42" fmla="*/ 193 w 209"/>
                <a:gd name="T43" fmla="*/ 27 h 196"/>
                <a:gd name="T44" fmla="*/ 208 w 209"/>
                <a:gd name="T45" fmla="*/ 59 h 196"/>
                <a:gd name="T46" fmla="*/ 204 w 209"/>
                <a:gd name="T47" fmla="*/ 77 h 196"/>
                <a:gd name="T48" fmla="*/ 209 w 209"/>
                <a:gd name="T49" fmla="*/ 107 h 196"/>
                <a:gd name="T50" fmla="*/ 188 w 209"/>
                <a:gd name="T51" fmla="*/ 121 h 196"/>
                <a:gd name="T52" fmla="*/ 168 w 209"/>
                <a:gd name="T53" fmla="*/ 126 h 196"/>
                <a:gd name="T54" fmla="*/ 167 w 209"/>
                <a:gd name="T55" fmla="*/ 139 h 196"/>
                <a:gd name="T56" fmla="*/ 147 w 209"/>
                <a:gd name="T57" fmla="*/ 140 h 196"/>
                <a:gd name="T58" fmla="*/ 149 w 209"/>
                <a:gd name="T59" fmla="*/ 156 h 196"/>
                <a:gd name="T60" fmla="*/ 163 w 209"/>
                <a:gd name="T61" fmla="*/ 169 h 196"/>
                <a:gd name="T62" fmla="*/ 132 w 209"/>
                <a:gd name="T63" fmla="*/ 172 h 196"/>
                <a:gd name="T64" fmla="*/ 112 w 209"/>
                <a:gd name="T65" fmla="*/ 191 h 196"/>
                <a:gd name="T66" fmla="*/ 97 w 209"/>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 h="196">
                  <a:moveTo>
                    <a:pt x="97" y="196"/>
                  </a:moveTo>
                  <a:lnTo>
                    <a:pt x="90" y="191"/>
                  </a:lnTo>
                  <a:lnTo>
                    <a:pt x="61" y="188"/>
                  </a:lnTo>
                  <a:lnTo>
                    <a:pt x="68" y="175"/>
                  </a:lnTo>
                  <a:lnTo>
                    <a:pt x="58" y="163"/>
                  </a:lnTo>
                  <a:lnTo>
                    <a:pt x="45" y="173"/>
                  </a:lnTo>
                  <a:lnTo>
                    <a:pt x="41" y="148"/>
                  </a:lnTo>
                  <a:lnTo>
                    <a:pt x="33" y="138"/>
                  </a:lnTo>
                  <a:lnTo>
                    <a:pt x="24" y="119"/>
                  </a:lnTo>
                  <a:lnTo>
                    <a:pt x="23" y="105"/>
                  </a:lnTo>
                  <a:lnTo>
                    <a:pt x="11" y="93"/>
                  </a:lnTo>
                  <a:lnTo>
                    <a:pt x="0" y="53"/>
                  </a:lnTo>
                  <a:lnTo>
                    <a:pt x="15" y="40"/>
                  </a:lnTo>
                  <a:lnTo>
                    <a:pt x="31" y="18"/>
                  </a:lnTo>
                  <a:lnTo>
                    <a:pt x="91" y="14"/>
                  </a:lnTo>
                  <a:lnTo>
                    <a:pt x="107" y="16"/>
                  </a:lnTo>
                  <a:lnTo>
                    <a:pt x="138" y="36"/>
                  </a:lnTo>
                  <a:lnTo>
                    <a:pt x="139" y="18"/>
                  </a:lnTo>
                  <a:lnTo>
                    <a:pt x="157" y="6"/>
                  </a:lnTo>
                  <a:lnTo>
                    <a:pt x="172" y="18"/>
                  </a:lnTo>
                  <a:lnTo>
                    <a:pt x="197" y="0"/>
                  </a:lnTo>
                  <a:lnTo>
                    <a:pt x="193" y="27"/>
                  </a:lnTo>
                  <a:lnTo>
                    <a:pt x="208" y="59"/>
                  </a:lnTo>
                  <a:lnTo>
                    <a:pt x="204" y="77"/>
                  </a:lnTo>
                  <a:lnTo>
                    <a:pt x="209" y="107"/>
                  </a:lnTo>
                  <a:lnTo>
                    <a:pt x="188" y="121"/>
                  </a:lnTo>
                  <a:lnTo>
                    <a:pt x="168" y="126"/>
                  </a:lnTo>
                  <a:lnTo>
                    <a:pt x="167" y="139"/>
                  </a:lnTo>
                  <a:lnTo>
                    <a:pt x="147" y="140"/>
                  </a:lnTo>
                  <a:lnTo>
                    <a:pt x="149" y="156"/>
                  </a:lnTo>
                  <a:lnTo>
                    <a:pt x="163" y="169"/>
                  </a:lnTo>
                  <a:lnTo>
                    <a:pt x="132" y="172"/>
                  </a:lnTo>
                  <a:lnTo>
                    <a:pt x="112" y="191"/>
                  </a:lnTo>
                  <a:lnTo>
                    <a:pt x="97" y="19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8" name="Freeform 157">
              <a:extLst>
                <a:ext uri="{FF2B5EF4-FFF2-40B4-BE49-F238E27FC236}">
                  <a16:creationId xmlns:a16="http://schemas.microsoft.com/office/drawing/2014/main" id="{5AB58ADE-963A-1C47-6580-A87A9545026D}"/>
                </a:ext>
              </a:extLst>
            </p:cNvPr>
            <p:cNvSpPr>
              <a:spLocks/>
            </p:cNvSpPr>
            <p:nvPr userDrawn="1"/>
          </p:nvSpPr>
          <p:spPr bwMode="auto">
            <a:xfrm>
              <a:off x="5839" y="2447"/>
              <a:ext cx="21" cy="19"/>
            </a:xfrm>
            <a:custGeom>
              <a:avLst/>
              <a:gdLst>
                <a:gd name="T0" fmla="*/ 37 w 41"/>
                <a:gd name="T1" fmla="*/ 0 h 40"/>
                <a:gd name="T2" fmla="*/ 26 w 41"/>
                <a:gd name="T3" fmla="*/ 8 h 40"/>
                <a:gd name="T4" fmla="*/ 30 w 41"/>
                <a:gd name="T5" fmla="*/ 22 h 40"/>
                <a:gd name="T6" fmla="*/ 22 w 41"/>
                <a:gd name="T7" fmla="*/ 40 h 40"/>
                <a:gd name="T8" fmla="*/ 0 w 41"/>
                <a:gd name="T9" fmla="*/ 13 h 40"/>
                <a:gd name="T10" fmla="*/ 9 w 41"/>
                <a:gd name="T11" fmla="*/ 13 h 40"/>
                <a:gd name="T12" fmla="*/ 37 w 41"/>
                <a:gd name="T13" fmla="*/ 0 h 40"/>
                <a:gd name="T14" fmla="*/ 41 w 41"/>
                <a:gd name="T15" fmla="*/ 0 h 40"/>
                <a:gd name="T16" fmla="*/ 37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37" y="0"/>
                  </a:moveTo>
                  <a:lnTo>
                    <a:pt x="26" y="8"/>
                  </a:lnTo>
                  <a:lnTo>
                    <a:pt x="30" y="22"/>
                  </a:lnTo>
                  <a:lnTo>
                    <a:pt x="22" y="40"/>
                  </a:lnTo>
                  <a:lnTo>
                    <a:pt x="0" y="13"/>
                  </a:lnTo>
                  <a:lnTo>
                    <a:pt x="9" y="13"/>
                  </a:lnTo>
                  <a:lnTo>
                    <a:pt x="37" y="0"/>
                  </a:lnTo>
                  <a:lnTo>
                    <a:pt x="41" y="0"/>
                  </a:lnTo>
                  <a:lnTo>
                    <a:pt x="37"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49" name="Freeform 158">
              <a:extLst>
                <a:ext uri="{FF2B5EF4-FFF2-40B4-BE49-F238E27FC236}">
                  <a16:creationId xmlns:a16="http://schemas.microsoft.com/office/drawing/2014/main" id="{E85EDA31-87DA-3290-AC79-6A4E317739E2}"/>
                </a:ext>
              </a:extLst>
            </p:cNvPr>
            <p:cNvSpPr>
              <a:spLocks/>
            </p:cNvSpPr>
            <p:nvPr userDrawn="1"/>
          </p:nvSpPr>
          <p:spPr bwMode="auto">
            <a:xfrm>
              <a:off x="2293" y="2136"/>
              <a:ext cx="31" cy="12"/>
            </a:xfrm>
            <a:custGeom>
              <a:avLst/>
              <a:gdLst>
                <a:gd name="T0" fmla="*/ 43 w 62"/>
                <a:gd name="T1" fmla="*/ 2 h 24"/>
                <a:gd name="T2" fmla="*/ 62 w 62"/>
                <a:gd name="T3" fmla="*/ 6 h 24"/>
                <a:gd name="T4" fmla="*/ 47 w 62"/>
                <a:gd name="T5" fmla="*/ 24 h 24"/>
                <a:gd name="T6" fmla="*/ 0 w 62"/>
                <a:gd name="T7" fmla="*/ 23 h 24"/>
                <a:gd name="T8" fmla="*/ 4 w 62"/>
                <a:gd name="T9" fmla="*/ 0 h 24"/>
                <a:gd name="T10" fmla="*/ 43 w 62"/>
                <a:gd name="T11" fmla="*/ 2 h 24"/>
              </a:gdLst>
              <a:ahLst/>
              <a:cxnLst>
                <a:cxn ang="0">
                  <a:pos x="T0" y="T1"/>
                </a:cxn>
                <a:cxn ang="0">
                  <a:pos x="T2" y="T3"/>
                </a:cxn>
                <a:cxn ang="0">
                  <a:pos x="T4" y="T5"/>
                </a:cxn>
                <a:cxn ang="0">
                  <a:pos x="T6" y="T7"/>
                </a:cxn>
                <a:cxn ang="0">
                  <a:pos x="T8" y="T9"/>
                </a:cxn>
                <a:cxn ang="0">
                  <a:pos x="T10" y="T11"/>
                </a:cxn>
              </a:cxnLst>
              <a:rect l="0" t="0" r="r" b="b"/>
              <a:pathLst>
                <a:path w="62" h="24">
                  <a:moveTo>
                    <a:pt x="43" y="2"/>
                  </a:moveTo>
                  <a:lnTo>
                    <a:pt x="62" y="6"/>
                  </a:lnTo>
                  <a:lnTo>
                    <a:pt x="47" y="24"/>
                  </a:lnTo>
                  <a:lnTo>
                    <a:pt x="0" y="23"/>
                  </a:lnTo>
                  <a:lnTo>
                    <a:pt x="4" y="0"/>
                  </a:lnTo>
                  <a:lnTo>
                    <a:pt x="43"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0" name="Freeform 159">
              <a:extLst>
                <a:ext uri="{FF2B5EF4-FFF2-40B4-BE49-F238E27FC236}">
                  <a16:creationId xmlns:a16="http://schemas.microsoft.com/office/drawing/2014/main" id="{309ED1DE-7561-5771-B9CA-39B849327783}"/>
                </a:ext>
              </a:extLst>
            </p:cNvPr>
            <p:cNvSpPr>
              <a:spLocks/>
            </p:cNvSpPr>
            <p:nvPr userDrawn="1"/>
          </p:nvSpPr>
          <p:spPr bwMode="auto">
            <a:xfrm>
              <a:off x="3267" y="2248"/>
              <a:ext cx="26" cy="12"/>
            </a:xfrm>
            <a:custGeom>
              <a:avLst/>
              <a:gdLst>
                <a:gd name="T0" fmla="*/ 3 w 52"/>
                <a:gd name="T1" fmla="*/ 24 h 24"/>
                <a:gd name="T2" fmla="*/ 0 w 52"/>
                <a:gd name="T3" fmla="*/ 11 h 24"/>
                <a:gd name="T4" fmla="*/ 11 w 52"/>
                <a:gd name="T5" fmla="*/ 0 h 24"/>
                <a:gd name="T6" fmla="*/ 52 w 52"/>
                <a:gd name="T7" fmla="*/ 0 h 24"/>
                <a:gd name="T8" fmla="*/ 38 w 52"/>
                <a:gd name="T9" fmla="*/ 20 h 24"/>
                <a:gd name="T10" fmla="*/ 7 w 52"/>
                <a:gd name="T11" fmla="*/ 20 h 24"/>
                <a:gd name="T12" fmla="*/ 3 w 5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2" h="24">
                  <a:moveTo>
                    <a:pt x="3" y="24"/>
                  </a:moveTo>
                  <a:lnTo>
                    <a:pt x="0" y="11"/>
                  </a:lnTo>
                  <a:lnTo>
                    <a:pt x="11" y="0"/>
                  </a:lnTo>
                  <a:lnTo>
                    <a:pt x="52" y="0"/>
                  </a:lnTo>
                  <a:lnTo>
                    <a:pt x="38" y="20"/>
                  </a:lnTo>
                  <a:lnTo>
                    <a:pt x="7" y="20"/>
                  </a:lnTo>
                  <a:lnTo>
                    <a:pt x="3"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1" name="Freeform 160">
              <a:extLst>
                <a:ext uri="{FF2B5EF4-FFF2-40B4-BE49-F238E27FC236}">
                  <a16:creationId xmlns:a16="http://schemas.microsoft.com/office/drawing/2014/main" id="{5D8DE17F-DB25-8A48-EFA2-AE12834F446A}"/>
                </a:ext>
              </a:extLst>
            </p:cNvPr>
            <p:cNvSpPr>
              <a:spLocks/>
            </p:cNvSpPr>
            <p:nvPr userDrawn="1"/>
          </p:nvSpPr>
          <p:spPr bwMode="auto">
            <a:xfrm>
              <a:off x="3695" y="1417"/>
              <a:ext cx="13" cy="14"/>
            </a:xfrm>
            <a:custGeom>
              <a:avLst/>
              <a:gdLst>
                <a:gd name="T0" fmla="*/ 13 w 26"/>
                <a:gd name="T1" fmla="*/ 0 h 29"/>
                <a:gd name="T2" fmla="*/ 26 w 26"/>
                <a:gd name="T3" fmla="*/ 14 h 29"/>
                <a:gd name="T4" fmla="*/ 21 w 26"/>
                <a:gd name="T5" fmla="*/ 29 h 29"/>
                <a:gd name="T6" fmla="*/ 2 w 26"/>
                <a:gd name="T7" fmla="*/ 25 h 29"/>
                <a:gd name="T8" fmla="*/ 0 w 26"/>
                <a:gd name="T9" fmla="*/ 8 h 29"/>
                <a:gd name="T10" fmla="*/ 13 w 26"/>
                <a:gd name="T11" fmla="*/ 0 h 29"/>
              </a:gdLst>
              <a:ahLst/>
              <a:cxnLst>
                <a:cxn ang="0">
                  <a:pos x="T0" y="T1"/>
                </a:cxn>
                <a:cxn ang="0">
                  <a:pos x="T2" y="T3"/>
                </a:cxn>
                <a:cxn ang="0">
                  <a:pos x="T4" y="T5"/>
                </a:cxn>
                <a:cxn ang="0">
                  <a:pos x="T6" y="T7"/>
                </a:cxn>
                <a:cxn ang="0">
                  <a:pos x="T8" y="T9"/>
                </a:cxn>
                <a:cxn ang="0">
                  <a:pos x="T10" y="T11"/>
                </a:cxn>
              </a:cxnLst>
              <a:rect l="0" t="0" r="r" b="b"/>
              <a:pathLst>
                <a:path w="26" h="29">
                  <a:moveTo>
                    <a:pt x="13" y="0"/>
                  </a:moveTo>
                  <a:lnTo>
                    <a:pt x="26" y="14"/>
                  </a:lnTo>
                  <a:lnTo>
                    <a:pt x="21" y="29"/>
                  </a:lnTo>
                  <a:lnTo>
                    <a:pt x="2" y="25"/>
                  </a:lnTo>
                  <a:lnTo>
                    <a:pt x="0" y="8"/>
                  </a:lnTo>
                  <a:lnTo>
                    <a:pt x="13"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2" name="Freeform 161">
              <a:extLst>
                <a:ext uri="{FF2B5EF4-FFF2-40B4-BE49-F238E27FC236}">
                  <a16:creationId xmlns:a16="http://schemas.microsoft.com/office/drawing/2014/main" id="{7481C88F-9ECE-341F-41DE-5FC9461478E8}"/>
                </a:ext>
              </a:extLst>
            </p:cNvPr>
            <p:cNvSpPr>
              <a:spLocks/>
            </p:cNvSpPr>
            <p:nvPr userDrawn="1"/>
          </p:nvSpPr>
          <p:spPr bwMode="auto">
            <a:xfrm>
              <a:off x="2389" y="2315"/>
              <a:ext cx="11" cy="13"/>
            </a:xfrm>
            <a:custGeom>
              <a:avLst/>
              <a:gdLst>
                <a:gd name="T0" fmla="*/ 24 w 24"/>
                <a:gd name="T1" fmla="*/ 24 h 27"/>
                <a:gd name="T2" fmla="*/ 0 w 24"/>
                <a:gd name="T3" fmla="*/ 27 h 27"/>
                <a:gd name="T4" fmla="*/ 7 w 24"/>
                <a:gd name="T5" fmla="*/ 6 h 27"/>
                <a:gd name="T6" fmla="*/ 24 w 24"/>
                <a:gd name="T7" fmla="*/ 0 h 27"/>
                <a:gd name="T8" fmla="*/ 24 w 24"/>
                <a:gd name="T9" fmla="*/ 24 h 27"/>
              </a:gdLst>
              <a:ahLst/>
              <a:cxnLst>
                <a:cxn ang="0">
                  <a:pos x="T0" y="T1"/>
                </a:cxn>
                <a:cxn ang="0">
                  <a:pos x="T2" y="T3"/>
                </a:cxn>
                <a:cxn ang="0">
                  <a:pos x="T4" y="T5"/>
                </a:cxn>
                <a:cxn ang="0">
                  <a:pos x="T6" y="T7"/>
                </a:cxn>
                <a:cxn ang="0">
                  <a:pos x="T8" y="T9"/>
                </a:cxn>
              </a:cxnLst>
              <a:rect l="0" t="0" r="r" b="b"/>
              <a:pathLst>
                <a:path w="24" h="27">
                  <a:moveTo>
                    <a:pt x="24" y="24"/>
                  </a:moveTo>
                  <a:lnTo>
                    <a:pt x="0" y="27"/>
                  </a:lnTo>
                  <a:lnTo>
                    <a:pt x="7" y="6"/>
                  </a:lnTo>
                  <a:lnTo>
                    <a:pt x="24" y="0"/>
                  </a:lnTo>
                  <a:lnTo>
                    <a:pt x="24" y="2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3" name="Freeform 162">
              <a:extLst>
                <a:ext uri="{FF2B5EF4-FFF2-40B4-BE49-F238E27FC236}">
                  <a16:creationId xmlns:a16="http://schemas.microsoft.com/office/drawing/2014/main" id="{203ED3D6-81C4-C144-B0D9-1C57AC57282A}"/>
                </a:ext>
              </a:extLst>
            </p:cNvPr>
            <p:cNvSpPr>
              <a:spLocks/>
            </p:cNvSpPr>
            <p:nvPr userDrawn="1"/>
          </p:nvSpPr>
          <p:spPr bwMode="auto">
            <a:xfrm>
              <a:off x="4662" y="3035"/>
              <a:ext cx="9" cy="10"/>
            </a:xfrm>
            <a:custGeom>
              <a:avLst/>
              <a:gdLst>
                <a:gd name="T0" fmla="*/ 17 w 17"/>
                <a:gd name="T1" fmla="*/ 20 h 20"/>
                <a:gd name="T2" fmla="*/ 0 w 17"/>
                <a:gd name="T3" fmla="*/ 16 h 20"/>
                <a:gd name="T4" fmla="*/ 0 w 17"/>
                <a:gd name="T5" fmla="*/ 0 h 20"/>
                <a:gd name="T6" fmla="*/ 13 w 17"/>
                <a:gd name="T7" fmla="*/ 0 h 20"/>
                <a:gd name="T8" fmla="*/ 17 w 17"/>
                <a:gd name="T9" fmla="*/ 20 h 20"/>
              </a:gdLst>
              <a:ahLst/>
              <a:cxnLst>
                <a:cxn ang="0">
                  <a:pos x="T0" y="T1"/>
                </a:cxn>
                <a:cxn ang="0">
                  <a:pos x="T2" y="T3"/>
                </a:cxn>
                <a:cxn ang="0">
                  <a:pos x="T4" y="T5"/>
                </a:cxn>
                <a:cxn ang="0">
                  <a:pos x="T6" y="T7"/>
                </a:cxn>
                <a:cxn ang="0">
                  <a:pos x="T8" y="T9"/>
                </a:cxn>
              </a:cxnLst>
              <a:rect l="0" t="0" r="r" b="b"/>
              <a:pathLst>
                <a:path w="17" h="20">
                  <a:moveTo>
                    <a:pt x="17" y="20"/>
                  </a:moveTo>
                  <a:lnTo>
                    <a:pt x="0" y="16"/>
                  </a:lnTo>
                  <a:lnTo>
                    <a:pt x="0" y="0"/>
                  </a:lnTo>
                  <a:lnTo>
                    <a:pt x="13" y="0"/>
                  </a:lnTo>
                  <a:lnTo>
                    <a:pt x="17" y="2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4" name="Freeform 163">
              <a:extLst>
                <a:ext uri="{FF2B5EF4-FFF2-40B4-BE49-F238E27FC236}">
                  <a16:creationId xmlns:a16="http://schemas.microsoft.com/office/drawing/2014/main" id="{A998D692-4F34-A0B3-1132-9C9C81082675}"/>
                </a:ext>
              </a:extLst>
            </p:cNvPr>
            <p:cNvSpPr>
              <a:spLocks/>
            </p:cNvSpPr>
            <p:nvPr userDrawn="1"/>
          </p:nvSpPr>
          <p:spPr bwMode="auto">
            <a:xfrm>
              <a:off x="4704" y="3014"/>
              <a:ext cx="8" cy="11"/>
            </a:xfrm>
            <a:custGeom>
              <a:avLst/>
              <a:gdLst>
                <a:gd name="T0" fmla="*/ 9 w 16"/>
                <a:gd name="T1" fmla="*/ 22 h 22"/>
                <a:gd name="T2" fmla="*/ 0 w 16"/>
                <a:gd name="T3" fmla="*/ 10 h 22"/>
                <a:gd name="T4" fmla="*/ 8 w 16"/>
                <a:gd name="T5" fmla="*/ 0 h 22"/>
                <a:gd name="T6" fmla="*/ 16 w 16"/>
                <a:gd name="T7" fmla="*/ 10 h 22"/>
                <a:gd name="T8" fmla="*/ 9 w 16"/>
                <a:gd name="T9" fmla="*/ 22 h 22"/>
              </a:gdLst>
              <a:ahLst/>
              <a:cxnLst>
                <a:cxn ang="0">
                  <a:pos x="T0" y="T1"/>
                </a:cxn>
                <a:cxn ang="0">
                  <a:pos x="T2" y="T3"/>
                </a:cxn>
                <a:cxn ang="0">
                  <a:pos x="T4" y="T5"/>
                </a:cxn>
                <a:cxn ang="0">
                  <a:pos x="T6" y="T7"/>
                </a:cxn>
                <a:cxn ang="0">
                  <a:pos x="T8" y="T9"/>
                </a:cxn>
              </a:cxnLst>
              <a:rect l="0" t="0" r="r" b="b"/>
              <a:pathLst>
                <a:path w="16" h="22">
                  <a:moveTo>
                    <a:pt x="9" y="22"/>
                  </a:moveTo>
                  <a:lnTo>
                    <a:pt x="0" y="10"/>
                  </a:lnTo>
                  <a:lnTo>
                    <a:pt x="8" y="0"/>
                  </a:lnTo>
                  <a:lnTo>
                    <a:pt x="16" y="10"/>
                  </a:lnTo>
                  <a:lnTo>
                    <a:pt x="9" y="2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5" name="Freeform 164">
              <a:extLst>
                <a:ext uri="{FF2B5EF4-FFF2-40B4-BE49-F238E27FC236}">
                  <a16:creationId xmlns:a16="http://schemas.microsoft.com/office/drawing/2014/main" id="{2E90214F-D517-3D64-66FF-253EA6FF4795}"/>
                </a:ext>
              </a:extLst>
            </p:cNvPr>
            <p:cNvSpPr>
              <a:spLocks/>
            </p:cNvSpPr>
            <p:nvPr userDrawn="1"/>
          </p:nvSpPr>
          <p:spPr bwMode="auto">
            <a:xfrm>
              <a:off x="3913" y="1198"/>
              <a:ext cx="9" cy="5"/>
            </a:xfrm>
            <a:custGeom>
              <a:avLst/>
              <a:gdLst>
                <a:gd name="T0" fmla="*/ 9 w 19"/>
                <a:gd name="T1" fmla="*/ 0 h 11"/>
                <a:gd name="T2" fmla="*/ 19 w 19"/>
                <a:gd name="T3" fmla="*/ 3 h 11"/>
                <a:gd name="T4" fmla="*/ 3 w 19"/>
                <a:gd name="T5" fmla="*/ 11 h 11"/>
                <a:gd name="T6" fmla="*/ 0 w 19"/>
                <a:gd name="T7" fmla="*/ 3 h 11"/>
                <a:gd name="T8" fmla="*/ 9 w 19"/>
                <a:gd name="T9" fmla="*/ 0 h 11"/>
              </a:gdLst>
              <a:ahLst/>
              <a:cxnLst>
                <a:cxn ang="0">
                  <a:pos x="T0" y="T1"/>
                </a:cxn>
                <a:cxn ang="0">
                  <a:pos x="T2" y="T3"/>
                </a:cxn>
                <a:cxn ang="0">
                  <a:pos x="T4" y="T5"/>
                </a:cxn>
                <a:cxn ang="0">
                  <a:pos x="T6" y="T7"/>
                </a:cxn>
                <a:cxn ang="0">
                  <a:pos x="T8" y="T9"/>
                </a:cxn>
              </a:cxnLst>
              <a:rect l="0" t="0" r="r" b="b"/>
              <a:pathLst>
                <a:path w="19" h="11">
                  <a:moveTo>
                    <a:pt x="9" y="0"/>
                  </a:moveTo>
                  <a:lnTo>
                    <a:pt x="19" y="3"/>
                  </a:lnTo>
                  <a:lnTo>
                    <a:pt x="3" y="11"/>
                  </a:lnTo>
                  <a:lnTo>
                    <a:pt x="0" y="3"/>
                  </a:lnTo>
                  <a:lnTo>
                    <a:pt x="9"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6" name="Freeform 165">
              <a:extLst>
                <a:ext uri="{FF2B5EF4-FFF2-40B4-BE49-F238E27FC236}">
                  <a16:creationId xmlns:a16="http://schemas.microsoft.com/office/drawing/2014/main" id="{42AFA511-E172-77ED-5D7F-5175A406181F}"/>
                </a:ext>
              </a:extLst>
            </p:cNvPr>
            <p:cNvSpPr>
              <a:spLocks/>
            </p:cNvSpPr>
            <p:nvPr userDrawn="1"/>
          </p:nvSpPr>
          <p:spPr bwMode="auto">
            <a:xfrm>
              <a:off x="2403" y="2221"/>
              <a:ext cx="7" cy="7"/>
            </a:xfrm>
            <a:custGeom>
              <a:avLst/>
              <a:gdLst>
                <a:gd name="T0" fmla="*/ 13 w 13"/>
                <a:gd name="T1" fmla="*/ 14 h 15"/>
                <a:gd name="T2" fmla="*/ 4 w 13"/>
                <a:gd name="T3" fmla="*/ 15 h 15"/>
                <a:gd name="T4" fmla="*/ 0 w 13"/>
                <a:gd name="T5" fmla="*/ 0 h 15"/>
                <a:gd name="T6" fmla="*/ 11 w 13"/>
                <a:gd name="T7" fmla="*/ 3 h 15"/>
                <a:gd name="T8" fmla="*/ 13 w 13"/>
                <a:gd name="T9" fmla="*/ 14 h 15"/>
              </a:gdLst>
              <a:ahLst/>
              <a:cxnLst>
                <a:cxn ang="0">
                  <a:pos x="T0" y="T1"/>
                </a:cxn>
                <a:cxn ang="0">
                  <a:pos x="T2" y="T3"/>
                </a:cxn>
                <a:cxn ang="0">
                  <a:pos x="T4" y="T5"/>
                </a:cxn>
                <a:cxn ang="0">
                  <a:pos x="T6" y="T7"/>
                </a:cxn>
                <a:cxn ang="0">
                  <a:pos x="T8" y="T9"/>
                </a:cxn>
              </a:cxnLst>
              <a:rect l="0" t="0" r="r" b="b"/>
              <a:pathLst>
                <a:path w="13" h="15">
                  <a:moveTo>
                    <a:pt x="13" y="14"/>
                  </a:moveTo>
                  <a:lnTo>
                    <a:pt x="4" y="15"/>
                  </a:lnTo>
                  <a:lnTo>
                    <a:pt x="0" y="0"/>
                  </a:lnTo>
                  <a:lnTo>
                    <a:pt x="11" y="3"/>
                  </a:lnTo>
                  <a:lnTo>
                    <a:pt x="13" y="1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7" name="Freeform 166">
              <a:extLst>
                <a:ext uri="{FF2B5EF4-FFF2-40B4-BE49-F238E27FC236}">
                  <a16:creationId xmlns:a16="http://schemas.microsoft.com/office/drawing/2014/main" id="{1F5C61B9-3A4E-B163-8C2A-DA1E316A5664}"/>
                </a:ext>
              </a:extLst>
            </p:cNvPr>
            <p:cNvSpPr>
              <a:spLocks/>
            </p:cNvSpPr>
            <p:nvPr userDrawn="1"/>
          </p:nvSpPr>
          <p:spPr bwMode="auto">
            <a:xfrm>
              <a:off x="2244" y="2277"/>
              <a:ext cx="7" cy="6"/>
            </a:xfrm>
            <a:custGeom>
              <a:avLst/>
              <a:gdLst>
                <a:gd name="T0" fmla="*/ 14 w 14"/>
                <a:gd name="T1" fmla="*/ 12 h 13"/>
                <a:gd name="T2" fmla="*/ 13 w 14"/>
                <a:gd name="T3" fmla="*/ 13 h 13"/>
                <a:gd name="T4" fmla="*/ 5 w 14"/>
                <a:gd name="T5" fmla="*/ 9 h 13"/>
                <a:gd name="T6" fmla="*/ 0 w 14"/>
                <a:gd name="T7" fmla="*/ 1 h 13"/>
                <a:gd name="T8" fmla="*/ 3 w 14"/>
                <a:gd name="T9" fmla="*/ 0 h 13"/>
                <a:gd name="T10" fmla="*/ 5 w 14"/>
                <a:gd name="T11" fmla="*/ 5 h 13"/>
                <a:gd name="T12" fmla="*/ 12 w 14"/>
                <a:gd name="T13" fmla="*/ 8 h 13"/>
                <a:gd name="T14" fmla="*/ 14 w 1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14" y="12"/>
                  </a:moveTo>
                  <a:lnTo>
                    <a:pt x="13" y="13"/>
                  </a:lnTo>
                  <a:lnTo>
                    <a:pt x="5" y="9"/>
                  </a:lnTo>
                  <a:lnTo>
                    <a:pt x="0" y="1"/>
                  </a:lnTo>
                  <a:lnTo>
                    <a:pt x="3" y="0"/>
                  </a:lnTo>
                  <a:lnTo>
                    <a:pt x="5" y="5"/>
                  </a:lnTo>
                  <a:lnTo>
                    <a:pt x="12" y="8"/>
                  </a:lnTo>
                  <a:lnTo>
                    <a:pt x="14" y="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8" name="Freeform 167">
              <a:extLst>
                <a:ext uri="{FF2B5EF4-FFF2-40B4-BE49-F238E27FC236}">
                  <a16:creationId xmlns:a16="http://schemas.microsoft.com/office/drawing/2014/main" id="{A4BD01BE-E24A-A9F4-4A89-8A230CEB5C95}"/>
                </a:ext>
              </a:extLst>
            </p:cNvPr>
            <p:cNvSpPr>
              <a:spLocks/>
            </p:cNvSpPr>
            <p:nvPr userDrawn="1"/>
          </p:nvSpPr>
          <p:spPr bwMode="auto">
            <a:xfrm>
              <a:off x="3482" y="1157"/>
              <a:ext cx="9" cy="4"/>
            </a:xfrm>
            <a:custGeom>
              <a:avLst/>
              <a:gdLst>
                <a:gd name="T0" fmla="*/ 18 w 18"/>
                <a:gd name="T1" fmla="*/ 3 h 8"/>
                <a:gd name="T2" fmla="*/ 4 w 18"/>
                <a:gd name="T3" fmla="*/ 8 h 8"/>
                <a:gd name="T4" fmla="*/ 0 w 18"/>
                <a:gd name="T5" fmla="*/ 0 h 8"/>
                <a:gd name="T6" fmla="*/ 18 w 18"/>
                <a:gd name="T7" fmla="*/ 3 h 8"/>
              </a:gdLst>
              <a:ahLst/>
              <a:cxnLst>
                <a:cxn ang="0">
                  <a:pos x="T0" y="T1"/>
                </a:cxn>
                <a:cxn ang="0">
                  <a:pos x="T2" y="T3"/>
                </a:cxn>
                <a:cxn ang="0">
                  <a:pos x="T4" y="T5"/>
                </a:cxn>
                <a:cxn ang="0">
                  <a:pos x="T6" y="T7"/>
                </a:cxn>
              </a:cxnLst>
              <a:rect l="0" t="0" r="r" b="b"/>
              <a:pathLst>
                <a:path w="18" h="8">
                  <a:moveTo>
                    <a:pt x="18" y="3"/>
                  </a:moveTo>
                  <a:lnTo>
                    <a:pt x="4" y="8"/>
                  </a:lnTo>
                  <a:lnTo>
                    <a:pt x="0" y="0"/>
                  </a:lnTo>
                  <a:lnTo>
                    <a:pt x="18"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59" name="Freeform 168">
              <a:extLst>
                <a:ext uri="{FF2B5EF4-FFF2-40B4-BE49-F238E27FC236}">
                  <a16:creationId xmlns:a16="http://schemas.microsoft.com/office/drawing/2014/main" id="{9DBB5381-7751-0C99-CB06-4B7A922DB635}"/>
                </a:ext>
              </a:extLst>
            </p:cNvPr>
            <p:cNvSpPr>
              <a:spLocks/>
            </p:cNvSpPr>
            <p:nvPr userDrawn="1"/>
          </p:nvSpPr>
          <p:spPr bwMode="auto">
            <a:xfrm>
              <a:off x="3516" y="1324"/>
              <a:ext cx="6" cy="5"/>
            </a:xfrm>
            <a:custGeom>
              <a:avLst/>
              <a:gdLst>
                <a:gd name="T0" fmla="*/ 12 w 12"/>
                <a:gd name="T1" fmla="*/ 8 h 11"/>
                <a:gd name="T2" fmla="*/ 0 w 12"/>
                <a:gd name="T3" fmla="*/ 11 h 11"/>
                <a:gd name="T4" fmla="*/ 8 w 12"/>
                <a:gd name="T5" fmla="*/ 0 h 11"/>
                <a:gd name="T6" fmla="*/ 12 w 12"/>
                <a:gd name="T7" fmla="*/ 8 h 11"/>
              </a:gdLst>
              <a:ahLst/>
              <a:cxnLst>
                <a:cxn ang="0">
                  <a:pos x="T0" y="T1"/>
                </a:cxn>
                <a:cxn ang="0">
                  <a:pos x="T2" y="T3"/>
                </a:cxn>
                <a:cxn ang="0">
                  <a:pos x="T4" y="T5"/>
                </a:cxn>
                <a:cxn ang="0">
                  <a:pos x="T6" y="T7"/>
                </a:cxn>
              </a:cxnLst>
              <a:rect l="0" t="0" r="r" b="b"/>
              <a:pathLst>
                <a:path w="12" h="11">
                  <a:moveTo>
                    <a:pt x="12" y="8"/>
                  </a:moveTo>
                  <a:lnTo>
                    <a:pt x="0" y="11"/>
                  </a:lnTo>
                  <a:lnTo>
                    <a:pt x="8" y="0"/>
                  </a:lnTo>
                  <a:lnTo>
                    <a:pt x="12"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0" name="Freeform 169">
              <a:extLst>
                <a:ext uri="{FF2B5EF4-FFF2-40B4-BE49-F238E27FC236}">
                  <a16:creationId xmlns:a16="http://schemas.microsoft.com/office/drawing/2014/main" id="{627EBDEF-A3A1-BC67-C07E-2AAA8EE020D0}"/>
                </a:ext>
              </a:extLst>
            </p:cNvPr>
            <p:cNvSpPr>
              <a:spLocks/>
            </p:cNvSpPr>
            <p:nvPr userDrawn="1"/>
          </p:nvSpPr>
          <p:spPr bwMode="auto">
            <a:xfrm>
              <a:off x="3134" y="2210"/>
              <a:ext cx="5" cy="7"/>
            </a:xfrm>
            <a:custGeom>
              <a:avLst/>
              <a:gdLst>
                <a:gd name="T0" fmla="*/ 11 w 11"/>
                <a:gd name="T1" fmla="*/ 13 h 15"/>
                <a:gd name="T2" fmla="*/ 0 w 11"/>
                <a:gd name="T3" fmla="*/ 15 h 15"/>
                <a:gd name="T4" fmla="*/ 2 w 11"/>
                <a:gd name="T5" fmla="*/ 0 h 15"/>
                <a:gd name="T6" fmla="*/ 11 w 11"/>
                <a:gd name="T7" fmla="*/ 13 h 15"/>
              </a:gdLst>
              <a:ahLst/>
              <a:cxnLst>
                <a:cxn ang="0">
                  <a:pos x="T0" y="T1"/>
                </a:cxn>
                <a:cxn ang="0">
                  <a:pos x="T2" y="T3"/>
                </a:cxn>
                <a:cxn ang="0">
                  <a:pos x="T4" y="T5"/>
                </a:cxn>
                <a:cxn ang="0">
                  <a:pos x="T6" y="T7"/>
                </a:cxn>
              </a:cxnLst>
              <a:rect l="0" t="0" r="r" b="b"/>
              <a:pathLst>
                <a:path w="11" h="15">
                  <a:moveTo>
                    <a:pt x="11" y="13"/>
                  </a:moveTo>
                  <a:lnTo>
                    <a:pt x="0" y="15"/>
                  </a:lnTo>
                  <a:lnTo>
                    <a:pt x="2" y="0"/>
                  </a:lnTo>
                  <a:lnTo>
                    <a:pt x="11"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1" name="Freeform 170">
              <a:extLst>
                <a:ext uri="{FF2B5EF4-FFF2-40B4-BE49-F238E27FC236}">
                  <a16:creationId xmlns:a16="http://schemas.microsoft.com/office/drawing/2014/main" id="{0BD35A23-C444-7693-72F3-A977DFA72D83}"/>
                </a:ext>
              </a:extLst>
            </p:cNvPr>
            <p:cNvSpPr>
              <a:spLocks/>
            </p:cNvSpPr>
            <p:nvPr userDrawn="1"/>
          </p:nvSpPr>
          <p:spPr bwMode="auto">
            <a:xfrm>
              <a:off x="4441" y="2823"/>
              <a:ext cx="5" cy="6"/>
            </a:xfrm>
            <a:custGeom>
              <a:avLst/>
              <a:gdLst>
                <a:gd name="T0" fmla="*/ 9 w 9"/>
                <a:gd name="T1" fmla="*/ 13 h 13"/>
                <a:gd name="T2" fmla="*/ 0 w 9"/>
                <a:gd name="T3" fmla="*/ 6 h 13"/>
                <a:gd name="T4" fmla="*/ 6 w 9"/>
                <a:gd name="T5" fmla="*/ 0 h 13"/>
                <a:gd name="T6" fmla="*/ 9 w 9"/>
                <a:gd name="T7" fmla="*/ 13 h 13"/>
              </a:gdLst>
              <a:ahLst/>
              <a:cxnLst>
                <a:cxn ang="0">
                  <a:pos x="T0" y="T1"/>
                </a:cxn>
                <a:cxn ang="0">
                  <a:pos x="T2" y="T3"/>
                </a:cxn>
                <a:cxn ang="0">
                  <a:pos x="T4" y="T5"/>
                </a:cxn>
                <a:cxn ang="0">
                  <a:pos x="T6" y="T7"/>
                </a:cxn>
              </a:cxnLst>
              <a:rect l="0" t="0" r="r" b="b"/>
              <a:pathLst>
                <a:path w="9" h="13">
                  <a:moveTo>
                    <a:pt x="9" y="13"/>
                  </a:moveTo>
                  <a:lnTo>
                    <a:pt x="0" y="6"/>
                  </a:lnTo>
                  <a:lnTo>
                    <a:pt x="6" y="0"/>
                  </a:lnTo>
                  <a:lnTo>
                    <a:pt x="9"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2" name="Freeform 171">
              <a:extLst>
                <a:ext uri="{FF2B5EF4-FFF2-40B4-BE49-F238E27FC236}">
                  <a16:creationId xmlns:a16="http://schemas.microsoft.com/office/drawing/2014/main" id="{B77507A5-A17A-0F48-DB80-D8801B3172A0}"/>
                </a:ext>
              </a:extLst>
            </p:cNvPr>
            <p:cNvSpPr>
              <a:spLocks/>
            </p:cNvSpPr>
            <p:nvPr userDrawn="1"/>
          </p:nvSpPr>
          <p:spPr bwMode="auto">
            <a:xfrm>
              <a:off x="2399" y="2203"/>
              <a:ext cx="3" cy="7"/>
            </a:xfrm>
            <a:custGeom>
              <a:avLst/>
              <a:gdLst>
                <a:gd name="T0" fmla="*/ 7 w 7"/>
                <a:gd name="T1" fmla="*/ 14 h 14"/>
                <a:gd name="T2" fmla="*/ 0 w 7"/>
                <a:gd name="T3" fmla="*/ 2 h 14"/>
                <a:gd name="T4" fmla="*/ 7 w 7"/>
                <a:gd name="T5" fmla="*/ 0 h 14"/>
                <a:gd name="T6" fmla="*/ 7 w 7"/>
                <a:gd name="T7" fmla="*/ 14 h 14"/>
              </a:gdLst>
              <a:ahLst/>
              <a:cxnLst>
                <a:cxn ang="0">
                  <a:pos x="T0" y="T1"/>
                </a:cxn>
                <a:cxn ang="0">
                  <a:pos x="T2" y="T3"/>
                </a:cxn>
                <a:cxn ang="0">
                  <a:pos x="T4" y="T5"/>
                </a:cxn>
                <a:cxn ang="0">
                  <a:pos x="T6" y="T7"/>
                </a:cxn>
              </a:cxnLst>
              <a:rect l="0" t="0" r="r" b="b"/>
              <a:pathLst>
                <a:path w="7" h="14">
                  <a:moveTo>
                    <a:pt x="7" y="14"/>
                  </a:moveTo>
                  <a:lnTo>
                    <a:pt x="0" y="2"/>
                  </a:lnTo>
                  <a:lnTo>
                    <a:pt x="7" y="0"/>
                  </a:lnTo>
                  <a:lnTo>
                    <a:pt x="7" y="1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3" name="Freeform 172">
              <a:extLst>
                <a:ext uri="{FF2B5EF4-FFF2-40B4-BE49-F238E27FC236}">
                  <a16:creationId xmlns:a16="http://schemas.microsoft.com/office/drawing/2014/main" id="{456C7DE9-C109-2AC8-E591-BD428DAE9280}"/>
                </a:ext>
              </a:extLst>
            </p:cNvPr>
            <p:cNvSpPr>
              <a:spLocks/>
            </p:cNvSpPr>
            <p:nvPr userDrawn="1"/>
          </p:nvSpPr>
          <p:spPr bwMode="auto">
            <a:xfrm>
              <a:off x="3724" y="2549"/>
              <a:ext cx="4" cy="6"/>
            </a:xfrm>
            <a:custGeom>
              <a:avLst/>
              <a:gdLst>
                <a:gd name="T0" fmla="*/ 5 w 8"/>
                <a:gd name="T1" fmla="*/ 13 h 13"/>
                <a:gd name="T2" fmla="*/ 0 w 8"/>
                <a:gd name="T3" fmla="*/ 2 h 13"/>
                <a:gd name="T4" fmla="*/ 5 w 8"/>
                <a:gd name="T5" fmla="*/ 0 h 13"/>
                <a:gd name="T6" fmla="*/ 8 w 8"/>
                <a:gd name="T7" fmla="*/ 6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lnTo>
                    <a:pt x="0" y="2"/>
                  </a:lnTo>
                  <a:lnTo>
                    <a:pt x="5" y="0"/>
                  </a:lnTo>
                  <a:lnTo>
                    <a:pt x="8" y="6"/>
                  </a:lnTo>
                  <a:lnTo>
                    <a:pt x="5"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4" name="Freeform 173">
              <a:extLst>
                <a:ext uri="{FF2B5EF4-FFF2-40B4-BE49-F238E27FC236}">
                  <a16:creationId xmlns:a16="http://schemas.microsoft.com/office/drawing/2014/main" id="{E6F5CF82-56E3-0795-B98E-A64B93232FCC}"/>
                </a:ext>
              </a:extLst>
            </p:cNvPr>
            <p:cNvSpPr>
              <a:spLocks/>
            </p:cNvSpPr>
            <p:nvPr userDrawn="1"/>
          </p:nvSpPr>
          <p:spPr bwMode="auto">
            <a:xfrm>
              <a:off x="5787" y="2043"/>
              <a:ext cx="6" cy="6"/>
            </a:xfrm>
            <a:custGeom>
              <a:avLst/>
              <a:gdLst>
                <a:gd name="T0" fmla="*/ 0 w 12"/>
                <a:gd name="T1" fmla="*/ 2 h 12"/>
                <a:gd name="T2" fmla="*/ 10 w 12"/>
                <a:gd name="T3" fmla="*/ 0 h 12"/>
                <a:gd name="T4" fmla="*/ 12 w 12"/>
                <a:gd name="T5" fmla="*/ 12 h 12"/>
                <a:gd name="T6" fmla="*/ 0 w 12"/>
                <a:gd name="T7" fmla="*/ 2 h 12"/>
              </a:gdLst>
              <a:ahLst/>
              <a:cxnLst>
                <a:cxn ang="0">
                  <a:pos x="T0" y="T1"/>
                </a:cxn>
                <a:cxn ang="0">
                  <a:pos x="T2" y="T3"/>
                </a:cxn>
                <a:cxn ang="0">
                  <a:pos x="T4" y="T5"/>
                </a:cxn>
                <a:cxn ang="0">
                  <a:pos x="T6" y="T7"/>
                </a:cxn>
              </a:cxnLst>
              <a:rect l="0" t="0" r="r" b="b"/>
              <a:pathLst>
                <a:path w="12" h="12">
                  <a:moveTo>
                    <a:pt x="0" y="2"/>
                  </a:moveTo>
                  <a:lnTo>
                    <a:pt x="10" y="0"/>
                  </a:lnTo>
                  <a:lnTo>
                    <a:pt x="12" y="12"/>
                  </a:lnTo>
                  <a:lnTo>
                    <a:pt x="0"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5" name="Freeform 174">
              <a:extLst>
                <a:ext uri="{FF2B5EF4-FFF2-40B4-BE49-F238E27FC236}">
                  <a16:creationId xmlns:a16="http://schemas.microsoft.com/office/drawing/2014/main" id="{DBE21F5A-ADBA-5092-2D94-43FE7CFDC189}"/>
                </a:ext>
              </a:extLst>
            </p:cNvPr>
            <p:cNvSpPr>
              <a:spLocks/>
            </p:cNvSpPr>
            <p:nvPr userDrawn="1"/>
          </p:nvSpPr>
          <p:spPr bwMode="auto">
            <a:xfrm>
              <a:off x="5636" y="2525"/>
              <a:ext cx="7" cy="4"/>
            </a:xfrm>
            <a:custGeom>
              <a:avLst/>
              <a:gdLst>
                <a:gd name="T0" fmla="*/ 13 w 13"/>
                <a:gd name="T1" fmla="*/ 5 h 8"/>
                <a:gd name="T2" fmla="*/ 7 w 13"/>
                <a:gd name="T3" fmla="*/ 8 h 8"/>
                <a:gd name="T4" fmla="*/ 0 w 13"/>
                <a:gd name="T5" fmla="*/ 5 h 8"/>
                <a:gd name="T6" fmla="*/ 7 w 13"/>
                <a:gd name="T7" fmla="*/ 0 h 8"/>
                <a:gd name="T8" fmla="*/ 13 w 13"/>
                <a:gd name="T9" fmla="*/ 5 h 8"/>
              </a:gdLst>
              <a:ahLst/>
              <a:cxnLst>
                <a:cxn ang="0">
                  <a:pos x="T0" y="T1"/>
                </a:cxn>
                <a:cxn ang="0">
                  <a:pos x="T2" y="T3"/>
                </a:cxn>
                <a:cxn ang="0">
                  <a:pos x="T4" y="T5"/>
                </a:cxn>
                <a:cxn ang="0">
                  <a:pos x="T6" y="T7"/>
                </a:cxn>
                <a:cxn ang="0">
                  <a:pos x="T8" y="T9"/>
                </a:cxn>
              </a:cxnLst>
              <a:rect l="0" t="0" r="r" b="b"/>
              <a:pathLst>
                <a:path w="13" h="8">
                  <a:moveTo>
                    <a:pt x="13" y="5"/>
                  </a:moveTo>
                  <a:lnTo>
                    <a:pt x="7" y="8"/>
                  </a:lnTo>
                  <a:lnTo>
                    <a:pt x="0" y="5"/>
                  </a:lnTo>
                  <a:lnTo>
                    <a:pt x="7" y="0"/>
                  </a:lnTo>
                  <a:lnTo>
                    <a:pt x="13"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6" name="Freeform 175">
              <a:extLst>
                <a:ext uri="{FF2B5EF4-FFF2-40B4-BE49-F238E27FC236}">
                  <a16:creationId xmlns:a16="http://schemas.microsoft.com/office/drawing/2014/main" id="{D7951D76-ED74-A75E-5154-42D52963697C}"/>
                </a:ext>
              </a:extLst>
            </p:cNvPr>
            <p:cNvSpPr>
              <a:spLocks/>
            </p:cNvSpPr>
            <p:nvPr userDrawn="1"/>
          </p:nvSpPr>
          <p:spPr bwMode="auto">
            <a:xfrm>
              <a:off x="2399" y="2182"/>
              <a:ext cx="4" cy="6"/>
            </a:xfrm>
            <a:custGeom>
              <a:avLst/>
              <a:gdLst>
                <a:gd name="T0" fmla="*/ 8 w 8"/>
                <a:gd name="T1" fmla="*/ 10 h 10"/>
                <a:gd name="T2" fmla="*/ 0 w 8"/>
                <a:gd name="T3" fmla="*/ 10 h 10"/>
                <a:gd name="T4" fmla="*/ 1 w 8"/>
                <a:gd name="T5" fmla="*/ 1 h 10"/>
                <a:gd name="T6" fmla="*/ 5 w 8"/>
                <a:gd name="T7" fmla="*/ 0 h 10"/>
                <a:gd name="T8" fmla="*/ 8 w 8"/>
                <a:gd name="T9" fmla="*/ 10 h 10"/>
              </a:gdLst>
              <a:ahLst/>
              <a:cxnLst>
                <a:cxn ang="0">
                  <a:pos x="T0" y="T1"/>
                </a:cxn>
                <a:cxn ang="0">
                  <a:pos x="T2" y="T3"/>
                </a:cxn>
                <a:cxn ang="0">
                  <a:pos x="T4" y="T5"/>
                </a:cxn>
                <a:cxn ang="0">
                  <a:pos x="T6" y="T7"/>
                </a:cxn>
                <a:cxn ang="0">
                  <a:pos x="T8" y="T9"/>
                </a:cxn>
              </a:cxnLst>
              <a:rect l="0" t="0" r="r" b="b"/>
              <a:pathLst>
                <a:path w="8" h="10">
                  <a:moveTo>
                    <a:pt x="8" y="10"/>
                  </a:moveTo>
                  <a:lnTo>
                    <a:pt x="0" y="10"/>
                  </a:lnTo>
                  <a:lnTo>
                    <a:pt x="1" y="1"/>
                  </a:lnTo>
                  <a:lnTo>
                    <a:pt x="5" y="0"/>
                  </a:lnTo>
                  <a:lnTo>
                    <a:pt x="8"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7" name="Freeform 176">
              <a:extLst>
                <a:ext uri="{FF2B5EF4-FFF2-40B4-BE49-F238E27FC236}">
                  <a16:creationId xmlns:a16="http://schemas.microsoft.com/office/drawing/2014/main" id="{572D5A11-0690-B9F8-D532-A5FA99032302}"/>
                </a:ext>
              </a:extLst>
            </p:cNvPr>
            <p:cNvSpPr>
              <a:spLocks/>
            </p:cNvSpPr>
            <p:nvPr userDrawn="1"/>
          </p:nvSpPr>
          <p:spPr bwMode="auto">
            <a:xfrm>
              <a:off x="3622" y="1584"/>
              <a:ext cx="4" cy="4"/>
            </a:xfrm>
            <a:custGeom>
              <a:avLst/>
              <a:gdLst>
                <a:gd name="T0" fmla="*/ 9 w 9"/>
                <a:gd name="T1" fmla="*/ 5 h 8"/>
                <a:gd name="T2" fmla="*/ 1 w 9"/>
                <a:gd name="T3" fmla="*/ 8 h 8"/>
                <a:gd name="T4" fmla="*/ 0 w 9"/>
                <a:gd name="T5" fmla="*/ 0 h 8"/>
                <a:gd name="T6" fmla="*/ 9 w 9"/>
                <a:gd name="T7" fmla="*/ 5 h 8"/>
              </a:gdLst>
              <a:ahLst/>
              <a:cxnLst>
                <a:cxn ang="0">
                  <a:pos x="T0" y="T1"/>
                </a:cxn>
                <a:cxn ang="0">
                  <a:pos x="T2" y="T3"/>
                </a:cxn>
                <a:cxn ang="0">
                  <a:pos x="T4" y="T5"/>
                </a:cxn>
                <a:cxn ang="0">
                  <a:pos x="T6" y="T7"/>
                </a:cxn>
              </a:cxnLst>
              <a:rect l="0" t="0" r="r" b="b"/>
              <a:pathLst>
                <a:path w="9" h="8">
                  <a:moveTo>
                    <a:pt x="9" y="5"/>
                  </a:moveTo>
                  <a:lnTo>
                    <a:pt x="1" y="8"/>
                  </a:lnTo>
                  <a:lnTo>
                    <a:pt x="0" y="0"/>
                  </a:lnTo>
                  <a:lnTo>
                    <a:pt x="9"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8" name="Freeform 177">
              <a:extLst>
                <a:ext uri="{FF2B5EF4-FFF2-40B4-BE49-F238E27FC236}">
                  <a16:creationId xmlns:a16="http://schemas.microsoft.com/office/drawing/2014/main" id="{952CF5F5-8BA3-3409-8B46-71BECF2DF2B2}"/>
                </a:ext>
              </a:extLst>
            </p:cNvPr>
            <p:cNvSpPr>
              <a:spLocks/>
            </p:cNvSpPr>
            <p:nvPr userDrawn="1"/>
          </p:nvSpPr>
          <p:spPr bwMode="auto">
            <a:xfrm>
              <a:off x="2431" y="2254"/>
              <a:ext cx="4" cy="6"/>
            </a:xfrm>
            <a:custGeom>
              <a:avLst/>
              <a:gdLst>
                <a:gd name="T0" fmla="*/ 4 w 8"/>
                <a:gd name="T1" fmla="*/ 10 h 10"/>
                <a:gd name="T2" fmla="*/ 0 w 8"/>
                <a:gd name="T3" fmla="*/ 9 h 10"/>
                <a:gd name="T4" fmla="*/ 1 w 8"/>
                <a:gd name="T5" fmla="*/ 0 h 10"/>
                <a:gd name="T6" fmla="*/ 8 w 8"/>
                <a:gd name="T7" fmla="*/ 8 h 10"/>
                <a:gd name="T8" fmla="*/ 4 w 8"/>
                <a:gd name="T9" fmla="*/ 10 h 10"/>
              </a:gdLst>
              <a:ahLst/>
              <a:cxnLst>
                <a:cxn ang="0">
                  <a:pos x="T0" y="T1"/>
                </a:cxn>
                <a:cxn ang="0">
                  <a:pos x="T2" y="T3"/>
                </a:cxn>
                <a:cxn ang="0">
                  <a:pos x="T4" y="T5"/>
                </a:cxn>
                <a:cxn ang="0">
                  <a:pos x="T6" y="T7"/>
                </a:cxn>
                <a:cxn ang="0">
                  <a:pos x="T8" y="T9"/>
                </a:cxn>
              </a:cxnLst>
              <a:rect l="0" t="0" r="r" b="b"/>
              <a:pathLst>
                <a:path w="8" h="10">
                  <a:moveTo>
                    <a:pt x="4" y="10"/>
                  </a:moveTo>
                  <a:lnTo>
                    <a:pt x="0" y="9"/>
                  </a:lnTo>
                  <a:lnTo>
                    <a:pt x="1" y="0"/>
                  </a:lnTo>
                  <a:lnTo>
                    <a:pt x="8" y="8"/>
                  </a:lnTo>
                  <a:lnTo>
                    <a:pt x="4" y="1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69" name="Freeform 178">
              <a:extLst>
                <a:ext uri="{FF2B5EF4-FFF2-40B4-BE49-F238E27FC236}">
                  <a16:creationId xmlns:a16="http://schemas.microsoft.com/office/drawing/2014/main" id="{3F10437C-1968-0C6F-3F14-085B9BE18131}"/>
                </a:ext>
              </a:extLst>
            </p:cNvPr>
            <p:cNvSpPr>
              <a:spLocks/>
            </p:cNvSpPr>
            <p:nvPr userDrawn="1"/>
          </p:nvSpPr>
          <p:spPr bwMode="auto">
            <a:xfrm>
              <a:off x="6237" y="2383"/>
              <a:ext cx="3" cy="7"/>
            </a:xfrm>
            <a:custGeom>
              <a:avLst/>
              <a:gdLst>
                <a:gd name="T0" fmla="*/ 2 w 5"/>
                <a:gd name="T1" fmla="*/ 13 h 13"/>
                <a:gd name="T2" fmla="*/ 0 w 5"/>
                <a:gd name="T3" fmla="*/ 11 h 13"/>
                <a:gd name="T4" fmla="*/ 1 w 5"/>
                <a:gd name="T5" fmla="*/ 4 h 13"/>
                <a:gd name="T6" fmla="*/ 5 w 5"/>
                <a:gd name="T7" fmla="*/ 0 h 13"/>
                <a:gd name="T8" fmla="*/ 2 w 5"/>
                <a:gd name="T9" fmla="*/ 13 h 13"/>
              </a:gdLst>
              <a:ahLst/>
              <a:cxnLst>
                <a:cxn ang="0">
                  <a:pos x="T0" y="T1"/>
                </a:cxn>
                <a:cxn ang="0">
                  <a:pos x="T2" y="T3"/>
                </a:cxn>
                <a:cxn ang="0">
                  <a:pos x="T4" y="T5"/>
                </a:cxn>
                <a:cxn ang="0">
                  <a:pos x="T6" y="T7"/>
                </a:cxn>
                <a:cxn ang="0">
                  <a:pos x="T8" y="T9"/>
                </a:cxn>
              </a:cxnLst>
              <a:rect l="0" t="0" r="r" b="b"/>
              <a:pathLst>
                <a:path w="5" h="13">
                  <a:moveTo>
                    <a:pt x="2" y="13"/>
                  </a:moveTo>
                  <a:lnTo>
                    <a:pt x="0" y="11"/>
                  </a:lnTo>
                  <a:lnTo>
                    <a:pt x="1" y="4"/>
                  </a:lnTo>
                  <a:lnTo>
                    <a:pt x="5" y="0"/>
                  </a:lnTo>
                  <a:lnTo>
                    <a:pt x="2" y="1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0" name="Freeform 179">
              <a:extLst>
                <a:ext uri="{FF2B5EF4-FFF2-40B4-BE49-F238E27FC236}">
                  <a16:creationId xmlns:a16="http://schemas.microsoft.com/office/drawing/2014/main" id="{C2B7445F-ED0E-8F86-D262-F0F75E110928}"/>
                </a:ext>
              </a:extLst>
            </p:cNvPr>
            <p:cNvSpPr>
              <a:spLocks/>
            </p:cNvSpPr>
            <p:nvPr userDrawn="1"/>
          </p:nvSpPr>
          <p:spPr bwMode="auto">
            <a:xfrm>
              <a:off x="4476" y="2848"/>
              <a:ext cx="4" cy="6"/>
            </a:xfrm>
            <a:custGeom>
              <a:avLst/>
              <a:gdLst>
                <a:gd name="T0" fmla="*/ 4 w 6"/>
                <a:gd name="T1" fmla="*/ 12 h 12"/>
                <a:gd name="T2" fmla="*/ 0 w 6"/>
                <a:gd name="T3" fmla="*/ 8 h 12"/>
                <a:gd name="T4" fmla="*/ 2 w 6"/>
                <a:gd name="T5" fmla="*/ 0 h 12"/>
                <a:gd name="T6" fmla="*/ 6 w 6"/>
                <a:gd name="T7" fmla="*/ 1 h 12"/>
                <a:gd name="T8" fmla="*/ 4 w 6"/>
                <a:gd name="T9" fmla="*/ 12 h 12"/>
              </a:gdLst>
              <a:ahLst/>
              <a:cxnLst>
                <a:cxn ang="0">
                  <a:pos x="T0" y="T1"/>
                </a:cxn>
                <a:cxn ang="0">
                  <a:pos x="T2" y="T3"/>
                </a:cxn>
                <a:cxn ang="0">
                  <a:pos x="T4" y="T5"/>
                </a:cxn>
                <a:cxn ang="0">
                  <a:pos x="T6" y="T7"/>
                </a:cxn>
                <a:cxn ang="0">
                  <a:pos x="T8" y="T9"/>
                </a:cxn>
              </a:cxnLst>
              <a:rect l="0" t="0" r="r" b="b"/>
              <a:pathLst>
                <a:path w="6" h="12">
                  <a:moveTo>
                    <a:pt x="4" y="12"/>
                  </a:moveTo>
                  <a:lnTo>
                    <a:pt x="0" y="8"/>
                  </a:lnTo>
                  <a:lnTo>
                    <a:pt x="2" y="0"/>
                  </a:lnTo>
                  <a:lnTo>
                    <a:pt x="6" y="1"/>
                  </a:lnTo>
                  <a:lnTo>
                    <a:pt x="4" y="1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1" name="Freeform 180">
              <a:extLst>
                <a:ext uri="{FF2B5EF4-FFF2-40B4-BE49-F238E27FC236}">
                  <a16:creationId xmlns:a16="http://schemas.microsoft.com/office/drawing/2014/main" id="{D35D7459-E6C7-510B-DEBB-11185F1D6C82}"/>
                </a:ext>
              </a:extLst>
            </p:cNvPr>
            <p:cNvSpPr>
              <a:spLocks/>
            </p:cNvSpPr>
            <p:nvPr userDrawn="1"/>
          </p:nvSpPr>
          <p:spPr bwMode="auto">
            <a:xfrm>
              <a:off x="6420" y="2250"/>
              <a:ext cx="2" cy="6"/>
            </a:xfrm>
            <a:custGeom>
              <a:avLst/>
              <a:gdLst>
                <a:gd name="T0" fmla="*/ 5 w 5"/>
                <a:gd name="T1" fmla="*/ 11 h 11"/>
                <a:gd name="T2" fmla="*/ 0 w 5"/>
                <a:gd name="T3" fmla="*/ 4 h 11"/>
                <a:gd name="T4" fmla="*/ 5 w 5"/>
                <a:gd name="T5" fmla="*/ 0 h 11"/>
                <a:gd name="T6" fmla="*/ 5 w 5"/>
                <a:gd name="T7" fmla="*/ 11 h 11"/>
              </a:gdLst>
              <a:ahLst/>
              <a:cxnLst>
                <a:cxn ang="0">
                  <a:pos x="T0" y="T1"/>
                </a:cxn>
                <a:cxn ang="0">
                  <a:pos x="T2" y="T3"/>
                </a:cxn>
                <a:cxn ang="0">
                  <a:pos x="T4" y="T5"/>
                </a:cxn>
                <a:cxn ang="0">
                  <a:pos x="T6" y="T7"/>
                </a:cxn>
              </a:cxnLst>
              <a:rect l="0" t="0" r="r" b="b"/>
              <a:pathLst>
                <a:path w="5" h="11">
                  <a:moveTo>
                    <a:pt x="5" y="11"/>
                  </a:moveTo>
                  <a:lnTo>
                    <a:pt x="0" y="4"/>
                  </a:lnTo>
                  <a:lnTo>
                    <a:pt x="5" y="0"/>
                  </a:lnTo>
                  <a:lnTo>
                    <a:pt x="5"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2" name="Freeform 181">
              <a:extLst>
                <a:ext uri="{FF2B5EF4-FFF2-40B4-BE49-F238E27FC236}">
                  <a16:creationId xmlns:a16="http://schemas.microsoft.com/office/drawing/2014/main" id="{C0E55423-0F0B-919B-5D0E-D062AF9D6654}"/>
                </a:ext>
              </a:extLst>
            </p:cNvPr>
            <p:cNvSpPr>
              <a:spLocks/>
            </p:cNvSpPr>
            <p:nvPr userDrawn="1"/>
          </p:nvSpPr>
          <p:spPr bwMode="auto">
            <a:xfrm>
              <a:off x="2376" y="2161"/>
              <a:ext cx="4" cy="4"/>
            </a:xfrm>
            <a:custGeom>
              <a:avLst/>
              <a:gdLst>
                <a:gd name="T0" fmla="*/ 8 w 8"/>
                <a:gd name="T1" fmla="*/ 6 h 6"/>
                <a:gd name="T2" fmla="*/ 0 w 8"/>
                <a:gd name="T3" fmla="*/ 2 h 6"/>
                <a:gd name="T4" fmla="*/ 1 w 8"/>
                <a:gd name="T5" fmla="*/ 0 h 6"/>
                <a:gd name="T6" fmla="*/ 5 w 8"/>
                <a:gd name="T7" fmla="*/ 1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0" y="2"/>
                  </a:lnTo>
                  <a:lnTo>
                    <a:pt x="1" y="0"/>
                  </a:lnTo>
                  <a:lnTo>
                    <a:pt x="5" y="1"/>
                  </a:lnTo>
                  <a:lnTo>
                    <a:pt x="8"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3" name="Freeform 182">
              <a:extLst>
                <a:ext uri="{FF2B5EF4-FFF2-40B4-BE49-F238E27FC236}">
                  <a16:creationId xmlns:a16="http://schemas.microsoft.com/office/drawing/2014/main" id="{1FE076F4-0F28-C419-0606-DB70E94D35C6}"/>
                </a:ext>
              </a:extLst>
            </p:cNvPr>
            <p:cNvSpPr>
              <a:spLocks/>
            </p:cNvSpPr>
            <p:nvPr userDrawn="1"/>
          </p:nvSpPr>
          <p:spPr bwMode="auto">
            <a:xfrm>
              <a:off x="2404" y="2239"/>
              <a:ext cx="4" cy="4"/>
            </a:xfrm>
            <a:custGeom>
              <a:avLst/>
              <a:gdLst>
                <a:gd name="T0" fmla="*/ 6 w 6"/>
                <a:gd name="T1" fmla="*/ 9 h 9"/>
                <a:gd name="T2" fmla="*/ 0 w 6"/>
                <a:gd name="T3" fmla="*/ 4 h 9"/>
                <a:gd name="T4" fmla="*/ 6 w 6"/>
                <a:gd name="T5" fmla="*/ 0 h 9"/>
                <a:gd name="T6" fmla="*/ 6 w 6"/>
                <a:gd name="T7" fmla="*/ 9 h 9"/>
              </a:gdLst>
              <a:ahLst/>
              <a:cxnLst>
                <a:cxn ang="0">
                  <a:pos x="T0" y="T1"/>
                </a:cxn>
                <a:cxn ang="0">
                  <a:pos x="T2" y="T3"/>
                </a:cxn>
                <a:cxn ang="0">
                  <a:pos x="T4" y="T5"/>
                </a:cxn>
                <a:cxn ang="0">
                  <a:pos x="T6" y="T7"/>
                </a:cxn>
              </a:cxnLst>
              <a:rect l="0" t="0" r="r" b="b"/>
              <a:pathLst>
                <a:path w="6" h="9">
                  <a:moveTo>
                    <a:pt x="6" y="9"/>
                  </a:moveTo>
                  <a:lnTo>
                    <a:pt x="0" y="4"/>
                  </a:lnTo>
                  <a:lnTo>
                    <a:pt x="6" y="0"/>
                  </a:lnTo>
                  <a:lnTo>
                    <a:pt x="6"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4" name="Freeform 183">
              <a:extLst>
                <a:ext uri="{FF2B5EF4-FFF2-40B4-BE49-F238E27FC236}">
                  <a16:creationId xmlns:a16="http://schemas.microsoft.com/office/drawing/2014/main" id="{6E68862A-D699-1165-C57A-586E825FCAFC}"/>
                </a:ext>
              </a:extLst>
            </p:cNvPr>
            <p:cNvSpPr>
              <a:spLocks/>
            </p:cNvSpPr>
            <p:nvPr userDrawn="1"/>
          </p:nvSpPr>
          <p:spPr bwMode="auto">
            <a:xfrm>
              <a:off x="2399" y="2254"/>
              <a:ext cx="3" cy="4"/>
            </a:xfrm>
            <a:custGeom>
              <a:avLst/>
              <a:gdLst>
                <a:gd name="T0" fmla="*/ 4 w 7"/>
                <a:gd name="T1" fmla="*/ 9 h 9"/>
                <a:gd name="T2" fmla="*/ 0 w 7"/>
                <a:gd name="T3" fmla="*/ 6 h 9"/>
                <a:gd name="T4" fmla="*/ 4 w 7"/>
                <a:gd name="T5" fmla="*/ 0 h 9"/>
                <a:gd name="T6" fmla="*/ 7 w 7"/>
                <a:gd name="T7" fmla="*/ 2 h 9"/>
                <a:gd name="T8" fmla="*/ 4 w 7"/>
                <a:gd name="T9" fmla="*/ 9 h 9"/>
              </a:gdLst>
              <a:ahLst/>
              <a:cxnLst>
                <a:cxn ang="0">
                  <a:pos x="T0" y="T1"/>
                </a:cxn>
                <a:cxn ang="0">
                  <a:pos x="T2" y="T3"/>
                </a:cxn>
                <a:cxn ang="0">
                  <a:pos x="T4" y="T5"/>
                </a:cxn>
                <a:cxn ang="0">
                  <a:pos x="T6" y="T7"/>
                </a:cxn>
                <a:cxn ang="0">
                  <a:pos x="T8" y="T9"/>
                </a:cxn>
              </a:cxnLst>
              <a:rect l="0" t="0" r="r" b="b"/>
              <a:pathLst>
                <a:path w="7" h="9">
                  <a:moveTo>
                    <a:pt x="4" y="9"/>
                  </a:moveTo>
                  <a:lnTo>
                    <a:pt x="0" y="6"/>
                  </a:lnTo>
                  <a:lnTo>
                    <a:pt x="4" y="0"/>
                  </a:lnTo>
                  <a:lnTo>
                    <a:pt x="7" y="2"/>
                  </a:lnTo>
                  <a:lnTo>
                    <a:pt x="4"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5" name="Freeform 184">
              <a:extLst>
                <a:ext uri="{FF2B5EF4-FFF2-40B4-BE49-F238E27FC236}">
                  <a16:creationId xmlns:a16="http://schemas.microsoft.com/office/drawing/2014/main" id="{F0F1298F-7BD1-B3E7-C392-C2044B83CE19}"/>
                </a:ext>
              </a:extLst>
            </p:cNvPr>
            <p:cNvSpPr>
              <a:spLocks/>
            </p:cNvSpPr>
            <p:nvPr userDrawn="1"/>
          </p:nvSpPr>
          <p:spPr bwMode="auto">
            <a:xfrm>
              <a:off x="3861" y="1736"/>
              <a:ext cx="4" cy="3"/>
            </a:xfrm>
            <a:custGeom>
              <a:avLst/>
              <a:gdLst>
                <a:gd name="T0" fmla="*/ 8 w 8"/>
                <a:gd name="T1" fmla="*/ 5 h 7"/>
                <a:gd name="T2" fmla="*/ 3 w 8"/>
                <a:gd name="T3" fmla="*/ 7 h 7"/>
                <a:gd name="T4" fmla="*/ 0 w 8"/>
                <a:gd name="T5" fmla="*/ 4 h 7"/>
                <a:gd name="T6" fmla="*/ 3 w 8"/>
                <a:gd name="T7" fmla="*/ 0 h 7"/>
                <a:gd name="T8" fmla="*/ 8 w 8"/>
                <a:gd name="T9" fmla="*/ 5 h 7"/>
              </a:gdLst>
              <a:ahLst/>
              <a:cxnLst>
                <a:cxn ang="0">
                  <a:pos x="T0" y="T1"/>
                </a:cxn>
                <a:cxn ang="0">
                  <a:pos x="T2" y="T3"/>
                </a:cxn>
                <a:cxn ang="0">
                  <a:pos x="T4" y="T5"/>
                </a:cxn>
                <a:cxn ang="0">
                  <a:pos x="T6" y="T7"/>
                </a:cxn>
                <a:cxn ang="0">
                  <a:pos x="T8" y="T9"/>
                </a:cxn>
              </a:cxnLst>
              <a:rect l="0" t="0" r="r" b="b"/>
              <a:pathLst>
                <a:path w="8" h="7">
                  <a:moveTo>
                    <a:pt x="8" y="5"/>
                  </a:moveTo>
                  <a:lnTo>
                    <a:pt x="3" y="7"/>
                  </a:lnTo>
                  <a:lnTo>
                    <a:pt x="0" y="4"/>
                  </a:lnTo>
                  <a:lnTo>
                    <a:pt x="3" y="0"/>
                  </a:lnTo>
                  <a:lnTo>
                    <a:pt x="8"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6" name="Freeform 185">
              <a:extLst>
                <a:ext uri="{FF2B5EF4-FFF2-40B4-BE49-F238E27FC236}">
                  <a16:creationId xmlns:a16="http://schemas.microsoft.com/office/drawing/2014/main" id="{583A243A-9F23-A498-6A17-5EB7A435B596}"/>
                </a:ext>
              </a:extLst>
            </p:cNvPr>
            <p:cNvSpPr>
              <a:spLocks/>
            </p:cNvSpPr>
            <p:nvPr userDrawn="1"/>
          </p:nvSpPr>
          <p:spPr bwMode="auto">
            <a:xfrm>
              <a:off x="2606" y="1484"/>
              <a:ext cx="2" cy="5"/>
            </a:xfrm>
            <a:custGeom>
              <a:avLst/>
              <a:gdLst>
                <a:gd name="T0" fmla="*/ 2 w 4"/>
                <a:gd name="T1" fmla="*/ 11 h 11"/>
                <a:gd name="T2" fmla="*/ 0 w 4"/>
                <a:gd name="T3" fmla="*/ 0 h 11"/>
                <a:gd name="T4" fmla="*/ 4 w 4"/>
                <a:gd name="T5" fmla="*/ 0 h 11"/>
                <a:gd name="T6" fmla="*/ 1 w 4"/>
                <a:gd name="T7" fmla="*/ 5 h 11"/>
                <a:gd name="T8" fmla="*/ 2 w 4"/>
                <a:gd name="T9" fmla="*/ 11 h 11"/>
              </a:gdLst>
              <a:ahLst/>
              <a:cxnLst>
                <a:cxn ang="0">
                  <a:pos x="T0" y="T1"/>
                </a:cxn>
                <a:cxn ang="0">
                  <a:pos x="T2" y="T3"/>
                </a:cxn>
                <a:cxn ang="0">
                  <a:pos x="T4" y="T5"/>
                </a:cxn>
                <a:cxn ang="0">
                  <a:pos x="T6" y="T7"/>
                </a:cxn>
                <a:cxn ang="0">
                  <a:pos x="T8" y="T9"/>
                </a:cxn>
              </a:cxnLst>
              <a:rect l="0" t="0" r="r" b="b"/>
              <a:pathLst>
                <a:path w="4" h="11">
                  <a:moveTo>
                    <a:pt x="2" y="11"/>
                  </a:moveTo>
                  <a:lnTo>
                    <a:pt x="0" y="0"/>
                  </a:lnTo>
                  <a:lnTo>
                    <a:pt x="4" y="0"/>
                  </a:lnTo>
                  <a:lnTo>
                    <a:pt x="1" y="5"/>
                  </a:lnTo>
                  <a:lnTo>
                    <a:pt x="2" y="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7" name="Freeform 186">
              <a:extLst>
                <a:ext uri="{FF2B5EF4-FFF2-40B4-BE49-F238E27FC236}">
                  <a16:creationId xmlns:a16="http://schemas.microsoft.com/office/drawing/2014/main" id="{AE87A1C0-C53F-D870-8AD0-DC94E7B53C15}"/>
                </a:ext>
              </a:extLst>
            </p:cNvPr>
            <p:cNvSpPr>
              <a:spLocks/>
            </p:cNvSpPr>
            <p:nvPr userDrawn="1"/>
          </p:nvSpPr>
          <p:spPr bwMode="auto">
            <a:xfrm>
              <a:off x="2259" y="2278"/>
              <a:ext cx="3" cy="3"/>
            </a:xfrm>
            <a:custGeom>
              <a:avLst/>
              <a:gdLst>
                <a:gd name="T0" fmla="*/ 6 w 6"/>
                <a:gd name="T1" fmla="*/ 8 h 8"/>
                <a:gd name="T2" fmla="*/ 3 w 6"/>
                <a:gd name="T3" fmla="*/ 7 h 8"/>
                <a:gd name="T4" fmla="*/ 0 w 6"/>
                <a:gd name="T5" fmla="*/ 3 h 8"/>
                <a:gd name="T6" fmla="*/ 0 w 6"/>
                <a:gd name="T7" fmla="*/ 0 h 8"/>
                <a:gd name="T8" fmla="*/ 6 w 6"/>
                <a:gd name="T9" fmla="*/ 4 h 8"/>
                <a:gd name="T10" fmla="*/ 6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6" y="8"/>
                  </a:moveTo>
                  <a:lnTo>
                    <a:pt x="3" y="7"/>
                  </a:lnTo>
                  <a:lnTo>
                    <a:pt x="0" y="3"/>
                  </a:lnTo>
                  <a:lnTo>
                    <a:pt x="0" y="0"/>
                  </a:lnTo>
                  <a:lnTo>
                    <a:pt x="6" y="4"/>
                  </a:lnTo>
                  <a:lnTo>
                    <a:pt x="6" y="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8" name="Freeform 187">
              <a:extLst>
                <a:ext uri="{FF2B5EF4-FFF2-40B4-BE49-F238E27FC236}">
                  <a16:creationId xmlns:a16="http://schemas.microsoft.com/office/drawing/2014/main" id="{A240E565-DE39-28CA-647B-846F9943C9A1}"/>
                </a:ext>
              </a:extLst>
            </p:cNvPr>
            <p:cNvSpPr>
              <a:spLocks/>
            </p:cNvSpPr>
            <p:nvPr userDrawn="1"/>
          </p:nvSpPr>
          <p:spPr bwMode="auto">
            <a:xfrm>
              <a:off x="2389" y="2279"/>
              <a:ext cx="2" cy="5"/>
            </a:xfrm>
            <a:custGeom>
              <a:avLst/>
              <a:gdLst>
                <a:gd name="T0" fmla="*/ 0 w 5"/>
                <a:gd name="T1" fmla="*/ 9 h 9"/>
                <a:gd name="T2" fmla="*/ 1 w 5"/>
                <a:gd name="T3" fmla="*/ 1 h 9"/>
                <a:gd name="T4" fmla="*/ 5 w 5"/>
                <a:gd name="T5" fmla="*/ 0 h 9"/>
                <a:gd name="T6" fmla="*/ 4 w 5"/>
                <a:gd name="T7" fmla="*/ 8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lnTo>
                    <a:pt x="1" y="1"/>
                  </a:lnTo>
                  <a:lnTo>
                    <a:pt x="5" y="0"/>
                  </a:lnTo>
                  <a:lnTo>
                    <a:pt x="4" y="8"/>
                  </a:lnTo>
                  <a:lnTo>
                    <a:pt x="0"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79" name="Freeform 188">
              <a:extLst>
                <a:ext uri="{FF2B5EF4-FFF2-40B4-BE49-F238E27FC236}">
                  <a16:creationId xmlns:a16="http://schemas.microsoft.com/office/drawing/2014/main" id="{58A06CB0-24F6-8481-208F-7D8FC3825E45}"/>
                </a:ext>
              </a:extLst>
            </p:cNvPr>
            <p:cNvSpPr>
              <a:spLocks/>
            </p:cNvSpPr>
            <p:nvPr userDrawn="1"/>
          </p:nvSpPr>
          <p:spPr bwMode="auto">
            <a:xfrm>
              <a:off x="2394" y="2167"/>
              <a:ext cx="3" cy="3"/>
            </a:xfrm>
            <a:custGeom>
              <a:avLst/>
              <a:gdLst>
                <a:gd name="T0" fmla="*/ 5 w 5"/>
                <a:gd name="T1" fmla="*/ 6 h 7"/>
                <a:gd name="T2" fmla="*/ 0 w 5"/>
                <a:gd name="T3" fmla="*/ 7 h 7"/>
                <a:gd name="T4" fmla="*/ 1 w 5"/>
                <a:gd name="T5" fmla="*/ 0 h 7"/>
                <a:gd name="T6" fmla="*/ 5 w 5"/>
                <a:gd name="T7" fmla="*/ 6 h 7"/>
              </a:gdLst>
              <a:ahLst/>
              <a:cxnLst>
                <a:cxn ang="0">
                  <a:pos x="T0" y="T1"/>
                </a:cxn>
                <a:cxn ang="0">
                  <a:pos x="T2" y="T3"/>
                </a:cxn>
                <a:cxn ang="0">
                  <a:pos x="T4" y="T5"/>
                </a:cxn>
                <a:cxn ang="0">
                  <a:pos x="T6" y="T7"/>
                </a:cxn>
              </a:cxnLst>
              <a:rect l="0" t="0" r="r" b="b"/>
              <a:pathLst>
                <a:path w="5" h="7">
                  <a:moveTo>
                    <a:pt x="5" y="6"/>
                  </a:moveTo>
                  <a:lnTo>
                    <a:pt x="0" y="7"/>
                  </a:lnTo>
                  <a:lnTo>
                    <a:pt x="1" y="0"/>
                  </a:lnTo>
                  <a:lnTo>
                    <a:pt x="5" y="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0" name="Freeform 189">
              <a:extLst>
                <a:ext uri="{FF2B5EF4-FFF2-40B4-BE49-F238E27FC236}">
                  <a16:creationId xmlns:a16="http://schemas.microsoft.com/office/drawing/2014/main" id="{47267ED9-CBB6-F79B-698A-5778E933A09F}"/>
                </a:ext>
              </a:extLst>
            </p:cNvPr>
            <p:cNvSpPr>
              <a:spLocks/>
            </p:cNvSpPr>
            <p:nvPr userDrawn="1"/>
          </p:nvSpPr>
          <p:spPr bwMode="auto">
            <a:xfrm>
              <a:off x="2226" y="2272"/>
              <a:ext cx="3" cy="2"/>
            </a:xfrm>
            <a:custGeom>
              <a:avLst/>
              <a:gdLst>
                <a:gd name="T0" fmla="*/ 7 w 7"/>
                <a:gd name="T1" fmla="*/ 5 h 5"/>
                <a:gd name="T2" fmla="*/ 6 w 7"/>
                <a:gd name="T3" fmla="*/ 5 h 5"/>
                <a:gd name="T4" fmla="*/ 0 w 7"/>
                <a:gd name="T5" fmla="*/ 1 h 5"/>
                <a:gd name="T6" fmla="*/ 4 w 7"/>
                <a:gd name="T7" fmla="*/ 0 h 5"/>
                <a:gd name="T8" fmla="*/ 7 w 7"/>
                <a:gd name="T9" fmla="*/ 5 h 5"/>
              </a:gdLst>
              <a:ahLst/>
              <a:cxnLst>
                <a:cxn ang="0">
                  <a:pos x="T0" y="T1"/>
                </a:cxn>
                <a:cxn ang="0">
                  <a:pos x="T2" y="T3"/>
                </a:cxn>
                <a:cxn ang="0">
                  <a:pos x="T4" y="T5"/>
                </a:cxn>
                <a:cxn ang="0">
                  <a:pos x="T6" y="T7"/>
                </a:cxn>
                <a:cxn ang="0">
                  <a:pos x="T8" y="T9"/>
                </a:cxn>
              </a:cxnLst>
              <a:rect l="0" t="0" r="r" b="b"/>
              <a:pathLst>
                <a:path w="7" h="5">
                  <a:moveTo>
                    <a:pt x="7" y="5"/>
                  </a:moveTo>
                  <a:lnTo>
                    <a:pt x="6" y="5"/>
                  </a:lnTo>
                  <a:lnTo>
                    <a:pt x="0" y="1"/>
                  </a:lnTo>
                  <a:lnTo>
                    <a:pt x="4" y="0"/>
                  </a:lnTo>
                  <a:lnTo>
                    <a:pt x="7"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1" name="Freeform 190">
              <a:extLst>
                <a:ext uri="{FF2B5EF4-FFF2-40B4-BE49-F238E27FC236}">
                  <a16:creationId xmlns:a16="http://schemas.microsoft.com/office/drawing/2014/main" id="{F7DB8B4F-0E8C-813E-200A-A38C063FB23C}"/>
                </a:ext>
              </a:extLst>
            </p:cNvPr>
            <p:cNvSpPr>
              <a:spLocks/>
            </p:cNvSpPr>
            <p:nvPr userDrawn="1"/>
          </p:nvSpPr>
          <p:spPr bwMode="auto">
            <a:xfrm>
              <a:off x="4685" y="2662"/>
              <a:ext cx="3" cy="3"/>
            </a:xfrm>
            <a:custGeom>
              <a:avLst/>
              <a:gdLst>
                <a:gd name="T0" fmla="*/ 6 w 6"/>
                <a:gd name="T1" fmla="*/ 7 h 7"/>
                <a:gd name="T2" fmla="*/ 0 w 6"/>
                <a:gd name="T3" fmla="*/ 3 h 7"/>
                <a:gd name="T4" fmla="*/ 2 w 6"/>
                <a:gd name="T5" fmla="*/ 0 h 7"/>
                <a:gd name="T6" fmla="*/ 6 w 6"/>
                <a:gd name="T7" fmla="*/ 7 h 7"/>
              </a:gdLst>
              <a:ahLst/>
              <a:cxnLst>
                <a:cxn ang="0">
                  <a:pos x="T0" y="T1"/>
                </a:cxn>
                <a:cxn ang="0">
                  <a:pos x="T2" y="T3"/>
                </a:cxn>
                <a:cxn ang="0">
                  <a:pos x="T4" y="T5"/>
                </a:cxn>
                <a:cxn ang="0">
                  <a:pos x="T6" y="T7"/>
                </a:cxn>
              </a:cxnLst>
              <a:rect l="0" t="0" r="r" b="b"/>
              <a:pathLst>
                <a:path w="6" h="7">
                  <a:moveTo>
                    <a:pt x="6" y="7"/>
                  </a:moveTo>
                  <a:lnTo>
                    <a:pt x="0" y="3"/>
                  </a:lnTo>
                  <a:lnTo>
                    <a:pt x="2" y="0"/>
                  </a:lnTo>
                  <a:lnTo>
                    <a:pt x="6" y="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2" name="Freeform 191">
              <a:extLst>
                <a:ext uri="{FF2B5EF4-FFF2-40B4-BE49-F238E27FC236}">
                  <a16:creationId xmlns:a16="http://schemas.microsoft.com/office/drawing/2014/main" id="{20C10FFF-CE90-B5D9-4678-F2B93293A960}"/>
                </a:ext>
              </a:extLst>
            </p:cNvPr>
            <p:cNvSpPr>
              <a:spLocks/>
            </p:cNvSpPr>
            <p:nvPr userDrawn="1"/>
          </p:nvSpPr>
          <p:spPr bwMode="auto">
            <a:xfrm>
              <a:off x="3762" y="1479"/>
              <a:ext cx="2" cy="5"/>
            </a:xfrm>
            <a:custGeom>
              <a:avLst/>
              <a:gdLst>
                <a:gd name="T0" fmla="*/ 4 w 4"/>
                <a:gd name="T1" fmla="*/ 9 h 9"/>
                <a:gd name="T2" fmla="*/ 0 w 4"/>
                <a:gd name="T3" fmla="*/ 9 h 9"/>
                <a:gd name="T4" fmla="*/ 2 w 4"/>
                <a:gd name="T5" fmla="*/ 0 h 9"/>
                <a:gd name="T6" fmla="*/ 4 w 4"/>
                <a:gd name="T7" fmla="*/ 9 h 9"/>
              </a:gdLst>
              <a:ahLst/>
              <a:cxnLst>
                <a:cxn ang="0">
                  <a:pos x="T0" y="T1"/>
                </a:cxn>
                <a:cxn ang="0">
                  <a:pos x="T2" y="T3"/>
                </a:cxn>
                <a:cxn ang="0">
                  <a:pos x="T4" y="T5"/>
                </a:cxn>
                <a:cxn ang="0">
                  <a:pos x="T6" y="T7"/>
                </a:cxn>
              </a:cxnLst>
              <a:rect l="0" t="0" r="r" b="b"/>
              <a:pathLst>
                <a:path w="4" h="9">
                  <a:moveTo>
                    <a:pt x="4" y="9"/>
                  </a:moveTo>
                  <a:lnTo>
                    <a:pt x="0" y="9"/>
                  </a:lnTo>
                  <a:lnTo>
                    <a:pt x="2" y="0"/>
                  </a:lnTo>
                  <a:lnTo>
                    <a:pt x="4" y="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3" name="Freeform 192">
              <a:extLst>
                <a:ext uri="{FF2B5EF4-FFF2-40B4-BE49-F238E27FC236}">
                  <a16:creationId xmlns:a16="http://schemas.microsoft.com/office/drawing/2014/main" id="{042344E2-8990-4337-60CE-C1CA961D9E9C}"/>
                </a:ext>
              </a:extLst>
            </p:cNvPr>
            <p:cNvSpPr>
              <a:spLocks/>
            </p:cNvSpPr>
            <p:nvPr userDrawn="1"/>
          </p:nvSpPr>
          <p:spPr bwMode="auto">
            <a:xfrm>
              <a:off x="3557" y="1435"/>
              <a:ext cx="4" cy="2"/>
            </a:xfrm>
            <a:custGeom>
              <a:avLst/>
              <a:gdLst>
                <a:gd name="T0" fmla="*/ 8 w 8"/>
                <a:gd name="T1" fmla="*/ 2 h 4"/>
                <a:gd name="T2" fmla="*/ 0 w 8"/>
                <a:gd name="T3" fmla="*/ 4 h 4"/>
                <a:gd name="T4" fmla="*/ 1 w 8"/>
                <a:gd name="T5" fmla="*/ 0 h 4"/>
                <a:gd name="T6" fmla="*/ 8 w 8"/>
                <a:gd name="T7" fmla="*/ 2 h 4"/>
              </a:gdLst>
              <a:ahLst/>
              <a:cxnLst>
                <a:cxn ang="0">
                  <a:pos x="T0" y="T1"/>
                </a:cxn>
                <a:cxn ang="0">
                  <a:pos x="T2" y="T3"/>
                </a:cxn>
                <a:cxn ang="0">
                  <a:pos x="T4" y="T5"/>
                </a:cxn>
                <a:cxn ang="0">
                  <a:pos x="T6" y="T7"/>
                </a:cxn>
              </a:cxnLst>
              <a:rect l="0" t="0" r="r" b="b"/>
              <a:pathLst>
                <a:path w="8" h="4">
                  <a:moveTo>
                    <a:pt x="8" y="2"/>
                  </a:moveTo>
                  <a:lnTo>
                    <a:pt x="0" y="4"/>
                  </a:lnTo>
                  <a:lnTo>
                    <a:pt x="1" y="0"/>
                  </a:lnTo>
                  <a:lnTo>
                    <a:pt x="8"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4" name="Freeform 193">
              <a:extLst>
                <a:ext uri="{FF2B5EF4-FFF2-40B4-BE49-F238E27FC236}">
                  <a16:creationId xmlns:a16="http://schemas.microsoft.com/office/drawing/2014/main" id="{8110EA0F-2E4F-3C05-56E8-0C2C2097B7E4}"/>
                </a:ext>
              </a:extLst>
            </p:cNvPr>
            <p:cNvSpPr>
              <a:spLocks/>
            </p:cNvSpPr>
            <p:nvPr userDrawn="1"/>
          </p:nvSpPr>
          <p:spPr bwMode="auto">
            <a:xfrm>
              <a:off x="2337" y="2152"/>
              <a:ext cx="4" cy="2"/>
            </a:xfrm>
            <a:custGeom>
              <a:avLst/>
              <a:gdLst>
                <a:gd name="T0" fmla="*/ 5 w 8"/>
                <a:gd name="T1" fmla="*/ 0 h 4"/>
                <a:gd name="T2" fmla="*/ 8 w 8"/>
                <a:gd name="T3" fmla="*/ 4 h 4"/>
                <a:gd name="T4" fmla="*/ 0 w 8"/>
                <a:gd name="T5" fmla="*/ 4 h 4"/>
                <a:gd name="T6" fmla="*/ 0 w 8"/>
                <a:gd name="T7" fmla="*/ 1 h 4"/>
                <a:gd name="T8" fmla="*/ 5 w 8"/>
                <a:gd name="T9" fmla="*/ 0 h 4"/>
              </a:gdLst>
              <a:ahLst/>
              <a:cxnLst>
                <a:cxn ang="0">
                  <a:pos x="T0" y="T1"/>
                </a:cxn>
                <a:cxn ang="0">
                  <a:pos x="T2" y="T3"/>
                </a:cxn>
                <a:cxn ang="0">
                  <a:pos x="T4" y="T5"/>
                </a:cxn>
                <a:cxn ang="0">
                  <a:pos x="T6" y="T7"/>
                </a:cxn>
                <a:cxn ang="0">
                  <a:pos x="T8" y="T9"/>
                </a:cxn>
              </a:cxnLst>
              <a:rect l="0" t="0" r="r" b="b"/>
              <a:pathLst>
                <a:path w="8" h="4">
                  <a:moveTo>
                    <a:pt x="5" y="0"/>
                  </a:moveTo>
                  <a:lnTo>
                    <a:pt x="8" y="4"/>
                  </a:lnTo>
                  <a:lnTo>
                    <a:pt x="0" y="4"/>
                  </a:lnTo>
                  <a:lnTo>
                    <a:pt x="0" y="1"/>
                  </a:lnTo>
                  <a:lnTo>
                    <a:pt x="5"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5" name="Freeform 194">
              <a:extLst>
                <a:ext uri="{FF2B5EF4-FFF2-40B4-BE49-F238E27FC236}">
                  <a16:creationId xmlns:a16="http://schemas.microsoft.com/office/drawing/2014/main" id="{E5EC3BF7-BE6D-234E-BF2A-B36AEB32647E}"/>
                </a:ext>
              </a:extLst>
            </p:cNvPr>
            <p:cNvSpPr>
              <a:spLocks/>
            </p:cNvSpPr>
            <p:nvPr userDrawn="1"/>
          </p:nvSpPr>
          <p:spPr bwMode="auto">
            <a:xfrm>
              <a:off x="5664" y="2796"/>
              <a:ext cx="2" cy="3"/>
            </a:xfrm>
            <a:custGeom>
              <a:avLst/>
              <a:gdLst>
                <a:gd name="T0" fmla="*/ 6 w 6"/>
                <a:gd name="T1" fmla="*/ 3 h 7"/>
                <a:gd name="T2" fmla="*/ 4 w 6"/>
                <a:gd name="T3" fmla="*/ 7 h 7"/>
                <a:gd name="T4" fmla="*/ 0 w 6"/>
                <a:gd name="T5" fmla="*/ 4 h 7"/>
                <a:gd name="T6" fmla="*/ 6 w 6"/>
                <a:gd name="T7" fmla="*/ 0 h 7"/>
                <a:gd name="T8" fmla="*/ 6 w 6"/>
                <a:gd name="T9" fmla="*/ 3 h 7"/>
              </a:gdLst>
              <a:ahLst/>
              <a:cxnLst>
                <a:cxn ang="0">
                  <a:pos x="T0" y="T1"/>
                </a:cxn>
                <a:cxn ang="0">
                  <a:pos x="T2" y="T3"/>
                </a:cxn>
                <a:cxn ang="0">
                  <a:pos x="T4" y="T5"/>
                </a:cxn>
                <a:cxn ang="0">
                  <a:pos x="T6" y="T7"/>
                </a:cxn>
                <a:cxn ang="0">
                  <a:pos x="T8" y="T9"/>
                </a:cxn>
              </a:cxnLst>
              <a:rect l="0" t="0" r="r" b="b"/>
              <a:pathLst>
                <a:path w="6" h="7">
                  <a:moveTo>
                    <a:pt x="6" y="3"/>
                  </a:moveTo>
                  <a:lnTo>
                    <a:pt x="4" y="7"/>
                  </a:lnTo>
                  <a:lnTo>
                    <a:pt x="0" y="4"/>
                  </a:lnTo>
                  <a:lnTo>
                    <a:pt x="6" y="0"/>
                  </a:lnTo>
                  <a:lnTo>
                    <a:pt x="6"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6" name="Freeform 195">
              <a:extLst>
                <a:ext uri="{FF2B5EF4-FFF2-40B4-BE49-F238E27FC236}">
                  <a16:creationId xmlns:a16="http://schemas.microsoft.com/office/drawing/2014/main" id="{5C369F48-AD14-30C3-06DC-F69EC0179628}"/>
                </a:ext>
              </a:extLst>
            </p:cNvPr>
            <p:cNvSpPr>
              <a:spLocks/>
            </p:cNvSpPr>
            <p:nvPr userDrawn="1"/>
          </p:nvSpPr>
          <p:spPr bwMode="auto">
            <a:xfrm>
              <a:off x="2022" y="2116"/>
              <a:ext cx="4" cy="2"/>
            </a:xfrm>
            <a:custGeom>
              <a:avLst/>
              <a:gdLst>
                <a:gd name="T0" fmla="*/ 0 w 9"/>
                <a:gd name="T1" fmla="*/ 0 h 4"/>
                <a:gd name="T2" fmla="*/ 9 w 9"/>
                <a:gd name="T3" fmla="*/ 0 h 4"/>
                <a:gd name="T4" fmla="*/ 3 w 9"/>
                <a:gd name="T5" fmla="*/ 4 h 4"/>
                <a:gd name="T6" fmla="*/ 0 w 9"/>
                <a:gd name="T7" fmla="*/ 0 h 4"/>
              </a:gdLst>
              <a:ahLst/>
              <a:cxnLst>
                <a:cxn ang="0">
                  <a:pos x="T0" y="T1"/>
                </a:cxn>
                <a:cxn ang="0">
                  <a:pos x="T2" y="T3"/>
                </a:cxn>
                <a:cxn ang="0">
                  <a:pos x="T4" y="T5"/>
                </a:cxn>
                <a:cxn ang="0">
                  <a:pos x="T6" y="T7"/>
                </a:cxn>
              </a:cxnLst>
              <a:rect l="0" t="0" r="r" b="b"/>
              <a:pathLst>
                <a:path w="9" h="4">
                  <a:moveTo>
                    <a:pt x="0" y="0"/>
                  </a:moveTo>
                  <a:lnTo>
                    <a:pt x="9" y="0"/>
                  </a:lnTo>
                  <a:lnTo>
                    <a:pt x="3" y="4"/>
                  </a:lnTo>
                  <a:lnTo>
                    <a:pt x="0"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7" name="Freeform 196">
              <a:extLst>
                <a:ext uri="{FF2B5EF4-FFF2-40B4-BE49-F238E27FC236}">
                  <a16:creationId xmlns:a16="http://schemas.microsoft.com/office/drawing/2014/main" id="{7B54A3B1-480C-AFBE-7E76-C4BAB37C31F3}"/>
                </a:ext>
              </a:extLst>
            </p:cNvPr>
            <p:cNvSpPr>
              <a:spLocks/>
            </p:cNvSpPr>
            <p:nvPr userDrawn="1"/>
          </p:nvSpPr>
          <p:spPr bwMode="auto">
            <a:xfrm>
              <a:off x="2383" y="1817"/>
              <a:ext cx="3" cy="4"/>
            </a:xfrm>
            <a:custGeom>
              <a:avLst/>
              <a:gdLst>
                <a:gd name="T0" fmla="*/ 4 w 7"/>
                <a:gd name="T1" fmla="*/ 5 h 6"/>
                <a:gd name="T2" fmla="*/ 0 w 7"/>
                <a:gd name="T3" fmla="*/ 6 h 6"/>
                <a:gd name="T4" fmla="*/ 7 w 7"/>
                <a:gd name="T5" fmla="*/ 0 h 6"/>
                <a:gd name="T6" fmla="*/ 4 w 7"/>
                <a:gd name="T7" fmla="*/ 5 h 6"/>
              </a:gdLst>
              <a:ahLst/>
              <a:cxnLst>
                <a:cxn ang="0">
                  <a:pos x="T0" y="T1"/>
                </a:cxn>
                <a:cxn ang="0">
                  <a:pos x="T2" y="T3"/>
                </a:cxn>
                <a:cxn ang="0">
                  <a:pos x="T4" y="T5"/>
                </a:cxn>
                <a:cxn ang="0">
                  <a:pos x="T6" y="T7"/>
                </a:cxn>
              </a:cxnLst>
              <a:rect l="0" t="0" r="r" b="b"/>
              <a:pathLst>
                <a:path w="7" h="6">
                  <a:moveTo>
                    <a:pt x="4" y="5"/>
                  </a:moveTo>
                  <a:lnTo>
                    <a:pt x="0" y="6"/>
                  </a:lnTo>
                  <a:lnTo>
                    <a:pt x="7" y="0"/>
                  </a:lnTo>
                  <a:lnTo>
                    <a:pt x="4"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8" name="Freeform 197">
              <a:extLst>
                <a:ext uri="{FF2B5EF4-FFF2-40B4-BE49-F238E27FC236}">
                  <a16:creationId xmlns:a16="http://schemas.microsoft.com/office/drawing/2014/main" id="{A9C769D8-D44C-FAED-1D38-76E1F1E6ABED}"/>
                </a:ext>
              </a:extLst>
            </p:cNvPr>
            <p:cNvSpPr>
              <a:spLocks/>
            </p:cNvSpPr>
            <p:nvPr userDrawn="1"/>
          </p:nvSpPr>
          <p:spPr bwMode="auto">
            <a:xfrm>
              <a:off x="2213" y="2059"/>
              <a:ext cx="3" cy="2"/>
            </a:xfrm>
            <a:custGeom>
              <a:avLst/>
              <a:gdLst>
                <a:gd name="T0" fmla="*/ 7 w 7"/>
                <a:gd name="T1" fmla="*/ 4 h 4"/>
                <a:gd name="T2" fmla="*/ 0 w 7"/>
                <a:gd name="T3" fmla="*/ 3 h 4"/>
                <a:gd name="T4" fmla="*/ 1 w 7"/>
                <a:gd name="T5" fmla="*/ 0 h 4"/>
                <a:gd name="T6" fmla="*/ 7 w 7"/>
                <a:gd name="T7" fmla="*/ 1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0" y="3"/>
                  </a:lnTo>
                  <a:lnTo>
                    <a:pt x="1" y="0"/>
                  </a:lnTo>
                  <a:lnTo>
                    <a:pt x="7" y="1"/>
                  </a:lnTo>
                  <a:lnTo>
                    <a:pt x="7"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89" name="Freeform 198">
              <a:extLst>
                <a:ext uri="{FF2B5EF4-FFF2-40B4-BE49-F238E27FC236}">
                  <a16:creationId xmlns:a16="http://schemas.microsoft.com/office/drawing/2014/main" id="{65E7E719-5D25-9AF6-9690-6CEF5FD34347}"/>
                </a:ext>
              </a:extLst>
            </p:cNvPr>
            <p:cNvSpPr>
              <a:spLocks/>
            </p:cNvSpPr>
            <p:nvPr userDrawn="1"/>
          </p:nvSpPr>
          <p:spPr bwMode="auto">
            <a:xfrm>
              <a:off x="2371" y="2142"/>
              <a:ext cx="4" cy="1"/>
            </a:xfrm>
            <a:custGeom>
              <a:avLst/>
              <a:gdLst>
                <a:gd name="T0" fmla="*/ 6 w 6"/>
                <a:gd name="T1" fmla="*/ 1 h 3"/>
                <a:gd name="T2" fmla="*/ 0 w 6"/>
                <a:gd name="T3" fmla="*/ 3 h 3"/>
                <a:gd name="T4" fmla="*/ 5 w 6"/>
                <a:gd name="T5" fmla="*/ 0 h 3"/>
                <a:gd name="T6" fmla="*/ 6 w 6"/>
                <a:gd name="T7" fmla="*/ 1 h 3"/>
              </a:gdLst>
              <a:ahLst/>
              <a:cxnLst>
                <a:cxn ang="0">
                  <a:pos x="T0" y="T1"/>
                </a:cxn>
                <a:cxn ang="0">
                  <a:pos x="T2" y="T3"/>
                </a:cxn>
                <a:cxn ang="0">
                  <a:pos x="T4" y="T5"/>
                </a:cxn>
                <a:cxn ang="0">
                  <a:pos x="T6" y="T7"/>
                </a:cxn>
              </a:cxnLst>
              <a:rect l="0" t="0" r="r" b="b"/>
              <a:pathLst>
                <a:path w="6" h="3">
                  <a:moveTo>
                    <a:pt x="6" y="1"/>
                  </a:moveTo>
                  <a:lnTo>
                    <a:pt x="0" y="3"/>
                  </a:lnTo>
                  <a:lnTo>
                    <a:pt x="5" y="0"/>
                  </a:lnTo>
                  <a:lnTo>
                    <a:pt x="6"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0" name="Freeform 199">
              <a:extLst>
                <a:ext uri="{FF2B5EF4-FFF2-40B4-BE49-F238E27FC236}">
                  <a16:creationId xmlns:a16="http://schemas.microsoft.com/office/drawing/2014/main" id="{C47DC171-26FD-43C6-E6A1-46CC4F7DBAB1}"/>
                </a:ext>
              </a:extLst>
            </p:cNvPr>
            <p:cNvSpPr>
              <a:spLocks noEditPoints="1"/>
            </p:cNvSpPr>
            <p:nvPr userDrawn="1"/>
          </p:nvSpPr>
          <p:spPr bwMode="auto">
            <a:xfrm>
              <a:off x="5733" y="2802"/>
              <a:ext cx="782" cy="752"/>
            </a:xfrm>
            <a:custGeom>
              <a:avLst/>
              <a:gdLst>
                <a:gd name="T0" fmla="*/ 1058 w 1564"/>
                <a:gd name="T1" fmla="*/ 1386 h 1504"/>
                <a:gd name="T2" fmla="*/ 1023 w 1564"/>
                <a:gd name="T3" fmla="*/ 1484 h 1504"/>
                <a:gd name="T4" fmla="*/ 953 w 1564"/>
                <a:gd name="T5" fmla="*/ 1432 h 1504"/>
                <a:gd name="T6" fmla="*/ 799 w 1564"/>
                <a:gd name="T7" fmla="*/ 1160 h 1504"/>
                <a:gd name="T8" fmla="*/ 1061 w 1564"/>
                <a:gd name="T9" fmla="*/ 141 h 1504"/>
                <a:gd name="T10" fmla="*/ 838 w 1564"/>
                <a:gd name="T11" fmla="*/ 30 h 1504"/>
                <a:gd name="T12" fmla="*/ 838 w 1564"/>
                <a:gd name="T13" fmla="*/ 30 h 1504"/>
                <a:gd name="T14" fmla="*/ 1328 w 1564"/>
                <a:gd name="T15" fmla="*/ 137 h 1504"/>
                <a:gd name="T16" fmla="*/ 1388 w 1564"/>
                <a:gd name="T17" fmla="*/ 192 h 1504"/>
                <a:gd name="T18" fmla="*/ 1395 w 1564"/>
                <a:gd name="T19" fmla="*/ 315 h 1504"/>
                <a:gd name="T20" fmla="*/ 1428 w 1564"/>
                <a:gd name="T21" fmla="*/ 396 h 1504"/>
                <a:gd name="T22" fmla="*/ 1481 w 1564"/>
                <a:gd name="T23" fmla="*/ 536 h 1504"/>
                <a:gd name="T24" fmla="*/ 1520 w 1564"/>
                <a:gd name="T25" fmla="*/ 596 h 1504"/>
                <a:gd name="T26" fmla="*/ 1564 w 1564"/>
                <a:gd name="T27" fmla="*/ 697 h 1504"/>
                <a:gd name="T28" fmla="*/ 1518 w 1564"/>
                <a:gd name="T29" fmla="*/ 850 h 1504"/>
                <a:gd name="T30" fmla="*/ 1427 w 1564"/>
                <a:gd name="T31" fmla="*/ 994 h 1504"/>
                <a:gd name="T32" fmla="*/ 1307 w 1564"/>
                <a:gd name="T33" fmla="*/ 1119 h 1504"/>
                <a:gd name="T34" fmla="*/ 1160 w 1564"/>
                <a:gd name="T35" fmla="*/ 1241 h 1504"/>
                <a:gd name="T36" fmla="*/ 1021 w 1564"/>
                <a:gd name="T37" fmla="*/ 1258 h 1504"/>
                <a:gd name="T38" fmla="*/ 890 w 1564"/>
                <a:gd name="T39" fmla="*/ 1253 h 1504"/>
                <a:gd name="T40" fmla="*/ 865 w 1564"/>
                <a:gd name="T41" fmla="*/ 1143 h 1504"/>
                <a:gd name="T42" fmla="*/ 827 w 1564"/>
                <a:gd name="T43" fmla="*/ 1118 h 1504"/>
                <a:gd name="T44" fmla="*/ 863 w 1564"/>
                <a:gd name="T45" fmla="*/ 1047 h 1504"/>
                <a:gd name="T46" fmla="*/ 754 w 1564"/>
                <a:gd name="T47" fmla="*/ 1109 h 1504"/>
                <a:gd name="T48" fmla="*/ 743 w 1564"/>
                <a:gd name="T49" fmla="*/ 999 h 1504"/>
                <a:gd name="T50" fmla="*/ 664 w 1564"/>
                <a:gd name="T51" fmla="*/ 960 h 1504"/>
                <a:gd name="T52" fmla="*/ 522 w 1564"/>
                <a:gd name="T53" fmla="*/ 977 h 1504"/>
                <a:gd name="T54" fmla="*/ 328 w 1564"/>
                <a:gd name="T55" fmla="*/ 1059 h 1504"/>
                <a:gd name="T56" fmla="*/ 184 w 1564"/>
                <a:gd name="T57" fmla="*/ 1065 h 1504"/>
                <a:gd name="T58" fmla="*/ 44 w 1564"/>
                <a:gd name="T59" fmla="*/ 1111 h 1504"/>
                <a:gd name="T60" fmla="*/ 29 w 1564"/>
                <a:gd name="T61" fmla="*/ 1044 h 1504"/>
                <a:gd name="T62" fmla="*/ 66 w 1564"/>
                <a:gd name="T63" fmla="*/ 857 h 1504"/>
                <a:gd name="T64" fmla="*/ 62 w 1564"/>
                <a:gd name="T65" fmla="*/ 714 h 1504"/>
                <a:gd name="T66" fmla="*/ 70 w 1564"/>
                <a:gd name="T67" fmla="*/ 652 h 1504"/>
                <a:gd name="T68" fmla="*/ 111 w 1564"/>
                <a:gd name="T69" fmla="*/ 512 h 1504"/>
                <a:gd name="T70" fmla="*/ 199 w 1564"/>
                <a:gd name="T71" fmla="*/ 471 h 1504"/>
                <a:gd name="T72" fmla="*/ 328 w 1564"/>
                <a:gd name="T73" fmla="*/ 424 h 1504"/>
                <a:gd name="T74" fmla="*/ 466 w 1564"/>
                <a:gd name="T75" fmla="*/ 331 h 1504"/>
                <a:gd name="T76" fmla="*/ 535 w 1564"/>
                <a:gd name="T77" fmla="*/ 281 h 1504"/>
                <a:gd name="T78" fmla="*/ 606 w 1564"/>
                <a:gd name="T79" fmla="*/ 192 h 1504"/>
                <a:gd name="T80" fmla="*/ 663 w 1564"/>
                <a:gd name="T81" fmla="*/ 157 h 1504"/>
                <a:gd name="T82" fmla="*/ 783 w 1564"/>
                <a:gd name="T83" fmla="*/ 186 h 1504"/>
                <a:gd name="T84" fmla="*/ 811 w 1564"/>
                <a:gd name="T85" fmla="*/ 101 h 1504"/>
                <a:gd name="T86" fmla="*/ 902 w 1564"/>
                <a:gd name="T87" fmla="*/ 68 h 1504"/>
                <a:gd name="T88" fmla="*/ 964 w 1564"/>
                <a:gd name="T89" fmla="*/ 50 h 1504"/>
                <a:gd name="T90" fmla="*/ 1046 w 1564"/>
                <a:gd name="T91" fmla="*/ 78 h 1504"/>
                <a:gd name="T92" fmla="*/ 1034 w 1564"/>
                <a:gd name="T93" fmla="*/ 117 h 1504"/>
                <a:gd name="T94" fmla="*/ 1030 w 1564"/>
                <a:gd name="T95" fmla="*/ 214 h 1504"/>
                <a:gd name="T96" fmla="*/ 1126 w 1564"/>
                <a:gd name="T97" fmla="*/ 282 h 1504"/>
                <a:gd name="T98" fmla="*/ 1215 w 1564"/>
                <a:gd name="T99" fmla="*/ 270 h 1504"/>
                <a:gd name="T100" fmla="*/ 1246 w 1564"/>
                <a:gd name="T101" fmla="*/ 140 h 1504"/>
                <a:gd name="T102" fmla="*/ 1304 w 1564"/>
                <a:gd name="T103"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4" h="1504">
                  <a:moveTo>
                    <a:pt x="976" y="1375"/>
                  </a:moveTo>
                  <a:lnTo>
                    <a:pt x="985" y="1375"/>
                  </a:lnTo>
                  <a:lnTo>
                    <a:pt x="1013" y="1393"/>
                  </a:lnTo>
                  <a:lnTo>
                    <a:pt x="1040" y="1385"/>
                  </a:lnTo>
                  <a:lnTo>
                    <a:pt x="1058" y="1386"/>
                  </a:lnTo>
                  <a:lnTo>
                    <a:pt x="1081" y="1375"/>
                  </a:lnTo>
                  <a:lnTo>
                    <a:pt x="1089" y="1383"/>
                  </a:lnTo>
                  <a:lnTo>
                    <a:pt x="1063" y="1432"/>
                  </a:lnTo>
                  <a:lnTo>
                    <a:pt x="1035" y="1457"/>
                  </a:lnTo>
                  <a:lnTo>
                    <a:pt x="1023" y="1484"/>
                  </a:lnTo>
                  <a:lnTo>
                    <a:pt x="1009" y="1472"/>
                  </a:lnTo>
                  <a:lnTo>
                    <a:pt x="972" y="1504"/>
                  </a:lnTo>
                  <a:lnTo>
                    <a:pt x="944" y="1501"/>
                  </a:lnTo>
                  <a:lnTo>
                    <a:pt x="941" y="1456"/>
                  </a:lnTo>
                  <a:lnTo>
                    <a:pt x="953" y="1432"/>
                  </a:lnTo>
                  <a:lnTo>
                    <a:pt x="951" y="1404"/>
                  </a:lnTo>
                  <a:lnTo>
                    <a:pt x="956" y="1385"/>
                  </a:lnTo>
                  <a:lnTo>
                    <a:pt x="976" y="1375"/>
                  </a:lnTo>
                  <a:close/>
                  <a:moveTo>
                    <a:pt x="811" y="1146"/>
                  </a:moveTo>
                  <a:lnTo>
                    <a:pt x="799" y="1160"/>
                  </a:lnTo>
                  <a:lnTo>
                    <a:pt x="775" y="1159"/>
                  </a:lnTo>
                  <a:lnTo>
                    <a:pt x="775" y="1146"/>
                  </a:lnTo>
                  <a:lnTo>
                    <a:pt x="804" y="1139"/>
                  </a:lnTo>
                  <a:lnTo>
                    <a:pt x="811" y="1146"/>
                  </a:lnTo>
                  <a:close/>
                  <a:moveTo>
                    <a:pt x="1061" y="141"/>
                  </a:moveTo>
                  <a:lnTo>
                    <a:pt x="1064" y="163"/>
                  </a:lnTo>
                  <a:lnTo>
                    <a:pt x="1044" y="159"/>
                  </a:lnTo>
                  <a:lnTo>
                    <a:pt x="1050" y="144"/>
                  </a:lnTo>
                  <a:lnTo>
                    <a:pt x="1061" y="141"/>
                  </a:lnTo>
                  <a:close/>
                  <a:moveTo>
                    <a:pt x="838" y="30"/>
                  </a:moveTo>
                  <a:lnTo>
                    <a:pt x="865" y="21"/>
                  </a:lnTo>
                  <a:lnTo>
                    <a:pt x="874" y="33"/>
                  </a:lnTo>
                  <a:lnTo>
                    <a:pt x="848" y="55"/>
                  </a:lnTo>
                  <a:lnTo>
                    <a:pt x="837" y="46"/>
                  </a:lnTo>
                  <a:lnTo>
                    <a:pt x="838" y="30"/>
                  </a:lnTo>
                  <a:close/>
                  <a:moveTo>
                    <a:pt x="1326" y="56"/>
                  </a:moveTo>
                  <a:lnTo>
                    <a:pt x="1322" y="72"/>
                  </a:lnTo>
                  <a:lnTo>
                    <a:pt x="1331" y="87"/>
                  </a:lnTo>
                  <a:lnTo>
                    <a:pt x="1332" y="124"/>
                  </a:lnTo>
                  <a:lnTo>
                    <a:pt x="1328" y="137"/>
                  </a:lnTo>
                  <a:lnTo>
                    <a:pt x="1332" y="165"/>
                  </a:lnTo>
                  <a:lnTo>
                    <a:pt x="1339" y="170"/>
                  </a:lnTo>
                  <a:lnTo>
                    <a:pt x="1361" y="159"/>
                  </a:lnTo>
                  <a:lnTo>
                    <a:pt x="1365" y="171"/>
                  </a:lnTo>
                  <a:lnTo>
                    <a:pt x="1388" y="192"/>
                  </a:lnTo>
                  <a:lnTo>
                    <a:pt x="1382" y="216"/>
                  </a:lnTo>
                  <a:lnTo>
                    <a:pt x="1385" y="244"/>
                  </a:lnTo>
                  <a:lnTo>
                    <a:pt x="1380" y="260"/>
                  </a:lnTo>
                  <a:lnTo>
                    <a:pt x="1393" y="290"/>
                  </a:lnTo>
                  <a:lnTo>
                    <a:pt x="1395" y="315"/>
                  </a:lnTo>
                  <a:lnTo>
                    <a:pt x="1386" y="344"/>
                  </a:lnTo>
                  <a:lnTo>
                    <a:pt x="1395" y="357"/>
                  </a:lnTo>
                  <a:lnTo>
                    <a:pt x="1395" y="381"/>
                  </a:lnTo>
                  <a:lnTo>
                    <a:pt x="1418" y="396"/>
                  </a:lnTo>
                  <a:lnTo>
                    <a:pt x="1428" y="396"/>
                  </a:lnTo>
                  <a:lnTo>
                    <a:pt x="1442" y="418"/>
                  </a:lnTo>
                  <a:lnTo>
                    <a:pt x="1471" y="437"/>
                  </a:lnTo>
                  <a:lnTo>
                    <a:pt x="1464" y="450"/>
                  </a:lnTo>
                  <a:lnTo>
                    <a:pt x="1477" y="475"/>
                  </a:lnTo>
                  <a:lnTo>
                    <a:pt x="1481" y="536"/>
                  </a:lnTo>
                  <a:lnTo>
                    <a:pt x="1498" y="523"/>
                  </a:lnTo>
                  <a:lnTo>
                    <a:pt x="1512" y="541"/>
                  </a:lnTo>
                  <a:lnTo>
                    <a:pt x="1520" y="542"/>
                  </a:lnTo>
                  <a:lnTo>
                    <a:pt x="1512" y="582"/>
                  </a:lnTo>
                  <a:lnTo>
                    <a:pt x="1520" y="596"/>
                  </a:lnTo>
                  <a:lnTo>
                    <a:pt x="1542" y="616"/>
                  </a:lnTo>
                  <a:lnTo>
                    <a:pt x="1545" y="635"/>
                  </a:lnTo>
                  <a:lnTo>
                    <a:pt x="1555" y="644"/>
                  </a:lnTo>
                  <a:lnTo>
                    <a:pt x="1563" y="673"/>
                  </a:lnTo>
                  <a:lnTo>
                    <a:pt x="1564" y="697"/>
                  </a:lnTo>
                  <a:lnTo>
                    <a:pt x="1557" y="713"/>
                  </a:lnTo>
                  <a:lnTo>
                    <a:pt x="1543" y="754"/>
                  </a:lnTo>
                  <a:lnTo>
                    <a:pt x="1545" y="801"/>
                  </a:lnTo>
                  <a:lnTo>
                    <a:pt x="1535" y="830"/>
                  </a:lnTo>
                  <a:lnTo>
                    <a:pt x="1518" y="850"/>
                  </a:lnTo>
                  <a:lnTo>
                    <a:pt x="1505" y="878"/>
                  </a:lnTo>
                  <a:lnTo>
                    <a:pt x="1484" y="908"/>
                  </a:lnTo>
                  <a:lnTo>
                    <a:pt x="1464" y="948"/>
                  </a:lnTo>
                  <a:lnTo>
                    <a:pt x="1439" y="977"/>
                  </a:lnTo>
                  <a:lnTo>
                    <a:pt x="1427" y="994"/>
                  </a:lnTo>
                  <a:lnTo>
                    <a:pt x="1394" y="1015"/>
                  </a:lnTo>
                  <a:lnTo>
                    <a:pt x="1373" y="1036"/>
                  </a:lnTo>
                  <a:lnTo>
                    <a:pt x="1351" y="1066"/>
                  </a:lnTo>
                  <a:lnTo>
                    <a:pt x="1335" y="1080"/>
                  </a:lnTo>
                  <a:lnTo>
                    <a:pt x="1307" y="1119"/>
                  </a:lnTo>
                  <a:lnTo>
                    <a:pt x="1275" y="1150"/>
                  </a:lnTo>
                  <a:lnTo>
                    <a:pt x="1245" y="1196"/>
                  </a:lnTo>
                  <a:lnTo>
                    <a:pt x="1228" y="1228"/>
                  </a:lnTo>
                  <a:lnTo>
                    <a:pt x="1199" y="1239"/>
                  </a:lnTo>
                  <a:lnTo>
                    <a:pt x="1160" y="1241"/>
                  </a:lnTo>
                  <a:lnTo>
                    <a:pt x="1120" y="1259"/>
                  </a:lnTo>
                  <a:lnTo>
                    <a:pt x="1091" y="1279"/>
                  </a:lnTo>
                  <a:lnTo>
                    <a:pt x="1051" y="1290"/>
                  </a:lnTo>
                  <a:lnTo>
                    <a:pt x="1051" y="1279"/>
                  </a:lnTo>
                  <a:lnTo>
                    <a:pt x="1021" y="1258"/>
                  </a:lnTo>
                  <a:lnTo>
                    <a:pt x="965" y="1286"/>
                  </a:lnTo>
                  <a:lnTo>
                    <a:pt x="940" y="1270"/>
                  </a:lnTo>
                  <a:lnTo>
                    <a:pt x="911" y="1261"/>
                  </a:lnTo>
                  <a:lnTo>
                    <a:pt x="898" y="1266"/>
                  </a:lnTo>
                  <a:lnTo>
                    <a:pt x="890" y="1253"/>
                  </a:lnTo>
                  <a:lnTo>
                    <a:pt x="877" y="1250"/>
                  </a:lnTo>
                  <a:lnTo>
                    <a:pt x="862" y="1214"/>
                  </a:lnTo>
                  <a:lnTo>
                    <a:pt x="877" y="1188"/>
                  </a:lnTo>
                  <a:lnTo>
                    <a:pt x="877" y="1162"/>
                  </a:lnTo>
                  <a:lnTo>
                    <a:pt x="865" y="1143"/>
                  </a:lnTo>
                  <a:lnTo>
                    <a:pt x="836" y="1139"/>
                  </a:lnTo>
                  <a:lnTo>
                    <a:pt x="858" y="1113"/>
                  </a:lnTo>
                  <a:lnTo>
                    <a:pt x="862" y="1101"/>
                  </a:lnTo>
                  <a:lnTo>
                    <a:pt x="860" y="1073"/>
                  </a:lnTo>
                  <a:lnTo>
                    <a:pt x="827" y="1118"/>
                  </a:lnTo>
                  <a:lnTo>
                    <a:pt x="795" y="1122"/>
                  </a:lnTo>
                  <a:lnTo>
                    <a:pt x="805" y="1107"/>
                  </a:lnTo>
                  <a:lnTo>
                    <a:pt x="819" y="1107"/>
                  </a:lnTo>
                  <a:lnTo>
                    <a:pt x="837" y="1073"/>
                  </a:lnTo>
                  <a:lnTo>
                    <a:pt x="863" y="1047"/>
                  </a:lnTo>
                  <a:lnTo>
                    <a:pt x="867" y="1030"/>
                  </a:lnTo>
                  <a:lnTo>
                    <a:pt x="853" y="1028"/>
                  </a:lnTo>
                  <a:lnTo>
                    <a:pt x="837" y="1049"/>
                  </a:lnTo>
                  <a:lnTo>
                    <a:pt x="800" y="1066"/>
                  </a:lnTo>
                  <a:lnTo>
                    <a:pt x="754" y="1109"/>
                  </a:lnTo>
                  <a:lnTo>
                    <a:pt x="755" y="1061"/>
                  </a:lnTo>
                  <a:lnTo>
                    <a:pt x="751" y="1035"/>
                  </a:lnTo>
                  <a:lnTo>
                    <a:pt x="735" y="1027"/>
                  </a:lnTo>
                  <a:lnTo>
                    <a:pt x="735" y="1008"/>
                  </a:lnTo>
                  <a:lnTo>
                    <a:pt x="743" y="999"/>
                  </a:lnTo>
                  <a:lnTo>
                    <a:pt x="725" y="982"/>
                  </a:lnTo>
                  <a:lnTo>
                    <a:pt x="712" y="982"/>
                  </a:lnTo>
                  <a:lnTo>
                    <a:pt x="698" y="971"/>
                  </a:lnTo>
                  <a:lnTo>
                    <a:pt x="677" y="974"/>
                  </a:lnTo>
                  <a:lnTo>
                    <a:pt x="664" y="960"/>
                  </a:lnTo>
                  <a:lnTo>
                    <a:pt x="646" y="950"/>
                  </a:lnTo>
                  <a:lnTo>
                    <a:pt x="630" y="956"/>
                  </a:lnTo>
                  <a:lnTo>
                    <a:pt x="606" y="954"/>
                  </a:lnTo>
                  <a:lnTo>
                    <a:pt x="560" y="961"/>
                  </a:lnTo>
                  <a:lnTo>
                    <a:pt x="522" y="977"/>
                  </a:lnTo>
                  <a:lnTo>
                    <a:pt x="490" y="986"/>
                  </a:lnTo>
                  <a:lnTo>
                    <a:pt x="437" y="987"/>
                  </a:lnTo>
                  <a:lnTo>
                    <a:pt x="384" y="1015"/>
                  </a:lnTo>
                  <a:lnTo>
                    <a:pt x="357" y="1026"/>
                  </a:lnTo>
                  <a:lnTo>
                    <a:pt x="328" y="1059"/>
                  </a:lnTo>
                  <a:lnTo>
                    <a:pt x="309" y="1065"/>
                  </a:lnTo>
                  <a:lnTo>
                    <a:pt x="294" y="1061"/>
                  </a:lnTo>
                  <a:lnTo>
                    <a:pt x="269" y="1065"/>
                  </a:lnTo>
                  <a:lnTo>
                    <a:pt x="244" y="1057"/>
                  </a:lnTo>
                  <a:lnTo>
                    <a:pt x="184" y="1065"/>
                  </a:lnTo>
                  <a:lnTo>
                    <a:pt x="162" y="1082"/>
                  </a:lnTo>
                  <a:lnTo>
                    <a:pt x="140" y="1088"/>
                  </a:lnTo>
                  <a:lnTo>
                    <a:pt x="104" y="1111"/>
                  </a:lnTo>
                  <a:lnTo>
                    <a:pt x="82" y="1117"/>
                  </a:lnTo>
                  <a:lnTo>
                    <a:pt x="44" y="1111"/>
                  </a:lnTo>
                  <a:lnTo>
                    <a:pt x="28" y="1102"/>
                  </a:lnTo>
                  <a:lnTo>
                    <a:pt x="23" y="1090"/>
                  </a:lnTo>
                  <a:lnTo>
                    <a:pt x="0" y="1077"/>
                  </a:lnTo>
                  <a:lnTo>
                    <a:pt x="16" y="1049"/>
                  </a:lnTo>
                  <a:lnTo>
                    <a:pt x="29" y="1044"/>
                  </a:lnTo>
                  <a:lnTo>
                    <a:pt x="41" y="1028"/>
                  </a:lnTo>
                  <a:lnTo>
                    <a:pt x="63" y="960"/>
                  </a:lnTo>
                  <a:lnTo>
                    <a:pt x="56" y="920"/>
                  </a:lnTo>
                  <a:lnTo>
                    <a:pt x="57" y="892"/>
                  </a:lnTo>
                  <a:lnTo>
                    <a:pt x="66" y="857"/>
                  </a:lnTo>
                  <a:lnTo>
                    <a:pt x="61" y="816"/>
                  </a:lnTo>
                  <a:lnTo>
                    <a:pt x="53" y="795"/>
                  </a:lnTo>
                  <a:lnTo>
                    <a:pt x="57" y="760"/>
                  </a:lnTo>
                  <a:lnTo>
                    <a:pt x="49" y="725"/>
                  </a:lnTo>
                  <a:lnTo>
                    <a:pt x="62" y="714"/>
                  </a:lnTo>
                  <a:lnTo>
                    <a:pt x="54" y="703"/>
                  </a:lnTo>
                  <a:lnTo>
                    <a:pt x="58" y="681"/>
                  </a:lnTo>
                  <a:lnTo>
                    <a:pt x="77" y="713"/>
                  </a:lnTo>
                  <a:lnTo>
                    <a:pt x="81" y="692"/>
                  </a:lnTo>
                  <a:lnTo>
                    <a:pt x="70" y="652"/>
                  </a:lnTo>
                  <a:lnTo>
                    <a:pt x="66" y="627"/>
                  </a:lnTo>
                  <a:lnTo>
                    <a:pt x="78" y="595"/>
                  </a:lnTo>
                  <a:lnTo>
                    <a:pt x="90" y="581"/>
                  </a:lnTo>
                  <a:lnTo>
                    <a:pt x="94" y="545"/>
                  </a:lnTo>
                  <a:lnTo>
                    <a:pt x="111" y="512"/>
                  </a:lnTo>
                  <a:lnTo>
                    <a:pt x="116" y="530"/>
                  </a:lnTo>
                  <a:lnTo>
                    <a:pt x="124" y="530"/>
                  </a:lnTo>
                  <a:lnTo>
                    <a:pt x="148" y="503"/>
                  </a:lnTo>
                  <a:lnTo>
                    <a:pt x="173" y="492"/>
                  </a:lnTo>
                  <a:lnTo>
                    <a:pt x="199" y="471"/>
                  </a:lnTo>
                  <a:lnTo>
                    <a:pt x="230" y="454"/>
                  </a:lnTo>
                  <a:lnTo>
                    <a:pt x="255" y="457"/>
                  </a:lnTo>
                  <a:lnTo>
                    <a:pt x="289" y="441"/>
                  </a:lnTo>
                  <a:lnTo>
                    <a:pt x="312" y="435"/>
                  </a:lnTo>
                  <a:lnTo>
                    <a:pt x="328" y="424"/>
                  </a:lnTo>
                  <a:lnTo>
                    <a:pt x="346" y="426"/>
                  </a:lnTo>
                  <a:lnTo>
                    <a:pt x="399" y="409"/>
                  </a:lnTo>
                  <a:lnTo>
                    <a:pt x="428" y="383"/>
                  </a:lnTo>
                  <a:lnTo>
                    <a:pt x="446" y="354"/>
                  </a:lnTo>
                  <a:lnTo>
                    <a:pt x="466" y="331"/>
                  </a:lnTo>
                  <a:lnTo>
                    <a:pt x="469" y="301"/>
                  </a:lnTo>
                  <a:lnTo>
                    <a:pt x="494" y="277"/>
                  </a:lnTo>
                  <a:lnTo>
                    <a:pt x="507" y="261"/>
                  </a:lnTo>
                  <a:lnTo>
                    <a:pt x="520" y="309"/>
                  </a:lnTo>
                  <a:lnTo>
                    <a:pt x="535" y="281"/>
                  </a:lnTo>
                  <a:lnTo>
                    <a:pt x="527" y="264"/>
                  </a:lnTo>
                  <a:lnTo>
                    <a:pt x="572" y="247"/>
                  </a:lnTo>
                  <a:lnTo>
                    <a:pt x="566" y="229"/>
                  </a:lnTo>
                  <a:lnTo>
                    <a:pt x="589" y="203"/>
                  </a:lnTo>
                  <a:lnTo>
                    <a:pt x="606" y="192"/>
                  </a:lnTo>
                  <a:lnTo>
                    <a:pt x="605" y="182"/>
                  </a:lnTo>
                  <a:lnTo>
                    <a:pt x="627" y="167"/>
                  </a:lnTo>
                  <a:lnTo>
                    <a:pt x="639" y="171"/>
                  </a:lnTo>
                  <a:lnTo>
                    <a:pt x="646" y="154"/>
                  </a:lnTo>
                  <a:lnTo>
                    <a:pt x="663" y="157"/>
                  </a:lnTo>
                  <a:lnTo>
                    <a:pt x="679" y="138"/>
                  </a:lnTo>
                  <a:lnTo>
                    <a:pt x="705" y="158"/>
                  </a:lnTo>
                  <a:lnTo>
                    <a:pt x="722" y="183"/>
                  </a:lnTo>
                  <a:lnTo>
                    <a:pt x="770" y="192"/>
                  </a:lnTo>
                  <a:lnTo>
                    <a:pt x="783" y="186"/>
                  </a:lnTo>
                  <a:lnTo>
                    <a:pt x="771" y="167"/>
                  </a:lnTo>
                  <a:lnTo>
                    <a:pt x="787" y="149"/>
                  </a:lnTo>
                  <a:lnTo>
                    <a:pt x="795" y="130"/>
                  </a:lnTo>
                  <a:lnTo>
                    <a:pt x="812" y="117"/>
                  </a:lnTo>
                  <a:lnTo>
                    <a:pt x="811" y="101"/>
                  </a:lnTo>
                  <a:lnTo>
                    <a:pt x="821" y="89"/>
                  </a:lnTo>
                  <a:lnTo>
                    <a:pt x="842" y="82"/>
                  </a:lnTo>
                  <a:lnTo>
                    <a:pt x="850" y="67"/>
                  </a:lnTo>
                  <a:lnTo>
                    <a:pt x="865" y="71"/>
                  </a:lnTo>
                  <a:lnTo>
                    <a:pt x="902" y="68"/>
                  </a:lnTo>
                  <a:lnTo>
                    <a:pt x="911" y="63"/>
                  </a:lnTo>
                  <a:lnTo>
                    <a:pt x="918" y="35"/>
                  </a:lnTo>
                  <a:lnTo>
                    <a:pt x="932" y="33"/>
                  </a:lnTo>
                  <a:lnTo>
                    <a:pt x="936" y="45"/>
                  </a:lnTo>
                  <a:lnTo>
                    <a:pt x="964" y="50"/>
                  </a:lnTo>
                  <a:lnTo>
                    <a:pt x="976" y="58"/>
                  </a:lnTo>
                  <a:lnTo>
                    <a:pt x="995" y="58"/>
                  </a:lnTo>
                  <a:lnTo>
                    <a:pt x="1013" y="68"/>
                  </a:lnTo>
                  <a:lnTo>
                    <a:pt x="1038" y="54"/>
                  </a:lnTo>
                  <a:lnTo>
                    <a:pt x="1046" y="78"/>
                  </a:lnTo>
                  <a:lnTo>
                    <a:pt x="1067" y="56"/>
                  </a:lnTo>
                  <a:lnTo>
                    <a:pt x="1080" y="74"/>
                  </a:lnTo>
                  <a:lnTo>
                    <a:pt x="1061" y="93"/>
                  </a:lnTo>
                  <a:lnTo>
                    <a:pt x="1061" y="104"/>
                  </a:lnTo>
                  <a:lnTo>
                    <a:pt x="1034" y="117"/>
                  </a:lnTo>
                  <a:lnTo>
                    <a:pt x="1032" y="141"/>
                  </a:lnTo>
                  <a:lnTo>
                    <a:pt x="1026" y="157"/>
                  </a:lnTo>
                  <a:lnTo>
                    <a:pt x="1003" y="185"/>
                  </a:lnTo>
                  <a:lnTo>
                    <a:pt x="1006" y="195"/>
                  </a:lnTo>
                  <a:lnTo>
                    <a:pt x="1030" y="214"/>
                  </a:lnTo>
                  <a:lnTo>
                    <a:pt x="1048" y="236"/>
                  </a:lnTo>
                  <a:lnTo>
                    <a:pt x="1056" y="235"/>
                  </a:lnTo>
                  <a:lnTo>
                    <a:pt x="1081" y="252"/>
                  </a:lnTo>
                  <a:lnTo>
                    <a:pt x="1098" y="273"/>
                  </a:lnTo>
                  <a:lnTo>
                    <a:pt x="1126" y="282"/>
                  </a:lnTo>
                  <a:lnTo>
                    <a:pt x="1131" y="302"/>
                  </a:lnTo>
                  <a:lnTo>
                    <a:pt x="1159" y="319"/>
                  </a:lnTo>
                  <a:lnTo>
                    <a:pt x="1178" y="315"/>
                  </a:lnTo>
                  <a:lnTo>
                    <a:pt x="1192" y="306"/>
                  </a:lnTo>
                  <a:lnTo>
                    <a:pt x="1215" y="270"/>
                  </a:lnTo>
                  <a:lnTo>
                    <a:pt x="1227" y="244"/>
                  </a:lnTo>
                  <a:lnTo>
                    <a:pt x="1244" y="198"/>
                  </a:lnTo>
                  <a:lnTo>
                    <a:pt x="1244" y="171"/>
                  </a:lnTo>
                  <a:lnTo>
                    <a:pt x="1249" y="157"/>
                  </a:lnTo>
                  <a:lnTo>
                    <a:pt x="1246" y="140"/>
                  </a:lnTo>
                  <a:lnTo>
                    <a:pt x="1257" y="116"/>
                  </a:lnTo>
                  <a:lnTo>
                    <a:pt x="1263" y="80"/>
                  </a:lnTo>
                  <a:lnTo>
                    <a:pt x="1278" y="54"/>
                  </a:lnTo>
                  <a:lnTo>
                    <a:pt x="1293" y="10"/>
                  </a:lnTo>
                  <a:lnTo>
                    <a:pt x="1304" y="0"/>
                  </a:lnTo>
                  <a:lnTo>
                    <a:pt x="1316" y="26"/>
                  </a:lnTo>
                  <a:lnTo>
                    <a:pt x="1315" y="50"/>
                  </a:lnTo>
                  <a:lnTo>
                    <a:pt x="1326" y="5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1" name="Freeform 200">
              <a:extLst>
                <a:ext uri="{FF2B5EF4-FFF2-40B4-BE49-F238E27FC236}">
                  <a16:creationId xmlns:a16="http://schemas.microsoft.com/office/drawing/2014/main" id="{9B906872-9375-2D53-D5E5-9CB0CFA312BF}"/>
                </a:ext>
              </a:extLst>
            </p:cNvPr>
            <p:cNvSpPr>
              <a:spLocks/>
            </p:cNvSpPr>
            <p:nvPr userDrawn="1"/>
          </p:nvSpPr>
          <p:spPr bwMode="auto">
            <a:xfrm>
              <a:off x="1406" y="1810"/>
              <a:ext cx="517" cy="417"/>
            </a:xfrm>
            <a:custGeom>
              <a:avLst/>
              <a:gdLst>
                <a:gd name="T0" fmla="*/ 640 w 1033"/>
                <a:gd name="T1" fmla="*/ 382 h 833"/>
                <a:gd name="T2" fmla="*/ 631 w 1033"/>
                <a:gd name="T3" fmla="*/ 555 h 833"/>
                <a:gd name="T4" fmla="*/ 668 w 1033"/>
                <a:gd name="T5" fmla="*/ 641 h 833"/>
                <a:gd name="T6" fmla="*/ 713 w 1033"/>
                <a:gd name="T7" fmla="*/ 667 h 833"/>
                <a:gd name="T8" fmla="*/ 780 w 1033"/>
                <a:gd name="T9" fmla="*/ 654 h 833"/>
                <a:gd name="T10" fmla="*/ 821 w 1033"/>
                <a:gd name="T11" fmla="*/ 654 h 833"/>
                <a:gd name="T12" fmla="*/ 868 w 1033"/>
                <a:gd name="T13" fmla="*/ 613 h 833"/>
                <a:gd name="T14" fmla="*/ 895 w 1033"/>
                <a:gd name="T15" fmla="*/ 538 h 833"/>
                <a:gd name="T16" fmla="*/ 985 w 1033"/>
                <a:gd name="T17" fmla="*/ 510 h 833"/>
                <a:gd name="T18" fmla="*/ 999 w 1033"/>
                <a:gd name="T19" fmla="*/ 579 h 833"/>
                <a:gd name="T20" fmla="*/ 962 w 1033"/>
                <a:gd name="T21" fmla="*/ 642 h 833"/>
                <a:gd name="T22" fmla="*/ 934 w 1033"/>
                <a:gd name="T23" fmla="*/ 676 h 833"/>
                <a:gd name="T24" fmla="*/ 845 w 1033"/>
                <a:gd name="T25" fmla="*/ 709 h 833"/>
                <a:gd name="T26" fmla="*/ 863 w 1033"/>
                <a:gd name="T27" fmla="*/ 749 h 833"/>
                <a:gd name="T28" fmla="*/ 788 w 1033"/>
                <a:gd name="T29" fmla="*/ 798 h 833"/>
                <a:gd name="T30" fmla="*/ 763 w 1033"/>
                <a:gd name="T31" fmla="*/ 806 h 833"/>
                <a:gd name="T32" fmla="*/ 697 w 1033"/>
                <a:gd name="T33" fmla="*/ 757 h 833"/>
                <a:gd name="T34" fmla="*/ 621 w 1033"/>
                <a:gd name="T35" fmla="*/ 782 h 833"/>
                <a:gd name="T36" fmla="*/ 548 w 1033"/>
                <a:gd name="T37" fmla="*/ 753 h 833"/>
                <a:gd name="T38" fmla="*/ 492 w 1033"/>
                <a:gd name="T39" fmla="*/ 724 h 833"/>
                <a:gd name="T40" fmla="*/ 429 w 1033"/>
                <a:gd name="T41" fmla="*/ 679 h 833"/>
                <a:gd name="T42" fmla="*/ 355 w 1033"/>
                <a:gd name="T43" fmla="*/ 637 h 833"/>
                <a:gd name="T44" fmla="*/ 298 w 1033"/>
                <a:gd name="T45" fmla="*/ 565 h 833"/>
                <a:gd name="T46" fmla="*/ 313 w 1033"/>
                <a:gd name="T47" fmla="*/ 493 h 833"/>
                <a:gd name="T48" fmla="*/ 281 w 1033"/>
                <a:gd name="T49" fmla="*/ 406 h 833"/>
                <a:gd name="T50" fmla="*/ 206 w 1033"/>
                <a:gd name="T51" fmla="*/ 321 h 833"/>
                <a:gd name="T52" fmla="*/ 212 w 1033"/>
                <a:gd name="T53" fmla="*/ 276 h 833"/>
                <a:gd name="T54" fmla="*/ 182 w 1033"/>
                <a:gd name="T55" fmla="*/ 247 h 833"/>
                <a:gd name="T56" fmla="*/ 150 w 1033"/>
                <a:gd name="T57" fmla="*/ 194 h 833"/>
                <a:gd name="T58" fmla="*/ 129 w 1033"/>
                <a:gd name="T59" fmla="*/ 126 h 833"/>
                <a:gd name="T60" fmla="*/ 96 w 1033"/>
                <a:gd name="T61" fmla="*/ 56 h 833"/>
                <a:gd name="T62" fmla="*/ 64 w 1033"/>
                <a:gd name="T63" fmla="*/ 102 h 833"/>
                <a:gd name="T64" fmla="*/ 83 w 1033"/>
                <a:gd name="T65" fmla="*/ 153 h 833"/>
                <a:gd name="T66" fmla="*/ 103 w 1033"/>
                <a:gd name="T67" fmla="*/ 225 h 833"/>
                <a:gd name="T68" fmla="*/ 133 w 1033"/>
                <a:gd name="T69" fmla="*/ 276 h 833"/>
                <a:gd name="T70" fmla="*/ 146 w 1033"/>
                <a:gd name="T71" fmla="*/ 363 h 833"/>
                <a:gd name="T72" fmla="*/ 182 w 1033"/>
                <a:gd name="T73" fmla="*/ 424 h 833"/>
                <a:gd name="T74" fmla="*/ 146 w 1033"/>
                <a:gd name="T75" fmla="*/ 417 h 833"/>
                <a:gd name="T76" fmla="*/ 101 w 1033"/>
                <a:gd name="T77" fmla="*/ 332 h 833"/>
                <a:gd name="T78" fmla="*/ 72 w 1033"/>
                <a:gd name="T79" fmla="*/ 270 h 833"/>
                <a:gd name="T80" fmla="*/ 30 w 1033"/>
                <a:gd name="T81" fmla="*/ 252 h 833"/>
                <a:gd name="T82" fmla="*/ 59 w 1033"/>
                <a:gd name="T83" fmla="*/ 197 h 833"/>
                <a:gd name="T84" fmla="*/ 16 w 1033"/>
                <a:gd name="T85" fmla="*/ 136 h 833"/>
                <a:gd name="T86" fmla="*/ 0 w 1033"/>
                <a:gd name="T87" fmla="*/ 8 h 833"/>
                <a:gd name="T88" fmla="*/ 148 w 1033"/>
                <a:gd name="T89" fmla="*/ 37 h 833"/>
                <a:gd name="T90" fmla="*/ 323 w 1033"/>
                <a:gd name="T91" fmla="*/ 43 h 833"/>
                <a:gd name="T92" fmla="*/ 431 w 1033"/>
                <a:gd name="T93" fmla="*/ 98 h 833"/>
                <a:gd name="T94" fmla="*/ 475 w 1033"/>
                <a:gd name="T95" fmla="*/ 171 h 833"/>
                <a:gd name="T96" fmla="*/ 522 w 1033"/>
                <a:gd name="T97" fmla="*/ 131 h 833"/>
                <a:gd name="T98" fmla="*/ 579 w 1033"/>
                <a:gd name="T99" fmla="*/ 201 h 833"/>
                <a:gd name="T100" fmla="*/ 604 w 1033"/>
                <a:gd name="T101" fmla="*/ 288 h 833"/>
                <a:gd name="T102" fmla="*/ 674 w 1033"/>
                <a:gd name="T103" fmla="*/ 31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3" h="833">
                  <a:moveTo>
                    <a:pt x="674" y="311"/>
                  </a:moveTo>
                  <a:lnTo>
                    <a:pt x="652" y="354"/>
                  </a:lnTo>
                  <a:lnTo>
                    <a:pt x="640" y="382"/>
                  </a:lnTo>
                  <a:lnTo>
                    <a:pt x="618" y="464"/>
                  </a:lnTo>
                  <a:lnTo>
                    <a:pt x="618" y="510"/>
                  </a:lnTo>
                  <a:lnTo>
                    <a:pt x="631" y="555"/>
                  </a:lnTo>
                  <a:lnTo>
                    <a:pt x="651" y="589"/>
                  </a:lnTo>
                  <a:lnTo>
                    <a:pt x="653" y="613"/>
                  </a:lnTo>
                  <a:lnTo>
                    <a:pt x="668" y="641"/>
                  </a:lnTo>
                  <a:lnTo>
                    <a:pt x="691" y="643"/>
                  </a:lnTo>
                  <a:lnTo>
                    <a:pt x="706" y="651"/>
                  </a:lnTo>
                  <a:lnTo>
                    <a:pt x="713" y="667"/>
                  </a:lnTo>
                  <a:lnTo>
                    <a:pt x="727" y="666"/>
                  </a:lnTo>
                  <a:lnTo>
                    <a:pt x="754" y="655"/>
                  </a:lnTo>
                  <a:lnTo>
                    <a:pt x="780" y="654"/>
                  </a:lnTo>
                  <a:lnTo>
                    <a:pt x="787" y="647"/>
                  </a:lnTo>
                  <a:lnTo>
                    <a:pt x="816" y="642"/>
                  </a:lnTo>
                  <a:lnTo>
                    <a:pt x="821" y="654"/>
                  </a:lnTo>
                  <a:lnTo>
                    <a:pt x="843" y="646"/>
                  </a:lnTo>
                  <a:lnTo>
                    <a:pt x="842" y="634"/>
                  </a:lnTo>
                  <a:lnTo>
                    <a:pt x="868" y="613"/>
                  </a:lnTo>
                  <a:lnTo>
                    <a:pt x="880" y="588"/>
                  </a:lnTo>
                  <a:lnTo>
                    <a:pt x="886" y="557"/>
                  </a:lnTo>
                  <a:lnTo>
                    <a:pt x="895" y="538"/>
                  </a:lnTo>
                  <a:lnTo>
                    <a:pt x="917" y="524"/>
                  </a:lnTo>
                  <a:lnTo>
                    <a:pt x="954" y="519"/>
                  </a:lnTo>
                  <a:lnTo>
                    <a:pt x="985" y="510"/>
                  </a:lnTo>
                  <a:lnTo>
                    <a:pt x="1033" y="518"/>
                  </a:lnTo>
                  <a:lnTo>
                    <a:pt x="1028" y="543"/>
                  </a:lnTo>
                  <a:lnTo>
                    <a:pt x="999" y="579"/>
                  </a:lnTo>
                  <a:lnTo>
                    <a:pt x="998" y="602"/>
                  </a:lnTo>
                  <a:lnTo>
                    <a:pt x="978" y="654"/>
                  </a:lnTo>
                  <a:lnTo>
                    <a:pt x="962" y="642"/>
                  </a:lnTo>
                  <a:lnTo>
                    <a:pt x="957" y="654"/>
                  </a:lnTo>
                  <a:lnTo>
                    <a:pt x="948" y="654"/>
                  </a:lnTo>
                  <a:lnTo>
                    <a:pt x="934" y="676"/>
                  </a:lnTo>
                  <a:lnTo>
                    <a:pt x="920" y="683"/>
                  </a:lnTo>
                  <a:lnTo>
                    <a:pt x="849" y="683"/>
                  </a:lnTo>
                  <a:lnTo>
                    <a:pt x="845" y="709"/>
                  </a:lnTo>
                  <a:lnTo>
                    <a:pt x="829" y="709"/>
                  </a:lnTo>
                  <a:lnTo>
                    <a:pt x="853" y="734"/>
                  </a:lnTo>
                  <a:lnTo>
                    <a:pt x="863" y="749"/>
                  </a:lnTo>
                  <a:lnTo>
                    <a:pt x="860" y="763"/>
                  </a:lnTo>
                  <a:lnTo>
                    <a:pt x="810" y="763"/>
                  </a:lnTo>
                  <a:lnTo>
                    <a:pt x="788" y="798"/>
                  </a:lnTo>
                  <a:lnTo>
                    <a:pt x="792" y="808"/>
                  </a:lnTo>
                  <a:lnTo>
                    <a:pt x="783" y="833"/>
                  </a:lnTo>
                  <a:lnTo>
                    <a:pt x="763" y="806"/>
                  </a:lnTo>
                  <a:lnTo>
                    <a:pt x="724" y="763"/>
                  </a:lnTo>
                  <a:lnTo>
                    <a:pt x="709" y="753"/>
                  </a:lnTo>
                  <a:lnTo>
                    <a:pt x="697" y="757"/>
                  </a:lnTo>
                  <a:lnTo>
                    <a:pt x="689" y="748"/>
                  </a:lnTo>
                  <a:lnTo>
                    <a:pt x="664" y="767"/>
                  </a:lnTo>
                  <a:lnTo>
                    <a:pt x="621" y="782"/>
                  </a:lnTo>
                  <a:lnTo>
                    <a:pt x="596" y="770"/>
                  </a:lnTo>
                  <a:lnTo>
                    <a:pt x="575" y="767"/>
                  </a:lnTo>
                  <a:lnTo>
                    <a:pt x="548" y="753"/>
                  </a:lnTo>
                  <a:lnTo>
                    <a:pt x="540" y="742"/>
                  </a:lnTo>
                  <a:lnTo>
                    <a:pt x="504" y="733"/>
                  </a:lnTo>
                  <a:lnTo>
                    <a:pt x="492" y="724"/>
                  </a:lnTo>
                  <a:lnTo>
                    <a:pt x="462" y="712"/>
                  </a:lnTo>
                  <a:lnTo>
                    <a:pt x="435" y="691"/>
                  </a:lnTo>
                  <a:lnTo>
                    <a:pt x="429" y="679"/>
                  </a:lnTo>
                  <a:lnTo>
                    <a:pt x="396" y="672"/>
                  </a:lnTo>
                  <a:lnTo>
                    <a:pt x="369" y="660"/>
                  </a:lnTo>
                  <a:lnTo>
                    <a:pt x="355" y="637"/>
                  </a:lnTo>
                  <a:lnTo>
                    <a:pt x="318" y="616"/>
                  </a:lnTo>
                  <a:lnTo>
                    <a:pt x="302" y="584"/>
                  </a:lnTo>
                  <a:lnTo>
                    <a:pt x="298" y="565"/>
                  </a:lnTo>
                  <a:lnTo>
                    <a:pt x="322" y="532"/>
                  </a:lnTo>
                  <a:lnTo>
                    <a:pt x="326" y="515"/>
                  </a:lnTo>
                  <a:lnTo>
                    <a:pt x="313" y="493"/>
                  </a:lnTo>
                  <a:lnTo>
                    <a:pt x="313" y="462"/>
                  </a:lnTo>
                  <a:lnTo>
                    <a:pt x="294" y="437"/>
                  </a:lnTo>
                  <a:lnTo>
                    <a:pt x="281" y="406"/>
                  </a:lnTo>
                  <a:lnTo>
                    <a:pt x="249" y="371"/>
                  </a:lnTo>
                  <a:lnTo>
                    <a:pt x="239" y="345"/>
                  </a:lnTo>
                  <a:lnTo>
                    <a:pt x="206" y="321"/>
                  </a:lnTo>
                  <a:lnTo>
                    <a:pt x="207" y="307"/>
                  </a:lnTo>
                  <a:lnTo>
                    <a:pt x="219" y="295"/>
                  </a:lnTo>
                  <a:lnTo>
                    <a:pt x="212" y="276"/>
                  </a:lnTo>
                  <a:lnTo>
                    <a:pt x="202" y="276"/>
                  </a:lnTo>
                  <a:lnTo>
                    <a:pt x="199" y="259"/>
                  </a:lnTo>
                  <a:lnTo>
                    <a:pt x="182" y="247"/>
                  </a:lnTo>
                  <a:lnTo>
                    <a:pt x="186" y="223"/>
                  </a:lnTo>
                  <a:lnTo>
                    <a:pt x="165" y="218"/>
                  </a:lnTo>
                  <a:lnTo>
                    <a:pt x="150" y="194"/>
                  </a:lnTo>
                  <a:lnTo>
                    <a:pt x="138" y="169"/>
                  </a:lnTo>
                  <a:lnTo>
                    <a:pt x="140" y="159"/>
                  </a:lnTo>
                  <a:lnTo>
                    <a:pt x="129" y="126"/>
                  </a:lnTo>
                  <a:lnTo>
                    <a:pt x="125" y="89"/>
                  </a:lnTo>
                  <a:lnTo>
                    <a:pt x="133" y="70"/>
                  </a:lnTo>
                  <a:lnTo>
                    <a:pt x="96" y="56"/>
                  </a:lnTo>
                  <a:lnTo>
                    <a:pt x="75" y="43"/>
                  </a:lnTo>
                  <a:lnTo>
                    <a:pt x="64" y="72"/>
                  </a:lnTo>
                  <a:lnTo>
                    <a:pt x="64" y="102"/>
                  </a:lnTo>
                  <a:lnTo>
                    <a:pt x="60" y="114"/>
                  </a:lnTo>
                  <a:lnTo>
                    <a:pt x="66" y="132"/>
                  </a:lnTo>
                  <a:lnTo>
                    <a:pt x="83" y="153"/>
                  </a:lnTo>
                  <a:lnTo>
                    <a:pt x="87" y="175"/>
                  </a:lnTo>
                  <a:lnTo>
                    <a:pt x="104" y="197"/>
                  </a:lnTo>
                  <a:lnTo>
                    <a:pt x="103" y="225"/>
                  </a:lnTo>
                  <a:lnTo>
                    <a:pt x="113" y="238"/>
                  </a:lnTo>
                  <a:lnTo>
                    <a:pt x="120" y="264"/>
                  </a:lnTo>
                  <a:lnTo>
                    <a:pt x="133" y="276"/>
                  </a:lnTo>
                  <a:lnTo>
                    <a:pt x="133" y="318"/>
                  </a:lnTo>
                  <a:lnTo>
                    <a:pt x="141" y="330"/>
                  </a:lnTo>
                  <a:lnTo>
                    <a:pt x="146" y="363"/>
                  </a:lnTo>
                  <a:lnTo>
                    <a:pt x="146" y="390"/>
                  </a:lnTo>
                  <a:lnTo>
                    <a:pt x="165" y="392"/>
                  </a:lnTo>
                  <a:lnTo>
                    <a:pt x="182" y="424"/>
                  </a:lnTo>
                  <a:lnTo>
                    <a:pt x="178" y="436"/>
                  </a:lnTo>
                  <a:lnTo>
                    <a:pt x="157" y="450"/>
                  </a:lnTo>
                  <a:lnTo>
                    <a:pt x="146" y="417"/>
                  </a:lnTo>
                  <a:lnTo>
                    <a:pt x="113" y="384"/>
                  </a:lnTo>
                  <a:lnTo>
                    <a:pt x="93" y="362"/>
                  </a:lnTo>
                  <a:lnTo>
                    <a:pt x="101" y="332"/>
                  </a:lnTo>
                  <a:lnTo>
                    <a:pt x="97" y="299"/>
                  </a:lnTo>
                  <a:lnTo>
                    <a:pt x="76" y="281"/>
                  </a:lnTo>
                  <a:lnTo>
                    <a:pt x="72" y="270"/>
                  </a:lnTo>
                  <a:lnTo>
                    <a:pt x="56" y="275"/>
                  </a:lnTo>
                  <a:lnTo>
                    <a:pt x="50" y="264"/>
                  </a:lnTo>
                  <a:lnTo>
                    <a:pt x="30" y="252"/>
                  </a:lnTo>
                  <a:lnTo>
                    <a:pt x="16" y="229"/>
                  </a:lnTo>
                  <a:lnTo>
                    <a:pt x="43" y="222"/>
                  </a:lnTo>
                  <a:lnTo>
                    <a:pt x="59" y="197"/>
                  </a:lnTo>
                  <a:lnTo>
                    <a:pt x="58" y="189"/>
                  </a:lnTo>
                  <a:lnTo>
                    <a:pt x="35" y="153"/>
                  </a:lnTo>
                  <a:lnTo>
                    <a:pt x="16" y="136"/>
                  </a:lnTo>
                  <a:lnTo>
                    <a:pt x="14" y="87"/>
                  </a:lnTo>
                  <a:lnTo>
                    <a:pt x="2" y="53"/>
                  </a:lnTo>
                  <a:lnTo>
                    <a:pt x="0" y="8"/>
                  </a:lnTo>
                  <a:lnTo>
                    <a:pt x="92" y="0"/>
                  </a:lnTo>
                  <a:lnTo>
                    <a:pt x="84" y="9"/>
                  </a:lnTo>
                  <a:lnTo>
                    <a:pt x="148" y="37"/>
                  </a:lnTo>
                  <a:lnTo>
                    <a:pt x="211" y="64"/>
                  </a:lnTo>
                  <a:lnTo>
                    <a:pt x="317" y="64"/>
                  </a:lnTo>
                  <a:lnTo>
                    <a:pt x="323" y="43"/>
                  </a:lnTo>
                  <a:lnTo>
                    <a:pt x="388" y="44"/>
                  </a:lnTo>
                  <a:lnTo>
                    <a:pt x="393" y="54"/>
                  </a:lnTo>
                  <a:lnTo>
                    <a:pt x="431" y="98"/>
                  </a:lnTo>
                  <a:lnTo>
                    <a:pt x="435" y="139"/>
                  </a:lnTo>
                  <a:lnTo>
                    <a:pt x="447" y="153"/>
                  </a:lnTo>
                  <a:lnTo>
                    <a:pt x="475" y="171"/>
                  </a:lnTo>
                  <a:lnTo>
                    <a:pt x="491" y="161"/>
                  </a:lnTo>
                  <a:lnTo>
                    <a:pt x="501" y="142"/>
                  </a:lnTo>
                  <a:lnTo>
                    <a:pt x="522" y="131"/>
                  </a:lnTo>
                  <a:lnTo>
                    <a:pt x="553" y="135"/>
                  </a:lnTo>
                  <a:lnTo>
                    <a:pt x="574" y="168"/>
                  </a:lnTo>
                  <a:lnTo>
                    <a:pt x="579" y="201"/>
                  </a:lnTo>
                  <a:lnTo>
                    <a:pt x="600" y="237"/>
                  </a:lnTo>
                  <a:lnTo>
                    <a:pt x="598" y="260"/>
                  </a:lnTo>
                  <a:lnTo>
                    <a:pt x="604" y="288"/>
                  </a:lnTo>
                  <a:lnTo>
                    <a:pt x="640" y="305"/>
                  </a:lnTo>
                  <a:lnTo>
                    <a:pt x="666" y="314"/>
                  </a:lnTo>
                  <a:lnTo>
                    <a:pt x="674" y="3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2" name="Freeform 201">
              <a:extLst>
                <a:ext uri="{FF2B5EF4-FFF2-40B4-BE49-F238E27FC236}">
                  <a16:creationId xmlns:a16="http://schemas.microsoft.com/office/drawing/2014/main" id="{81841BB3-1D07-D6E5-AD90-3DDBF2C7FEB6}"/>
                </a:ext>
              </a:extLst>
            </p:cNvPr>
            <p:cNvSpPr>
              <a:spLocks noEditPoints="1"/>
            </p:cNvSpPr>
            <p:nvPr userDrawn="1"/>
          </p:nvSpPr>
          <p:spPr bwMode="auto">
            <a:xfrm>
              <a:off x="1328" y="779"/>
              <a:ext cx="1477" cy="826"/>
            </a:xfrm>
            <a:custGeom>
              <a:avLst/>
              <a:gdLst>
                <a:gd name="T0" fmla="*/ 2260 w 2954"/>
                <a:gd name="T1" fmla="*/ 314 h 1653"/>
                <a:gd name="T2" fmla="*/ 2356 w 2954"/>
                <a:gd name="T3" fmla="*/ 358 h 1653"/>
                <a:gd name="T4" fmla="*/ 2592 w 2954"/>
                <a:gd name="T5" fmla="*/ 554 h 1653"/>
                <a:gd name="T6" fmla="*/ 2466 w 2954"/>
                <a:gd name="T7" fmla="*/ 643 h 1653"/>
                <a:gd name="T8" fmla="*/ 2293 w 2954"/>
                <a:gd name="T9" fmla="*/ 726 h 1653"/>
                <a:gd name="T10" fmla="*/ 2327 w 2954"/>
                <a:gd name="T11" fmla="*/ 517 h 1653"/>
                <a:gd name="T12" fmla="*/ 1936 w 2954"/>
                <a:gd name="T13" fmla="*/ 441 h 1653"/>
                <a:gd name="T14" fmla="*/ 1993 w 2954"/>
                <a:gd name="T15" fmla="*/ 412 h 1653"/>
                <a:gd name="T16" fmla="*/ 1651 w 2954"/>
                <a:gd name="T17" fmla="*/ 334 h 1653"/>
                <a:gd name="T18" fmla="*/ 1883 w 2954"/>
                <a:gd name="T19" fmla="*/ 296 h 1653"/>
                <a:gd name="T20" fmla="*/ 992 w 2954"/>
                <a:gd name="T21" fmla="*/ 288 h 1653"/>
                <a:gd name="T22" fmla="*/ 1681 w 2954"/>
                <a:gd name="T23" fmla="*/ 228 h 1653"/>
                <a:gd name="T24" fmla="*/ 1510 w 2954"/>
                <a:gd name="T25" fmla="*/ 268 h 1653"/>
                <a:gd name="T26" fmla="*/ 1483 w 2954"/>
                <a:gd name="T27" fmla="*/ 240 h 1653"/>
                <a:gd name="T28" fmla="*/ 2260 w 2954"/>
                <a:gd name="T29" fmla="*/ 280 h 1653"/>
                <a:gd name="T30" fmla="*/ 1210 w 2954"/>
                <a:gd name="T31" fmla="*/ 220 h 1653"/>
                <a:gd name="T32" fmla="*/ 1456 w 2954"/>
                <a:gd name="T33" fmla="*/ 182 h 1653"/>
                <a:gd name="T34" fmla="*/ 1926 w 2954"/>
                <a:gd name="T35" fmla="*/ 141 h 1653"/>
                <a:gd name="T36" fmla="*/ 2204 w 2954"/>
                <a:gd name="T37" fmla="*/ 104 h 1653"/>
                <a:gd name="T38" fmla="*/ 2764 w 2954"/>
                <a:gd name="T39" fmla="*/ 3 h 1653"/>
                <a:gd name="T40" fmla="*/ 2348 w 2954"/>
                <a:gd name="T41" fmla="*/ 189 h 1653"/>
                <a:gd name="T42" fmla="*/ 2188 w 2954"/>
                <a:gd name="T43" fmla="*/ 133 h 1653"/>
                <a:gd name="T44" fmla="*/ 2427 w 2954"/>
                <a:gd name="T45" fmla="*/ 14 h 1653"/>
                <a:gd name="T46" fmla="*/ 2378 w 2954"/>
                <a:gd name="T47" fmla="*/ 1460 h 1653"/>
                <a:gd name="T48" fmla="*/ 163 w 2954"/>
                <a:gd name="T49" fmla="*/ 1252 h 1653"/>
                <a:gd name="T50" fmla="*/ 163 w 2954"/>
                <a:gd name="T51" fmla="*/ 1252 h 1653"/>
                <a:gd name="T52" fmla="*/ 2693 w 2954"/>
                <a:gd name="T53" fmla="*/ 1389 h 1653"/>
                <a:gd name="T54" fmla="*/ 2558 w 2954"/>
                <a:gd name="T55" fmla="*/ 1260 h 1653"/>
                <a:gd name="T56" fmla="*/ 76 w 2954"/>
                <a:gd name="T57" fmla="*/ 1100 h 1653"/>
                <a:gd name="T58" fmla="*/ 1905 w 2954"/>
                <a:gd name="T59" fmla="*/ 760 h 1653"/>
                <a:gd name="T60" fmla="*/ 1930 w 2954"/>
                <a:gd name="T61" fmla="*/ 683 h 1653"/>
                <a:gd name="T62" fmla="*/ 2233 w 2954"/>
                <a:gd name="T63" fmla="*/ 557 h 1653"/>
                <a:gd name="T64" fmla="*/ 1932 w 2954"/>
                <a:gd name="T65" fmla="*/ 1484 h 1653"/>
                <a:gd name="T66" fmla="*/ 2257 w 2954"/>
                <a:gd name="T67" fmla="*/ 1377 h 1653"/>
                <a:gd name="T68" fmla="*/ 2187 w 2954"/>
                <a:gd name="T69" fmla="*/ 1567 h 1653"/>
                <a:gd name="T70" fmla="*/ 2122 w 2954"/>
                <a:gd name="T71" fmla="*/ 1405 h 1653"/>
                <a:gd name="T72" fmla="*/ 1652 w 2954"/>
                <a:gd name="T73" fmla="*/ 1621 h 1653"/>
                <a:gd name="T74" fmla="*/ 1413 w 2954"/>
                <a:gd name="T75" fmla="*/ 1369 h 1653"/>
                <a:gd name="T76" fmla="*/ 633 w 2954"/>
                <a:gd name="T77" fmla="*/ 1324 h 1653"/>
                <a:gd name="T78" fmla="*/ 171 w 2954"/>
                <a:gd name="T79" fmla="*/ 1215 h 1653"/>
                <a:gd name="T80" fmla="*/ 178 w 2954"/>
                <a:gd name="T81" fmla="*/ 906 h 1653"/>
                <a:gd name="T82" fmla="*/ 409 w 2954"/>
                <a:gd name="T83" fmla="*/ 483 h 1653"/>
                <a:gd name="T84" fmla="*/ 883 w 2954"/>
                <a:gd name="T85" fmla="*/ 458 h 1653"/>
                <a:gd name="T86" fmla="*/ 1258 w 2954"/>
                <a:gd name="T87" fmla="*/ 568 h 1653"/>
                <a:gd name="T88" fmla="*/ 1641 w 2954"/>
                <a:gd name="T89" fmla="*/ 523 h 1653"/>
                <a:gd name="T90" fmla="*/ 1786 w 2954"/>
                <a:gd name="T91" fmla="*/ 384 h 1653"/>
                <a:gd name="T92" fmla="*/ 1943 w 2954"/>
                <a:gd name="T93" fmla="*/ 525 h 1653"/>
                <a:gd name="T94" fmla="*/ 1944 w 2954"/>
                <a:gd name="T95" fmla="*/ 601 h 1653"/>
                <a:gd name="T96" fmla="*/ 1718 w 2954"/>
                <a:gd name="T97" fmla="*/ 696 h 1653"/>
                <a:gd name="T98" fmla="*/ 1538 w 2954"/>
                <a:gd name="T99" fmla="*/ 966 h 1653"/>
                <a:gd name="T100" fmla="*/ 1762 w 2954"/>
                <a:gd name="T101" fmla="*/ 1174 h 1653"/>
                <a:gd name="T102" fmla="*/ 2014 w 2954"/>
                <a:gd name="T103" fmla="*/ 969 h 1653"/>
                <a:gd name="T104" fmla="*/ 2287 w 2954"/>
                <a:gd name="T105" fmla="*/ 807 h 1653"/>
                <a:gd name="T106" fmla="*/ 2508 w 2954"/>
                <a:gd name="T107" fmla="*/ 940 h 1653"/>
                <a:gd name="T108" fmla="*/ 2636 w 2954"/>
                <a:gd name="T109" fmla="*/ 1179 h 1653"/>
                <a:gd name="T110" fmla="*/ 2141 w 2954"/>
                <a:gd name="T111" fmla="*/ 1332 h 1653"/>
                <a:gd name="T112" fmla="*/ 1443 w 2954"/>
                <a:gd name="T113" fmla="*/ 326 h 1653"/>
                <a:gd name="T114" fmla="*/ 1365 w 2954"/>
                <a:gd name="T115" fmla="*/ 483 h 1653"/>
                <a:gd name="T116" fmla="*/ 1070 w 2954"/>
                <a:gd name="T117" fmla="*/ 42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54" h="1653">
                  <a:moveTo>
                    <a:pt x="1501" y="341"/>
                  </a:moveTo>
                  <a:lnTo>
                    <a:pt x="1470" y="321"/>
                  </a:lnTo>
                  <a:lnTo>
                    <a:pt x="1519" y="310"/>
                  </a:lnTo>
                  <a:lnTo>
                    <a:pt x="1534" y="325"/>
                  </a:lnTo>
                  <a:lnTo>
                    <a:pt x="1501" y="341"/>
                  </a:lnTo>
                  <a:close/>
                  <a:moveTo>
                    <a:pt x="2260" y="314"/>
                  </a:moveTo>
                  <a:lnTo>
                    <a:pt x="2323" y="319"/>
                  </a:lnTo>
                  <a:lnTo>
                    <a:pt x="2340" y="335"/>
                  </a:lnTo>
                  <a:lnTo>
                    <a:pt x="2331" y="345"/>
                  </a:lnTo>
                  <a:lnTo>
                    <a:pt x="2291" y="342"/>
                  </a:lnTo>
                  <a:lnTo>
                    <a:pt x="2240" y="347"/>
                  </a:lnTo>
                  <a:lnTo>
                    <a:pt x="2216" y="323"/>
                  </a:lnTo>
                  <a:lnTo>
                    <a:pt x="2224" y="312"/>
                  </a:lnTo>
                  <a:lnTo>
                    <a:pt x="2260" y="314"/>
                  </a:lnTo>
                  <a:close/>
                  <a:moveTo>
                    <a:pt x="1993" y="412"/>
                  </a:moveTo>
                  <a:lnTo>
                    <a:pt x="2047" y="409"/>
                  </a:lnTo>
                  <a:lnTo>
                    <a:pt x="2063" y="389"/>
                  </a:lnTo>
                  <a:lnTo>
                    <a:pt x="2037" y="376"/>
                  </a:lnTo>
                  <a:lnTo>
                    <a:pt x="2063" y="359"/>
                  </a:lnTo>
                  <a:lnTo>
                    <a:pt x="2063" y="346"/>
                  </a:lnTo>
                  <a:lnTo>
                    <a:pt x="2095" y="326"/>
                  </a:lnTo>
                  <a:lnTo>
                    <a:pt x="2173" y="312"/>
                  </a:lnTo>
                  <a:lnTo>
                    <a:pt x="2206" y="314"/>
                  </a:lnTo>
                  <a:lnTo>
                    <a:pt x="2217" y="347"/>
                  </a:lnTo>
                  <a:lnTo>
                    <a:pt x="2186" y="367"/>
                  </a:lnTo>
                  <a:lnTo>
                    <a:pt x="2264" y="359"/>
                  </a:lnTo>
                  <a:lnTo>
                    <a:pt x="2290" y="348"/>
                  </a:lnTo>
                  <a:lnTo>
                    <a:pt x="2356" y="358"/>
                  </a:lnTo>
                  <a:lnTo>
                    <a:pt x="2359" y="371"/>
                  </a:lnTo>
                  <a:lnTo>
                    <a:pt x="2385" y="385"/>
                  </a:lnTo>
                  <a:lnTo>
                    <a:pt x="2442" y="393"/>
                  </a:lnTo>
                  <a:lnTo>
                    <a:pt x="2459" y="409"/>
                  </a:lnTo>
                  <a:lnTo>
                    <a:pt x="2458" y="422"/>
                  </a:lnTo>
                  <a:lnTo>
                    <a:pt x="2500" y="422"/>
                  </a:lnTo>
                  <a:lnTo>
                    <a:pt x="2540" y="450"/>
                  </a:lnTo>
                  <a:lnTo>
                    <a:pt x="2546" y="478"/>
                  </a:lnTo>
                  <a:lnTo>
                    <a:pt x="2509" y="488"/>
                  </a:lnTo>
                  <a:lnTo>
                    <a:pt x="2492" y="507"/>
                  </a:lnTo>
                  <a:lnTo>
                    <a:pt x="2518" y="516"/>
                  </a:lnTo>
                  <a:lnTo>
                    <a:pt x="2536" y="529"/>
                  </a:lnTo>
                  <a:lnTo>
                    <a:pt x="2584" y="536"/>
                  </a:lnTo>
                  <a:lnTo>
                    <a:pt x="2592" y="554"/>
                  </a:lnTo>
                  <a:lnTo>
                    <a:pt x="2649" y="566"/>
                  </a:lnTo>
                  <a:lnTo>
                    <a:pt x="2662" y="581"/>
                  </a:lnTo>
                  <a:lnTo>
                    <a:pt x="2632" y="606"/>
                  </a:lnTo>
                  <a:lnTo>
                    <a:pt x="2604" y="622"/>
                  </a:lnTo>
                  <a:lnTo>
                    <a:pt x="2582" y="626"/>
                  </a:lnTo>
                  <a:lnTo>
                    <a:pt x="2573" y="643"/>
                  </a:lnTo>
                  <a:lnTo>
                    <a:pt x="2534" y="640"/>
                  </a:lnTo>
                  <a:lnTo>
                    <a:pt x="2522" y="617"/>
                  </a:lnTo>
                  <a:lnTo>
                    <a:pt x="2529" y="607"/>
                  </a:lnTo>
                  <a:lnTo>
                    <a:pt x="2499" y="595"/>
                  </a:lnTo>
                  <a:lnTo>
                    <a:pt x="2472" y="606"/>
                  </a:lnTo>
                  <a:lnTo>
                    <a:pt x="2438" y="610"/>
                  </a:lnTo>
                  <a:lnTo>
                    <a:pt x="2459" y="627"/>
                  </a:lnTo>
                  <a:lnTo>
                    <a:pt x="2466" y="643"/>
                  </a:lnTo>
                  <a:lnTo>
                    <a:pt x="2507" y="661"/>
                  </a:lnTo>
                  <a:lnTo>
                    <a:pt x="2516" y="686"/>
                  </a:lnTo>
                  <a:lnTo>
                    <a:pt x="2508" y="717"/>
                  </a:lnTo>
                  <a:lnTo>
                    <a:pt x="2491" y="717"/>
                  </a:lnTo>
                  <a:lnTo>
                    <a:pt x="2475" y="739"/>
                  </a:lnTo>
                  <a:lnTo>
                    <a:pt x="2458" y="727"/>
                  </a:lnTo>
                  <a:lnTo>
                    <a:pt x="2406" y="723"/>
                  </a:lnTo>
                  <a:lnTo>
                    <a:pt x="2437" y="756"/>
                  </a:lnTo>
                  <a:lnTo>
                    <a:pt x="2430" y="774"/>
                  </a:lnTo>
                  <a:lnTo>
                    <a:pt x="2397" y="762"/>
                  </a:lnTo>
                  <a:lnTo>
                    <a:pt x="2349" y="753"/>
                  </a:lnTo>
                  <a:lnTo>
                    <a:pt x="2340" y="738"/>
                  </a:lnTo>
                  <a:lnTo>
                    <a:pt x="2319" y="737"/>
                  </a:lnTo>
                  <a:lnTo>
                    <a:pt x="2293" y="726"/>
                  </a:lnTo>
                  <a:lnTo>
                    <a:pt x="2249" y="671"/>
                  </a:lnTo>
                  <a:lnTo>
                    <a:pt x="2220" y="660"/>
                  </a:lnTo>
                  <a:lnTo>
                    <a:pt x="2199" y="669"/>
                  </a:lnTo>
                  <a:lnTo>
                    <a:pt x="2143" y="677"/>
                  </a:lnTo>
                  <a:lnTo>
                    <a:pt x="2113" y="672"/>
                  </a:lnTo>
                  <a:lnTo>
                    <a:pt x="2114" y="650"/>
                  </a:lnTo>
                  <a:lnTo>
                    <a:pt x="2140" y="640"/>
                  </a:lnTo>
                  <a:lnTo>
                    <a:pt x="2149" y="628"/>
                  </a:lnTo>
                  <a:lnTo>
                    <a:pt x="2191" y="638"/>
                  </a:lnTo>
                  <a:lnTo>
                    <a:pt x="2266" y="626"/>
                  </a:lnTo>
                  <a:lnTo>
                    <a:pt x="2252" y="602"/>
                  </a:lnTo>
                  <a:lnTo>
                    <a:pt x="2306" y="578"/>
                  </a:lnTo>
                  <a:lnTo>
                    <a:pt x="2342" y="557"/>
                  </a:lnTo>
                  <a:lnTo>
                    <a:pt x="2327" y="517"/>
                  </a:lnTo>
                  <a:lnTo>
                    <a:pt x="2297" y="500"/>
                  </a:lnTo>
                  <a:lnTo>
                    <a:pt x="2294" y="490"/>
                  </a:lnTo>
                  <a:lnTo>
                    <a:pt x="2244" y="502"/>
                  </a:lnTo>
                  <a:lnTo>
                    <a:pt x="2274" y="478"/>
                  </a:lnTo>
                  <a:lnTo>
                    <a:pt x="2241" y="465"/>
                  </a:lnTo>
                  <a:lnTo>
                    <a:pt x="2207" y="429"/>
                  </a:lnTo>
                  <a:lnTo>
                    <a:pt x="2191" y="437"/>
                  </a:lnTo>
                  <a:lnTo>
                    <a:pt x="2202" y="449"/>
                  </a:lnTo>
                  <a:lnTo>
                    <a:pt x="2182" y="455"/>
                  </a:lnTo>
                  <a:lnTo>
                    <a:pt x="2133" y="448"/>
                  </a:lnTo>
                  <a:lnTo>
                    <a:pt x="2097" y="457"/>
                  </a:lnTo>
                  <a:lnTo>
                    <a:pt x="1980" y="445"/>
                  </a:lnTo>
                  <a:lnTo>
                    <a:pt x="1977" y="436"/>
                  </a:lnTo>
                  <a:lnTo>
                    <a:pt x="1936" y="441"/>
                  </a:lnTo>
                  <a:lnTo>
                    <a:pt x="1915" y="432"/>
                  </a:lnTo>
                  <a:lnTo>
                    <a:pt x="1912" y="411"/>
                  </a:lnTo>
                  <a:lnTo>
                    <a:pt x="1949" y="415"/>
                  </a:lnTo>
                  <a:lnTo>
                    <a:pt x="1960" y="405"/>
                  </a:lnTo>
                  <a:lnTo>
                    <a:pt x="1927" y="403"/>
                  </a:lnTo>
                  <a:lnTo>
                    <a:pt x="1910" y="395"/>
                  </a:lnTo>
                  <a:lnTo>
                    <a:pt x="1915" y="378"/>
                  </a:lnTo>
                  <a:lnTo>
                    <a:pt x="1967" y="335"/>
                  </a:lnTo>
                  <a:lnTo>
                    <a:pt x="2027" y="312"/>
                  </a:lnTo>
                  <a:lnTo>
                    <a:pt x="2104" y="308"/>
                  </a:lnTo>
                  <a:lnTo>
                    <a:pt x="2037" y="343"/>
                  </a:lnTo>
                  <a:lnTo>
                    <a:pt x="2027" y="384"/>
                  </a:lnTo>
                  <a:lnTo>
                    <a:pt x="2047" y="400"/>
                  </a:lnTo>
                  <a:lnTo>
                    <a:pt x="1993" y="412"/>
                  </a:lnTo>
                  <a:close/>
                  <a:moveTo>
                    <a:pt x="1683" y="304"/>
                  </a:moveTo>
                  <a:lnTo>
                    <a:pt x="1700" y="310"/>
                  </a:lnTo>
                  <a:lnTo>
                    <a:pt x="1750" y="305"/>
                  </a:lnTo>
                  <a:lnTo>
                    <a:pt x="1761" y="313"/>
                  </a:lnTo>
                  <a:lnTo>
                    <a:pt x="1726" y="327"/>
                  </a:lnTo>
                  <a:lnTo>
                    <a:pt x="1730" y="351"/>
                  </a:lnTo>
                  <a:lnTo>
                    <a:pt x="1721" y="381"/>
                  </a:lnTo>
                  <a:lnTo>
                    <a:pt x="1646" y="401"/>
                  </a:lnTo>
                  <a:lnTo>
                    <a:pt x="1634" y="399"/>
                  </a:lnTo>
                  <a:lnTo>
                    <a:pt x="1614" y="370"/>
                  </a:lnTo>
                  <a:lnTo>
                    <a:pt x="1585" y="363"/>
                  </a:lnTo>
                  <a:lnTo>
                    <a:pt x="1571" y="346"/>
                  </a:lnTo>
                  <a:lnTo>
                    <a:pt x="1635" y="346"/>
                  </a:lnTo>
                  <a:lnTo>
                    <a:pt x="1651" y="334"/>
                  </a:lnTo>
                  <a:lnTo>
                    <a:pt x="1626" y="322"/>
                  </a:lnTo>
                  <a:lnTo>
                    <a:pt x="1652" y="308"/>
                  </a:lnTo>
                  <a:lnTo>
                    <a:pt x="1683" y="304"/>
                  </a:lnTo>
                  <a:close/>
                  <a:moveTo>
                    <a:pt x="1883" y="296"/>
                  </a:moveTo>
                  <a:lnTo>
                    <a:pt x="1905" y="302"/>
                  </a:lnTo>
                  <a:lnTo>
                    <a:pt x="1956" y="306"/>
                  </a:lnTo>
                  <a:lnTo>
                    <a:pt x="1876" y="347"/>
                  </a:lnTo>
                  <a:lnTo>
                    <a:pt x="1841" y="346"/>
                  </a:lnTo>
                  <a:lnTo>
                    <a:pt x="1802" y="374"/>
                  </a:lnTo>
                  <a:lnTo>
                    <a:pt x="1767" y="374"/>
                  </a:lnTo>
                  <a:lnTo>
                    <a:pt x="1778" y="346"/>
                  </a:lnTo>
                  <a:lnTo>
                    <a:pt x="1800" y="312"/>
                  </a:lnTo>
                  <a:lnTo>
                    <a:pt x="1827" y="300"/>
                  </a:lnTo>
                  <a:lnTo>
                    <a:pt x="1883" y="296"/>
                  </a:lnTo>
                  <a:close/>
                  <a:moveTo>
                    <a:pt x="1126" y="297"/>
                  </a:moveTo>
                  <a:lnTo>
                    <a:pt x="1193" y="293"/>
                  </a:lnTo>
                  <a:lnTo>
                    <a:pt x="1229" y="315"/>
                  </a:lnTo>
                  <a:lnTo>
                    <a:pt x="1225" y="322"/>
                  </a:lnTo>
                  <a:lnTo>
                    <a:pt x="1098" y="350"/>
                  </a:lnTo>
                  <a:lnTo>
                    <a:pt x="1046" y="367"/>
                  </a:lnTo>
                  <a:lnTo>
                    <a:pt x="1011" y="393"/>
                  </a:lnTo>
                  <a:lnTo>
                    <a:pt x="921" y="408"/>
                  </a:lnTo>
                  <a:lnTo>
                    <a:pt x="917" y="387"/>
                  </a:lnTo>
                  <a:lnTo>
                    <a:pt x="883" y="370"/>
                  </a:lnTo>
                  <a:lnTo>
                    <a:pt x="921" y="354"/>
                  </a:lnTo>
                  <a:lnTo>
                    <a:pt x="942" y="335"/>
                  </a:lnTo>
                  <a:lnTo>
                    <a:pt x="998" y="309"/>
                  </a:lnTo>
                  <a:lnTo>
                    <a:pt x="992" y="288"/>
                  </a:lnTo>
                  <a:lnTo>
                    <a:pt x="1095" y="281"/>
                  </a:lnTo>
                  <a:lnTo>
                    <a:pt x="1126" y="297"/>
                  </a:lnTo>
                  <a:close/>
                  <a:moveTo>
                    <a:pt x="1897" y="264"/>
                  </a:moveTo>
                  <a:lnTo>
                    <a:pt x="1887" y="276"/>
                  </a:lnTo>
                  <a:lnTo>
                    <a:pt x="1853" y="277"/>
                  </a:lnTo>
                  <a:lnTo>
                    <a:pt x="1813" y="261"/>
                  </a:lnTo>
                  <a:lnTo>
                    <a:pt x="1850" y="246"/>
                  </a:lnTo>
                  <a:lnTo>
                    <a:pt x="1887" y="243"/>
                  </a:lnTo>
                  <a:lnTo>
                    <a:pt x="1897" y="264"/>
                  </a:lnTo>
                  <a:close/>
                  <a:moveTo>
                    <a:pt x="1681" y="228"/>
                  </a:moveTo>
                  <a:lnTo>
                    <a:pt x="1643" y="238"/>
                  </a:lnTo>
                  <a:lnTo>
                    <a:pt x="1627" y="223"/>
                  </a:lnTo>
                  <a:lnTo>
                    <a:pt x="1680" y="219"/>
                  </a:lnTo>
                  <a:lnTo>
                    <a:pt x="1681" y="228"/>
                  </a:lnTo>
                  <a:close/>
                  <a:moveTo>
                    <a:pt x="1821" y="212"/>
                  </a:moveTo>
                  <a:lnTo>
                    <a:pt x="1803" y="244"/>
                  </a:lnTo>
                  <a:lnTo>
                    <a:pt x="1779" y="260"/>
                  </a:lnTo>
                  <a:lnTo>
                    <a:pt x="1707" y="264"/>
                  </a:lnTo>
                  <a:lnTo>
                    <a:pt x="1705" y="249"/>
                  </a:lnTo>
                  <a:lnTo>
                    <a:pt x="1658" y="247"/>
                  </a:lnTo>
                  <a:lnTo>
                    <a:pt x="1703" y="230"/>
                  </a:lnTo>
                  <a:lnTo>
                    <a:pt x="1692" y="219"/>
                  </a:lnTo>
                  <a:lnTo>
                    <a:pt x="1751" y="207"/>
                  </a:lnTo>
                  <a:lnTo>
                    <a:pt x="1821" y="212"/>
                  </a:lnTo>
                  <a:close/>
                  <a:moveTo>
                    <a:pt x="1514" y="227"/>
                  </a:moveTo>
                  <a:lnTo>
                    <a:pt x="1582" y="238"/>
                  </a:lnTo>
                  <a:lnTo>
                    <a:pt x="1553" y="257"/>
                  </a:lnTo>
                  <a:lnTo>
                    <a:pt x="1510" y="268"/>
                  </a:lnTo>
                  <a:lnTo>
                    <a:pt x="1466" y="263"/>
                  </a:lnTo>
                  <a:lnTo>
                    <a:pt x="1392" y="277"/>
                  </a:lnTo>
                  <a:lnTo>
                    <a:pt x="1341" y="286"/>
                  </a:lnTo>
                  <a:lnTo>
                    <a:pt x="1313" y="285"/>
                  </a:lnTo>
                  <a:lnTo>
                    <a:pt x="1309" y="261"/>
                  </a:lnTo>
                  <a:lnTo>
                    <a:pt x="1268" y="265"/>
                  </a:lnTo>
                  <a:lnTo>
                    <a:pt x="1226" y="255"/>
                  </a:lnTo>
                  <a:lnTo>
                    <a:pt x="1283" y="226"/>
                  </a:lnTo>
                  <a:lnTo>
                    <a:pt x="1324" y="214"/>
                  </a:lnTo>
                  <a:lnTo>
                    <a:pt x="1363" y="212"/>
                  </a:lnTo>
                  <a:lnTo>
                    <a:pt x="1396" y="222"/>
                  </a:lnTo>
                  <a:lnTo>
                    <a:pt x="1420" y="246"/>
                  </a:lnTo>
                  <a:lnTo>
                    <a:pt x="1473" y="247"/>
                  </a:lnTo>
                  <a:lnTo>
                    <a:pt x="1483" y="240"/>
                  </a:lnTo>
                  <a:lnTo>
                    <a:pt x="1470" y="214"/>
                  </a:lnTo>
                  <a:lnTo>
                    <a:pt x="1531" y="203"/>
                  </a:lnTo>
                  <a:lnTo>
                    <a:pt x="1514" y="227"/>
                  </a:lnTo>
                  <a:close/>
                  <a:moveTo>
                    <a:pt x="1930" y="197"/>
                  </a:moveTo>
                  <a:lnTo>
                    <a:pt x="1964" y="207"/>
                  </a:lnTo>
                  <a:lnTo>
                    <a:pt x="2005" y="205"/>
                  </a:lnTo>
                  <a:lnTo>
                    <a:pt x="2017" y="227"/>
                  </a:lnTo>
                  <a:lnTo>
                    <a:pt x="2060" y="247"/>
                  </a:lnTo>
                  <a:lnTo>
                    <a:pt x="2120" y="247"/>
                  </a:lnTo>
                  <a:lnTo>
                    <a:pt x="2187" y="235"/>
                  </a:lnTo>
                  <a:lnTo>
                    <a:pt x="2237" y="235"/>
                  </a:lnTo>
                  <a:lnTo>
                    <a:pt x="2298" y="248"/>
                  </a:lnTo>
                  <a:lnTo>
                    <a:pt x="2289" y="269"/>
                  </a:lnTo>
                  <a:lnTo>
                    <a:pt x="2260" y="280"/>
                  </a:lnTo>
                  <a:lnTo>
                    <a:pt x="2215" y="284"/>
                  </a:lnTo>
                  <a:lnTo>
                    <a:pt x="2027" y="282"/>
                  </a:lnTo>
                  <a:lnTo>
                    <a:pt x="1988" y="281"/>
                  </a:lnTo>
                  <a:lnTo>
                    <a:pt x="1935" y="272"/>
                  </a:lnTo>
                  <a:lnTo>
                    <a:pt x="1938" y="251"/>
                  </a:lnTo>
                  <a:lnTo>
                    <a:pt x="1957" y="235"/>
                  </a:lnTo>
                  <a:lnTo>
                    <a:pt x="1947" y="216"/>
                  </a:lnTo>
                  <a:lnTo>
                    <a:pt x="1883" y="219"/>
                  </a:lnTo>
                  <a:lnTo>
                    <a:pt x="1858" y="205"/>
                  </a:lnTo>
                  <a:lnTo>
                    <a:pt x="1897" y="191"/>
                  </a:lnTo>
                  <a:lnTo>
                    <a:pt x="1930" y="197"/>
                  </a:lnTo>
                  <a:close/>
                  <a:moveTo>
                    <a:pt x="1358" y="181"/>
                  </a:moveTo>
                  <a:lnTo>
                    <a:pt x="1312" y="207"/>
                  </a:lnTo>
                  <a:lnTo>
                    <a:pt x="1210" y="220"/>
                  </a:lnTo>
                  <a:lnTo>
                    <a:pt x="1182" y="234"/>
                  </a:lnTo>
                  <a:lnTo>
                    <a:pt x="1134" y="227"/>
                  </a:lnTo>
                  <a:lnTo>
                    <a:pt x="1156" y="214"/>
                  </a:lnTo>
                  <a:lnTo>
                    <a:pt x="1259" y="183"/>
                  </a:lnTo>
                  <a:lnTo>
                    <a:pt x="1358" y="181"/>
                  </a:lnTo>
                  <a:close/>
                  <a:moveTo>
                    <a:pt x="1923" y="166"/>
                  </a:moveTo>
                  <a:lnTo>
                    <a:pt x="1981" y="168"/>
                  </a:lnTo>
                  <a:lnTo>
                    <a:pt x="1967" y="177"/>
                  </a:lnTo>
                  <a:lnTo>
                    <a:pt x="1899" y="177"/>
                  </a:lnTo>
                  <a:lnTo>
                    <a:pt x="1923" y="166"/>
                  </a:lnTo>
                  <a:close/>
                  <a:moveTo>
                    <a:pt x="1524" y="156"/>
                  </a:moveTo>
                  <a:lnTo>
                    <a:pt x="1538" y="161"/>
                  </a:lnTo>
                  <a:lnTo>
                    <a:pt x="1511" y="176"/>
                  </a:lnTo>
                  <a:lnTo>
                    <a:pt x="1456" y="182"/>
                  </a:lnTo>
                  <a:lnTo>
                    <a:pt x="1429" y="176"/>
                  </a:lnTo>
                  <a:lnTo>
                    <a:pt x="1443" y="162"/>
                  </a:lnTo>
                  <a:lnTo>
                    <a:pt x="1524" y="156"/>
                  </a:lnTo>
                  <a:close/>
                  <a:moveTo>
                    <a:pt x="1561" y="137"/>
                  </a:moveTo>
                  <a:lnTo>
                    <a:pt x="1561" y="148"/>
                  </a:lnTo>
                  <a:lnTo>
                    <a:pt x="1462" y="145"/>
                  </a:lnTo>
                  <a:lnTo>
                    <a:pt x="1549" y="133"/>
                  </a:lnTo>
                  <a:lnTo>
                    <a:pt x="1561" y="137"/>
                  </a:lnTo>
                  <a:close/>
                  <a:moveTo>
                    <a:pt x="1926" y="141"/>
                  </a:moveTo>
                  <a:lnTo>
                    <a:pt x="1956" y="148"/>
                  </a:lnTo>
                  <a:lnTo>
                    <a:pt x="1940" y="160"/>
                  </a:lnTo>
                  <a:lnTo>
                    <a:pt x="1882" y="166"/>
                  </a:lnTo>
                  <a:lnTo>
                    <a:pt x="1868" y="145"/>
                  </a:lnTo>
                  <a:lnTo>
                    <a:pt x="1926" y="141"/>
                  </a:lnTo>
                  <a:close/>
                  <a:moveTo>
                    <a:pt x="1757" y="115"/>
                  </a:moveTo>
                  <a:lnTo>
                    <a:pt x="1836" y="140"/>
                  </a:lnTo>
                  <a:lnTo>
                    <a:pt x="1824" y="164"/>
                  </a:lnTo>
                  <a:lnTo>
                    <a:pt x="1786" y="164"/>
                  </a:lnTo>
                  <a:lnTo>
                    <a:pt x="1783" y="153"/>
                  </a:lnTo>
                  <a:lnTo>
                    <a:pt x="1743" y="146"/>
                  </a:lnTo>
                  <a:lnTo>
                    <a:pt x="1736" y="133"/>
                  </a:lnTo>
                  <a:lnTo>
                    <a:pt x="1691" y="124"/>
                  </a:lnTo>
                  <a:lnTo>
                    <a:pt x="1705" y="115"/>
                  </a:lnTo>
                  <a:lnTo>
                    <a:pt x="1757" y="115"/>
                  </a:lnTo>
                  <a:close/>
                  <a:moveTo>
                    <a:pt x="2125" y="58"/>
                  </a:moveTo>
                  <a:lnTo>
                    <a:pt x="2141" y="74"/>
                  </a:lnTo>
                  <a:lnTo>
                    <a:pt x="2212" y="82"/>
                  </a:lnTo>
                  <a:lnTo>
                    <a:pt x="2204" y="104"/>
                  </a:lnTo>
                  <a:lnTo>
                    <a:pt x="2245" y="108"/>
                  </a:lnTo>
                  <a:lnTo>
                    <a:pt x="2241" y="119"/>
                  </a:lnTo>
                  <a:lnTo>
                    <a:pt x="2186" y="129"/>
                  </a:lnTo>
                  <a:lnTo>
                    <a:pt x="2117" y="153"/>
                  </a:lnTo>
                  <a:lnTo>
                    <a:pt x="2067" y="154"/>
                  </a:lnTo>
                  <a:lnTo>
                    <a:pt x="2017" y="146"/>
                  </a:lnTo>
                  <a:lnTo>
                    <a:pt x="1980" y="116"/>
                  </a:lnTo>
                  <a:lnTo>
                    <a:pt x="1986" y="104"/>
                  </a:lnTo>
                  <a:lnTo>
                    <a:pt x="1963" y="88"/>
                  </a:lnTo>
                  <a:lnTo>
                    <a:pt x="2002" y="80"/>
                  </a:lnTo>
                  <a:lnTo>
                    <a:pt x="1998" y="71"/>
                  </a:lnTo>
                  <a:lnTo>
                    <a:pt x="2033" y="62"/>
                  </a:lnTo>
                  <a:lnTo>
                    <a:pt x="2125" y="58"/>
                  </a:lnTo>
                  <a:close/>
                  <a:moveTo>
                    <a:pt x="2764" y="3"/>
                  </a:moveTo>
                  <a:lnTo>
                    <a:pt x="2908" y="8"/>
                  </a:lnTo>
                  <a:lnTo>
                    <a:pt x="2954" y="17"/>
                  </a:lnTo>
                  <a:lnTo>
                    <a:pt x="2926" y="30"/>
                  </a:lnTo>
                  <a:lnTo>
                    <a:pt x="2856" y="40"/>
                  </a:lnTo>
                  <a:lnTo>
                    <a:pt x="2822" y="53"/>
                  </a:lnTo>
                  <a:lnTo>
                    <a:pt x="2677" y="80"/>
                  </a:lnTo>
                  <a:lnTo>
                    <a:pt x="2628" y="100"/>
                  </a:lnTo>
                  <a:lnTo>
                    <a:pt x="2516" y="112"/>
                  </a:lnTo>
                  <a:lnTo>
                    <a:pt x="2479" y="125"/>
                  </a:lnTo>
                  <a:lnTo>
                    <a:pt x="2521" y="135"/>
                  </a:lnTo>
                  <a:lnTo>
                    <a:pt x="2464" y="158"/>
                  </a:lnTo>
                  <a:lnTo>
                    <a:pt x="2405" y="161"/>
                  </a:lnTo>
                  <a:lnTo>
                    <a:pt x="2392" y="176"/>
                  </a:lnTo>
                  <a:lnTo>
                    <a:pt x="2348" y="189"/>
                  </a:lnTo>
                  <a:lnTo>
                    <a:pt x="2373" y="194"/>
                  </a:lnTo>
                  <a:lnTo>
                    <a:pt x="2364" y="209"/>
                  </a:lnTo>
                  <a:lnTo>
                    <a:pt x="2287" y="223"/>
                  </a:lnTo>
                  <a:lnTo>
                    <a:pt x="2282" y="211"/>
                  </a:lnTo>
                  <a:lnTo>
                    <a:pt x="2206" y="212"/>
                  </a:lnTo>
                  <a:lnTo>
                    <a:pt x="2166" y="218"/>
                  </a:lnTo>
                  <a:lnTo>
                    <a:pt x="2048" y="211"/>
                  </a:lnTo>
                  <a:lnTo>
                    <a:pt x="2059" y="199"/>
                  </a:lnTo>
                  <a:lnTo>
                    <a:pt x="2097" y="190"/>
                  </a:lnTo>
                  <a:lnTo>
                    <a:pt x="2142" y="187"/>
                  </a:lnTo>
                  <a:lnTo>
                    <a:pt x="2122" y="169"/>
                  </a:lnTo>
                  <a:lnTo>
                    <a:pt x="2157" y="164"/>
                  </a:lnTo>
                  <a:lnTo>
                    <a:pt x="2150" y="153"/>
                  </a:lnTo>
                  <a:lnTo>
                    <a:pt x="2188" y="133"/>
                  </a:lnTo>
                  <a:lnTo>
                    <a:pt x="2261" y="127"/>
                  </a:lnTo>
                  <a:lnTo>
                    <a:pt x="2258" y="106"/>
                  </a:lnTo>
                  <a:lnTo>
                    <a:pt x="2229" y="98"/>
                  </a:lnTo>
                  <a:lnTo>
                    <a:pt x="2246" y="83"/>
                  </a:lnTo>
                  <a:lnTo>
                    <a:pt x="2312" y="86"/>
                  </a:lnTo>
                  <a:lnTo>
                    <a:pt x="2418" y="77"/>
                  </a:lnTo>
                  <a:lnTo>
                    <a:pt x="2335" y="70"/>
                  </a:lnTo>
                  <a:lnTo>
                    <a:pt x="2279" y="77"/>
                  </a:lnTo>
                  <a:lnTo>
                    <a:pt x="2192" y="67"/>
                  </a:lnTo>
                  <a:lnTo>
                    <a:pt x="2178" y="57"/>
                  </a:lnTo>
                  <a:lnTo>
                    <a:pt x="2215" y="45"/>
                  </a:lnTo>
                  <a:lnTo>
                    <a:pt x="2187" y="36"/>
                  </a:lnTo>
                  <a:lnTo>
                    <a:pt x="2299" y="26"/>
                  </a:lnTo>
                  <a:lnTo>
                    <a:pt x="2427" y="14"/>
                  </a:lnTo>
                  <a:lnTo>
                    <a:pt x="2496" y="4"/>
                  </a:lnTo>
                  <a:lnTo>
                    <a:pt x="2753" y="0"/>
                  </a:lnTo>
                  <a:lnTo>
                    <a:pt x="2764" y="3"/>
                  </a:lnTo>
                  <a:close/>
                  <a:moveTo>
                    <a:pt x="2378" y="1460"/>
                  </a:moveTo>
                  <a:lnTo>
                    <a:pt x="2386" y="1469"/>
                  </a:lnTo>
                  <a:lnTo>
                    <a:pt x="2402" y="1448"/>
                  </a:lnTo>
                  <a:lnTo>
                    <a:pt x="2425" y="1451"/>
                  </a:lnTo>
                  <a:lnTo>
                    <a:pt x="2401" y="1473"/>
                  </a:lnTo>
                  <a:lnTo>
                    <a:pt x="2368" y="1477"/>
                  </a:lnTo>
                  <a:lnTo>
                    <a:pt x="2365" y="1460"/>
                  </a:lnTo>
                  <a:lnTo>
                    <a:pt x="2397" y="1422"/>
                  </a:lnTo>
                  <a:lnTo>
                    <a:pt x="2415" y="1423"/>
                  </a:lnTo>
                  <a:lnTo>
                    <a:pt x="2400" y="1450"/>
                  </a:lnTo>
                  <a:lnTo>
                    <a:pt x="2378" y="1460"/>
                  </a:lnTo>
                  <a:close/>
                  <a:moveTo>
                    <a:pt x="2290" y="1436"/>
                  </a:moveTo>
                  <a:lnTo>
                    <a:pt x="2312" y="1439"/>
                  </a:lnTo>
                  <a:lnTo>
                    <a:pt x="2348" y="1436"/>
                  </a:lnTo>
                  <a:lnTo>
                    <a:pt x="2316" y="1458"/>
                  </a:lnTo>
                  <a:lnTo>
                    <a:pt x="2293" y="1447"/>
                  </a:lnTo>
                  <a:lnTo>
                    <a:pt x="2290" y="1436"/>
                  </a:lnTo>
                  <a:close/>
                  <a:moveTo>
                    <a:pt x="2392" y="1320"/>
                  </a:moveTo>
                  <a:lnTo>
                    <a:pt x="2377" y="1320"/>
                  </a:lnTo>
                  <a:lnTo>
                    <a:pt x="2335" y="1307"/>
                  </a:lnTo>
                  <a:lnTo>
                    <a:pt x="2322" y="1283"/>
                  </a:lnTo>
                  <a:lnTo>
                    <a:pt x="2363" y="1293"/>
                  </a:lnTo>
                  <a:lnTo>
                    <a:pt x="2394" y="1312"/>
                  </a:lnTo>
                  <a:lnTo>
                    <a:pt x="2392" y="1320"/>
                  </a:lnTo>
                  <a:close/>
                  <a:moveTo>
                    <a:pt x="163" y="1252"/>
                  </a:moveTo>
                  <a:lnTo>
                    <a:pt x="215" y="1266"/>
                  </a:lnTo>
                  <a:lnTo>
                    <a:pt x="220" y="1306"/>
                  </a:lnTo>
                  <a:lnTo>
                    <a:pt x="237" y="1315"/>
                  </a:lnTo>
                  <a:lnTo>
                    <a:pt x="240" y="1343"/>
                  </a:lnTo>
                  <a:lnTo>
                    <a:pt x="229" y="1353"/>
                  </a:lnTo>
                  <a:lnTo>
                    <a:pt x="198" y="1343"/>
                  </a:lnTo>
                  <a:lnTo>
                    <a:pt x="171" y="1320"/>
                  </a:lnTo>
                  <a:lnTo>
                    <a:pt x="175" y="1312"/>
                  </a:lnTo>
                  <a:lnTo>
                    <a:pt x="154" y="1306"/>
                  </a:lnTo>
                  <a:lnTo>
                    <a:pt x="162" y="1286"/>
                  </a:lnTo>
                  <a:lnTo>
                    <a:pt x="146" y="1286"/>
                  </a:lnTo>
                  <a:lnTo>
                    <a:pt x="126" y="1253"/>
                  </a:lnTo>
                  <a:lnTo>
                    <a:pt x="145" y="1242"/>
                  </a:lnTo>
                  <a:lnTo>
                    <a:pt x="163" y="1252"/>
                  </a:lnTo>
                  <a:close/>
                  <a:moveTo>
                    <a:pt x="2640" y="1212"/>
                  </a:moveTo>
                  <a:lnTo>
                    <a:pt x="2619" y="1240"/>
                  </a:lnTo>
                  <a:lnTo>
                    <a:pt x="2580" y="1278"/>
                  </a:lnTo>
                  <a:lnTo>
                    <a:pt x="2611" y="1282"/>
                  </a:lnTo>
                  <a:lnTo>
                    <a:pt x="2603" y="1299"/>
                  </a:lnTo>
                  <a:lnTo>
                    <a:pt x="2631" y="1312"/>
                  </a:lnTo>
                  <a:lnTo>
                    <a:pt x="2646" y="1303"/>
                  </a:lnTo>
                  <a:lnTo>
                    <a:pt x="2668" y="1304"/>
                  </a:lnTo>
                  <a:lnTo>
                    <a:pt x="2678" y="1318"/>
                  </a:lnTo>
                  <a:lnTo>
                    <a:pt x="2665" y="1332"/>
                  </a:lnTo>
                  <a:lnTo>
                    <a:pt x="2669" y="1359"/>
                  </a:lnTo>
                  <a:lnTo>
                    <a:pt x="2687" y="1368"/>
                  </a:lnTo>
                  <a:lnTo>
                    <a:pt x="2676" y="1384"/>
                  </a:lnTo>
                  <a:lnTo>
                    <a:pt x="2693" y="1389"/>
                  </a:lnTo>
                  <a:lnTo>
                    <a:pt x="2670" y="1427"/>
                  </a:lnTo>
                  <a:lnTo>
                    <a:pt x="2650" y="1427"/>
                  </a:lnTo>
                  <a:lnTo>
                    <a:pt x="2633" y="1418"/>
                  </a:lnTo>
                  <a:lnTo>
                    <a:pt x="2649" y="1395"/>
                  </a:lnTo>
                  <a:lnTo>
                    <a:pt x="2615" y="1395"/>
                  </a:lnTo>
                  <a:lnTo>
                    <a:pt x="2570" y="1384"/>
                  </a:lnTo>
                  <a:lnTo>
                    <a:pt x="2543" y="1388"/>
                  </a:lnTo>
                  <a:lnTo>
                    <a:pt x="2496" y="1384"/>
                  </a:lnTo>
                  <a:lnTo>
                    <a:pt x="2467" y="1388"/>
                  </a:lnTo>
                  <a:lnTo>
                    <a:pt x="2462" y="1374"/>
                  </a:lnTo>
                  <a:lnTo>
                    <a:pt x="2491" y="1355"/>
                  </a:lnTo>
                  <a:lnTo>
                    <a:pt x="2493" y="1343"/>
                  </a:lnTo>
                  <a:lnTo>
                    <a:pt x="2529" y="1300"/>
                  </a:lnTo>
                  <a:lnTo>
                    <a:pt x="2558" y="1260"/>
                  </a:lnTo>
                  <a:lnTo>
                    <a:pt x="2592" y="1224"/>
                  </a:lnTo>
                  <a:lnTo>
                    <a:pt x="2621" y="1211"/>
                  </a:lnTo>
                  <a:lnTo>
                    <a:pt x="2640" y="1212"/>
                  </a:lnTo>
                  <a:close/>
                  <a:moveTo>
                    <a:pt x="1796" y="1159"/>
                  </a:moveTo>
                  <a:lnTo>
                    <a:pt x="1763" y="1151"/>
                  </a:lnTo>
                  <a:lnTo>
                    <a:pt x="1767" y="1141"/>
                  </a:lnTo>
                  <a:lnTo>
                    <a:pt x="1791" y="1139"/>
                  </a:lnTo>
                  <a:lnTo>
                    <a:pt x="1796" y="1159"/>
                  </a:lnTo>
                  <a:close/>
                  <a:moveTo>
                    <a:pt x="76" y="1100"/>
                  </a:moveTo>
                  <a:lnTo>
                    <a:pt x="104" y="1106"/>
                  </a:lnTo>
                  <a:lnTo>
                    <a:pt x="72" y="1137"/>
                  </a:lnTo>
                  <a:lnTo>
                    <a:pt x="48" y="1135"/>
                  </a:lnTo>
                  <a:lnTo>
                    <a:pt x="52" y="1116"/>
                  </a:lnTo>
                  <a:lnTo>
                    <a:pt x="76" y="1100"/>
                  </a:lnTo>
                  <a:close/>
                  <a:moveTo>
                    <a:pt x="1920" y="1009"/>
                  </a:moveTo>
                  <a:lnTo>
                    <a:pt x="1905" y="1024"/>
                  </a:lnTo>
                  <a:lnTo>
                    <a:pt x="1878" y="1022"/>
                  </a:lnTo>
                  <a:lnTo>
                    <a:pt x="1898" y="1009"/>
                  </a:lnTo>
                  <a:lnTo>
                    <a:pt x="1920" y="1009"/>
                  </a:lnTo>
                  <a:close/>
                  <a:moveTo>
                    <a:pt x="2018" y="751"/>
                  </a:moveTo>
                  <a:lnTo>
                    <a:pt x="2018" y="767"/>
                  </a:lnTo>
                  <a:lnTo>
                    <a:pt x="1997" y="784"/>
                  </a:lnTo>
                  <a:lnTo>
                    <a:pt x="1984" y="776"/>
                  </a:lnTo>
                  <a:lnTo>
                    <a:pt x="2002" y="754"/>
                  </a:lnTo>
                  <a:lnTo>
                    <a:pt x="2018" y="751"/>
                  </a:lnTo>
                  <a:close/>
                  <a:moveTo>
                    <a:pt x="1952" y="730"/>
                  </a:moveTo>
                  <a:lnTo>
                    <a:pt x="1942" y="742"/>
                  </a:lnTo>
                  <a:lnTo>
                    <a:pt x="1905" y="760"/>
                  </a:lnTo>
                  <a:lnTo>
                    <a:pt x="1882" y="762"/>
                  </a:lnTo>
                  <a:lnTo>
                    <a:pt x="1882" y="749"/>
                  </a:lnTo>
                  <a:lnTo>
                    <a:pt x="1907" y="731"/>
                  </a:lnTo>
                  <a:lnTo>
                    <a:pt x="1952" y="730"/>
                  </a:lnTo>
                  <a:close/>
                  <a:moveTo>
                    <a:pt x="1910" y="636"/>
                  </a:moveTo>
                  <a:lnTo>
                    <a:pt x="1953" y="643"/>
                  </a:lnTo>
                  <a:lnTo>
                    <a:pt x="1986" y="661"/>
                  </a:lnTo>
                  <a:lnTo>
                    <a:pt x="1984" y="686"/>
                  </a:lnTo>
                  <a:lnTo>
                    <a:pt x="2013" y="684"/>
                  </a:lnTo>
                  <a:lnTo>
                    <a:pt x="2022" y="697"/>
                  </a:lnTo>
                  <a:lnTo>
                    <a:pt x="1993" y="709"/>
                  </a:lnTo>
                  <a:lnTo>
                    <a:pt x="1956" y="700"/>
                  </a:lnTo>
                  <a:lnTo>
                    <a:pt x="1957" y="690"/>
                  </a:lnTo>
                  <a:lnTo>
                    <a:pt x="1930" y="683"/>
                  </a:lnTo>
                  <a:lnTo>
                    <a:pt x="1915" y="694"/>
                  </a:lnTo>
                  <a:lnTo>
                    <a:pt x="1877" y="716"/>
                  </a:lnTo>
                  <a:lnTo>
                    <a:pt x="1845" y="722"/>
                  </a:lnTo>
                  <a:lnTo>
                    <a:pt x="1850" y="701"/>
                  </a:lnTo>
                  <a:lnTo>
                    <a:pt x="1804" y="701"/>
                  </a:lnTo>
                  <a:lnTo>
                    <a:pt x="1844" y="681"/>
                  </a:lnTo>
                  <a:lnTo>
                    <a:pt x="1849" y="664"/>
                  </a:lnTo>
                  <a:lnTo>
                    <a:pt x="1889" y="619"/>
                  </a:lnTo>
                  <a:lnTo>
                    <a:pt x="1912" y="615"/>
                  </a:lnTo>
                  <a:lnTo>
                    <a:pt x="1910" y="636"/>
                  </a:lnTo>
                  <a:close/>
                  <a:moveTo>
                    <a:pt x="2257" y="516"/>
                  </a:moveTo>
                  <a:lnTo>
                    <a:pt x="2272" y="519"/>
                  </a:lnTo>
                  <a:lnTo>
                    <a:pt x="2258" y="547"/>
                  </a:lnTo>
                  <a:lnTo>
                    <a:pt x="2233" y="557"/>
                  </a:lnTo>
                  <a:lnTo>
                    <a:pt x="2196" y="557"/>
                  </a:lnTo>
                  <a:lnTo>
                    <a:pt x="2196" y="540"/>
                  </a:lnTo>
                  <a:lnTo>
                    <a:pt x="2224" y="519"/>
                  </a:lnTo>
                  <a:lnTo>
                    <a:pt x="2257" y="516"/>
                  </a:lnTo>
                  <a:close/>
                  <a:moveTo>
                    <a:pt x="1638" y="465"/>
                  </a:moveTo>
                  <a:lnTo>
                    <a:pt x="1663" y="477"/>
                  </a:lnTo>
                  <a:lnTo>
                    <a:pt x="1666" y="500"/>
                  </a:lnTo>
                  <a:lnTo>
                    <a:pt x="1638" y="510"/>
                  </a:lnTo>
                  <a:lnTo>
                    <a:pt x="1608" y="507"/>
                  </a:lnTo>
                  <a:lnTo>
                    <a:pt x="1563" y="495"/>
                  </a:lnTo>
                  <a:lnTo>
                    <a:pt x="1557" y="488"/>
                  </a:lnTo>
                  <a:lnTo>
                    <a:pt x="1638" y="465"/>
                  </a:lnTo>
                  <a:close/>
                  <a:moveTo>
                    <a:pt x="1886" y="1502"/>
                  </a:moveTo>
                  <a:lnTo>
                    <a:pt x="1932" y="1484"/>
                  </a:lnTo>
                  <a:lnTo>
                    <a:pt x="1955" y="1458"/>
                  </a:lnTo>
                  <a:lnTo>
                    <a:pt x="2008" y="1430"/>
                  </a:lnTo>
                  <a:lnTo>
                    <a:pt x="2031" y="1425"/>
                  </a:lnTo>
                  <a:lnTo>
                    <a:pt x="2060" y="1411"/>
                  </a:lnTo>
                  <a:lnTo>
                    <a:pt x="2132" y="1356"/>
                  </a:lnTo>
                  <a:lnTo>
                    <a:pt x="2188" y="1331"/>
                  </a:lnTo>
                  <a:lnTo>
                    <a:pt x="2241" y="1315"/>
                  </a:lnTo>
                  <a:lnTo>
                    <a:pt x="2287" y="1316"/>
                  </a:lnTo>
                  <a:lnTo>
                    <a:pt x="2305" y="1328"/>
                  </a:lnTo>
                  <a:lnTo>
                    <a:pt x="2299" y="1344"/>
                  </a:lnTo>
                  <a:lnTo>
                    <a:pt x="2258" y="1368"/>
                  </a:lnTo>
                  <a:lnTo>
                    <a:pt x="2237" y="1360"/>
                  </a:lnTo>
                  <a:lnTo>
                    <a:pt x="2240" y="1382"/>
                  </a:lnTo>
                  <a:lnTo>
                    <a:pt x="2257" y="1377"/>
                  </a:lnTo>
                  <a:lnTo>
                    <a:pt x="2274" y="1381"/>
                  </a:lnTo>
                  <a:lnTo>
                    <a:pt x="2262" y="1397"/>
                  </a:lnTo>
                  <a:lnTo>
                    <a:pt x="2244" y="1409"/>
                  </a:lnTo>
                  <a:lnTo>
                    <a:pt x="2256" y="1418"/>
                  </a:lnTo>
                  <a:lnTo>
                    <a:pt x="2261" y="1447"/>
                  </a:lnTo>
                  <a:lnTo>
                    <a:pt x="2299" y="1469"/>
                  </a:lnTo>
                  <a:lnTo>
                    <a:pt x="2327" y="1475"/>
                  </a:lnTo>
                  <a:lnTo>
                    <a:pt x="2348" y="1464"/>
                  </a:lnTo>
                  <a:lnTo>
                    <a:pt x="2363" y="1472"/>
                  </a:lnTo>
                  <a:lnTo>
                    <a:pt x="2364" y="1492"/>
                  </a:lnTo>
                  <a:lnTo>
                    <a:pt x="2268" y="1526"/>
                  </a:lnTo>
                  <a:lnTo>
                    <a:pt x="2250" y="1524"/>
                  </a:lnTo>
                  <a:lnTo>
                    <a:pt x="2221" y="1554"/>
                  </a:lnTo>
                  <a:lnTo>
                    <a:pt x="2187" y="1567"/>
                  </a:lnTo>
                  <a:lnTo>
                    <a:pt x="2176" y="1557"/>
                  </a:lnTo>
                  <a:lnTo>
                    <a:pt x="2183" y="1531"/>
                  </a:lnTo>
                  <a:lnTo>
                    <a:pt x="2204" y="1513"/>
                  </a:lnTo>
                  <a:lnTo>
                    <a:pt x="2253" y="1492"/>
                  </a:lnTo>
                  <a:lnTo>
                    <a:pt x="2241" y="1475"/>
                  </a:lnTo>
                  <a:lnTo>
                    <a:pt x="2202" y="1493"/>
                  </a:lnTo>
                  <a:lnTo>
                    <a:pt x="2165" y="1500"/>
                  </a:lnTo>
                  <a:lnTo>
                    <a:pt x="2157" y="1496"/>
                  </a:lnTo>
                  <a:lnTo>
                    <a:pt x="2146" y="1491"/>
                  </a:lnTo>
                  <a:lnTo>
                    <a:pt x="2151" y="1476"/>
                  </a:lnTo>
                  <a:lnTo>
                    <a:pt x="2140" y="1471"/>
                  </a:lnTo>
                  <a:lnTo>
                    <a:pt x="2157" y="1410"/>
                  </a:lnTo>
                  <a:lnTo>
                    <a:pt x="2142" y="1397"/>
                  </a:lnTo>
                  <a:lnTo>
                    <a:pt x="2122" y="1405"/>
                  </a:lnTo>
                  <a:lnTo>
                    <a:pt x="2112" y="1393"/>
                  </a:lnTo>
                  <a:lnTo>
                    <a:pt x="2075" y="1426"/>
                  </a:lnTo>
                  <a:lnTo>
                    <a:pt x="2054" y="1462"/>
                  </a:lnTo>
                  <a:lnTo>
                    <a:pt x="2025" y="1491"/>
                  </a:lnTo>
                  <a:lnTo>
                    <a:pt x="2009" y="1489"/>
                  </a:lnTo>
                  <a:lnTo>
                    <a:pt x="1998" y="1502"/>
                  </a:lnTo>
                  <a:lnTo>
                    <a:pt x="1886" y="1502"/>
                  </a:lnTo>
                  <a:lnTo>
                    <a:pt x="1868" y="1508"/>
                  </a:lnTo>
                  <a:lnTo>
                    <a:pt x="1811" y="1545"/>
                  </a:lnTo>
                  <a:lnTo>
                    <a:pt x="1792" y="1564"/>
                  </a:lnTo>
                  <a:lnTo>
                    <a:pt x="1724" y="1564"/>
                  </a:lnTo>
                  <a:lnTo>
                    <a:pt x="1705" y="1572"/>
                  </a:lnTo>
                  <a:lnTo>
                    <a:pt x="1701" y="1601"/>
                  </a:lnTo>
                  <a:lnTo>
                    <a:pt x="1652" y="1621"/>
                  </a:lnTo>
                  <a:lnTo>
                    <a:pt x="1613" y="1629"/>
                  </a:lnTo>
                  <a:lnTo>
                    <a:pt x="1564" y="1653"/>
                  </a:lnTo>
                  <a:lnTo>
                    <a:pt x="1543" y="1640"/>
                  </a:lnTo>
                  <a:lnTo>
                    <a:pt x="1549" y="1625"/>
                  </a:lnTo>
                  <a:lnTo>
                    <a:pt x="1573" y="1609"/>
                  </a:lnTo>
                  <a:lnTo>
                    <a:pt x="1601" y="1567"/>
                  </a:lnTo>
                  <a:lnTo>
                    <a:pt x="1613" y="1487"/>
                  </a:lnTo>
                  <a:lnTo>
                    <a:pt x="1582" y="1467"/>
                  </a:lnTo>
                  <a:lnTo>
                    <a:pt x="1573" y="1454"/>
                  </a:lnTo>
                  <a:lnTo>
                    <a:pt x="1573" y="1434"/>
                  </a:lnTo>
                  <a:lnTo>
                    <a:pt x="1559" y="1438"/>
                  </a:lnTo>
                  <a:lnTo>
                    <a:pt x="1555" y="1418"/>
                  </a:lnTo>
                  <a:lnTo>
                    <a:pt x="1456" y="1355"/>
                  </a:lnTo>
                  <a:lnTo>
                    <a:pt x="1413" y="1369"/>
                  </a:lnTo>
                  <a:lnTo>
                    <a:pt x="1369" y="1360"/>
                  </a:lnTo>
                  <a:lnTo>
                    <a:pt x="1342" y="1366"/>
                  </a:lnTo>
                  <a:lnTo>
                    <a:pt x="1301" y="1341"/>
                  </a:lnTo>
                  <a:lnTo>
                    <a:pt x="1288" y="1341"/>
                  </a:lnTo>
                  <a:lnTo>
                    <a:pt x="1275" y="1345"/>
                  </a:lnTo>
                  <a:lnTo>
                    <a:pt x="1247" y="1336"/>
                  </a:lnTo>
                  <a:lnTo>
                    <a:pt x="1233" y="1324"/>
                  </a:lnTo>
                  <a:lnTo>
                    <a:pt x="1151" y="1324"/>
                  </a:lnTo>
                  <a:lnTo>
                    <a:pt x="1091" y="1324"/>
                  </a:lnTo>
                  <a:lnTo>
                    <a:pt x="988" y="1324"/>
                  </a:lnTo>
                  <a:lnTo>
                    <a:pt x="929" y="1324"/>
                  </a:lnTo>
                  <a:lnTo>
                    <a:pt x="841" y="1324"/>
                  </a:lnTo>
                  <a:lnTo>
                    <a:pt x="722" y="1324"/>
                  </a:lnTo>
                  <a:lnTo>
                    <a:pt x="633" y="1324"/>
                  </a:lnTo>
                  <a:lnTo>
                    <a:pt x="514" y="1324"/>
                  </a:lnTo>
                  <a:lnTo>
                    <a:pt x="426" y="1324"/>
                  </a:lnTo>
                  <a:lnTo>
                    <a:pt x="367" y="1324"/>
                  </a:lnTo>
                  <a:lnTo>
                    <a:pt x="274" y="1324"/>
                  </a:lnTo>
                  <a:lnTo>
                    <a:pt x="265" y="1324"/>
                  </a:lnTo>
                  <a:lnTo>
                    <a:pt x="266" y="1304"/>
                  </a:lnTo>
                  <a:lnTo>
                    <a:pt x="249" y="1303"/>
                  </a:lnTo>
                  <a:lnTo>
                    <a:pt x="236" y="1289"/>
                  </a:lnTo>
                  <a:lnTo>
                    <a:pt x="228" y="1260"/>
                  </a:lnTo>
                  <a:lnTo>
                    <a:pt x="188" y="1257"/>
                  </a:lnTo>
                  <a:lnTo>
                    <a:pt x="191" y="1240"/>
                  </a:lnTo>
                  <a:lnTo>
                    <a:pt x="175" y="1242"/>
                  </a:lnTo>
                  <a:lnTo>
                    <a:pt x="159" y="1229"/>
                  </a:lnTo>
                  <a:lnTo>
                    <a:pt x="171" y="1215"/>
                  </a:lnTo>
                  <a:lnTo>
                    <a:pt x="165" y="1186"/>
                  </a:lnTo>
                  <a:lnTo>
                    <a:pt x="192" y="1155"/>
                  </a:lnTo>
                  <a:lnTo>
                    <a:pt x="186" y="1138"/>
                  </a:lnTo>
                  <a:lnTo>
                    <a:pt x="169" y="1131"/>
                  </a:lnTo>
                  <a:lnTo>
                    <a:pt x="154" y="1138"/>
                  </a:lnTo>
                  <a:lnTo>
                    <a:pt x="142" y="1117"/>
                  </a:lnTo>
                  <a:lnTo>
                    <a:pt x="163" y="1100"/>
                  </a:lnTo>
                  <a:lnTo>
                    <a:pt x="159" y="1088"/>
                  </a:lnTo>
                  <a:lnTo>
                    <a:pt x="215" y="1044"/>
                  </a:lnTo>
                  <a:lnTo>
                    <a:pt x="216" y="1024"/>
                  </a:lnTo>
                  <a:lnTo>
                    <a:pt x="211" y="1010"/>
                  </a:lnTo>
                  <a:lnTo>
                    <a:pt x="186" y="994"/>
                  </a:lnTo>
                  <a:lnTo>
                    <a:pt x="182" y="986"/>
                  </a:lnTo>
                  <a:lnTo>
                    <a:pt x="178" y="906"/>
                  </a:lnTo>
                  <a:lnTo>
                    <a:pt x="161" y="881"/>
                  </a:lnTo>
                  <a:lnTo>
                    <a:pt x="161" y="859"/>
                  </a:lnTo>
                  <a:lnTo>
                    <a:pt x="126" y="867"/>
                  </a:lnTo>
                  <a:lnTo>
                    <a:pt x="104" y="886"/>
                  </a:lnTo>
                  <a:lnTo>
                    <a:pt x="67" y="896"/>
                  </a:lnTo>
                  <a:lnTo>
                    <a:pt x="72" y="883"/>
                  </a:lnTo>
                  <a:lnTo>
                    <a:pt x="50" y="848"/>
                  </a:lnTo>
                  <a:lnTo>
                    <a:pt x="0" y="838"/>
                  </a:lnTo>
                  <a:lnTo>
                    <a:pt x="103" y="718"/>
                  </a:lnTo>
                  <a:lnTo>
                    <a:pt x="187" y="624"/>
                  </a:lnTo>
                  <a:lnTo>
                    <a:pt x="298" y="510"/>
                  </a:lnTo>
                  <a:lnTo>
                    <a:pt x="342" y="465"/>
                  </a:lnTo>
                  <a:lnTo>
                    <a:pt x="392" y="470"/>
                  </a:lnTo>
                  <a:lnTo>
                    <a:pt x="409" y="483"/>
                  </a:lnTo>
                  <a:lnTo>
                    <a:pt x="441" y="494"/>
                  </a:lnTo>
                  <a:lnTo>
                    <a:pt x="467" y="492"/>
                  </a:lnTo>
                  <a:lnTo>
                    <a:pt x="488" y="478"/>
                  </a:lnTo>
                  <a:lnTo>
                    <a:pt x="509" y="471"/>
                  </a:lnTo>
                  <a:lnTo>
                    <a:pt x="567" y="473"/>
                  </a:lnTo>
                  <a:lnTo>
                    <a:pt x="672" y="446"/>
                  </a:lnTo>
                  <a:lnTo>
                    <a:pt x="702" y="462"/>
                  </a:lnTo>
                  <a:lnTo>
                    <a:pt x="756" y="442"/>
                  </a:lnTo>
                  <a:lnTo>
                    <a:pt x="775" y="442"/>
                  </a:lnTo>
                  <a:lnTo>
                    <a:pt x="773" y="461"/>
                  </a:lnTo>
                  <a:lnTo>
                    <a:pt x="782" y="474"/>
                  </a:lnTo>
                  <a:lnTo>
                    <a:pt x="837" y="451"/>
                  </a:lnTo>
                  <a:lnTo>
                    <a:pt x="850" y="475"/>
                  </a:lnTo>
                  <a:lnTo>
                    <a:pt x="883" y="458"/>
                  </a:lnTo>
                  <a:lnTo>
                    <a:pt x="938" y="465"/>
                  </a:lnTo>
                  <a:lnTo>
                    <a:pt x="950" y="474"/>
                  </a:lnTo>
                  <a:lnTo>
                    <a:pt x="987" y="479"/>
                  </a:lnTo>
                  <a:lnTo>
                    <a:pt x="1004" y="488"/>
                  </a:lnTo>
                  <a:lnTo>
                    <a:pt x="1058" y="495"/>
                  </a:lnTo>
                  <a:lnTo>
                    <a:pt x="1076" y="491"/>
                  </a:lnTo>
                  <a:lnTo>
                    <a:pt x="1102" y="503"/>
                  </a:lnTo>
                  <a:lnTo>
                    <a:pt x="1054" y="536"/>
                  </a:lnTo>
                  <a:lnTo>
                    <a:pt x="1132" y="541"/>
                  </a:lnTo>
                  <a:lnTo>
                    <a:pt x="1178" y="536"/>
                  </a:lnTo>
                  <a:lnTo>
                    <a:pt x="1213" y="529"/>
                  </a:lnTo>
                  <a:lnTo>
                    <a:pt x="1218" y="539"/>
                  </a:lnTo>
                  <a:lnTo>
                    <a:pt x="1246" y="544"/>
                  </a:lnTo>
                  <a:lnTo>
                    <a:pt x="1258" y="568"/>
                  </a:lnTo>
                  <a:lnTo>
                    <a:pt x="1272" y="523"/>
                  </a:lnTo>
                  <a:lnTo>
                    <a:pt x="1284" y="504"/>
                  </a:lnTo>
                  <a:lnTo>
                    <a:pt x="1357" y="492"/>
                  </a:lnTo>
                  <a:lnTo>
                    <a:pt x="1366" y="511"/>
                  </a:lnTo>
                  <a:lnTo>
                    <a:pt x="1391" y="527"/>
                  </a:lnTo>
                  <a:lnTo>
                    <a:pt x="1415" y="524"/>
                  </a:lnTo>
                  <a:lnTo>
                    <a:pt x="1431" y="536"/>
                  </a:lnTo>
                  <a:lnTo>
                    <a:pt x="1461" y="540"/>
                  </a:lnTo>
                  <a:lnTo>
                    <a:pt x="1499" y="535"/>
                  </a:lnTo>
                  <a:lnTo>
                    <a:pt x="1535" y="539"/>
                  </a:lnTo>
                  <a:lnTo>
                    <a:pt x="1560" y="535"/>
                  </a:lnTo>
                  <a:lnTo>
                    <a:pt x="1578" y="516"/>
                  </a:lnTo>
                  <a:lnTo>
                    <a:pt x="1611" y="511"/>
                  </a:lnTo>
                  <a:lnTo>
                    <a:pt x="1641" y="523"/>
                  </a:lnTo>
                  <a:lnTo>
                    <a:pt x="1614" y="545"/>
                  </a:lnTo>
                  <a:lnTo>
                    <a:pt x="1623" y="560"/>
                  </a:lnTo>
                  <a:lnTo>
                    <a:pt x="1641" y="557"/>
                  </a:lnTo>
                  <a:lnTo>
                    <a:pt x="1642" y="539"/>
                  </a:lnTo>
                  <a:lnTo>
                    <a:pt x="1722" y="507"/>
                  </a:lnTo>
                  <a:lnTo>
                    <a:pt x="1730" y="494"/>
                  </a:lnTo>
                  <a:lnTo>
                    <a:pt x="1726" y="473"/>
                  </a:lnTo>
                  <a:lnTo>
                    <a:pt x="1684" y="458"/>
                  </a:lnTo>
                  <a:lnTo>
                    <a:pt x="1679" y="446"/>
                  </a:lnTo>
                  <a:lnTo>
                    <a:pt x="1697" y="430"/>
                  </a:lnTo>
                  <a:lnTo>
                    <a:pt x="1695" y="420"/>
                  </a:lnTo>
                  <a:lnTo>
                    <a:pt x="1712" y="403"/>
                  </a:lnTo>
                  <a:lnTo>
                    <a:pt x="1763" y="379"/>
                  </a:lnTo>
                  <a:lnTo>
                    <a:pt x="1786" y="384"/>
                  </a:lnTo>
                  <a:lnTo>
                    <a:pt x="1812" y="403"/>
                  </a:lnTo>
                  <a:lnTo>
                    <a:pt x="1802" y="418"/>
                  </a:lnTo>
                  <a:lnTo>
                    <a:pt x="1825" y="444"/>
                  </a:lnTo>
                  <a:lnTo>
                    <a:pt x="1779" y="462"/>
                  </a:lnTo>
                  <a:lnTo>
                    <a:pt x="1825" y="478"/>
                  </a:lnTo>
                  <a:lnTo>
                    <a:pt x="1825" y="495"/>
                  </a:lnTo>
                  <a:lnTo>
                    <a:pt x="1878" y="479"/>
                  </a:lnTo>
                  <a:lnTo>
                    <a:pt x="1897" y="496"/>
                  </a:lnTo>
                  <a:lnTo>
                    <a:pt x="1894" y="512"/>
                  </a:lnTo>
                  <a:lnTo>
                    <a:pt x="1876" y="517"/>
                  </a:lnTo>
                  <a:lnTo>
                    <a:pt x="1868" y="537"/>
                  </a:lnTo>
                  <a:lnTo>
                    <a:pt x="1882" y="560"/>
                  </a:lnTo>
                  <a:lnTo>
                    <a:pt x="1912" y="548"/>
                  </a:lnTo>
                  <a:lnTo>
                    <a:pt x="1943" y="525"/>
                  </a:lnTo>
                  <a:lnTo>
                    <a:pt x="1963" y="504"/>
                  </a:lnTo>
                  <a:lnTo>
                    <a:pt x="1998" y="487"/>
                  </a:lnTo>
                  <a:lnTo>
                    <a:pt x="1986" y="481"/>
                  </a:lnTo>
                  <a:lnTo>
                    <a:pt x="1997" y="457"/>
                  </a:lnTo>
                  <a:lnTo>
                    <a:pt x="2079" y="463"/>
                  </a:lnTo>
                  <a:lnTo>
                    <a:pt x="2074" y="471"/>
                  </a:lnTo>
                  <a:lnTo>
                    <a:pt x="2105" y="484"/>
                  </a:lnTo>
                  <a:lnTo>
                    <a:pt x="2096" y="503"/>
                  </a:lnTo>
                  <a:lnTo>
                    <a:pt x="2054" y="511"/>
                  </a:lnTo>
                  <a:lnTo>
                    <a:pt x="2058" y="533"/>
                  </a:lnTo>
                  <a:lnTo>
                    <a:pt x="2071" y="549"/>
                  </a:lnTo>
                  <a:lnTo>
                    <a:pt x="2056" y="565"/>
                  </a:lnTo>
                  <a:lnTo>
                    <a:pt x="2010" y="584"/>
                  </a:lnTo>
                  <a:lnTo>
                    <a:pt x="1944" y="601"/>
                  </a:lnTo>
                  <a:lnTo>
                    <a:pt x="1919" y="585"/>
                  </a:lnTo>
                  <a:lnTo>
                    <a:pt x="1886" y="586"/>
                  </a:lnTo>
                  <a:lnTo>
                    <a:pt x="1893" y="606"/>
                  </a:lnTo>
                  <a:lnTo>
                    <a:pt x="1839" y="632"/>
                  </a:lnTo>
                  <a:lnTo>
                    <a:pt x="1817" y="634"/>
                  </a:lnTo>
                  <a:lnTo>
                    <a:pt x="1777" y="610"/>
                  </a:lnTo>
                  <a:lnTo>
                    <a:pt x="1767" y="617"/>
                  </a:lnTo>
                  <a:lnTo>
                    <a:pt x="1787" y="634"/>
                  </a:lnTo>
                  <a:lnTo>
                    <a:pt x="1844" y="639"/>
                  </a:lnTo>
                  <a:lnTo>
                    <a:pt x="1828" y="653"/>
                  </a:lnTo>
                  <a:lnTo>
                    <a:pt x="1787" y="680"/>
                  </a:lnTo>
                  <a:lnTo>
                    <a:pt x="1766" y="686"/>
                  </a:lnTo>
                  <a:lnTo>
                    <a:pt x="1718" y="688"/>
                  </a:lnTo>
                  <a:lnTo>
                    <a:pt x="1718" y="696"/>
                  </a:lnTo>
                  <a:lnTo>
                    <a:pt x="1671" y="708"/>
                  </a:lnTo>
                  <a:lnTo>
                    <a:pt x="1685" y="713"/>
                  </a:lnTo>
                  <a:lnTo>
                    <a:pt x="1672" y="730"/>
                  </a:lnTo>
                  <a:lnTo>
                    <a:pt x="1651" y="735"/>
                  </a:lnTo>
                  <a:lnTo>
                    <a:pt x="1622" y="735"/>
                  </a:lnTo>
                  <a:lnTo>
                    <a:pt x="1563" y="780"/>
                  </a:lnTo>
                  <a:lnTo>
                    <a:pt x="1542" y="789"/>
                  </a:lnTo>
                  <a:lnTo>
                    <a:pt x="1493" y="834"/>
                  </a:lnTo>
                  <a:lnTo>
                    <a:pt x="1478" y="853"/>
                  </a:lnTo>
                  <a:lnTo>
                    <a:pt x="1456" y="896"/>
                  </a:lnTo>
                  <a:lnTo>
                    <a:pt x="1466" y="904"/>
                  </a:lnTo>
                  <a:lnTo>
                    <a:pt x="1499" y="903"/>
                  </a:lnTo>
                  <a:lnTo>
                    <a:pt x="1495" y="977"/>
                  </a:lnTo>
                  <a:lnTo>
                    <a:pt x="1538" y="966"/>
                  </a:lnTo>
                  <a:lnTo>
                    <a:pt x="1553" y="968"/>
                  </a:lnTo>
                  <a:lnTo>
                    <a:pt x="1576" y="978"/>
                  </a:lnTo>
                  <a:lnTo>
                    <a:pt x="1601" y="984"/>
                  </a:lnTo>
                  <a:lnTo>
                    <a:pt x="1621" y="999"/>
                  </a:lnTo>
                  <a:lnTo>
                    <a:pt x="1630" y="1017"/>
                  </a:lnTo>
                  <a:lnTo>
                    <a:pt x="1680" y="1034"/>
                  </a:lnTo>
                  <a:lnTo>
                    <a:pt x="1697" y="1050"/>
                  </a:lnTo>
                  <a:lnTo>
                    <a:pt x="1737" y="1048"/>
                  </a:lnTo>
                  <a:lnTo>
                    <a:pt x="1778" y="1056"/>
                  </a:lnTo>
                  <a:lnTo>
                    <a:pt x="1784" y="1071"/>
                  </a:lnTo>
                  <a:lnTo>
                    <a:pt x="1769" y="1091"/>
                  </a:lnTo>
                  <a:lnTo>
                    <a:pt x="1769" y="1113"/>
                  </a:lnTo>
                  <a:lnTo>
                    <a:pt x="1749" y="1150"/>
                  </a:lnTo>
                  <a:lnTo>
                    <a:pt x="1762" y="1174"/>
                  </a:lnTo>
                  <a:lnTo>
                    <a:pt x="1757" y="1179"/>
                  </a:lnTo>
                  <a:lnTo>
                    <a:pt x="1782" y="1203"/>
                  </a:lnTo>
                  <a:lnTo>
                    <a:pt x="1784" y="1221"/>
                  </a:lnTo>
                  <a:lnTo>
                    <a:pt x="1800" y="1229"/>
                  </a:lnTo>
                  <a:lnTo>
                    <a:pt x="1819" y="1211"/>
                  </a:lnTo>
                  <a:lnTo>
                    <a:pt x="1839" y="1204"/>
                  </a:lnTo>
                  <a:lnTo>
                    <a:pt x="1865" y="1182"/>
                  </a:lnTo>
                  <a:lnTo>
                    <a:pt x="1862" y="1164"/>
                  </a:lnTo>
                  <a:lnTo>
                    <a:pt x="1872" y="1101"/>
                  </a:lnTo>
                  <a:lnTo>
                    <a:pt x="1868" y="1076"/>
                  </a:lnTo>
                  <a:lnTo>
                    <a:pt x="1936" y="1052"/>
                  </a:lnTo>
                  <a:lnTo>
                    <a:pt x="1961" y="1039"/>
                  </a:lnTo>
                  <a:lnTo>
                    <a:pt x="1993" y="1015"/>
                  </a:lnTo>
                  <a:lnTo>
                    <a:pt x="2014" y="969"/>
                  </a:lnTo>
                  <a:lnTo>
                    <a:pt x="2010" y="933"/>
                  </a:lnTo>
                  <a:lnTo>
                    <a:pt x="1978" y="906"/>
                  </a:lnTo>
                  <a:lnTo>
                    <a:pt x="2017" y="877"/>
                  </a:lnTo>
                  <a:lnTo>
                    <a:pt x="2043" y="849"/>
                  </a:lnTo>
                  <a:lnTo>
                    <a:pt x="2039" y="819"/>
                  </a:lnTo>
                  <a:lnTo>
                    <a:pt x="2056" y="792"/>
                  </a:lnTo>
                  <a:lnTo>
                    <a:pt x="2056" y="764"/>
                  </a:lnTo>
                  <a:lnTo>
                    <a:pt x="2064" y="754"/>
                  </a:lnTo>
                  <a:lnTo>
                    <a:pt x="2091" y="745"/>
                  </a:lnTo>
                  <a:lnTo>
                    <a:pt x="2167" y="760"/>
                  </a:lnTo>
                  <a:lnTo>
                    <a:pt x="2207" y="750"/>
                  </a:lnTo>
                  <a:lnTo>
                    <a:pt x="2243" y="780"/>
                  </a:lnTo>
                  <a:lnTo>
                    <a:pt x="2253" y="803"/>
                  </a:lnTo>
                  <a:lnTo>
                    <a:pt x="2287" y="807"/>
                  </a:lnTo>
                  <a:lnTo>
                    <a:pt x="2302" y="822"/>
                  </a:lnTo>
                  <a:lnTo>
                    <a:pt x="2293" y="834"/>
                  </a:lnTo>
                  <a:lnTo>
                    <a:pt x="2277" y="878"/>
                  </a:lnTo>
                  <a:lnTo>
                    <a:pt x="2286" y="896"/>
                  </a:lnTo>
                  <a:lnTo>
                    <a:pt x="2302" y="896"/>
                  </a:lnTo>
                  <a:lnTo>
                    <a:pt x="2327" y="925"/>
                  </a:lnTo>
                  <a:lnTo>
                    <a:pt x="2364" y="912"/>
                  </a:lnTo>
                  <a:lnTo>
                    <a:pt x="2406" y="888"/>
                  </a:lnTo>
                  <a:lnTo>
                    <a:pt x="2446" y="841"/>
                  </a:lnTo>
                  <a:lnTo>
                    <a:pt x="2460" y="840"/>
                  </a:lnTo>
                  <a:lnTo>
                    <a:pt x="2480" y="899"/>
                  </a:lnTo>
                  <a:lnTo>
                    <a:pt x="2495" y="915"/>
                  </a:lnTo>
                  <a:lnTo>
                    <a:pt x="2496" y="936"/>
                  </a:lnTo>
                  <a:lnTo>
                    <a:pt x="2508" y="940"/>
                  </a:lnTo>
                  <a:lnTo>
                    <a:pt x="2503" y="961"/>
                  </a:lnTo>
                  <a:lnTo>
                    <a:pt x="2514" y="977"/>
                  </a:lnTo>
                  <a:lnTo>
                    <a:pt x="2499" y="1003"/>
                  </a:lnTo>
                  <a:lnTo>
                    <a:pt x="2536" y="1051"/>
                  </a:lnTo>
                  <a:lnTo>
                    <a:pt x="2566" y="1056"/>
                  </a:lnTo>
                  <a:lnTo>
                    <a:pt x="2569" y="1069"/>
                  </a:lnTo>
                  <a:lnTo>
                    <a:pt x="2588" y="1068"/>
                  </a:lnTo>
                  <a:lnTo>
                    <a:pt x="2611" y="1081"/>
                  </a:lnTo>
                  <a:lnTo>
                    <a:pt x="2583" y="1091"/>
                  </a:lnTo>
                  <a:lnTo>
                    <a:pt x="2606" y="1098"/>
                  </a:lnTo>
                  <a:lnTo>
                    <a:pt x="2611" y="1112"/>
                  </a:lnTo>
                  <a:lnTo>
                    <a:pt x="2633" y="1116"/>
                  </a:lnTo>
                  <a:lnTo>
                    <a:pt x="2648" y="1139"/>
                  </a:lnTo>
                  <a:lnTo>
                    <a:pt x="2636" y="1179"/>
                  </a:lnTo>
                  <a:lnTo>
                    <a:pt x="2639" y="1187"/>
                  </a:lnTo>
                  <a:lnTo>
                    <a:pt x="2587" y="1216"/>
                  </a:lnTo>
                  <a:lnTo>
                    <a:pt x="2533" y="1223"/>
                  </a:lnTo>
                  <a:lnTo>
                    <a:pt x="2504" y="1246"/>
                  </a:lnTo>
                  <a:lnTo>
                    <a:pt x="2466" y="1269"/>
                  </a:lnTo>
                  <a:lnTo>
                    <a:pt x="2423" y="1271"/>
                  </a:lnTo>
                  <a:lnTo>
                    <a:pt x="2376" y="1267"/>
                  </a:lnTo>
                  <a:lnTo>
                    <a:pt x="2301" y="1267"/>
                  </a:lnTo>
                  <a:lnTo>
                    <a:pt x="2287" y="1266"/>
                  </a:lnTo>
                  <a:lnTo>
                    <a:pt x="2244" y="1271"/>
                  </a:lnTo>
                  <a:lnTo>
                    <a:pt x="2225" y="1281"/>
                  </a:lnTo>
                  <a:lnTo>
                    <a:pt x="2202" y="1308"/>
                  </a:lnTo>
                  <a:lnTo>
                    <a:pt x="2169" y="1315"/>
                  </a:lnTo>
                  <a:lnTo>
                    <a:pt x="2141" y="1332"/>
                  </a:lnTo>
                  <a:lnTo>
                    <a:pt x="2101" y="1364"/>
                  </a:lnTo>
                  <a:lnTo>
                    <a:pt x="2093" y="1376"/>
                  </a:lnTo>
                  <a:lnTo>
                    <a:pt x="2056" y="1407"/>
                  </a:lnTo>
                  <a:lnTo>
                    <a:pt x="2031" y="1422"/>
                  </a:lnTo>
                  <a:lnTo>
                    <a:pt x="2009" y="1427"/>
                  </a:lnTo>
                  <a:lnTo>
                    <a:pt x="1963" y="1448"/>
                  </a:lnTo>
                  <a:lnTo>
                    <a:pt x="1916" y="1488"/>
                  </a:lnTo>
                  <a:lnTo>
                    <a:pt x="1886" y="1502"/>
                  </a:lnTo>
                  <a:close/>
                  <a:moveTo>
                    <a:pt x="1223" y="352"/>
                  </a:moveTo>
                  <a:lnTo>
                    <a:pt x="1256" y="350"/>
                  </a:lnTo>
                  <a:lnTo>
                    <a:pt x="1288" y="338"/>
                  </a:lnTo>
                  <a:lnTo>
                    <a:pt x="1321" y="348"/>
                  </a:lnTo>
                  <a:lnTo>
                    <a:pt x="1390" y="355"/>
                  </a:lnTo>
                  <a:lnTo>
                    <a:pt x="1443" y="326"/>
                  </a:lnTo>
                  <a:lnTo>
                    <a:pt x="1474" y="330"/>
                  </a:lnTo>
                  <a:lnTo>
                    <a:pt x="1493" y="346"/>
                  </a:lnTo>
                  <a:lnTo>
                    <a:pt x="1483" y="396"/>
                  </a:lnTo>
                  <a:lnTo>
                    <a:pt x="1468" y="409"/>
                  </a:lnTo>
                  <a:lnTo>
                    <a:pt x="1476" y="422"/>
                  </a:lnTo>
                  <a:lnTo>
                    <a:pt x="1543" y="450"/>
                  </a:lnTo>
                  <a:lnTo>
                    <a:pt x="1535" y="462"/>
                  </a:lnTo>
                  <a:lnTo>
                    <a:pt x="1501" y="457"/>
                  </a:lnTo>
                  <a:lnTo>
                    <a:pt x="1473" y="467"/>
                  </a:lnTo>
                  <a:lnTo>
                    <a:pt x="1497" y="474"/>
                  </a:lnTo>
                  <a:lnTo>
                    <a:pt x="1489" y="488"/>
                  </a:lnTo>
                  <a:lnTo>
                    <a:pt x="1435" y="496"/>
                  </a:lnTo>
                  <a:lnTo>
                    <a:pt x="1396" y="486"/>
                  </a:lnTo>
                  <a:lnTo>
                    <a:pt x="1365" y="483"/>
                  </a:lnTo>
                  <a:lnTo>
                    <a:pt x="1357" y="473"/>
                  </a:lnTo>
                  <a:lnTo>
                    <a:pt x="1321" y="490"/>
                  </a:lnTo>
                  <a:lnTo>
                    <a:pt x="1270" y="499"/>
                  </a:lnTo>
                  <a:lnTo>
                    <a:pt x="1192" y="507"/>
                  </a:lnTo>
                  <a:lnTo>
                    <a:pt x="1135" y="510"/>
                  </a:lnTo>
                  <a:lnTo>
                    <a:pt x="1140" y="482"/>
                  </a:lnTo>
                  <a:lnTo>
                    <a:pt x="1064" y="473"/>
                  </a:lnTo>
                  <a:lnTo>
                    <a:pt x="1066" y="448"/>
                  </a:lnTo>
                  <a:lnTo>
                    <a:pt x="1148" y="440"/>
                  </a:lnTo>
                  <a:lnTo>
                    <a:pt x="1204" y="442"/>
                  </a:lnTo>
                  <a:lnTo>
                    <a:pt x="1226" y="434"/>
                  </a:lnTo>
                  <a:lnTo>
                    <a:pt x="1185" y="425"/>
                  </a:lnTo>
                  <a:lnTo>
                    <a:pt x="1116" y="429"/>
                  </a:lnTo>
                  <a:lnTo>
                    <a:pt x="1070" y="426"/>
                  </a:lnTo>
                  <a:lnTo>
                    <a:pt x="1058" y="417"/>
                  </a:lnTo>
                  <a:lnTo>
                    <a:pt x="1081" y="407"/>
                  </a:lnTo>
                  <a:lnTo>
                    <a:pt x="1068" y="387"/>
                  </a:lnTo>
                  <a:lnTo>
                    <a:pt x="1076" y="376"/>
                  </a:lnTo>
                  <a:lnTo>
                    <a:pt x="1106" y="366"/>
                  </a:lnTo>
                  <a:lnTo>
                    <a:pt x="1110" y="355"/>
                  </a:lnTo>
                  <a:lnTo>
                    <a:pt x="1144" y="345"/>
                  </a:lnTo>
                  <a:lnTo>
                    <a:pt x="1246" y="325"/>
                  </a:lnTo>
                  <a:lnTo>
                    <a:pt x="1244" y="343"/>
                  </a:lnTo>
                  <a:lnTo>
                    <a:pt x="1223" y="35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3" name="Freeform 202">
              <a:extLst>
                <a:ext uri="{FF2B5EF4-FFF2-40B4-BE49-F238E27FC236}">
                  <a16:creationId xmlns:a16="http://schemas.microsoft.com/office/drawing/2014/main" id="{7C0A54B1-B797-06C3-0E0B-7C9140A1741E}"/>
                </a:ext>
              </a:extLst>
            </p:cNvPr>
            <p:cNvSpPr>
              <a:spLocks noEditPoints="1"/>
            </p:cNvSpPr>
            <p:nvPr userDrawn="1"/>
          </p:nvSpPr>
          <p:spPr bwMode="auto">
            <a:xfrm>
              <a:off x="809" y="805"/>
              <a:ext cx="5623" cy="811"/>
            </a:xfrm>
            <a:custGeom>
              <a:avLst/>
              <a:gdLst>
                <a:gd name="T0" fmla="*/ 10859 w 11246"/>
                <a:gd name="T1" fmla="*/ 360 h 1621"/>
                <a:gd name="T2" fmla="*/ 7060 w 11246"/>
                <a:gd name="T3" fmla="*/ 442 h 1621"/>
                <a:gd name="T4" fmla="*/ 338 w 11246"/>
                <a:gd name="T5" fmla="*/ 517 h 1621"/>
                <a:gd name="T6" fmla="*/ 71 w 11246"/>
                <a:gd name="T7" fmla="*/ 574 h 1621"/>
                <a:gd name="T8" fmla="*/ 104 w 11246"/>
                <a:gd name="T9" fmla="*/ 504 h 1621"/>
                <a:gd name="T10" fmla="*/ 6282 w 11246"/>
                <a:gd name="T11" fmla="*/ 998 h 1621"/>
                <a:gd name="T12" fmla="*/ 10450 w 11246"/>
                <a:gd name="T13" fmla="*/ 1135 h 1621"/>
                <a:gd name="T14" fmla="*/ 10540 w 11246"/>
                <a:gd name="T15" fmla="*/ 1335 h 1621"/>
                <a:gd name="T16" fmla="*/ 10836 w 11246"/>
                <a:gd name="T17" fmla="*/ 1435 h 1621"/>
                <a:gd name="T18" fmla="*/ 7044 w 11246"/>
                <a:gd name="T19" fmla="*/ 20 h 1621"/>
                <a:gd name="T20" fmla="*/ 8069 w 11246"/>
                <a:gd name="T21" fmla="*/ 57 h 1621"/>
                <a:gd name="T22" fmla="*/ 10256 w 11246"/>
                <a:gd name="T23" fmla="*/ 1548 h 1621"/>
                <a:gd name="T24" fmla="*/ 10230 w 11246"/>
                <a:gd name="T25" fmla="*/ 1311 h 1621"/>
                <a:gd name="T26" fmla="*/ 9868 w 11246"/>
                <a:gd name="T27" fmla="*/ 1122 h 1621"/>
                <a:gd name="T28" fmla="*/ 9651 w 11246"/>
                <a:gd name="T29" fmla="*/ 1249 h 1621"/>
                <a:gd name="T30" fmla="*/ 9310 w 11246"/>
                <a:gd name="T31" fmla="*/ 1245 h 1621"/>
                <a:gd name="T32" fmla="*/ 8925 w 11246"/>
                <a:gd name="T33" fmla="*/ 1168 h 1621"/>
                <a:gd name="T34" fmla="*/ 8648 w 11246"/>
                <a:gd name="T35" fmla="*/ 1251 h 1621"/>
                <a:gd name="T36" fmla="*/ 8342 w 11246"/>
                <a:gd name="T37" fmla="*/ 1171 h 1621"/>
                <a:gd name="T38" fmla="*/ 7933 w 11246"/>
                <a:gd name="T39" fmla="*/ 997 h 1621"/>
                <a:gd name="T40" fmla="*/ 7642 w 11246"/>
                <a:gd name="T41" fmla="*/ 1084 h 1621"/>
                <a:gd name="T42" fmla="*/ 7630 w 11246"/>
                <a:gd name="T43" fmla="*/ 1201 h 1621"/>
                <a:gd name="T44" fmla="*/ 7372 w 11246"/>
                <a:gd name="T45" fmla="*/ 1162 h 1621"/>
                <a:gd name="T46" fmla="*/ 7196 w 11246"/>
                <a:gd name="T47" fmla="*/ 1280 h 1621"/>
                <a:gd name="T48" fmla="*/ 7274 w 11246"/>
                <a:gd name="T49" fmla="*/ 1538 h 1621"/>
                <a:gd name="T50" fmla="*/ 7061 w 11246"/>
                <a:gd name="T51" fmla="*/ 1530 h 1621"/>
                <a:gd name="T52" fmla="*/ 6913 w 11246"/>
                <a:gd name="T53" fmla="*/ 1356 h 1621"/>
                <a:gd name="T54" fmla="*/ 6791 w 11246"/>
                <a:gd name="T55" fmla="*/ 1204 h 1621"/>
                <a:gd name="T56" fmla="*/ 6616 w 11246"/>
                <a:gd name="T57" fmla="*/ 1024 h 1621"/>
                <a:gd name="T58" fmla="*/ 6479 w 11246"/>
                <a:gd name="T59" fmla="*/ 809 h 1621"/>
                <a:gd name="T60" fmla="*/ 6491 w 11246"/>
                <a:gd name="T61" fmla="*/ 595 h 1621"/>
                <a:gd name="T62" fmla="*/ 6795 w 11246"/>
                <a:gd name="T63" fmla="*/ 482 h 1621"/>
                <a:gd name="T64" fmla="*/ 6657 w 11246"/>
                <a:gd name="T65" fmla="*/ 611 h 1621"/>
                <a:gd name="T66" fmla="*/ 6846 w 11246"/>
                <a:gd name="T67" fmla="*/ 549 h 1621"/>
                <a:gd name="T68" fmla="*/ 6998 w 11246"/>
                <a:gd name="T69" fmla="*/ 521 h 1621"/>
                <a:gd name="T70" fmla="*/ 7397 w 11246"/>
                <a:gd name="T71" fmla="*/ 437 h 1621"/>
                <a:gd name="T72" fmla="*/ 7566 w 11246"/>
                <a:gd name="T73" fmla="*/ 334 h 1621"/>
                <a:gd name="T74" fmla="*/ 7757 w 11246"/>
                <a:gd name="T75" fmla="*/ 524 h 1621"/>
                <a:gd name="T76" fmla="*/ 7896 w 11246"/>
                <a:gd name="T77" fmla="*/ 457 h 1621"/>
                <a:gd name="T78" fmla="*/ 7921 w 11246"/>
                <a:gd name="T79" fmla="*/ 319 h 1621"/>
                <a:gd name="T80" fmla="*/ 8210 w 11246"/>
                <a:gd name="T81" fmla="*/ 170 h 1621"/>
                <a:gd name="T82" fmla="*/ 8770 w 11246"/>
                <a:gd name="T83" fmla="*/ 202 h 1621"/>
                <a:gd name="T84" fmla="*/ 8977 w 11246"/>
                <a:gd name="T85" fmla="*/ 276 h 1621"/>
                <a:gd name="T86" fmla="*/ 9440 w 11246"/>
                <a:gd name="T87" fmla="*/ 364 h 1621"/>
                <a:gd name="T88" fmla="*/ 9975 w 11246"/>
                <a:gd name="T89" fmla="*/ 340 h 1621"/>
                <a:gd name="T90" fmla="*/ 10541 w 11246"/>
                <a:gd name="T91" fmla="*/ 417 h 1621"/>
                <a:gd name="T92" fmla="*/ 10906 w 11246"/>
                <a:gd name="T93" fmla="*/ 421 h 1621"/>
                <a:gd name="T94" fmla="*/ 11122 w 11246"/>
                <a:gd name="T95" fmla="*/ 723 h 1621"/>
                <a:gd name="T96" fmla="*/ 10866 w 11246"/>
                <a:gd name="T97" fmla="*/ 828 h 1621"/>
                <a:gd name="T98" fmla="*/ 10995 w 11246"/>
                <a:gd name="T99" fmla="*/ 1030 h 1621"/>
                <a:gd name="T100" fmla="*/ 10760 w 11246"/>
                <a:gd name="T101" fmla="*/ 994 h 1621"/>
                <a:gd name="T102" fmla="*/ 10737 w 11246"/>
                <a:gd name="T103" fmla="*/ 693 h 1621"/>
                <a:gd name="T104" fmla="*/ 10556 w 11246"/>
                <a:gd name="T105" fmla="*/ 783 h 1621"/>
                <a:gd name="T106" fmla="*/ 10356 w 11246"/>
                <a:gd name="T107" fmla="*/ 829 h 1621"/>
                <a:gd name="T108" fmla="*/ 10096 w 11246"/>
                <a:gd name="T109" fmla="*/ 1012 h 1621"/>
                <a:gd name="T110" fmla="*/ 10391 w 11246"/>
                <a:gd name="T111" fmla="*/ 1131 h 1621"/>
                <a:gd name="T112" fmla="*/ 10403 w 11246"/>
                <a:gd name="T113" fmla="*/ 1517 h 1621"/>
                <a:gd name="T114" fmla="*/ 7238 w 11246"/>
                <a:gd name="T115" fmla="*/ 243 h 1621"/>
                <a:gd name="T116" fmla="*/ 9490 w 11246"/>
                <a:gd name="T117" fmla="*/ 182 h 1621"/>
                <a:gd name="T118" fmla="*/ 9700 w 11246"/>
                <a:gd name="T119" fmla="*/ 198 h 1621"/>
                <a:gd name="T120" fmla="*/ 9679 w 11246"/>
                <a:gd name="T121" fmla="*/ 264 h 1621"/>
                <a:gd name="T122" fmla="*/ 7088 w 11246"/>
                <a:gd name="T123" fmla="*/ 342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6" h="1621">
                  <a:moveTo>
                    <a:pt x="350" y="338"/>
                  </a:moveTo>
                  <a:lnTo>
                    <a:pt x="372" y="350"/>
                  </a:lnTo>
                  <a:lnTo>
                    <a:pt x="355" y="358"/>
                  </a:lnTo>
                  <a:lnTo>
                    <a:pt x="298" y="363"/>
                  </a:lnTo>
                  <a:lnTo>
                    <a:pt x="286" y="360"/>
                  </a:lnTo>
                  <a:lnTo>
                    <a:pt x="297" y="352"/>
                  </a:lnTo>
                  <a:lnTo>
                    <a:pt x="308" y="344"/>
                  </a:lnTo>
                  <a:lnTo>
                    <a:pt x="314" y="339"/>
                  </a:lnTo>
                  <a:lnTo>
                    <a:pt x="350" y="338"/>
                  </a:lnTo>
                  <a:close/>
                  <a:moveTo>
                    <a:pt x="10834" y="367"/>
                  </a:moveTo>
                  <a:lnTo>
                    <a:pt x="10816" y="351"/>
                  </a:lnTo>
                  <a:lnTo>
                    <a:pt x="10833" y="339"/>
                  </a:lnTo>
                  <a:lnTo>
                    <a:pt x="10859" y="360"/>
                  </a:lnTo>
                  <a:lnTo>
                    <a:pt x="10834" y="367"/>
                  </a:lnTo>
                  <a:close/>
                  <a:moveTo>
                    <a:pt x="7366" y="401"/>
                  </a:moveTo>
                  <a:lnTo>
                    <a:pt x="7344" y="408"/>
                  </a:lnTo>
                  <a:lnTo>
                    <a:pt x="7303" y="388"/>
                  </a:lnTo>
                  <a:lnTo>
                    <a:pt x="7315" y="380"/>
                  </a:lnTo>
                  <a:lnTo>
                    <a:pt x="7366" y="401"/>
                  </a:lnTo>
                  <a:close/>
                  <a:moveTo>
                    <a:pt x="10609" y="414"/>
                  </a:moveTo>
                  <a:lnTo>
                    <a:pt x="10554" y="404"/>
                  </a:lnTo>
                  <a:lnTo>
                    <a:pt x="10564" y="397"/>
                  </a:lnTo>
                  <a:lnTo>
                    <a:pt x="10599" y="402"/>
                  </a:lnTo>
                  <a:lnTo>
                    <a:pt x="10609" y="414"/>
                  </a:lnTo>
                  <a:close/>
                  <a:moveTo>
                    <a:pt x="7075" y="429"/>
                  </a:moveTo>
                  <a:lnTo>
                    <a:pt x="7060" y="442"/>
                  </a:lnTo>
                  <a:lnTo>
                    <a:pt x="7034" y="447"/>
                  </a:lnTo>
                  <a:lnTo>
                    <a:pt x="7018" y="435"/>
                  </a:lnTo>
                  <a:lnTo>
                    <a:pt x="7023" y="420"/>
                  </a:lnTo>
                  <a:lnTo>
                    <a:pt x="7039" y="417"/>
                  </a:lnTo>
                  <a:lnTo>
                    <a:pt x="7075" y="429"/>
                  </a:lnTo>
                  <a:close/>
                  <a:moveTo>
                    <a:pt x="191" y="439"/>
                  </a:moveTo>
                  <a:lnTo>
                    <a:pt x="210" y="446"/>
                  </a:lnTo>
                  <a:lnTo>
                    <a:pt x="230" y="466"/>
                  </a:lnTo>
                  <a:lnTo>
                    <a:pt x="265" y="488"/>
                  </a:lnTo>
                  <a:lnTo>
                    <a:pt x="265" y="511"/>
                  </a:lnTo>
                  <a:lnTo>
                    <a:pt x="290" y="509"/>
                  </a:lnTo>
                  <a:lnTo>
                    <a:pt x="313" y="517"/>
                  </a:lnTo>
                  <a:lnTo>
                    <a:pt x="338" y="517"/>
                  </a:lnTo>
                  <a:lnTo>
                    <a:pt x="354" y="546"/>
                  </a:lnTo>
                  <a:lnTo>
                    <a:pt x="314" y="569"/>
                  </a:lnTo>
                  <a:lnTo>
                    <a:pt x="257" y="577"/>
                  </a:lnTo>
                  <a:lnTo>
                    <a:pt x="240" y="593"/>
                  </a:lnTo>
                  <a:lnTo>
                    <a:pt x="203" y="606"/>
                  </a:lnTo>
                  <a:lnTo>
                    <a:pt x="182" y="622"/>
                  </a:lnTo>
                  <a:lnTo>
                    <a:pt x="162" y="619"/>
                  </a:lnTo>
                  <a:lnTo>
                    <a:pt x="157" y="608"/>
                  </a:lnTo>
                  <a:lnTo>
                    <a:pt x="131" y="602"/>
                  </a:lnTo>
                  <a:lnTo>
                    <a:pt x="125" y="594"/>
                  </a:lnTo>
                  <a:lnTo>
                    <a:pt x="140" y="575"/>
                  </a:lnTo>
                  <a:lnTo>
                    <a:pt x="116" y="570"/>
                  </a:lnTo>
                  <a:lnTo>
                    <a:pt x="71" y="574"/>
                  </a:lnTo>
                  <a:lnTo>
                    <a:pt x="75" y="557"/>
                  </a:lnTo>
                  <a:lnTo>
                    <a:pt x="44" y="562"/>
                  </a:lnTo>
                  <a:lnTo>
                    <a:pt x="41" y="573"/>
                  </a:lnTo>
                  <a:lnTo>
                    <a:pt x="0" y="591"/>
                  </a:lnTo>
                  <a:lnTo>
                    <a:pt x="12" y="582"/>
                  </a:lnTo>
                  <a:lnTo>
                    <a:pt x="22" y="571"/>
                  </a:lnTo>
                  <a:lnTo>
                    <a:pt x="34" y="562"/>
                  </a:lnTo>
                  <a:lnTo>
                    <a:pt x="46" y="553"/>
                  </a:lnTo>
                  <a:lnTo>
                    <a:pt x="58" y="542"/>
                  </a:lnTo>
                  <a:lnTo>
                    <a:pt x="70" y="533"/>
                  </a:lnTo>
                  <a:lnTo>
                    <a:pt x="81" y="523"/>
                  </a:lnTo>
                  <a:lnTo>
                    <a:pt x="92" y="513"/>
                  </a:lnTo>
                  <a:lnTo>
                    <a:pt x="104" y="504"/>
                  </a:lnTo>
                  <a:lnTo>
                    <a:pt x="116" y="495"/>
                  </a:lnTo>
                  <a:lnTo>
                    <a:pt x="128" y="484"/>
                  </a:lnTo>
                  <a:lnTo>
                    <a:pt x="140" y="475"/>
                  </a:lnTo>
                  <a:lnTo>
                    <a:pt x="152" y="466"/>
                  </a:lnTo>
                  <a:lnTo>
                    <a:pt x="164" y="457"/>
                  </a:lnTo>
                  <a:lnTo>
                    <a:pt x="176" y="446"/>
                  </a:lnTo>
                  <a:lnTo>
                    <a:pt x="187" y="437"/>
                  </a:lnTo>
                  <a:lnTo>
                    <a:pt x="191" y="439"/>
                  </a:lnTo>
                  <a:close/>
                  <a:moveTo>
                    <a:pt x="10906" y="857"/>
                  </a:moveTo>
                  <a:lnTo>
                    <a:pt x="10894" y="839"/>
                  </a:lnTo>
                  <a:lnTo>
                    <a:pt x="10927" y="845"/>
                  </a:lnTo>
                  <a:lnTo>
                    <a:pt x="10906" y="857"/>
                  </a:lnTo>
                  <a:close/>
                  <a:moveTo>
                    <a:pt x="6282" y="998"/>
                  </a:moveTo>
                  <a:lnTo>
                    <a:pt x="6338" y="1016"/>
                  </a:lnTo>
                  <a:lnTo>
                    <a:pt x="6338" y="1038"/>
                  </a:lnTo>
                  <a:lnTo>
                    <a:pt x="6231" y="1032"/>
                  </a:lnTo>
                  <a:lnTo>
                    <a:pt x="6242" y="1012"/>
                  </a:lnTo>
                  <a:lnTo>
                    <a:pt x="6259" y="1010"/>
                  </a:lnTo>
                  <a:lnTo>
                    <a:pt x="6271" y="997"/>
                  </a:lnTo>
                  <a:lnTo>
                    <a:pt x="6273" y="998"/>
                  </a:lnTo>
                  <a:lnTo>
                    <a:pt x="6282" y="998"/>
                  </a:lnTo>
                  <a:close/>
                  <a:moveTo>
                    <a:pt x="10364" y="1035"/>
                  </a:moveTo>
                  <a:lnTo>
                    <a:pt x="10389" y="1061"/>
                  </a:lnTo>
                  <a:lnTo>
                    <a:pt x="10414" y="1082"/>
                  </a:lnTo>
                  <a:lnTo>
                    <a:pt x="10440" y="1113"/>
                  </a:lnTo>
                  <a:lnTo>
                    <a:pt x="10450" y="1135"/>
                  </a:lnTo>
                  <a:lnTo>
                    <a:pt x="10479" y="1163"/>
                  </a:lnTo>
                  <a:lnTo>
                    <a:pt x="10527" y="1214"/>
                  </a:lnTo>
                  <a:lnTo>
                    <a:pt x="10572" y="1258"/>
                  </a:lnTo>
                  <a:lnTo>
                    <a:pt x="10535" y="1262"/>
                  </a:lnTo>
                  <a:lnTo>
                    <a:pt x="10548" y="1312"/>
                  </a:lnTo>
                  <a:lnTo>
                    <a:pt x="10556" y="1328"/>
                  </a:lnTo>
                  <a:lnTo>
                    <a:pt x="10586" y="1350"/>
                  </a:lnTo>
                  <a:lnTo>
                    <a:pt x="10614" y="1379"/>
                  </a:lnTo>
                  <a:lnTo>
                    <a:pt x="10586" y="1374"/>
                  </a:lnTo>
                  <a:lnTo>
                    <a:pt x="10589" y="1401"/>
                  </a:lnTo>
                  <a:lnTo>
                    <a:pt x="10566" y="1385"/>
                  </a:lnTo>
                  <a:lnTo>
                    <a:pt x="10554" y="1354"/>
                  </a:lnTo>
                  <a:lnTo>
                    <a:pt x="10540" y="1335"/>
                  </a:lnTo>
                  <a:lnTo>
                    <a:pt x="10536" y="1315"/>
                  </a:lnTo>
                  <a:lnTo>
                    <a:pt x="10504" y="1282"/>
                  </a:lnTo>
                  <a:lnTo>
                    <a:pt x="10490" y="1246"/>
                  </a:lnTo>
                  <a:lnTo>
                    <a:pt x="10461" y="1204"/>
                  </a:lnTo>
                  <a:lnTo>
                    <a:pt x="10443" y="1173"/>
                  </a:lnTo>
                  <a:lnTo>
                    <a:pt x="10412" y="1151"/>
                  </a:lnTo>
                  <a:lnTo>
                    <a:pt x="10366" y="1081"/>
                  </a:lnTo>
                  <a:lnTo>
                    <a:pt x="10387" y="1076"/>
                  </a:lnTo>
                  <a:lnTo>
                    <a:pt x="10364" y="1035"/>
                  </a:lnTo>
                  <a:close/>
                  <a:moveTo>
                    <a:pt x="10836" y="1435"/>
                  </a:moveTo>
                  <a:lnTo>
                    <a:pt x="10820" y="1451"/>
                  </a:lnTo>
                  <a:lnTo>
                    <a:pt x="10809" y="1442"/>
                  </a:lnTo>
                  <a:lnTo>
                    <a:pt x="10836" y="1435"/>
                  </a:lnTo>
                  <a:close/>
                  <a:moveTo>
                    <a:pt x="8107" y="6"/>
                  </a:moveTo>
                  <a:lnTo>
                    <a:pt x="8152" y="14"/>
                  </a:lnTo>
                  <a:lnTo>
                    <a:pt x="8153" y="33"/>
                  </a:lnTo>
                  <a:lnTo>
                    <a:pt x="8087" y="37"/>
                  </a:lnTo>
                  <a:lnTo>
                    <a:pt x="8073" y="39"/>
                  </a:lnTo>
                  <a:lnTo>
                    <a:pt x="8000" y="29"/>
                  </a:lnTo>
                  <a:lnTo>
                    <a:pt x="8032" y="16"/>
                  </a:lnTo>
                  <a:lnTo>
                    <a:pt x="8020" y="9"/>
                  </a:lnTo>
                  <a:lnTo>
                    <a:pt x="8080" y="0"/>
                  </a:lnTo>
                  <a:lnTo>
                    <a:pt x="8107" y="6"/>
                  </a:lnTo>
                  <a:close/>
                  <a:moveTo>
                    <a:pt x="7009" y="5"/>
                  </a:moveTo>
                  <a:lnTo>
                    <a:pt x="7094" y="16"/>
                  </a:lnTo>
                  <a:lnTo>
                    <a:pt x="7044" y="20"/>
                  </a:lnTo>
                  <a:lnTo>
                    <a:pt x="6998" y="14"/>
                  </a:lnTo>
                  <a:lnTo>
                    <a:pt x="7009" y="5"/>
                  </a:lnTo>
                  <a:close/>
                  <a:moveTo>
                    <a:pt x="7211" y="14"/>
                  </a:moveTo>
                  <a:lnTo>
                    <a:pt x="7191" y="26"/>
                  </a:lnTo>
                  <a:lnTo>
                    <a:pt x="7142" y="24"/>
                  </a:lnTo>
                  <a:lnTo>
                    <a:pt x="7143" y="14"/>
                  </a:lnTo>
                  <a:lnTo>
                    <a:pt x="7211" y="14"/>
                  </a:lnTo>
                  <a:close/>
                  <a:moveTo>
                    <a:pt x="8169" y="35"/>
                  </a:moveTo>
                  <a:lnTo>
                    <a:pt x="8245" y="47"/>
                  </a:lnTo>
                  <a:lnTo>
                    <a:pt x="8261" y="78"/>
                  </a:lnTo>
                  <a:lnTo>
                    <a:pt x="8210" y="79"/>
                  </a:lnTo>
                  <a:lnTo>
                    <a:pt x="8123" y="68"/>
                  </a:lnTo>
                  <a:lnTo>
                    <a:pt x="8069" y="57"/>
                  </a:lnTo>
                  <a:lnTo>
                    <a:pt x="8100" y="37"/>
                  </a:lnTo>
                  <a:lnTo>
                    <a:pt x="8169" y="35"/>
                  </a:lnTo>
                  <a:close/>
                  <a:moveTo>
                    <a:pt x="8339" y="64"/>
                  </a:moveTo>
                  <a:lnTo>
                    <a:pt x="8416" y="79"/>
                  </a:lnTo>
                  <a:lnTo>
                    <a:pt x="8432" y="90"/>
                  </a:lnTo>
                  <a:lnTo>
                    <a:pt x="8396" y="97"/>
                  </a:lnTo>
                  <a:lnTo>
                    <a:pt x="8330" y="100"/>
                  </a:lnTo>
                  <a:lnTo>
                    <a:pt x="8289" y="83"/>
                  </a:lnTo>
                  <a:lnTo>
                    <a:pt x="8301" y="62"/>
                  </a:lnTo>
                  <a:lnTo>
                    <a:pt x="8339" y="64"/>
                  </a:lnTo>
                  <a:close/>
                  <a:moveTo>
                    <a:pt x="10271" y="1571"/>
                  </a:moveTo>
                  <a:lnTo>
                    <a:pt x="10260" y="1562"/>
                  </a:lnTo>
                  <a:lnTo>
                    <a:pt x="10256" y="1548"/>
                  </a:lnTo>
                  <a:lnTo>
                    <a:pt x="10271" y="1545"/>
                  </a:lnTo>
                  <a:lnTo>
                    <a:pt x="10267" y="1521"/>
                  </a:lnTo>
                  <a:lnTo>
                    <a:pt x="10251" y="1492"/>
                  </a:lnTo>
                  <a:lnTo>
                    <a:pt x="10224" y="1453"/>
                  </a:lnTo>
                  <a:lnTo>
                    <a:pt x="10248" y="1439"/>
                  </a:lnTo>
                  <a:lnTo>
                    <a:pt x="10288" y="1448"/>
                  </a:lnTo>
                  <a:lnTo>
                    <a:pt x="10285" y="1427"/>
                  </a:lnTo>
                  <a:lnTo>
                    <a:pt x="10290" y="1394"/>
                  </a:lnTo>
                  <a:lnTo>
                    <a:pt x="10275" y="1346"/>
                  </a:lnTo>
                  <a:lnTo>
                    <a:pt x="10284" y="1328"/>
                  </a:lnTo>
                  <a:lnTo>
                    <a:pt x="10261" y="1302"/>
                  </a:lnTo>
                  <a:lnTo>
                    <a:pt x="10251" y="1299"/>
                  </a:lnTo>
                  <a:lnTo>
                    <a:pt x="10230" y="1311"/>
                  </a:lnTo>
                  <a:lnTo>
                    <a:pt x="10218" y="1311"/>
                  </a:lnTo>
                  <a:lnTo>
                    <a:pt x="10206" y="1325"/>
                  </a:lnTo>
                  <a:lnTo>
                    <a:pt x="10153" y="1329"/>
                  </a:lnTo>
                  <a:lnTo>
                    <a:pt x="10132" y="1309"/>
                  </a:lnTo>
                  <a:lnTo>
                    <a:pt x="10131" y="1300"/>
                  </a:lnTo>
                  <a:lnTo>
                    <a:pt x="10095" y="1276"/>
                  </a:lnTo>
                  <a:lnTo>
                    <a:pt x="10061" y="1257"/>
                  </a:lnTo>
                  <a:lnTo>
                    <a:pt x="10018" y="1245"/>
                  </a:lnTo>
                  <a:lnTo>
                    <a:pt x="10001" y="1246"/>
                  </a:lnTo>
                  <a:lnTo>
                    <a:pt x="9976" y="1233"/>
                  </a:lnTo>
                  <a:lnTo>
                    <a:pt x="9970" y="1218"/>
                  </a:lnTo>
                  <a:lnTo>
                    <a:pt x="9923" y="1179"/>
                  </a:lnTo>
                  <a:lnTo>
                    <a:pt x="9868" y="1122"/>
                  </a:lnTo>
                  <a:lnTo>
                    <a:pt x="9828" y="1094"/>
                  </a:lnTo>
                  <a:lnTo>
                    <a:pt x="9797" y="1090"/>
                  </a:lnTo>
                  <a:lnTo>
                    <a:pt x="9745" y="1072"/>
                  </a:lnTo>
                  <a:lnTo>
                    <a:pt x="9704" y="1074"/>
                  </a:lnTo>
                  <a:lnTo>
                    <a:pt x="9657" y="1088"/>
                  </a:lnTo>
                  <a:lnTo>
                    <a:pt x="9646" y="1105"/>
                  </a:lnTo>
                  <a:lnTo>
                    <a:pt x="9671" y="1114"/>
                  </a:lnTo>
                  <a:lnTo>
                    <a:pt x="9687" y="1135"/>
                  </a:lnTo>
                  <a:lnTo>
                    <a:pt x="9676" y="1156"/>
                  </a:lnTo>
                  <a:lnTo>
                    <a:pt x="9676" y="1210"/>
                  </a:lnTo>
                  <a:lnTo>
                    <a:pt x="9687" y="1224"/>
                  </a:lnTo>
                  <a:lnTo>
                    <a:pt x="9665" y="1234"/>
                  </a:lnTo>
                  <a:lnTo>
                    <a:pt x="9651" y="1249"/>
                  </a:lnTo>
                  <a:lnTo>
                    <a:pt x="9604" y="1234"/>
                  </a:lnTo>
                  <a:lnTo>
                    <a:pt x="9580" y="1226"/>
                  </a:lnTo>
                  <a:lnTo>
                    <a:pt x="9552" y="1229"/>
                  </a:lnTo>
                  <a:lnTo>
                    <a:pt x="9527" y="1217"/>
                  </a:lnTo>
                  <a:lnTo>
                    <a:pt x="9510" y="1214"/>
                  </a:lnTo>
                  <a:lnTo>
                    <a:pt x="9482" y="1236"/>
                  </a:lnTo>
                  <a:lnTo>
                    <a:pt x="9482" y="1243"/>
                  </a:lnTo>
                  <a:lnTo>
                    <a:pt x="9430" y="1255"/>
                  </a:lnTo>
                  <a:lnTo>
                    <a:pt x="9416" y="1263"/>
                  </a:lnTo>
                  <a:lnTo>
                    <a:pt x="9394" y="1263"/>
                  </a:lnTo>
                  <a:lnTo>
                    <a:pt x="9357" y="1257"/>
                  </a:lnTo>
                  <a:lnTo>
                    <a:pt x="9336" y="1257"/>
                  </a:lnTo>
                  <a:lnTo>
                    <a:pt x="9310" y="1245"/>
                  </a:lnTo>
                  <a:lnTo>
                    <a:pt x="9299" y="1230"/>
                  </a:lnTo>
                  <a:lnTo>
                    <a:pt x="9274" y="1228"/>
                  </a:lnTo>
                  <a:lnTo>
                    <a:pt x="9249" y="1213"/>
                  </a:lnTo>
                  <a:lnTo>
                    <a:pt x="9232" y="1213"/>
                  </a:lnTo>
                  <a:lnTo>
                    <a:pt x="9199" y="1207"/>
                  </a:lnTo>
                  <a:lnTo>
                    <a:pt x="9146" y="1221"/>
                  </a:lnTo>
                  <a:lnTo>
                    <a:pt x="9108" y="1210"/>
                  </a:lnTo>
                  <a:lnTo>
                    <a:pt x="9090" y="1201"/>
                  </a:lnTo>
                  <a:lnTo>
                    <a:pt x="9068" y="1168"/>
                  </a:lnTo>
                  <a:lnTo>
                    <a:pt x="9040" y="1163"/>
                  </a:lnTo>
                  <a:lnTo>
                    <a:pt x="9003" y="1151"/>
                  </a:lnTo>
                  <a:lnTo>
                    <a:pt x="8941" y="1137"/>
                  </a:lnTo>
                  <a:lnTo>
                    <a:pt x="8925" y="1168"/>
                  </a:lnTo>
                  <a:lnTo>
                    <a:pt x="8928" y="1184"/>
                  </a:lnTo>
                  <a:lnTo>
                    <a:pt x="8953" y="1204"/>
                  </a:lnTo>
                  <a:lnTo>
                    <a:pt x="8957" y="1224"/>
                  </a:lnTo>
                  <a:lnTo>
                    <a:pt x="8933" y="1240"/>
                  </a:lnTo>
                  <a:lnTo>
                    <a:pt x="8921" y="1233"/>
                  </a:lnTo>
                  <a:lnTo>
                    <a:pt x="8880" y="1226"/>
                  </a:lnTo>
                  <a:lnTo>
                    <a:pt x="8871" y="1232"/>
                  </a:lnTo>
                  <a:lnTo>
                    <a:pt x="8837" y="1226"/>
                  </a:lnTo>
                  <a:lnTo>
                    <a:pt x="8814" y="1203"/>
                  </a:lnTo>
                  <a:lnTo>
                    <a:pt x="8727" y="1196"/>
                  </a:lnTo>
                  <a:lnTo>
                    <a:pt x="8668" y="1232"/>
                  </a:lnTo>
                  <a:lnTo>
                    <a:pt x="8672" y="1240"/>
                  </a:lnTo>
                  <a:lnTo>
                    <a:pt x="8648" y="1251"/>
                  </a:lnTo>
                  <a:lnTo>
                    <a:pt x="8626" y="1251"/>
                  </a:lnTo>
                  <a:lnTo>
                    <a:pt x="8618" y="1265"/>
                  </a:lnTo>
                  <a:lnTo>
                    <a:pt x="8602" y="1267"/>
                  </a:lnTo>
                  <a:lnTo>
                    <a:pt x="8569" y="1245"/>
                  </a:lnTo>
                  <a:lnTo>
                    <a:pt x="8556" y="1249"/>
                  </a:lnTo>
                  <a:lnTo>
                    <a:pt x="8519" y="1242"/>
                  </a:lnTo>
                  <a:lnTo>
                    <a:pt x="8504" y="1225"/>
                  </a:lnTo>
                  <a:lnTo>
                    <a:pt x="8475" y="1214"/>
                  </a:lnTo>
                  <a:lnTo>
                    <a:pt x="8457" y="1193"/>
                  </a:lnTo>
                  <a:lnTo>
                    <a:pt x="8432" y="1183"/>
                  </a:lnTo>
                  <a:lnTo>
                    <a:pt x="8408" y="1195"/>
                  </a:lnTo>
                  <a:lnTo>
                    <a:pt x="8372" y="1195"/>
                  </a:lnTo>
                  <a:lnTo>
                    <a:pt x="8342" y="1171"/>
                  </a:lnTo>
                  <a:lnTo>
                    <a:pt x="8321" y="1193"/>
                  </a:lnTo>
                  <a:lnTo>
                    <a:pt x="8290" y="1162"/>
                  </a:lnTo>
                  <a:lnTo>
                    <a:pt x="8238" y="1111"/>
                  </a:lnTo>
                  <a:lnTo>
                    <a:pt x="8199" y="1080"/>
                  </a:lnTo>
                  <a:lnTo>
                    <a:pt x="8150" y="1055"/>
                  </a:lnTo>
                  <a:lnTo>
                    <a:pt x="8135" y="1039"/>
                  </a:lnTo>
                  <a:lnTo>
                    <a:pt x="8084" y="1068"/>
                  </a:lnTo>
                  <a:lnTo>
                    <a:pt x="8046" y="1069"/>
                  </a:lnTo>
                  <a:lnTo>
                    <a:pt x="8046" y="1060"/>
                  </a:lnTo>
                  <a:lnTo>
                    <a:pt x="8025" y="1048"/>
                  </a:lnTo>
                  <a:lnTo>
                    <a:pt x="7962" y="1043"/>
                  </a:lnTo>
                  <a:lnTo>
                    <a:pt x="7959" y="1027"/>
                  </a:lnTo>
                  <a:lnTo>
                    <a:pt x="7933" y="997"/>
                  </a:lnTo>
                  <a:lnTo>
                    <a:pt x="7917" y="1002"/>
                  </a:lnTo>
                  <a:lnTo>
                    <a:pt x="7873" y="993"/>
                  </a:lnTo>
                  <a:lnTo>
                    <a:pt x="7851" y="1002"/>
                  </a:lnTo>
                  <a:lnTo>
                    <a:pt x="7849" y="1011"/>
                  </a:lnTo>
                  <a:lnTo>
                    <a:pt x="7791" y="1024"/>
                  </a:lnTo>
                  <a:lnTo>
                    <a:pt x="7768" y="1026"/>
                  </a:lnTo>
                  <a:lnTo>
                    <a:pt x="7761" y="1036"/>
                  </a:lnTo>
                  <a:lnTo>
                    <a:pt x="7737" y="1036"/>
                  </a:lnTo>
                  <a:lnTo>
                    <a:pt x="7694" y="1048"/>
                  </a:lnTo>
                  <a:lnTo>
                    <a:pt x="7658" y="1055"/>
                  </a:lnTo>
                  <a:lnTo>
                    <a:pt x="7637" y="1051"/>
                  </a:lnTo>
                  <a:lnTo>
                    <a:pt x="7630" y="1069"/>
                  </a:lnTo>
                  <a:lnTo>
                    <a:pt x="7642" y="1084"/>
                  </a:lnTo>
                  <a:lnTo>
                    <a:pt x="7673" y="1092"/>
                  </a:lnTo>
                  <a:lnTo>
                    <a:pt x="7673" y="1098"/>
                  </a:lnTo>
                  <a:lnTo>
                    <a:pt x="7641" y="1097"/>
                  </a:lnTo>
                  <a:lnTo>
                    <a:pt x="7636" y="1107"/>
                  </a:lnTo>
                  <a:lnTo>
                    <a:pt x="7646" y="1127"/>
                  </a:lnTo>
                  <a:lnTo>
                    <a:pt x="7621" y="1140"/>
                  </a:lnTo>
                  <a:lnTo>
                    <a:pt x="7638" y="1155"/>
                  </a:lnTo>
                  <a:lnTo>
                    <a:pt x="7673" y="1164"/>
                  </a:lnTo>
                  <a:lnTo>
                    <a:pt x="7683" y="1173"/>
                  </a:lnTo>
                  <a:lnTo>
                    <a:pt x="7680" y="1189"/>
                  </a:lnTo>
                  <a:lnTo>
                    <a:pt x="7657" y="1197"/>
                  </a:lnTo>
                  <a:lnTo>
                    <a:pt x="7632" y="1192"/>
                  </a:lnTo>
                  <a:lnTo>
                    <a:pt x="7630" y="1201"/>
                  </a:lnTo>
                  <a:lnTo>
                    <a:pt x="7596" y="1196"/>
                  </a:lnTo>
                  <a:lnTo>
                    <a:pt x="7574" y="1180"/>
                  </a:lnTo>
                  <a:lnTo>
                    <a:pt x="7556" y="1179"/>
                  </a:lnTo>
                  <a:lnTo>
                    <a:pt x="7544" y="1188"/>
                  </a:lnTo>
                  <a:lnTo>
                    <a:pt x="7527" y="1180"/>
                  </a:lnTo>
                  <a:lnTo>
                    <a:pt x="7510" y="1183"/>
                  </a:lnTo>
                  <a:lnTo>
                    <a:pt x="7492" y="1201"/>
                  </a:lnTo>
                  <a:lnTo>
                    <a:pt x="7482" y="1201"/>
                  </a:lnTo>
                  <a:lnTo>
                    <a:pt x="7451" y="1183"/>
                  </a:lnTo>
                  <a:lnTo>
                    <a:pt x="7443" y="1193"/>
                  </a:lnTo>
                  <a:lnTo>
                    <a:pt x="7426" y="1177"/>
                  </a:lnTo>
                  <a:lnTo>
                    <a:pt x="7397" y="1162"/>
                  </a:lnTo>
                  <a:lnTo>
                    <a:pt x="7372" y="1162"/>
                  </a:lnTo>
                  <a:lnTo>
                    <a:pt x="7361" y="1154"/>
                  </a:lnTo>
                  <a:lnTo>
                    <a:pt x="7339" y="1162"/>
                  </a:lnTo>
                  <a:lnTo>
                    <a:pt x="7308" y="1151"/>
                  </a:lnTo>
                  <a:lnTo>
                    <a:pt x="7294" y="1171"/>
                  </a:lnTo>
                  <a:lnTo>
                    <a:pt x="7270" y="1179"/>
                  </a:lnTo>
                  <a:lnTo>
                    <a:pt x="7251" y="1201"/>
                  </a:lnTo>
                  <a:lnTo>
                    <a:pt x="7258" y="1226"/>
                  </a:lnTo>
                  <a:lnTo>
                    <a:pt x="7246" y="1234"/>
                  </a:lnTo>
                  <a:lnTo>
                    <a:pt x="7216" y="1210"/>
                  </a:lnTo>
                  <a:lnTo>
                    <a:pt x="7204" y="1214"/>
                  </a:lnTo>
                  <a:lnTo>
                    <a:pt x="7195" y="1255"/>
                  </a:lnTo>
                  <a:lnTo>
                    <a:pt x="7204" y="1267"/>
                  </a:lnTo>
                  <a:lnTo>
                    <a:pt x="7196" y="1280"/>
                  </a:lnTo>
                  <a:lnTo>
                    <a:pt x="7199" y="1298"/>
                  </a:lnTo>
                  <a:lnTo>
                    <a:pt x="7212" y="1303"/>
                  </a:lnTo>
                  <a:lnTo>
                    <a:pt x="7217" y="1317"/>
                  </a:lnTo>
                  <a:lnTo>
                    <a:pt x="7255" y="1327"/>
                  </a:lnTo>
                  <a:lnTo>
                    <a:pt x="7294" y="1370"/>
                  </a:lnTo>
                  <a:lnTo>
                    <a:pt x="7283" y="1379"/>
                  </a:lnTo>
                  <a:lnTo>
                    <a:pt x="7307" y="1390"/>
                  </a:lnTo>
                  <a:lnTo>
                    <a:pt x="7275" y="1416"/>
                  </a:lnTo>
                  <a:lnTo>
                    <a:pt x="7254" y="1423"/>
                  </a:lnTo>
                  <a:lnTo>
                    <a:pt x="7237" y="1476"/>
                  </a:lnTo>
                  <a:lnTo>
                    <a:pt x="7255" y="1486"/>
                  </a:lnTo>
                  <a:lnTo>
                    <a:pt x="7271" y="1517"/>
                  </a:lnTo>
                  <a:lnTo>
                    <a:pt x="7274" y="1538"/>
                  </a:lnTo>
                  <a:lnTo>
                    <a:pt x="7323" y="1592"/>
                  </a:lnTo>
                  <a:lnTo>
                    <a:pt x="7303" y="1621"/>
                  </a:lnTo>
                  <a:lnTo>
                    <a:pt x="7280" y="1616"/>
                  </a:lnTo>
                  <a:lnTo>
                    <a:pt x="7258" y="1593"/>
                  </a:lnTo>
                  <a:lnTo>
                    <a:pt x="7246" y="1591"/>
                  </a:lnTo>
                  <a:lnTo>
                    <a:pt x="7214" y="1576"/>
                  </a:lnTo>
                  <a:lnTo>
                    <a:pt x="7216" y="1564"/>
                  </a:lnTo>
                  <a:lnTo>
                    <a:pt x="7193" y="1555"/>
                  </a:lnTo>
                  <a:lnTo>
                    <a:pt x="7170" y="1551"/>
                  </a:lnTo>
                  <a:lnTo>
                    <a:pt x="7151" y="1559"/>
                  </a:lnTo>
                  <a:lnTo>
                    <a:pt x="7145" y="1551"/>
                  </a:lnTo>
                  <a:lnTo>
                    <a:pt x="7092" y="1530"/>
                  </a:lnTo>
                  <a:lnTo>
                    <a:pt x="7061" y="1530"/>
                  </a:lnTo>
                  <a:lnTo>
                    <a:pt x="7026" y="1515"/>
                  </a:lnTo>
                  <a:lnTo>
                    <a:pt x="7003" y="1521"/>
                  </a:lnTo>
                  <a:lnTo>
                    <a:pt x="6952" y="1482"/>
                  </a:lnTo>
                  <a:lnTo>
                    <a:pt x="6932" y="1476"/>
                  </a:lnTo>
                  <a:lnTo>
                    <a:pt x="6919" y="1464"/>
                  </a:lnTo>
                  <a:lnTo>
                    <a:pt x="6902" y="1461"/>
                  </a:lnTo>
                  <a:lnTo>
                    <a:pt x="6882" y="1436"/>
                  </a:lnTo>
                  <a:lnTo>
                    <a:pt x="6906" y="1432"/>
                  </a:lnTo>
                  <a:lnTo>
                    <a:pt x="6912" y="1405"/>
                  </a:lnTo>
                  <a:lnTo>
                    <a:pt x="6920" y="1401"/>
                  </a:lnTo>
                  <a:lnTo>
                    <a:pt x="6908" y="1377"/>
                  </a:lnTo>
                  <a:lnTo>
                    <a:pt x="6952" y="1356"/>
                  </a:lnTo>
                  <a:lnTo>
                    <a:pt x="6913" y="1356"/>
                  </a:lnTo>
                  <a:lnTo>
                    <a:pt x="6913" y="1336"/>
                  </a:lnTo>
                  <a:lnTo>
                    <a:pt x="6932" y="1323"/>
                  </a:lnTo>
                  <a:lnTo>
                    <a:pt x="6961" y="1323"/>
                  </a:lnTo>
                  <a:lnTo>
                    <a:pt x="6966" y="1306"/>
                  </a:lnTo>
                  <a:lnTo>
                    <a:pt x="6950" y="1271"/>
                  </a:lnTo>
                  <a:lnTo>
                    <a:pt x="6962" y="1262"/>
                  </a:lnTo>
                  <a:lnTo>
                    <a:pt x="6949" y="1246"/>
                  </a:lnTo>
                  <a:lnTo>
                    <a:pt x="6927" y="1233"/>
                  </a:lnTo>
                  <a:lnTo>
                    <a:pt x="6894" y="1225"/>
                  </a:lnTo>
                  <a:lnTo>
                    <a:pt x="6887" y="1230"/>
                  </a:lnTo>
                  <a:lnTo>
                    <a:pt x="6862" y="1209"/>
                  </a:lnTo>
                  <a:lnTo>
                    <a:pt x="6824" y="1214"/>
                  </a:lnTo>
                  <a:lnTo>
                    <a:pt x="6791" y="1204"/>
                  </a:lnTo>
                  <a:lnTo>
                    <a:pt x="6784" y="1181"/>
                  </a:lnTo>
                  <a:lnTo>
                    <a:pt x="6747" y="1170"/>
                  </a:lnTo>
                  <a:lnTo>
                    <a:pt x="6747" y="1148"/>
                  </a:lnTo>
                  <a:lnTo>
                    <a:pt x="6721" y="1125"/>
                  </a:lnTo>
                  <a:lnTo>
                    <a:pt x="6680" y="1126"/>
                  </a:lnTo>
                  <a:lnTo>
                    <a:pt x="6655" y="1135"/>
                  </a:lnTo>
                  <a:lnTo>
                    <a:pt x="6648" y="1126"/>
                  </a:lnTo>
                  <a:lnTo>
                    <a:pt x="6636" y="1088"/>
                  </a:lnTo>
                  <a:lnTo>
                    <a:pt x="6661" y="1092"/>
                  </a:lnTo>
                  <a:lnTo>
                    <a:pt x="6678" y="1081"/>
                  </a:lnTo>
                  <a:lnTo>
                    <a:pt x="6643" y="1049"/>
                  </a:lnTo>
                  <a:lnTo>
                    <a:pt x="6628" y="1044"/>
                  </a:lnTo>
                  <a:lnTo>
                    <a:pt x="6616" y="1024"/>
                  </a:lnTo>
                  <a:lnTo>
                    <a:pt x="6602" y="985"/>
                  </a:lnTo>
                  <a:lnTo>
                    <a:pt x="6578" y="973"/>
                  </a:lnTo>
                  <a:lnTo>
                    <a:pt x="6554" y="979"/>
                  </a:lnTo>
                  <a:lnTo>
                    <a:pt x="6549" y="969"/>
                  </a:lnTo>
                  <a:lnTo>
                    <a:pt x="6529" y="969"/>
                  </a:lnTo>
                  <a:lnTo>
                    <a:pt x="6507" y="961"/>
                  </a:lnTo>
                  <a:lnTo>
                    <a:pt x="6491" y="929"/>
                  </a:lnTo>
                  <a:lnTo>
                    <a:pt x="6487" y="911"/>
                  </a:lnTo>
                  <a:lnTo>
                    <a:pt x="6471" y="902"/>
                  </a:lnTo>
                  <a:lnTo>
                    <a:pt x="6483" y="888"/>
                  </a:lnTo>
                  <a:lnTo>
                    <a:pt x="6466" y="851"/>
                  </a:lnTo>
                  <a:lnTo>
                    <a:pt x="6480" y="820"/>
                  </a:lnTo>
                  <a:lnTo>
                    <a:pt x="6479" y="809"/>
                  </a:lnTo>
                  <a:lnTo>
                    <a:pt x="6508" y="805"/>
                  </a:lnTo>
                  <a:lnTo>
                    <a:pt x="6510" y="791"/>
                  </a:lnTo>
                  <a:lnTo>
                    <a:pt x="6492" y="772"/>
                  </a:lnTo>
                  <a:lnTo>
                    <a:pt x="6466" y="776"/>
                  </a:lnTo>
                  <a:lnTo>
                    <a:pt x="6520" y="734"/>
                  </a:lnTo>
                  <a:lnTo>
                    <a:pt x="6562" y="693"/>
                  </a:lnTo>
                  <a:lnTo>
                    <a:pt x="6568" y="680"/>
                  </a:lnTo>
                  <a:lnTo>
                    <a:pt x="6554" y="666"/>
                  </a:lnTo>
                  <a:lnTo>
                    <a:pt x="6515" y="647"/>
                  </a:lnTo>
                  <a:lnTo>
                    <a:pt x="6527" y="633"/>
                  </a:lnTo>
                  <a:lnTo>
                    <a:pt x="6511" y="619"/>
                  </a:lnTo>
                  <a:lnTo>
                    <a:pt x="6507" y="603"/>
                  </a:lnTo>
                  <a:lnTo>
                    <a:pt x="6491" y="595"/>
                  </a:lnTo>
                  <a:lnTo>
                    <a:pt x="6491" y="550"/>
                  </a:lnTo>
                  <a:lnTo>
                    <a:pt x="6459" y="516"/>
                  </a:lnTo>
                  <a:lnTo>
                    <a:pt x="6480" y="494"/>
                  </a:lnTo>
                  <a:lnTo>
                    <a:pt x="6459" y="472"/>
                  </a:lnTo>
                  <a:lnTo>
                    <a:pt x="6429" y="457"/>
                  </a:lnTo>
                  <a:lnTo>
                    <a:pt x="6440" y="435"/>
                  </a:lnTo>
                  <a:lnTo>
                    <a:pt x="6491" y="406"/>
                  </a:lnTo>
                  <a:lnTo>
                    <a:pt x="6521" y="400"/>
                  </a:lnTo>
                  <a:lnTo>
                    <a:pt x="6552" y="408"/>
                  </a:lnTo>
                  <a:lnTo>
                    <a:pt x="6537" y="418"/>
                  </a:lnTo>
                  <a:lnTo>
                    <a:pt x="6578" y="425"/>
                  </a:lnTo>
                  <a:lnTo>
                    <a:pt x="6644" y="429"/>
                  </a:lnTo>
                  <a:lnTo>
                    <a:pt x="6795" y="482"/>
                  </a:lnTo>
                  <a:lnTo>
                    <a:pt x="6813" y="487"/>
                  </a:lnTo>
                  <a:lnTo>
                    <a:pt x="6830" y="521"/>
                  </a:lnTo>
                  <a:lnTo>
                    <a:pt x="6813" y="536"/>
                  </a:lnTo>
                  <a:lnTo>
                    <a:pt x="6779" y="549"/>
                  </a:lnTo>
                  <a:lnTo>
                    <a:pt x="6752" y="552"/>
                  </a:lnTo>
                  <a:lnTo>
                    <a:pt x="6661" y="538"/>
                  </a:lnTo>
                  <a:lnTo>
                    <a:pt x="6638" y="531"/>
                  </a:lnTo>
                  <a:lnTo>
                    <a:pt x="6562" y="517"/>
                  </a:lnTo>
                  <a:lnTo>
                    <a:pt x="6602" y="541"/>
                  </a:lnTo>
                  <a:lnTo>
                    <a:pt x="6643" y="560"/>
                  </a:lnTo>
                  <a:lnTo>
                    <a:pt x="6636" y="578"/>
                  </a:lnTo>
                  <a:lnTo>
                    <a:pt x="6652" y="595"/>
                  </a:lnTo>
                  <a:lnTo>
                    <a:pt x="6657" y="611"/>
                  </a:lnTo>
                  <a:lnTo>
                    <a:pt x="6684" y="619"/>
                  </a:lnTo>
                  <a:lnTo>
                    <a:pt x="6709" y="633"/>
                  </a:lnTo>
                  <a:lnTo>
                    <a:pt x="6745" y="641"/>
                  </a:lnTo>
                  <a:lnTo>
                    <a:pt x="6763" y="633"/>
                  </a:lnTo>
                  <a:lnTo>
                    <a:pt x="6756" y="622"/>
                  </a:lnTo>
                  <a:lnTo>
                    <a:pt x="6731" y="618"/>
                  </a:lnTo>
                  <a:lnTo>
                    <a:pt x="6706" y="600"/>
                  </a:lnTo>
                  <a:lnTo>
                    <a:pt x="6714" y="587"/>
                  </a:lnTo>
                  <a:lnTo>
                    <a:pt x="6752" y="599"/>
                  </a:lnTo>
                  <a:lnTo>
                    <a:pt x="6809" y="611"/>
                  </a:lnTo>
                  <a:lnTo>
                    <a:pt x="6821" y="594"/>
                  </a:lnTo>
                  <a:lnTo>
                    <a:pt x="6801" y="570"/>
                  </a:lnTo>
                  <a:lnTo>
                    <a:pt x="6846" y="549"/>
                  </a:lnTo>
                  <a:lnTo>
                    <a:pt x="6865" y="533"/>
                  </a:lnTo>
                  <a:lnTo>
                    <a:pt x="6925" y="545"/>
                  </a:lnTo>
                  <a:lnTo>
                    <a:pt x="6932" y="528"/>
                  </a:lnTo>
                  <a:lnTo>
                    <a:pt x="6921" y="511"/>
                  </a:lnTo>
                  <a:lnTo>
                    <a:pt x="6904" y="504"/>
                  </a:lnTo>
                  <a:lnTo>
                    <a:pt x="6908" y="475"/>
                  </a:lnTo>
                  <a:lnTo>
                    <a:pt x="6896" y="454"/>
                  </a:lnTo>
                  <a:lnTo>
                    <a:pt x="6953" y="457"/>
                  </a:lnTo>
                  <a:lnTo>
                    <a:pt x="6985" y="482"/>
                  </a:lnTo>
                  <a:lnTo>
                    <a:pt x="6950" y="484"/>
                  </a:lnTo>
                  <a:lnTo>
                    <a:pt x="6936" y="496"/>
                  </a:lnTo>
                  <a:lnTo>
                    <a:pt x="6976" y="520"/>
                  </a:lnTo>
                  <a:lnTo>
                    <a:pt x="6998" y="521"/>
                  </a:lnTo>
                  <a:lnTo>
                    <a:pt x="7026" y="513"/>
                  </a:lnTo>
                  <a:lnTo>
                    <a:pt x="7024" y="492"/>
                  </a:lnTo>
                  <a:lnTo>
                    <a:pt x="7052" y="486"/>
                  </a:lnTo>
                  <a:lnTo>
                    <a:pt x="7104" y="462"/>
                  </a:lnTo>
                  <a:lnTo>
                    <a:pt x="7151" y="453"/>
                  </a:lnTo>
                  <a:lnTo>
                    <a:pt x="7183" y="437"/>
                  </a:lnTo>
                  <a:lnTo>
                    <a:pt x="7200" y="467"/>
                  </a:lnTo>
                  <a:lnTo>
                    <a:pt x="7217" y="464"/>
                  </a:lnTo>
                  <a:lnTo>
                    <a:pt x="7255" y="450"/>
                  </a:lnTo>
                  <a:lnTo>
                    <a:pt x="7290" y="454"/>
                  </a:lnTo>
                  <a:lnTo>
                    <a:pt x="7336" y="437"/>
                  </a:lnTo>
                  <a:lnTo>
                    <a:pt x="7374" y="459"/>
                  </a:lnTo>
                  <a:lnTo>
                    <a:pt x="7397" y="437"/>
                  </a:lnTo>
                  <a:lnTo>
                    <a:pt x="7364" y="414"/>
                  </a:lnTo>
                  <a:lnTo>
                    <a:pt x="7385" y="404"/>
                  </a:lnTo>
                  <a:lnTo>
                    <a:pt x="7457" y="410"/>
                  </a:lnTo>
                  <a:lnTo>
                    <a:pt x="7636" y="462"/>
                  </a:lnTo>
                  <a:lnTo>
                    <a:pt x="7644" y="438"/>
                  </a:lnTo>
                  <a:lnTo>
                    <a:pt x="7625" y="438"/>
                  </a:lnTo>
                  <a:lnTo>
                    <a:pt x="7599" y="418"/>
                  </a:lnTo>
                  <a:lnTo>
                    <a:pt x="7567" y="410"/>
                  </a:lnTo>
                  <a:lnTo>
                    <a:pt x="7558" y="397"/>
                  </a:lnTo>
                  <a:lnTo>
                    <a:pt x="7554" y="369"/>
                  </a:lnTo>
                  <a:lnTo>
                    <a:pt x="7533" y="364"/>
                  </a:lnTo>
                  <a:lnTo>
                    <a:pt x="7534" y="350"/>
                  </a:lnTo>
                  <a:lnTo>
                    <a:pt x="7566" y="334"/>
                  </a:lnTo>
                  <a:lnTo>
                    <a:pt x="7568" y="297"/>
                  </a:lnTo>
                  <a:lnTo>
                    <a:pt x="7581" y="289"/>
                  </a:lnTo>
                  <a:lnTo>
                    <a:pt x="7634" y="288"/>
                  </a:lnTo>
                  <a:lnTo>
                    <a:pt x="7677" y="297"/>
                  </a:lnTo>
                  <a:lnTo>
                    <a:pt x="7684" y="319"/>
                  </a:lnTo>
                  <a:lnTo>
                    <a:pt x="7674" y="339"/>
                  </a:lnTo>
                  <a:lnTo>
                    <a:pt x="7713" y="367"/>
                  </a:lnTo>
                  <a:lnTo>
                    <a:pt x="7720" y="392"/>
                  </a:lnTo>
                  <a:lnTo>
                    <a:pt x="7741" y="433"/>
                  </a:lnTo>
                  <a:lnTo>
                    <a:pt x="7782" y="453"/>
                  </a:lnTo>
                  <a:lnTo>
                    <a:pt x="7785" y="480"/>
                  </a:lnTo>
                  <a:lnTo>
                    <a:pt x="7773" y="491"/>
                  </a:lnTo>
                  <a:lnTo>
                    <a:pt x="7757" y="524"/>
                  </a:lnTo>
                  <a:lnTo>
                    <a:pt x="7743" y="532"/>
                  </a:lnTo>
                  <a:lnTo>
                    <a:pt x="7704" y="521"/>
                  </a:lnTo>
                  <a:lnTo>
                    <a:pt x="7688" y="532"/>
                  </a:lnTo>
                  <a:lnTo>
                    <a:pt x="7728" y="541"/>
                  </a:lnTo>
                  <a:lnTo>
                    <a:pt x="7778" y="544"/>
                  </a:lnTo>
                  <a:lnTo>
                    <a:pt x="7787" y="532"/>
                  </a:lnTo>
                  <a:lnTo>
                    <a:pt x="7820" y="515"/>
                  </a:lnTo>
                  <a:lnTo>
                    <a:pt x="7822" y="499"/>
                  </a:lnTo>
                  <a:lnTo>
                    <a:pt x="7835" y="484"/>
                  </a:lnTo>
                  <a:lnTo>
                    <a:pt x="7811" y="459"/>
                  </a:lnTo>
                  <a:lnTo>
                    <a:pt x="7810" y="446"/>
                  </a:lnTo>
                  <a:lnTo>
                    <a:pt x="7861" y="437"/>
                  </a:lnTo>
                  <a:lnTo>
                    <a:pt x="7896" y="457"/>
                  </a:lnTo>
                  <a:lnTo>
                    <a:pt x="7898" y="441"/>
                  </a:lnTo>
                  <a:lnTo>
                    <a:pt x="7843" y="428"/>
                  </a:lnTo>
                  <a:lnTo>
                    <a:pt x="7810" y="433"/>
                  </a:lnTo>
                  <a:lnTo>
                    <a:pt x="7777" y="429"/>
                  </a:lnTo>
                  <a:lnTo>
                    <a:pt x="7760" y="409"/>
                  </a:lnTo>
                  <a:lnTo>
                    <a:pt x="7762" y="373"/>
                  </a:lnTo>
                  <a:lnTo>
                    <a:pt x="7711" y="343"/>
                  </a:lnTo>
                  <a:lnTo>
                    <a:pt x="7720" y="328"/>
                  </a:lnTo>
                  <a:lnTo>
                    <a:pt x="7770" y="311"/>
                  </a:lnTo>
                  <a:lnTo>
                    <a:pt x="7787" y="326"/>
                  </a:lnTo>
                  <a:lnTo>
                    <a:pt x="7848" y="307"/>
                  </a:lnTo>
                  <a:lnTo>
                    <a:pt x="7875" y="307"/>
                  </a:lnTo>
                  <a:lnTo>
                    <a:pt x="7921" y="319"/>
                  </a:lnTo>
                  <a:lnTo>
                    <a:pt x="7950" y="331"/>
                  </a:lnTo>
                  <a:lnTo>
                    <a:pt x="7993" y="331"/>
                  </a:lnTo>
                  <a:lnTo>
                    <a:pt x="7959" y="313"/>
                  </a:lnTo>
                  <a:lnTo>
                    <a:pt x="7913" y="303"/>
                  </a:lnTo>
                  <a:lnTo>
                    <a:pt x="7890" y="282"/>
                  </a:lnTo>
                  <a:lnTo>
                    <a:pt x="7881" y="264"/>
                  </a:lnTo>
                  <a:lnTo>
                    <a:pt x="7964" y="260"/>
                  </a:lnTo>
                  <a:lnTo>
                    <a:pt x="8045" y="252"/>
                  </a:lnTo>
                  <a:lnTo>
                    <a:pt x="8026" y="223"/>
                  </a:lnTo>
                  <a:lnTo>
                    <a:pt x="8045" y="207"/>
                  </a:lnTo>
                  <a:lnTo>
                    <a:pt x="8103" y="190"/>
                  </a:lnTo>
                  <a:lnTo>
                    <a:pt x="8190" y="181"/>
                  </a:lnTo>
                  <a:lnTo>
                    <a:pt x="8210" y="170"/>
                  </a:lnTo>
                  <a:lnTo>
                    <a:pt x="8280" y="178"/>
                  </a:lnTo>
                  <a:lnTo>
                    <a:pt x="8360" y="159"/>
                  </a:lnTo>
                  <a:lnTo>
                    <a:pt x="8363" y="141"/>
                  </a:lnTo>
                  <a:lnTo>
                    <a:pt x="8401" y="119"/>
                  </a:lnTo>
                  <a:lnTo>
                    <a:pt x="8421" y="116"/>
                  </a:lnTo>
                  <a:lnTo>
                    <a:pt x="8482" y="124"/>
                  </a:lnTo>
                  <a:lnTo>
                    <a:pt x="8465" y="134"/>
                  </a:lnTo>
                  <a:lnTo>
                    <a:pt x="8543" y="144"/>
                  </a:lnTo>
                  <a:lnTo>
                    <a:pt x="8566" y="150"/>
                  </a:lnTo>
                  <a:lnTo>
                    <a:pt x="8651" y="150"/>
                  </a:lnTo>
                  <a:lnTo>
                    <a:pt x="8705" y="162"/>
                  </a:lnTo>
                  <a:lnTo>
                    <a:pt x="8758" y="181"/>
                  </a:lnTo>
                  <a:lnTo>
                    <a:pt x="8770" y="202"/>
                  </a:lnTo>
                  <a:lnTo>
                    <a:pt x="8739" y="222"/>
                  </a:lnTo>
                  <a:lnTo>
                    <a:pt x="8696" y="236"/>
                  </a:lnTo>
                  <a:lnTo>
                    <a:pt x="8668" y="260"/>
                  </a:lnTo>
                  <a:lnTo>
                    <a:pt x="8644" y="262"/>
                  </a:lnTo>
                  <a:lnTo>
                    <a:pt x="8636" y="280"/>
                  </a:lnTo>
                  <a:lnTo>
                    <a:pt x="8672" y="278"/>
                  </a:lnTo>
                  <a:lnTo>
                    <a:pt x="8722" y="268"/>
                  </a:lnTo>
                  <a:lnTo>
                    <a:pt x="8717" y="248"/>
                  </a:lnTo>
                  <a:lnTo>
                    <a:pt x="8780" y="259"/>
                  </a:lnTo>
                  <a:lnTo>
                    <a:pt x="8840" y="264"/>
                  </a:lnTo>
                  <a:lnTo>
                    <a:pt x="8873" y="259"/>
                  </a:lnTo>
                  <a:lnTo>
                    <a:pt x="8965" y="262"/>
                  </a:lnTo>
                  <a:lnTo>
                    <a:pt x="8977" y="276"/>
                  </a:lnTo>
                  <a:lnTo>
                    <a:pt x="9023" y="286"/>
                  </a:lnTo>
                  <a:lnTo>
                    <a:pt x="9122" y="286"/>
                  </a:lnTo>
                  <a:lnTo>
                    <a:pt x="9127" y="278"/>
                  </a:lnTo>
                  <a:lnTo>
                    <a:pt x="9106" y="265"/>
                  </a:lnTo>
                  <a:lnTo>
                    <a:pt x="9129" y="257"/>
                  </a:lnTo>
                  <a:lnTo>
                    <a:pt x="9172" y="265"/>
                  </a:lnTo>
                  <a:lnTo>
                    <a:pt x="9236" y="266"/>
                  </a:lnTo>
                  <a:lnTo>
                    <a:pt x="9279" y="278"/>
                  </a:lnTo>
                  <a:lnTo>
                    <a:pt x="9327" y="310"/>
                  </a:lnTo>
                  <a:lnTo>
                    <a:pt x="9304" y="319"/>
                  </a:lnTo>
                  <a:lnTo>
                    <a:pt x="9379" y="355"/>
                  </a:lnTo>
                  <a:lnTo>
                    <a:pt x="9435" y="369"/>
                  </a:lnTo>
                  <a:lnTo>
                    <a:pt x="9440" y="364"/>
                  </a:lnTo>
                  <a:lnTo>
                    <a:pt x="9434" y="326"/>
                  </a:lnTo>
                  <a:lnTo>
                    <a:pt x="9497" y="346"/>
                  </a:lnTo>
                  <a:lnTo>
                    <a:pt x="9541" y="336"/>
                  </a:lnTo>
                  <a:lnTo>
                    <a:pt x="9592" y="346"/>
                  </a:lnTo>
                  <a:lnTo>
                    <a:pt x="9608" y="339"/>
                  </a:lnTo>
                  <a:lnTo>
                    <a:pt x="9649" y="334"/>
                  </a:lnTo>
                  <a:lnTo>
                    <a:pt x="9614" y="303"/>
                  </a:lnTo>
                  <a:lnTo>
                    <a:pt x="9676" y="295"/>
                  </a:lnTo>
                  <a:lnTo>
                    <a:pt x="9783" y="302"/>
                  </a:lnTo>
                  <a:lnTo>
                    <a:pt x="9824" y="311"/>
                  </a:lnTo>
                  <a:lnTo>
                    <a:pt x="9877" y="310"/>
                  </a:lnTo>
                  <a:lnTo>
                    <a:pt x="9915" y="317"/>
                  </a:lnTo>
                  <a:lnTo>
                    <a:pt x="9975" y="340"/>
                  </a:lnTo>
                  <a:lnTo>
                    <a:pt x="10013" y="350"/>
                  </a:lnTo>
                  <a:lnTo>
                    <a:pt x="10059" y="367"/>
                  </a:lnTo>
                  <a:lnTo>
                    <a:pt x="10095" y="364"/>
                  </a:lnTo>
                  <a:lnTo>
                    <a:pt x="10148" y="356"/>
                  </a:lnTo>
                  <a:lnTo>
                    <a:pt x="10212" y="359"/>
                  </a:lnTo>
                  <a:lnTo>
                    <a:pt x="10263" y="368"/>
                  </a:lnTo>
                  <a:lnTo>
                    <a:pt x="10304" y="387"/>
                  </a:lnTo>
                  <a:lnTo>
                    <a:pt x="10321" y="406"/>
                  </a:lnTo>
                  <a:lnTo>
                    <a:pt x="10389" y="422"/>
                  </a:lnTo>
                  <a:lnTo>
                    <a:pt x="10403" y="412"/>
                  </a:lnTo>
                  <a:lnTo>
                    <a:pt x="10453" y="409"/>
                  </a:lnTo>
                  <a:lnTo>
                    <a:pt x="10467" y="413"/>
                  </a:lnTo>
                  <a:lnTo>
                    <a:pt x="10541" y="417"/>
                  </a:lnTo>
                  <a:lnTo>
                    <a:pt x="10554" y="408"/>
                  </a:lnTo>
                  <a:lnTo>
                    <a:pt x="10597" y="426"/>
                  </a:lnTo>
                  <a:lnTo>
                    <a:pt x="10635" y="433"/>
                  </a:lnTo>
                  <a:lnTo>
                    <a:pt x="10657" y="445"/>
                  </a:lnTo>
                  <a:lnTo>
                    <a:pt x="10684" y="443"/>
                  </a:lnTo>
                  <a:lnTo>
                    <a:pt x="10686" y="434"/>
                  </a:lnTo>
                  <a:lnTo>
                    <a:pt x="10649" y="414"/>
                  </a:lnTo>
                  <a:lnTo>
                    <a:pt x="10622" y="395"/>
                  </a:lnTo>
                  <a:lnTo>
                    <a:pt x="10690" y="400"/>
                  </a:lnTo>
                  <a:lnTo>
                    <a:pt x="10718" y="405"/>
                  </a:lnTo>
                  <a:lnTo>
                    <a:pt x="10801" y="404"/>
                  </a:lnTo>
                  <a:lnTo>
                    <a:pt x="10836" y="412"/>
                  </a:lnTo>
                  <a:lnTo>
                    <a:pt x="10906" y="421"/>
                  </a:lnTo>
                  <a:lnTo>
                    <a:pt x="10960" y="437"/>
                  </a:lnTo>
                  <a:lnTo>
                    <a:pt x="11147" y="591"/>
                  </a:lnTo>
                  <a:lnTo>
                    <a:pt x="11122" y="610"/>
                  </a:lnTo>
                  <a:lnTo>
                    <a:pt x="11084" y="604"/>
                  </a:lnTo>
                  <a:lnTo>
                    <a:pt x="11096" y="616"/>
                  </a:lnTo>
                  <a:lnTo>
                    <a:pt x="11156" y="636"/>
                  </a:lnTo>
                  <a:lnTo>
                    <a:pt x="11179" y="653"/>
                  </a:lnTo>
                  <a:lnTo>
                    <a:pt x="11213" y="666"/>
                  </a:lnTo>
                  <a:lnTo>
                    <a:pt x="11243" y="688"/>
                  </a:lnTo>
                  <a:lnTo>
                    <a:pt x="11246" y="702"/>
                  </a:lnTo>
                  <a:lnTo>
                    <a:pt x="11177" y="692"/>
                  </a:lnTo>
                  <a:lnTo>
                    <a:pt x="11134" y="711"/>
                  </a:lnTo>
                  <a:lnTo>
                    <a:pt x="11122" y="723"/>
                  </a:lnTo>
                  <a:lnTo>
                    <a:pt x="11098" y="727"/>
                  </a:lnTo>
                  <a:lnTo>
                    <a:pt x="11085" y="738"/>
                  </a:lnTo>
                  <a:lnTo>
                    <a:pt x="11088" y="754"/>
                  </a:lnTo>
                  <a:lnTo>
                    <a:pt x="11056" y="780"/>
                  </a:lnTo>
                  <a:lnTo>
                    <a:pt x="11052" y="796"/>
                  </a:lnTo>
                  <a:lnTo>
                    <a:pt x="11006" y="773"/>
                  </a:lnTo>
                  <a:lnTo>
                    <a:pt x="10972" y="775"/>
                  </a:lnTo>
                  <a:lnTo>
                    <a:pt x="10945" y="785"/>
                  </a:lnTo>
                  <a:lnTo>
                    <a:pt x="10917" y="777"/>
                  </a:lnTo>
                  <a:lnTo>
                    <a:pt x="10892" y="795"/>
                  </a:lnTo>
                  <a:lnTo>
                    <a:pt x="10853" y="796"/>
                  </a:lnTo>
                  <a:lnTo>
                    <a:pt x="10849" y="805"/>
                  </a:lnTo>
                  <a:lnTo>
                    <a:pt x="10866" y="828"/>
                  </a:lnTo>
                  <a:lnTo>
                    <a:pt x="10863" y="863"/>
                  </a:lnTo>
                  <a:lnTo>
                    <a:pt x="10871" y="879"/>
                  </a:lnTo>
                  <a:lnTo>
                    <a:pt x="10900" y="891"/>
                  </a:lnTo>
                  <a:lnTo>
                    <a:pt x="10927" y="895"/>
                  </a:lnTo>
                  <a:lnTo>
                    <a:pt x="10925" y="909"/>
                  </a:lnTo>
                  <a:lnTo>
                    <a:pt x="10948" y="932"/>
                  </a:lnTo>
                  <a:lnTo>
                    <a:pt x="10966" y="937"/>
                  </a:lnTo>
                  <a:lnTo>
                    <a:pt x="10987" y="957"/>
                  </a:lnTo>
                  <a:lnTo>
                    <a:pt x="10958" y="956"/>
                  </a:lnTo>
                  <a:lnTo>
                    <a:pt x="10950" y="962"/>
                  </a:lnTo>
                  <a:lnTo>
                    <a:pt x="10966" y="994"/>
                  </a:lnTo>
                  <a:lnTo>
                    <a:pt x="11001" y="1020"/>
                  </a:lnTo>
                  <a:lnTo>
                    <a:pt x="10995" y="1030"/>
                  </a:lnTo>
                  <a:lnTo>
                    <a:pt x="10964" y="1030"/>
                  </a:lnTo>
                  <a:lnTo>
                    <a:pt x="10953" y="1044"/>
                  </a:lnTo>
                  <a:lnTo>
                    <a:pt x="10960" y="1061"/>
                  </a:lnTo>
                  <a:lnTo>
                    <a:pt x="10975" y="1080"/>
                  </a:lnTo>
                  <a:lnTo>
                    <a:pt x="10949" y="1101"/>
                  </a:lnTo>
                  <a:lnTo>
                    <a:pt x="10964" y="1126"/>
                  </a:lnTo>
                  <a:lnTo>
                    <a:pt x="10969" y="1147"/>
                  </a:lnTo>
                  <a:lnTo>
                    <a:pt x="10950" y="1184"/>
                  </a:lnTo>
                  <a:lnTo>
                    <a:pt x="10925" y="1162"/>
                  </a:lnTo>
                  <a:lnTo>
                    <a:pt x="10886" y="1117"/>
                  </a:lnTo>
                  <a:lnTo>
                    <a:pt x="10859" y="1096"/>
                  </a:lnTo>
                  <a:lnTo>
                    <a:pt x="10780" y="1015"/>
                  </a:lnTo>
                  <a:lnTo>
                    <a:pt x="10760" y="994"/>
                  </a:lnTo>
                  <a:lnTo>
                    <a:pt x="10726" y="937"/>
                  </a:lnTo>
                  <a:lnTo>
                    <a:pt x="10734" y="917"/>
                  </a:lnTo>
                  <a:lnTo>
                    <a:pt x="10734" y="890"/>
                  </a:lnTo>
                  <a:lnTo>
                    <a:pt x="10750" y="880"/>
                  </a:lnTo>
                  <a:lnTo>
                    <a:pt x="10763" y="865"/>
                  </a:lnTo>
                  <a:lnTo>
                    <a:pt x="10762" y="834"/>
                  </a:lnTo>
                  <a:lnTo>
                    <a:pt x="10783" y="792"/>
                  </a:lnTo>
                  <a:lnTo>
                    <a:pt x="10780" y="780"/>
                  </a:lnTo>
                  <a:lnTo>
                    <a:pt x="10797" y="766"/>
                  </a:lnTo>
                  <a:lnTo>
                    <a:pt x="10816" y="760"/>
                  </a:lnTo>
                  <a:lnTo>
                    <a:pt x="10808" y="743"/>
                  </a:lnTo>
                  <a:lnTo>
                    <a:pt x="10759" y="688"/>
                  </a:lnTo>
                  <a:lnTo>
                    <a:pt x="10737" y="693"/>
                  </a:lnTo>
                  <a:lnTo>
                    <a:pt x="10758" y="725"/>
                  </a:lnTo>
                  <a:lnTo>
                    <a:pt x="10743" y="730"/>
                  </a:lnTo>
                  <a:lnTo>
                    <a:pt x="10727" y="767"/>
                  </a:lnTo>
                  <a:lnTo>
                    <a:pt x="10678" y="744"/>
                  </a:lnTo>
                  <a:lnTo>
                    <a:pt x="10672" y="725"/>
                  </a:lnTo>
                  <a:lnTo>
                    <a:pt x="10651" y="727"/>
                  </a:lnTo>
                  <a:lnTo>
                    <a:pt x="10627" y="719"/>
                  </a:lnTo>
                  <a:lnTo>
                    <a:pt x="10602" y="726"/>
                  </a:lnTo>
                  <a:lnTo>
                    <a:pt x="10581" y="723"/>
                  </a:lnTo>
                  <a:lnTo>
                    <a:pt x="10569" y="736"/>
                  </a:lnTo>
                  <a:lnTo>
                    <a:pt x="10574" y="746"/>
                  </a:lnTo>
                  <a:lnTo>
                    <a:pt x="10569" y="766"/>
                  </a:lnTo>
                  <a:lnTo>
                    <a:pt x="10556" y="783"/>
                  </a:lnTo>
                  <a:lnTo>
                    <a:pt x="10554" y="805"/>
                  </a:lnTo>
                  <a:lnTo>
                    <a:pt x="10575" y="817"/>
                  </a:lnTo>
                  <a:lnTo>
                    <a:pt x="10601" y="825"/>
                  </a:lnTo>
                  <a:lnTo>
                    <a:pt x="10574" y="837"/>
                  </a:lnTo>
                  <a:lnTo>
                    <a:pt x="10548" y="830"/>
                  </a:lnTo>
                  <a:lnTo>
                    <a:pt x="10542" y="842"/>
                  </a:lnTo>
                  <a:lnTo>
                    <a:pt x="10506" y="833"/>
                  </a:lnTo>
                  <a:lnTo>
                    <a:pt x="10475" y="818"/>
                  </a:lnTo>
                  <a:lnTo>
                    <a:pt x="10440" y="816"/>
                  </a:lnTo>
                  <a:lnTo>
                    <a:pt x="10407" y="808"/>
                  </a:lnTo>
                  <a:lnTo>
                    <a:pt x="10404" y="820"/>
                  </a:lnTo>
                  <a:lnTo>
                    <a:pt x="10364" y="824"/>
                  </a:lnTo>
                  <a:lnTo>
                    <a:pt x="10356" y="829"/>
                  </a:lnTo>
                  <a:lnTo>
                    <a:pt x="10315" y="822"/>
                  </a:lnTo>
                  <a:lnTo>
                    <a:pt x="10308" y="832"/>
                  </a:lnTo>
                  <a:lnTo>
                    <a:pt x="10288" y="822"/>
                  </a:lnTo>
                  <a:lnTo>
                    <a:pt x="10212" y="824"/>
                  </a:lnTo>
                  <a:lnTo>
                    <a:pt x="10187" y="839"/>
                  </a:lnTo>
                  <a:lnTo>
                    <a:pt x="10187" y="850"/>
                  </a:lnTo>
                  <a:lnTo>
                    <a:pt x="10170" y="872"/>
                  </a:lnTo>
                  <a:lnTo>
                    <a:pt x="10177" y="890"/>
                  </a:lnTo>
                  <a:lnTo>
                    <a:pt x="10166" y="895"/>
                  </a:lnTo>
                  <a:lnTo>
                    <a:pt x="10145" y="925"/>
                  </a:lnTo>
                  <a:lnTo>
                    <a:pt x="10140" y="961"/>
                  </a:lnTo>
                  <a:lnTo>
                    <a:pt x="10113" y="994"/>
                  </a:lnTo>
                  <a:lnTo>
                    <a:pt x="10096" y="1012"/>
                  </a:lnTo>
                  <a:lnTo>
                    <a:pt x="10127" y="1027"/>
                  </a:lnTo>
                  <a:lnTo>
                    <a:pt x="10157" y="1026"/>
                  </a:lnTo>
                  <a:lnTo>
                    <a:pt x="10174" y="1056"/>
                  </a:lnTo>
                  <a:lnTo>
                    <a:pt x="10194" y="1060"/>
                  </a:lnTo>
                  <a:lnTo>
                    <a:pt x="10209" y="1072"/>
                  </a:lnTo>
                  <a:lnTo>
                    <a:pt x="10239" y="1071"/>
                  </a:lnTo>
                  <a:lnTo>
                    <a:pt x="10247" y="1064"/>
                  </a:lnTo>
                  <a:lnTo>
                    <a:pt x="10231" y="1039"/>
                  </a:lnTo>
                  <a:lnTo>
                    <a:pt x="10265" y="1040"/>
                  </a:lnTo>
                  <a:lnTo>
                    <a:pt x="10302" y="1060"/>
                  </a:lnTo>
                  <a:lnTo>
                    <a:pt x="10356" y="1088"/>
                  </a:lnTo>
                  <a:lnTo>
                    <a:pt x="10374" y="1123"/>
                  </a:lnTo>
                  <a:lnTo>
                    <a:pt x="10391" y="1131"/>
                  </a:lnTo>
                  <a:lnTo>
                    <a:pt x="10392" y="1173"/>
                  </a:lnTo>
                  <a:lnTo>
                    <a:pt x="10404" y="1203"/>
                  </a:lnTo>
                  <a:lnTo>
                    <a:pt x="10433" y="1245"/>
                  </a:lnTo>
                  <a:lnTo>
                    <a:pt x="10451" y="1292"/>
                  </a:lnTo>
                  <a:lnTo>
                    <a:pt x="10441" y="1320"/>
                  </a:lnTo>
                  <a:lnTo>
                    <a:pt x="10442" y="1342"/>
                  </a:lnTo>
                  <a:lnTo>
                    <a:pt x="10436" y="1357"/>
                  </a:lnTo>
                  <a:lnTo>
                    <a:pt x="10441" y="1381"/>
                  </a:lnTo>
                  <a:lnTo>
                    <a:pt x="10437" y="1412"/>
                  </a:lnTo>
                  <a:lnTo>
                    <a:pt x="10421" y="1442"/>
                  </a:lnTo>
                  <a:lnTo>
                    <a:pt x="10414" y="1473"/>
                  </a:lnTo>
                  <a:lnTo>
                    <a:pt x="10408" y="1478"/>
                  </a:lnTo>
                  <a:lnTo>
                    <a:pt x="10403" y="1517"/>
                  </a:lnTo>
                  <a:lnTo>
                    <a:pt x="10367" y="1547"/>
                  </a:lnTo>
                  <a:lnTo>
                    <a:pt x="10351" y="1554"/>
                  </a:lnTo>
                  <a:lnTo>
                    <a:pt x="10322" y="1545"/>
                  </a:lnTo>
                  <a:lnTo>
                    <a:pt x="10309" y="1529"/>
                  </a:lnTo>
                  <a:lnTo>
                    <a:pt x="10289" y="1529"/>
                  </a:lnTo>
                  <a:lnTo>
                    <a:pt x="10281" y="1556"/>
                  </a:lnTo>
                  <a:lnTo>
                    <a:pt x="10271" y="1571"/>
                  </a:lnTo>
                  <a:close/>
                  <a:moveTo>
                    <a:pt x="7460" y="167"/>
                  </a:moveTo>
                  <a:lnTo>
                    <a:pt x="7424" y="177"/>
                  </a:lnTo>
                  <a:lnTo>
                    <a:pt x="7299" y="200"/>
                  </a:lnTo>
                  <a:lnTo>
                    <a:pt x="7277" y="219"/>
                  </a:lnTo>
                  <a:lnTo>
                    <a:pt x="7234" y="229"/>
                  </a:lnTo>
                  <a:lnTo>
                    <a:pt x="7238" y="243"/>
                  </a:lnTo>
                  <a:lnTo>
                    <a:pt x="7208" y="272"/>
                  </a:lnTo>
                  <a:lnTo>
                    <a:pt x="7151" y="268"/>
                  </a:lnTo>
                  <a:lnTo>
                    <a:pt x="7110" y="257"/>
                  </a:lnTo>
                  <a:lnTo>
                    <a:pt x="7133" y="249"/>
                  </a:lnTo>
                  <a:lnTo>
                    <a:pt x="7178" y="198"/>
                  </a:lnTo>
                  <a:lnTo>
                    <a:pt x="7220" y="181"/>
                  </a:lnTo>
                  <a:lnTo>
                    <a:pt x="7327" y="167"/>
                  </a:lnTo>
                  <a:lnTo>
                    <a:pt x="7401" y="154"/>
                  </a:lnTo>
                  <a:lnTo>
                    <a:pt x="7438" y="141"/>
                  </a:lnTo>
                  <a:lnTo>
                    <a:pt x="7467" y="144"/>
                  </a:lnTo>
                  <a:lnTo>
                    <a:pt x="7485" y="156"/>
                  </a:lnTo>
                  <a:lnTo>
                    <a:pt x="7460" y="167"/>
                  </a:lnTo>
                  <a:close/>
                  <a:moveTo>
                    <a:pt x="9490" y="182"/>
                  </a:moveTo>
                  <a:lnTo>
                    <a:pt x="9522" y="186"/>
                  </a:lnTo>
                  <a:lnTo>
                    <a:pt x="9555" y="179"/>
                  </a:lnTo>
                  <a:lnTo>
                    <a:pt x="9591" y="181"/>
                  </a:lnTo>
                  <a:lnTo>
                    <a:pt x="9647" y="191"/>
                  </a:lnTo>
                  <a:lnTo>
                    <a:pt x="9636" y="210"/>
                  </a:lnTo>
                  <a:lnTo>
                    <a:pt x="9580" y="212"/>
                  </a:lnTo>
                  <a:lnTo>
                    <a:pt x="9513" y="224"/>
                  </a:lnTo>
                  <a:lnTo>
                    <a:pt x="9478" y="219"/>
                  </a:lnTo>
                  <a:lnTo>
                    <a:pt x="9430" y="203"/>
                  </a:lnTo>
                  <a:lnTo>
                    <a:pt x="9416" y="179"/>
                  </a:lnTo>
                  <a:lnTo>
                    <a:pt x="9440" y="169"/>
                  </a:lnTo>
                  <a:lnTo>
                    <a:pt x="9490" y="182"/>
                  </a:lnTo>
                  <a:close/>
                  <a:moveTo>
                    <a:pt x="9700" y="198"/>
                  </a:moveTo>
                  <a:lnTo>
                    <a:pt x="9799" y="204"/>
                  </a:lnTo>
                  <a:lnTo>
                    <a:pt x="9827" y="214"/>
                  </a:lnTo>
                  <a:lnTo>
                    <a:pt x="9806" y="220"/>
                  </a:lnTo>
                  <a:lnTo>
                    <a:pt x="9761" y="218"/>
                  </a:lnTo>
                  <a:lnTo>
                    <a:pt x="9690" y="204"/>
                  </a:lnTo>
                  <a:lnTo>
                    <a:pt x="9700" y="198"/>
                  </a:lnTo>
                  <a:close/>
                  <a:moveTo>
                    <a:pt x="8793" y="233"/>
                  </a:moveTo>
                  <a:lnTo>
                    <a:pt x="8787" y="244"/>
                  </a:lnTo>
                  <a:lnTo>
                    <a:pt x="8748" y="237"/>
                  </a:lnTo>
                  <a:lnTo>
                    <a:pt x="8751" y="228"/>
                  </a:lnTo>
                  <a:lnTo>
                    <a:pt x="8793" y="233"/>
                  </a:lnTo>
                  <a:close/>
                  <a:moveTo>
                    <a:pt x="9632" y="252"/>
                  </a:moveTo>
                  <a:lnTo>
                    <a:pt x="9679" y="264"/>
                  </a:lnTo>
                  <a:lnTo>
                    <a:pt x="9688" y="277"/>
                  </a:lnTo>
                  <a:lnTo>
                    <a:pt x="9607" y="268"/>
                  </a:lnTo>
                  <a:lnTo>
                    <a:pt x="9601" y="253"/>
                  </a:lnTo>
                  <a:lnTo>
                    <a:pt x="9632" y="252"/>
                  </a:lnTo>
                  <a:close/>
                  <a:moveTo>
                    <a:pt x="7162" y="273"/>
                  </a:moveTo>
                  <a:lnTo>
                    <a:pt x="7196" y="277"/>
                  </a:lnTo>
                  <a:lnTo>
                    <a:pt x="7176" y="305"/>
                  </a:lnTo>
                  <a:lnTo>
                    <a:pt x="7183" y="325"/>
                  </a:lnTo>
                  <a:lnTo>
                    <a:pt x="7258" y="376"/>
                  </a:lnTo>
                  <a:lnTo>
                    <a:pt x="7181" y="372"/>
                  </a:lnTo>
                  <a:lnTo>
                    <a:pt x="7154" y="367"/>
                  </a:lnTo>
                  <a:lnTo>
                    <a:pt x="7133" y="339"/>
                  </a:lnTo>
                  <a:lnTo>
                    <a:pt x="7088" y="342"/>
                  </a:lnTo>
                  <a:lnTo>
                    <a:pt x="7073" y="319"/>
                  </a:lnTo>
                  <a:lnTo>
                    <a:pt x="7100" y="311"/>
                  </a:lnTo>
                  <a:lnTo>
                    <a:pt x="7117" y="274"/>
                  </a:lnTo>
                  <a:lnTo>
                    <a:pt x="7162" y="27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4" name="Freeform 203">
              <a:extLst>
                <a:ext uri="{FF2B5EF4-FFF2-40B4-BE49-F238E27FC236}">
                  <a16:creationId xmlns:a16="http://schemas.microsoft.com/office/drawing/2014/main" id="{C82FFA47-1751-AB0D-4E2E-FC4BEDFA215D}"/>
                </a:ext>
              </a:extLst>
            </p:cNvPr>
            <p:cNvSpPr>
              <a:spLocks/>
            </p:cNvSpPr>
            <p:nvPr userDrawn="1"/>
          </p:nvSpPr>
          <p:spPr bwMode="auto">
            <a:xfrm>
              <a:off x="4406" y="1302"/>
              <a:ext cx="704" cy="327"/>
            </a:xfrm>
            <a:custGeom>
              <a:avLst/>
              <a:gdLst>
                <a:gd name="T0" fmla="*/ 1390 w 1407"/>
                <a:gd name="T1" fmla="*/ 299 h 653"/>
                <a:gd name="T2" fmla="*/ 1381 w 1407"/>
                <a:gd name="T3" fmla="*/ 356 h 653"/>
                <a:gd name="T4" fmla="*/ 1291 w 1407"/>
                <a:gd name="T5" fmla="*/ 365 h 653"/>
                <a:gd name="T6" fmla="*/ 1268 w 1407"/>
                <a:gd name="T7" fmla="*/ 443 h 653"/>
                <a:gd name="T8" fmla="*/ 1242 w 1407"/>
                <a:gd name="T9" fmla="*/ 497 h 653"/>
                <a:gd name="T10" fmla="*/ 1263 w 1407"/>
                <a:gd name="T11" fmla="*/ 583 h 653"/>
                <a:gd name="T12" fmla="*/ 1135 w 1407"/>
                <a:gd name="T13" fmla="*/ 549 h 653"/>
                <a:gd name="T14" fmla="*/ 1014 w 1407"/>
                <a:gd name="T15" fmla="*/ 546 h 653"/>
                <a:gd name="T16" fmla="*/ 954 w 1407"/>
                <a:gd name="T17" fmla="*/ 555 h 653"/>
                <a:gd name="T18" fmla="*/ 912 w 1407"/>
                <a:gd name="T19" fmla="*/ 588 h 653"/>
                <a:gd name="T20" fmla="*/ 852 w 1407"/>
                <a:gd name="T21" fmla="*/ 653 h 653"/>
                <a:gd name="T22" fmla="*/ 786 w 1407"/>
                <a:gd name="T23" fmla="*/ 625 h 653"/>
                <a:gd name="T24" fmla="*/ 747 w 1407"/>
                <a:gd name="T25" fmla="*/ 548 h 653"/>
                <a:gd name="T26" fmla="*/ 695 w 1407"/>
                <a:gd name="T27" fmla="*/ 515 h 653"/>
                <a:gd name="T28" fmla="*/ 594 w 1407"/>
                <a:gd name="T29" fmla="*/ 525 h 653"/>
                <a:gd name="T30" fmla="*/ 450 w 1407"/>
                <a:gd name="T31" fmla="*/ 431 h 653"/>
                <a:gd name="T32" fmla="*/ 400 w 1407"/>
                <a:gd name="T33" fmla="*/ 623 h 653"/>
                <a:gd name="T34" fmla="*/ 323 w 1407"/>
                <a:gd name="T35" fmla="*/ 577 h 653"/>
                <a:gd name="T36" fmla="*/ 265 w 1407"/>
                <a:gd name="T37" fmla="*/ 558 h 653"/>
                <a:gd name="T38" fmla="*/ 188 w 1407"/>
                <a:gd name="T39" fmla="*/ 493 h 653"/>
                <a:gd name="T40" fmla="*/ 186 w 1407"/>
                <a:gd name="T41" fmla="*/ 474 h 653"/>
                <a:gd name="T42" fmla="*/ 245 w 1407"/>
                <a:gd name="T43" fmla="*/ 431 h 653"/>
                <a:gd name="T44" fmla="*/ 236 w 1407"/>
                <a:gd name="T45" fmla="*/ 369 h 653"/>
                <a:gd name="T46" fmla="*/ 149 w 1407"/>
                <a:gd name="T47" fmla="*/ 372 h 653"/>
                <a:gd name="T48" fmla="*/ 112 w 1407"/>
                <a:gd name="T49" fmla="*/ 397 h 653"/>
                <a:gd name="T50" fmla="*/ 60 w 1407"/>
                <a:gd name="T51" fmla="*/ 334 h 653"/>
                <a:gd name="T52" fmla="*/ 4 w 1407"/>
                <a:gd name="T53" fmla="*/ 305 h 653"/>
                <a:gd name="T54" fmla="*/ 0 w 1407"/>
                <a:gd name="T55" fmla="*/ 262 h 653"/>
                <a:gd name="T56" fmla="*/ 51 w 1407"/>
                <a:gd name="T57" fmla="*/ 241 h 653"/>
                <a:gd name="T58" fmla="*/ 75 w 1407"/>
                <a:gd name="T59" fmla="*/ 186 h 653"/>
                <a:gd name="T60" fmla="*/ 144 w 1407"/>
                <a:gd name="T61" fmla="*/ 169 h 653"/>
                <a:gd name="T62" fmla="*/ 202 w 1407"/>
                <a:gd name="T63" fmla="*/ 169 h 653"/>
                <a:gd name="T64" fmla="*/ 256 w 1407"/>
                <a:gd name="T65" fmla="*/ 190 h 653"/>
                <a:gd name="T66" fmla="*/ 315 w 1407"/>
                <a:gd name="T67" fmla="*/ 190 h 653"/>
                <a:gd name="T68" fmla="*/ 361 w 1407"/>
                <a:gd name="T69" fmla="*/ 186 h 653"/>
                <a:gd name="T70" fmla="*/ 435 w 1407"/>
                <a:gd name="T71" fmla="*/ 208 h 653"/>
                <a:gd name="T72" fmla="*/ 485 w 1407"/>
                <a:gd name="T73" fmla="*/ 196 h 653"/>
                <a:gd name="T74" fmla="*/ 443 w 1407"/>
                <a:gd name="T75" fmla="*/ 162 h 653"/>
                <a:gd name="T76" fmla="*/ 441 w 1407"/>
                <a:gd name="T77" fmla="*/ 114 h 653"/>
                <a:gd name="T78" fmla="*/ 478 w 1407"/>
                <a:gd name="T79" fmla="*/ 99 h 653"/>
                <a:gd name="T80" fmla="*/ 442 w 1407"/>
                <a:gd name="T81" fmla="*/ 58 h 653"/>
                <a:gd name="T82" fmla="*/ 542 w 1407"/>
                <a:gd name="T83" fmla="*/ 43 h 653"/>
                <a:gd name="T84" fmla="*/ 596 w 1407"/>
                <a:gd name="T85" fmla="*/ 31 h 653"/>
                <a:gd name="T86" fmla="*/ 678 w 1407"/>
                <a:gd name="T87" fmla="*/ 0 h 653"/>
                <a:gd name="T88" fmla="*/ 764 w 1407"/>
                <a:gd name="T89" fmla="*/ 34 h 653"/>
                <a:gd name="T90" fmla="*/ 851 w 1407"/>
                <a:gd name="T91" fmla="*/ 67 h 653"/>
                <a:gd name="T92" fmla="*/ 940 w 1407"/>
                <a:gd name="T93" fmla="*/ 46 h 653"/>
                <a:gd name="T94" fmla="*/ 1043 w 1407"/>
                <a:gd name="T95" fmla="*/ 118 h 653"/>
                <a:gd name="T96" fmla="*/ 1147 w 1407"/>
                <a:gd name="T97" fmla="*/ 178 h 653"/>
                <a:gd name="T98" fmla="*/ 1237 w 1407"/>
                <a:gd name="T99" fmla="*/ 190 h 653"/>
                <a:gd name="T100" fmla="*/ 1309 w 1407"/>
                <a:gd name="T101" fmla="*/ 232 h 653"/>
                <a:gd name="T102" fmla="*/ 1374 w 1407"/>
                <a:gd name="T103" fmla="*/ 25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7" h="653">
                  <a:moveTo>
                    <a:pt x="1407" y="274"/>
                  </a:moveTo>
                  <a:lnTo>
                    <a:pt x="1388" y="278"/>
                  </a:lnTo>
                  <a:lnTo>
                    <a:pt x="1390" y="299"/>
                  </a:lnTo>
                  <a:lnTo>
                    <a:pt x="1365" y="306"/>
                  </a:lnTo>
                  <a:lnTo>
                    <a:pt x="1365" y="327"/>
                  </a:lnTo>
                  <a:lnTo>
                    <a:pt x="1381" y="356"/>
                  </a:lnTo>
                  <a:lnTo>
                    <a:pt x="1357" y="375"/>
                  </a:lnTo>
                  <a:lnTo>
                    <a:pt x="1295" y="359"/>
                  </a:lnTo>
                  <a:lnTo>
                    <a:pt x="1291" y="365"/>
                  </a:lnTo>
                  <a:lnTo>
                    <a:pt x="1291" y="434"/>
                  </a:lnTo>
                  <a:lnTo>
                    <a:pt x="1303" y="451"/>
                  </a:lnTo>
                  <a:lnTo>
                    <a:pt x="1268" y="443"/>
                  </a:lnTo>
                  <a:lnTo>
                    <a:pt x="1218" y="456"/>
                  </a:lnTo>
                  <a:lnTo>
                    <a:pt x="1235" y="468"/>
                  </a:lnTo>
                  <a:lnTo>
                    <a:pt x="1242" y="497"/>
                  </a:lnTo>
                  <a:lnTo>
                    <a:pt x="1271" y="540"/>
                  </a:lnTo>
                  <a:lnTo>
                    <a:pt x="1255" y="562"/>
                  </a:lnTo>
                  <a:lnTo>
                    <a:pt x="1263" y="583"/>
                  </a:lnTo>
                  <a:lnTo>
                    <a:pt x="1234" y="571"/>
                  </a:lnTo>
                  <a:lnTo>
                    <a:pt x="1218" y="558"/>
                  </a:lnTo>
                  <a:lnTo>
                    <a:pt x="1135" y="549"/>
                  </a:lnTo>
                  <a:lnTo>
                    <a:pt x="1068" y="552"/>
                  </a:lnTo>
                  <a:lnTo>
                    <a:pt x="1033" y="536"/>
                  </a:lnTo>
                  <a:lnTo>
                    <a:pt x="1014" y="546"/>
                  </a:lnTo>
                  <a:lnTo>
                    <a:pt x="1014" y="566"/>
                  </a:lnTo>
                  <a:lnTo>
                    <a:pt x="994" y="567"/>
                  </a:lnTo>
                  <a:lnTo>
                    <a:pt x="954" y="555"/>
                  </a:lnTo>
                  <a:lnTo>
                    <a:pt x="934" y="559"/>
                  </a:lnTo>
                  <a:lnTo>
                    <a:pt x="929" y="581"/>
                  </a:lnTo>
                  <a:lnTo>
                    <a:pt x="912" y="588"/>
                  </a:lnTo>
                  <a:lnTo>
                    <a:pt x="904" y="600"/>
                  </a:lnTo>
                  <a:lnTo>
                    <a:pt x="872" y="621"/>
                  </a:lnTo>
                  <a:lnTo>
                    <a:pt x="852" y="653"/>
                  </a:lnTo>
                  <a:lnTo>
                    <a:pt x="833" y="628"/>
                  </a:lnTo>
                  <a:lnTo>
                    <a:pt x="793" y="631"/>
                  </a:lnTo>
                  <a:lnTo>
                    <a:pt x="786" y="625"/>
                  </a:lnTo>
                  <a:lnTo>
                    <a:pt x="772" y="592"/>
                  </a:lnTo>
                  <a:lnTo>
                    <a:pt x="755" y="592"/>
                  </a:lnTo>
                  <a:lnTo>
                    <a:pt x="747" y="548"/>
                  </a:lnTo>
                  <a:lnTo>
                    <a:pt x="738" y="553"/>
                  </a:lnTo>
                  <a:lnTo>
                    <a:pt x="722" y="533"/>
                  </a:lnTo>
                  <a:lnTo>
                    <a:pt x="695" y="515"/>
                  </a:lnTo>
                  <a:lnTo>
                    <a:pt x="681" y="522"/>
                  </a:lnTo>
                  <a:lnTo>
                    <a:pt x="636" y="518"/>
                  </a:lnTo>
                  <a:lnTo>
                    <a:pt x="594" y="525"/>
                  </a:lnTo>
                  <a:lnTo>
                    <a:pt x="557" y="495"/>
                  </a:lnTo>
                  <a:lnTo>
                    <a:pt x="549" y="484"/>
                  </a:lnTo>
                  <a:lnTo>
                    <a:pt x="450" y="431"/>
                  </a:lnTo>
                  <a:lnTo>
                    <a:pt x="364" y="456"/>
                  </a:lnTo>
                  <a:lnTo>
                    <a:pt x="385" y="550"/>
                  </a:lnTo>
                  <a:lnTo>
                    <a:pt x="400" y="623"/>
                  </a:lnTo>
                  <a:lnTo>
                    <a:pt x="385" y="625"/>
                  </a:lnTo>
                  <a:lnTo>
                    <a:pt x="356" y="596"/>
                  </a:lnTo>
                  <a:lnTo>
                    <a:pt x="323" y="577"/>
                  </a:lnTo>
                  <a:lnTo>
                    <a:pt x="293" y="583"/>
                  </a:lnTo>
                  <a:lnTo>
                    <a:pt x="270" y="602"/>
                  </a:lnTo>
                  <a:lnTo>
                    <a:pt x="265" y="558"/>
                  </a:lnTo>
                  <a:lnTo>
                    <a:pt x="236" y="552"/>
                  </a:lnTo>
                  <a:lnTo>
                    <a:pt x="212" y="525"/>
                  </a:lnTo>
                  <a:lnTo>
                    <a:pt x="188" y="493"/>
                  </a:lnTo>
                  <a:lnTo>
                    <a:pt x="170" y="487"/>
                  </a:lnTo>
                  <a:lnTo>
                    <a:pt x="170" y="474"/>
                  </a:lnTo>
                  <a:lnTo>
                    <a:pt x="186" y="474"/>
                  </a:lnTo>
                  <a:lnTo>
                    <a:pt x="199" y="441"/>
                  </a:lnTo>
                  <a:lnTo>
                    <a:pt x="237" y="439"/>
                  </a:lnTo>
                  <a:lnTo>
                    <a:pt x="245" y="431"/>
                  </a:lnTo>
                  <a:lnTo>
                    <a:pt x="252" y="404"/>
                  </a:lnTo>
                  <a:lnTo>
                    <a:pt x="248" y="383"/>
                  </a:lnTo>
                  <a:lnTo>
                    <a:pt x="236" y="369"/>
                  </a:lnTo>
                  <a:lnTo>
                    <a:pt x="212" y="375"/>
                  </a:lnTo>
                  <a:lnTo>
                    <a:pt x="174" y="363"/>
                  </a:lnTo>
                  <a:lnTo>
                    <a:pt x="149" y="372"/>
                  </a:lnTo>
                  <a:lnTo>
                    <a:pt x="137" y="384"/>
                  </a:lnTo>
                  <a:lnTo>
                    <a:pt x="115" y="389"/>
                  </a:lnTo>
                  <a:lnTo>
                    <a:pt x="112" y="397"/>
                  </a:lnTo>
                  <a:lnTo>
                    <a:pt x="88" y="386"/>
                  </a:lnTo>
                  <a:lnTo>
                    <a:pt x="99" y="377"/>
                  </a:lnTo>
                  <a:lnTo>
                    <a:pt x="60" y="334"/>
                  </a:lnTo>
                  <a:lnTo>
                    <a:pt x="22" y="324"/>
                  </a:lnTo>
                  <a:lnTo>
                    <a:pt x="17" y="310"/>
                  </a:lnTo>
                  <a:lnTo>
                    <a:pt x="4" y="305"/>
                  </a:lnTo>
                  <a:lnTo>
                    <a:pt x="1" y="287"/>
                  </a:lnTo>
                  <a:lnTo>
                    <a:pt x="9" y="274"/>
                  </a:lnTo>
                  <a:lnTo>
                    <a:pt x="0" y="262"/>
                  </a:lnTo>
                  <a:lnTo>
                    <a:pt x="9" y="221"/>
                  </a:lnTo>
                  <a:lnTo>
                    <a:pt x="21" y="217"/>
                  </a:lnTo>
                  <a:lnTo>
                    <a:pt x="51" y="241"/>
                  </a:lnTo>
                  <a:lnTo>
                    <a:pt x="63" y="233"/>
                  </a:lnTo>
                  <a:lnTo>
                    <a:pt x="56" y="208"/>
                  </a:lnTo>
                  <a:lnTo>
                    <a:pt x="75" y="186"/>
                  </a:lnTo>
                  <a:lnTo>
                    <a:pt x="99" y="178"/>
                  </a:lnTo>
                  <a:lnTo>
                    <a:pt x="113" y="158"/>
                  </a:lnTo>
                  <a:lnTo>
                    <a:pt x="144" y="169"/>
                  </a:lnTo>
                  <a:lnTo>
                    <a:pt x="166" y="161"/>
                  </a:lnTo>
                  <a:lnTo>
                    <a:pt x="177" y="169"/>
                  </a:lnTo>
                  <a:lnTo>
                    <a:pt x="202" y="169"/>
                  </a:lnTo>
                  <a:lnTo>
                    <a:pt x="231" y="184"/>
                  </a:lnTo>
                  <a:lnTo>
                    <a:pt x="248" y="200"/>
                  </a:lnTo>
                  <a:lnTo>
                    <a:pt x="256" y="190"/>
                  </a:lnTo>
                  <a:lnTo>
                    <a:pt x="287" y="208"/>
                  </a:lnTo>
                  <a:lnTo>
                    <a:pt x="297" y="208"/>
                  </a:lnTo>
                  <a:lnTo>
                    <a:pt x="315" y="190"/>
                  </a:lnTo>
                  <a:lnTo>
                    <a:pt x="332" y="187"/>
                  </a:lnTo>
                  <a:lnTo>
                    <a:pt x="349" y="195"/>
                  </a:lnTo>
                  <a:lnTo>
                    <a:pt x="361" y="186"/>
                  </a:lnTo>
                  <a:lnTo>
                    <a:pt x="379" y="187"/>
                  </a:lnTo>
                  <a:lnTo>
                    <a:pt x="401" y="203"/>
                  </a:lnTo>
                  <a:lnTo>
                    <a:pt x="435" y="208"/>
                  </a:lnTo>
                  <a:lnTo>
                    <a:pt x="437" y="199"/>
                  </a:lnTo>
                  <a:lnTo>
                    <a:pt x="462" y="204"/>
                  </a:lnTo>
                  <a:lnTo>
                    <a:pt x="485" y="196"/>
                  </a:lnTo>
                  <a:lnTo>
                    <a:pt x="488" y="180"/>
                  </a:lnTo>
                  <a:lnTo>
                    <a:pt x="478" y="171"/>
                  </a:lnTo>
                  <a:lnTo>
                    <a:pt x="443" y="162"/>
                  </a:lnTo>
                  <a:lnTo>
                    <a:pt x="426" y="147"/>
                  </a:lnTo>
                  <a:lnTo>
                    <a:pt x="451" y="134"/>
                  </a:lnTo>
                  <a:lnTo>
                    <a:pt x="441" y="114"/>
                  </a:lnTo>
                  <a:lnTo>
                    <a:pt x="446" y="104"/>
                  </a:lnTo>
                  <a:lnTo>
                    <a:pt x="478" y="105"/>
                  </a:lnTo>
                  <a:lnTo>
                    <a:pt x="478" y="99"/>
                  </a:lnTo>
                  <a:lnTo>
                    <a:pt x="447" y="91"/>
                  </a:lnTo>
                  <a:lnTo>
                    <a:pt x="435" y="76"/>
                  </a:lnTo>
                  <a:lnTo>
                    <a:pt x="442" y="58"/>
                  </a:lnTo>
                  <a:lnTo>
                    <a:pt x="463" y="62"/>
                  </a:lnTo>
                  <a:lnTo>
                    <a:pt x="499" y="55"/>
                  </a:lnTo>
                  <a:lnTo>
                    <a:pt x="542" y="43"/>
                  </a:lnTo>
                  <a:lnTo>
                    <a:pt x="566" y="43"/>
                  </a:lnTo>
                  <a:lnTo>
                    <a:pt x="573" y="33"/>
                  </a:lnTo>
                  <a:lnTo>
                    <a:pt x="596" y="31"/>
                  </a:lnTo>
                  <a:lnTo>
                    <a:pt x="654" y="18"/>
                  </a:lnTo>
                  <a:lnTo>
                    <a:pt x="656" y="9"/>
                  </a:lnTo>
                  <a:lnTo>
                    <a:pt x="678" y="0"/>
                  </a:lnTo>
                  <a:lnTo>
                    <a:pt x="722" y="9"/>
                  </a:lnTo>
                  <a:lnTo>
                    <a:pt x="738" y="4"/>
                  </a:lnTo>
                  <a:lnTo>
                    <a:pt x="764" y="34"/>
                  </a:lnTo>
                  <a:lnTo>
                    <a:pt x="767" y="50"/>
                  </a:lnTo>
                  <a:lnTo>
                    <a:pt x="830" y="55"/>
                  </a:lnTo>
                  <a:lnTo>
                    <a:pt x="851" y="67"/>
                  </a:lnTo>
                  <a:lnTo>
                    <a:pt x="851" y="76"/>
                  </a:lnTo>
                  <a:lnTo>
                    <a:pt x="889" y="75"/>
                  </a:lnTo>
                  <a:lnTo>
                    <a:pt x="940" y="46"/>
                  </a:lnTo>
                  <a:lnTo>
                    <a:pt x="955" y="62"/>
                  </a:lnTo>
                  <a:lnTo>
                    <a:pt x="1004" y="87"/>
                  </a:lnTo>
                  <a:lnTo>
                    <a:pt x="1043" y="118"/>
                  </a:lnTo>
                  <a:lnTo>
                    <a:pt x="1095" y="169"/>
                  </a:lnTo>
                  <a:lnTo>
                    <a:pt x="1126" y="200"/>
                  </a:lnTo>
                  <a:lnTo>
                    <a:pt x="1147" y="178"/>
                  </a:lnTo>
                  <a:lnTo>
                    <a:pt x="1177" y="202"/>
                  </a:lnTo>
                  <a:lnTo>
                    <a:pt x="1213" y="202"/>
                  </a:lnTo>
                  <a:lnTo>
                    <a:pt x="1237" y="190"/>
                  </a:lnTo>
                  <a:lnTo>
                    <a:pt x="1262" y="200"/>
                  </a:lnTo>
                  <a:lnTo>
                    <a:pt x="1280" y="221"/>
                  </a:lnTo>
                  <a:lnTo>
                    <a:pt x="1309" y="232"/>
                  </a:lnTo>
                  <a:lnTo>
                    <a:pt x="1324" y="249"/>
                  </a:lnTo>
                  <a:lnTo>
                    <a:pt x="1361" y="256"/>
                  </a:lnTo>
                  <a:lnTo>
                    <a:pt x="1374" y="252"/>
                  </a:lnTo>
                  <a:lnTo>
                    <a:pt x="1407" y="27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5" name="Freeform 204">
              <a:extLst>
                <a:ext uri="{FF2B5EF4-FFF2-40B4-BE49-F238E27FC236}">
                  <a16:creationId xmlns:a16="http://schemas.microsoft.com/office/drawing/2014/main" id="{EB9BF391-D2D9-1057-7BDC-B7751E832979}"/>
                </a:ext>
              </a:extLst>
            </p:cNvPr>
            <p:cNvSpPr>
              <a:spLocks/>
            </p:cNvSpPr>
            <p:nvPr userDrawn="1"/>
          </p:nvSpPr>
          <p:spPr bwMode="auto">
            <a:xfrm>
              <a:off x="4743" y="1712"/>
              <a:ext cx="292" cy="302"/>
            </a:xfrm>
            <a:custGeom>
              <a:avLst/>
              <a:gdLst>
                <a:gd name="T0" fmla="*/ 560 w 583"/>
                <a:gd name="T1" fmla="*/ 87 h 604"/>
                <a:gd name="T2" fmla="*/ 516 w 583"/>
                <a:gd name="T3" fmla="*/ 114 h 604"/>
                <a:gd name="T4" fmla="*/ 450 w 583"/>
                <a:gd name="T5" fmla="*/ 108 h 604"/>
                <a:gd name="T6" fmla="*/ 465 w 583"/>
                <a:gd name="T7" fmla="*/ 172 h 604"/>
                <a:gd name="T8" fmla="*/ 524 w 583"/>
                <a:gd name="T9" fmla="*/ 216 h 604"/>
                <a:gd name="T10" fmla="*/ 509 w 583"/>
                <a:gd name="T11" fmla="*/ 273 h 604"/>
                <a:gd name="T12" fmla="*/ 487 w 583"/>
                <a:gd name="T13" fmla="*/ 316 h 604"/>
                <a:gd name="T14" fmla="*/ 462 w 583"/>
                <a:gd name="T15" fmla="*/ 365 h 604"/>
                <a:gd name="T16" fmla="*/ 430 w 583"/>
                <a:gd name="T17" fmla="*/ 414 h 604"/>
                <a:gd name="T18" fmla="*/ 375 w 583"/>
                <a:gd name="T19" fmla="*/ 411 h 604"/>
                <a:gd name="T20" fmla="*/ 350 w 583"/>
                <a:gd name="T21" fmla="*/ 450 h 604"/>
                <a:gd name="T22" fmla="*/ 376 w 583"/>
                <a:gd name="T23" fmla="*/ 483 h 604"/>
                <a:gd name="T24" fmla="*/ 385 w 583"/>
                <a:gd name="T25" fmla="*/ 517 h 604"/>
                <a:gd name="T26" fmla="*/ 422 w 583"/>
                <a:gd name="T27" fmla="*/ 565 h 604"/>
                <a:gd name="T28" fmla="*/ 405 w 583"/>
                <a:gd name="T29" fmla="*/ 577 h 604"/>
                <a:gd name="T30" fmla="*/ 368 w 583"/>
                <a:gd name="T31" fmla="*/ 583 h 604"/>
                <a:gd name="T32" fmla="*/ 338 w 583"/>
                <a:gd name="T33" fmla="*/ 598 h 604"/>
                <a:gd name="T34" fmla="*/ 300 w 583"/>
                <a:gd name="T35" fmla="*/ 604 h 604"/>
                <a:gd name="T36" fmla="*/ 275 w 583"/>
                <a:gd name="T37" fmla="*/ 562 h 604"/>
                <a:gd name="T38" fmla="*/ 253 w 583"/>
                <a:gd name="T39" fmla="*/ 540 h 604"/>
                <a:gd name="T40" fmla="*/ 214 w 583"/>
                <a:gd name="T41" fmla="*/ 534 h 604"/>
                <a:gd name="T42" fmla="*/ 176 w 583"/>
                <a:gd name="T43" fmla="*/ 542 h 604"/>
                <a:gd name="T44" fmla="*/ 131 w 583"/>
                <a:gd name="T45" fmla="*/ 541 h 604"/>
                <a:gd name="T46" fmla="*/ 86 w 583"/>
                <a:gd name="T47" fmla="*/ 543 h 604"/>
                <a:gd name="T48" fmla="*/ 58 w 583"/>
                <a:gd name="T49" fmla="*/ 514 h 604"/>
                <a:gd name="T50" fmla="*/ 82 w 583"/>
                <a:gd name="T51" fmla="*/ 479 h 604"/>
                <a:gd name="T52" fmla="*/ 106 w 583"/>
                <a:gd name="T53" fmla="*/ 447 h 604"/>
                <a:gd name="T54" fmla="*/ 84 w 583"/>
                <a:gd name="T55" fmla="*/ 413 h 604"/>
                <a:gd name="T56" fmla="*/ 49 w 583"/>
                <a:gd name="T57" fmla="*/ 388 h 604"/>
                <a:gd name="T58" fmla="*/ 21 w 583"/>
                <a:gd name="T59" fmla="*/ 349 h 604"/>
                <a:gd name="T60" fmla="*/ 65 w 583"/>
                <a:gd name="T61" fmla="*/ 348 h 604"/>
                <a:gd name="T62" fmla="*/ 125 w 583"/>
                <a:gd name="T63" fmla="*/ 348 h 604"/>
                <a:gd name="T64" fmla="*/ 162 w 583"/>
                <a:gd name="T65" fmla="*/ 341 h 604"/>
                <a:gd name="T66" fmla="*/ 201 w 583"/>
                <a:gd name="T67" fmla="*/ 279 h 604"/>
                <a:gd name="T68" fmla="*/ 232 w 583"/>
                <a:gd name="T69" fmla="*/ 265 h 604"/>
                <a:gd name="T70" fmla="*/ 261 w 583"/>
                <a:gd name="T71" fmla="*/ 237 h 604"/>
                <a:gd name="T72" fmla="*/ 301 w 583"/>
                <a:gd name="T73" fmla="*/ 232 h 604"/>
                <a:gd name="T74" fmla="*/ 300 w 583"/>
                <a:gd name="T75" fmla="*/ 182 h 604"/>
                <a:gd name="T76" fmla="*/ 326 w 583"/>
                <a:gd name="T77" fmla="*/ 166 h 604"/>
                <a:gd name="T78" fmla="*/ 348 w 583"/>
                <a:gd name="T79" fmla="*/ 136 h 604"/>
                <a:gd name="T80" fmla="*/ 358 w 583"/>
                <a:gd name="T81" fmla="*/ 83 h 604"/>
                <a:gd name="T82" fmla="*/ 334 w 583"/>
                <a:gd name="T83" fmla="*/ 43 h 604"/>
                <a:gd name="T84" fmla="*/ 379 w 583"/>
                <a:gd name="T85" fmla="*/ 7 h 604"/>
                <a:gd name="T86" fmla="*/ 429 w 583"/>
                <a:gd name="T87" fmla="*/ 7 h 604"/>
                <a:gd name="T88" fmla="*/ 478 w 583"/>
                <a:gd name="T89" fmla="*/ 3 h 604"/>
                <a:gd name="T90" fmla="*/ 509 w 583"/>
                <a:gd name="T91" fmla="*/ 44 h 604"/>
                <a:gd name="T92" fmla="*/ 570 w 583"/>
                <a:gd name="T93" fmla="*/ 7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3" h="604">
                  <a:moveTo>
                    <a:pt x="583" y="68"/>
                  </a:moveTo>
                  <a:lnTo>
                    <a:pt x="560" y="87"/>
                  </a:lnTo>
                  <a:lnTo>
                    <a:pt x="546" y="104"/>
                  </a:lnTo>
                  <a:lnTo>
                    <a:pt x="516" y="114"/>
                  </a:lnTo>
                  <a:lnTo>
                    <a:pt x="462" y="103"/>
                  </a:lnTo>
                  <a:lnTo>
                    <a:pt x="450" y="108"/>
                  </a:lnTo>
                  <a:lnTo>
                    <a:pt x="469" y="159"/>
                  </a:lnTo>
                  <a:lnTo>
                    <a:pt x="465" y="172"/>
                  </a:lnTo>
                  <a:lnTo>
                    <a:pt x="496" y="205"/>
                  </a:lnTo>
                  <a:lnTo>
                    <a:pt x="524" y="216"/>
                  </a:lnTo>
                  <a:lnTo>
                    <a:pt x="499" y="242"/>
                  </a:lnTo>
                  <a:lnTo>
                    <a:pt x="509" y="273"/>
                  </a:lnTo>
                  <a:lnTo>
                    <a:pt x="487" y="301"/>
                  </a:lnTo>
                  <a:lnTo>
                    <a:pt x="487" y="316"/>
                  </a:lnTo>
                  <a:lnTo>
                    <a:pt x="473" y="324"/>
                  </a:lnTo>
                  <a:lnTo>
                    <a:pt x="462" y="365"/>
                  </a:lnTo>
                  <a:lnTo>
                    <a:pt x="442" y="378"/>
                  </a:lnTo>
                  <a:lnTo>
                    <a:pt x="430" y="414"/>
                  </a:lnTo>
                  <a:lnTo>
                    <a:pt x="389" y="425"/>
                  </a:lnTo>
                  <a:lnTo>
                    <a:pt x="375" y="411"/>
                  </a:lnTo>
                  <a:lnTo>
                    <a:pt x="366" y="419"/>
                  </a:lnTo>
                  <a:lnTo>
                    <a:pt x="350" y="450"/>
                  </a:lnTo>
                  <a:lnTo>
                    <a:pt x="348" y="467"/>
                  </a:lnTo>
                  <a:lnTo>
                    <a:pt x="376" y="483"/>
                  </a:lnTo>
                  <a:lnTo>
                    <a:pt x="376" y="501"/>
                  </a:lnTo>
                  <a:lnTo>
                    <a:pt x="385" y="517"/>
                  </a:lnTo>
                  <a:lnTo>
                    <a:pt x="403" y="530"/>
                  </a:lnTo>
                  <a:lnTo>
                    <a:pt x="422" y="565"/>
                  </a:lnTo>
                  <a:lnTo>
                    <a:pt x="425" y="578"/>
                  </a:lnTo>
                  <a:lnTo>
                    <a:pt x="405" y="577"/>
                  </a:lnTo>
                  <a:lnTo>
                    <a:pt x="375" y="588"/>
                  </a:lnTo>
                  <a:lnTo>
                    <a:pt x="368" y="583"/>
                  </a:lnTo>
                  <a:lnTo>
                    <a:pt x="337" y="584"/>
                  </a:lnTo>
                  <a:lnTo>
                    <a:pt x="338" y="598"/>
                  </a:lnTo>
                  <a:lnTo>
                    <a:pt x="318" y="603"/>
                  </a:lnTo>
                  <a:lnTo>
                    <a:pt x="300" y="604"/>
                  </a:lnTo>
                  <a:lnTo>
                    <a:pt x="282" y="588"/>
                  </a:lnTo>
                  <a:lnTo>
                    <a:pt x="275" y="562"/>
                  </a:lnTo>
                  <a:lnTo>
                    <a:pt x="256" y="557"/>
                  </a:lnTo>
                  <a:lnTo>
                    <a:pt x="253" y="540"/>
                  </a:lnTo>
                  <a:lnTo>
                    <a:pt x="240" y="524"/>
                  </a:lnTo>
                  <a:lnTo>
                    <a:pt x="214" y="534"/>
                  </a:lnTo>
                  <a:lnTo>
                    <a:pt x="179" y="536"/>
                  </a:lnTo>
                  <a:lnTo>
                    <a:pt x="176" y="542"/>
                  </a:lnTo>
                  <a:lnTo>
                    <a:pt x="139" y="533"/>
                  </a:lnTo>
                  <a:lnTo>
                    <a:pt x="131" y="541"/>
                  </a:lnTo>
                  <a:lnTo>
                    <a:pt x="95" y="538"/>
                  </a:lnTo>
                  <a:lnTo>
                    <a:pt x="86" y="543"/>
                  </a:lnTo>
                  <a:lnTo>
                    <a:pt x="58" y="541"/>
                  </a:lnTo>
                  <a:lnTo>
                    <a:pt x="58" y="514"/>
                  </a:lnTo>
                  <a:lnTo>
                    <a:pt x="62" y="493"/>
                  </a:lnTo>
                  <a:lnTo>
                    <a:pt x="82" y="479"/>
                  </a:lnTo>
                  <a:lnTo>
                    <a:pt x="109" y="474"/>
                  </a:lnTo>
                  <a:lnTo>
                    <a:pt x="106" y="447"/>
                  </a:lnTo>
                  <a:lnTo>
                    <a:pt x="90" y="447"/>
                  </a:lnTo>
                  <a:lnTo>
                    <a:pt x="84" y="413"/>
                  </a:lnTo>
                  <a:lnTo>
                    <a:pt x="67" y="393"/>
                  </a:lnTo>
                  <a:lnTo>
                    <a:pt x="49" y="388"/>
                  </a:lnTo>
                  <a:lnTo>
                    <a:pt x="37" y="376"/>
                  </a:lnTo>
                  <a:lnTo>
                    <a:pt x="21" y="349"/>
                  </a:lnTo>
                  <a:lnTo>
                    <a:pt x="0" y="327"/>
                  </a:lnTo>
                  <a:lnTo>
                    <a:pt x="65" y="348"/>
                  </a:lnTo>
                  <a:lnTo>
                    <a:pt x="106" y="344"/>
                  </a:lnTo>
                  <a:lnTo>
                    <a:pt x="125" y="348"/>
                  </a:lnTo>
                  <a:lnTo>
                    <a:pt x="141" y="340"/>
                  </a:lnTo>
                  <a:lnTo>
                    <a:pt x="162" y="341"/>
                  </a:lnTo>
                  <a:lnTo>
                    <a:pt x="201" y="328"/>
                  </a:lnTo>
                  <a:lnTo>
                    <a:pt x="201" y="279"/>
                  </a:lnTo>
                  <a:lnTo>
                    <a:pt x="218" y="261"/>
                  </a:lnTo>
                  <a:lnTo>
                    <a:pt x="232" y="265"/>
                  </a:lnTo>
                  <a:lnTo>
                    <a:pt x="240" y="252"/>
                  </a:lnTo>
                  <a:lnTo>
                    <a:pt x="261" y="237"/>
                  </a:lnTo>
                  <a:lnTo>
                    <a:pt x="288" y="245"/>
                  </a:lnTo>
                  <a:lnTo>
                    <a:pt x="301" y="232"/>
                  </a:lnTo>
                  <a:lnTo>
                    <a:pt x="296" y="209"/>
                  </a:lnTo>
                  <a:lnTo>
                    <a:pt x="300" y="182"/>
                  </a:lnTo>
                  <a:lnTo>
                    <a:pt x="314" y="178"/>
                  </a:lnTo>
                  <a:lnTo>
                    <a:pt x="326" y="166"/>
                  </a:lnTo>
                  <a:lnTo>
                    <a:pt x="305" y="142"/>
                  </a:lnTo>
                  <a:lnTo>
                    <a:pt x="348" y="136"/>
                  </a:lnTo>
                  <a:lnTo>
                    <a:pt x="341" y="113"/>
                  </a:lnTo>
                  <a:lnTo>
                    <a:pt x="358" y="83"/>
                  </a:lnTo>
                  <a:lnTo>
                    <a:pt x="344" y="54"/>
                  </a:lnTo>
                  <a:lnTo>
                    <a:pt x="334" y="43"/>
                  </a:lnTo>
                  <a:lnTo>
                    <a:pt x="346" y="26"/>
                  </a:lnTo>
                  <a:lnTo>
                    <a:pt x="379" y="7"/>
                  </a:lnTo>
                  <a:lnTo>
                    <a:pt x="420" y="5"/>
                  </a:lnTo>
                  <a:lnTo>
                    <a:pt x="429" y="7"/>
                  </a:lnTo>
                  <a:lnTo>
                    <a:pt x="447" y="0"/>
                  </a:lnTo>
                  <a:lnTo>
                    <a:pt x="478" y="3"/>
                  </a:lnTo>
                  <a:lnTo>
                    <a:pt x="499" y="15"/>
                  </a:lnTo>
                  <a:lnTo>
                    <a:pt x="509" y="44"/>
                  </a:lnTo>
                  <a:lnTo>
                    <a:pt x="523" y="55"/>
                  </a:lnTo>
                  <a:lnTo>
                    <a:pt x="570" y="70"/>
                  </a:lnTo>
                  <a:lnTo>
                    <a:pt x="583" y="68"/>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96" name="Freeform 205">
              <a:extLst>
                <a:ext uri="{FF2B5EF4-FFF2-40B4-BE49-F238E27FC236}">
                  <a16:creationId xmlns:a16="http://schemas.microsoft.com/office/drawing/2014/main" id="{F7030810-FFEF-B02E-1B50-E29A0ACEC9E2}"/>
                </a:ext>
              </a:extLst>
            </p:cNvPr>
            <p:cNvSpPr>
              <a:spLocks/>
            </p:cNvSpPr>
            <p:nvPr userDrawn="1"/>
          </p:nvSpPr>
          <p:spPr bwMode="auto">
            <a:xfrm>
              <a:off x="4589" y="1518"/>
              <a:ext cx="330" cy="190"/>
            </a:xfrm>
            <a:custGeom>
              <a:avLst/>
              <a:gdLst>
                <a:gd name="T0" fmla="*/ 564 w 661"/>
                <a:gd name="T1" fmla="*/ 160 h 381"/>
                <a:gd name="T2" fmla="*/ 572 w 661"/>
                <a:gd name="T3" fmla="*/ 194 h 381"/>
                <a:gd name="T4" fmla="*/ 606 w 661"/>
                <a:gd name="T5" fmla="*/ 188 h 381"/>
                <a:gd name="T6" fmla="*/ 661 w 661"/>
                <a:gd name="T7" fmla="*/ 217 h 381"/>
                <a:gd name="T8" fmla="*/ 589 w 661"/>
                <a:gd name="T9" fmla="*/ 241 h 381"/>
                <a:gd name="T10" fmla="*/ 576 w 661"/>
                <a:gd name="T11" fmla="*/ 218 h 381"/>
                <a:gd name="T12" fmla="*/ 539 w 661"/>
                <a:gd name="T13" fmla="*/ 222 h 381"/>
                <a:gd name="T14" fmla="*/ 527 w 661"/>
                <a:gd name="T15" fmla="*/ 243 h 381"/>
                <a:gd name="T16" fmla="*/ 506 w 661"/>
                <a:gd name="T17" fmla="*/ 274 h 381"/>
                <a:gd name="T18" fmla="*/ 469 w 661"/>
                <a:gd name="T19" fmla="*/ 287 h 381"/>
                <a:gd name="T20" fmla="*/ 499 w 661"/>
                <a:gd name="T21" fmla="*/ 299 h 381"/>
                <a:gd name="T22" fmla="*/ 516 w 661"/>
                <a:gd name="T23" fmla="*/ 342 h 381"/>
                <a:gd name="T24" fmla="*/ 506 w 661"/>
                <a:gd name="T25" fmla="*/ 381 h 381"/>
                <a:gd name="T26" fmla="*/ 458 w 661"/>
                <a:gd name="T27" fmla="*/ 373 h 381"/>
                <a:gd name="T28" fmla="*/ 424 w 661"/>
                <a:gd name="T29" fmla="*/ 330 h 381"/>
                <a:gd name="T30" fmla="*/ 355 w 661"/>
                <a:gd name="T31" fmla="*/ 300 h 381"/>
                <a:gd name="T32" fmla="*/ 252 w 661"/>
                <a:gd name="T33" fmla="*/ 202 h 381"/>
                <a:gd name="T34" fmla="*/ 184 w 661"/>
                <a:gd name="T35" fmla="*/ 189 h 381"/>
                <a:gd name="T36" fmla="*/ 166 w 661"/>
                <a:gd name="T37" fmla="*/ 148 h 381"/>
                <a:gd name="T38" fmla="*/ 116 w 661"/>
                <a:gd name="T39" fmla="*/ 126 h 381"/>
                <a:gd name="T40" fmla="*/ 94 w 661"/>
                <a:gd name="T41" fmla="*/ 152 h 381"/>
                <a:gd name="T42" fmla="*/ 66 w 661"/>
                <a:gd name="T43" fmla="*/ 168 h 381"/>
                <a:gd name="T44" fmla="*/ 36 w 661"/>
                <a:gd name="T45" fmla="*/ 192 h 381"/>
                <a:gd name="T46" fmla="*/ 0 w 661"/>
                <a:gd name="T47" fmla="*/ 25 h 381"/>
                <a:gd name="T48" fmla="*/ 185 w 661"/>
                <a:gd name="T49" fmla="*/ 53 h 381"/>
                <a:gd name="T50" fmla="*/ 230 w 661"/>
                <a:gd name="T51" fmla="*/ 94 h 381"/>
                <a:gd name="T52" fmla="*/ 317 w 661"/>
                <a:gd name="T53" fmla="*/ 91 h 381"/>
                <a:gd name="T54" fmla="*/ 358 w 661"/>
                <a:gd name="T55" fmla="*/ 102 h 381"/>
                <a:gd name="T56" fmla="*/ 383 w 661"/>
                <a:gd name="T57" fmla="*/ 117 h 381"/>
                <a:gd name="T58" fmla="*/ 408 w 661"/>
                <a:gd name="T59" fmla="*/ 161 h 381"/>
                <a:gd name="T60" fmla="*/ 429 w 661"/>
                <a:gd name="T61" fmla="*/ 200 h 381"/>
                <a:gd name="T62" fmla="*/ 488 w 661"/>
                <a:gd name="T63" fmla="*/ 222 h 381"/>
                <a:gd name="T64" fmla="*/ 540 w 661"/>
                <a:gd name="T65" fmla="*/ 169 h 381"/>
                <a:gd name="T66" fmla="*/ 565 w 661"/>
                <a:gd name="T67" fmla="*/ 15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1" h="381">
                  <a:moveTo>
                    <a:pt x="565" y="150"/>
                  </a:moveTo>
                  <a:lnTo>
                    <a:pt x="564" y="160"/>
                  </a:lnTo>
                  <a:lnTo>
                    <a:pt x="545" y="181"/>
                  </a:lnTo>
                  <a:lnTo>
                    <a:pt x="572" y="194"/>
                  </a:lnTo>
                  <a:lnTo>
                    <a:pt x="595" y="201"/>
                  </a:lnTo>
                  <a:lnTo>
                    <a:pt x="606" y="188"/>
                  </a:lnTo>
                  <a:lnTo>
                    <a:pt x="643" y="213"/>
                  </a:lnTo>
                  <a:lnTo>
                    <a:pt x="661" y="217"/>
                  </a:lnTo>
                  <a:lnTo>
                    <a:pt x="617" y="245"/>
                  </a:lnTo>
                  <a:lnTo>
                    <a:pt x="589" y="241"/>
                  </a:lnTo>
                  <a:lnTo>
                    <a:pt x="566" y="231"/>
                  </a:lnTo>
                  <a:lnTo>
                    <a:pt x="576" y="218"/>
                  </a:lnTo>
                  <a:lnTo>
                    <a:pt x="561" y="205"/>
                  </a:lnTo>
                  <a:lnTo>
                    <a:pt x="539" y="222"/>
                  </a:lnTo>
                  <a:lnTo>
                    <a:pt x="521" y="226"/>
                  </a:lnTo>
                  <a:lnTo>
                    <a:pt x="527" y="243"/>
                  </a:lnTo>
                  <a:lnTo>
                    <a:pt x="506" y="243"/>
                  </a:lnTo>
                  <a:lnTo>
                    <a:pt x="506" y="274"/>
                  </a:lnTo>
                  <a:lnTo>
                    <a:pt x="478" y="270"/>
                  </a:lnTo>
                  <a:lnTo>
                    <a:pt x="469" y="287"/>
                  </a:lnTo>
                  <a:lnTo>
                    <a:pt x="483" y="297"/>
                  </a:lnTo>
                  <a:lnTo>
                    <a:pt x="499" y="299"/>
                  </a:lnTo>
                  <a:lnTo>
                    <a:pt x="500" y="313"/>
                  </a:lnTo>
                  <a:lnTo>
                    <a:pt x="516" y="342"/>
                  </a:lnTo>
                  <a:lnTo>
                    <a:pt x="504" y="366"/>
                  </a:lnTo>
                  <a:lnTo>
                    <a:pt x="506" y="381"/>
                  </a:lnTo>
                  <a:lnTo>
                    <a:pt x="478" y="374"/>
                  </a:lnTo>
                  <a:lnTo>
                    <a:pt x="458" y="373"/>
                  </a:lnTo>
                  <a:lnTo>
                    <a:pt x="453" y="342"/>
                  </a:lnTo>
                  <a:lnTo>
                    <a:pt x="424" y="330"/>
                  </a:lnTo>
                  <a:lnTo>
                    <a:pt x="416" y="332"/>
                  </a:lnTo>
                  <a:lnTo>
                    <a:pt x="355" y="300"/>
                  </a:lnTo>
                  <a:lnTo>
                    <a:pt x="292" y="259"/>
                  </a:lnTo>
                  <a:lnTo>
                    <a:pt x="252" y="202"/>
                  </a:lnTo>
                  <a:lnTo>
                    <a:pt x="198" y="197"/>
                  </a:lnTo>
                  <a:lnTo>
                    <a:pt x="184" y="189"/>
                  </a:lnTo>
                  <a:lnTo>
                    <a:pt x="180" y="165"/>
                  </a:lnTo>
                  <a:lnTo>
                    <a:pt x="166" y="148"/>
                  </a:lnTo>
                  <a:lnTo>
                    <a:pt x="152" y="148"/>
                  </a:lnTo>
                  <a:lnTo>
                    <a:pt x="116" y="126"/>
                  </a:lnTo>
                  <a:lnTo>
                    <a:pt x="104" y="130"/>
                  </a:lnTo>
                  <a:lnTo>
                    <a:pt x="94" y="152"/>
                  </a:lnTo>
                  <a:lnTo>
                    <a:pt x="78" y="155"/>
                  </a:lnTo>
                  <a:lnTo>
                    <a:pt x="66" y="168"/>
                  </a:lnTo>
                  <a:lnTo>
                    <a:pt x="74" y="194"/>
                  </a:lnTo>
                  <a:lnTo>
                    <a:pt x="36" y="192"/>
                  </a:lnTo>
                  <a:lnTo>
                    <a:pt x="21" y="119"/>
                  </a:lnTo>
                  <a:lnTo>
                    <a:pt x="0" y="25"/>
                  </a:lnTo>
                  <a:lnTo>
                    <a:pt x="86" y="0"/>
                  </a:lnTo>
                  <a:lnTo>
                    <a:pt x="185" y="53"/>
                  </a:lnTo>
                  <a:lnTo>
                    <a:pt x="193" y="64"/>
                  </a:lnTo>
                  <a:lnTo>
                    <a:pt x="230" y="94"/>
                  </a:lnTo>
                  <a:lnTo>
                    <a:pt x="272" y="87"/>
                  </a:lnTo>
                  <a:lnTo>
                    <a:pt x="317" y="91"/>
                  </a:lnTo>
                  <a:lnTo>
                    <a:pt x="331" y="84"/>
                  </a:lnTo>
                  <a:lnTo>
                    <a:pt x="358" y="102"/>
                  </a:lnTo>
                  <a:lnTo>
                    <a:pt x="374" y="122"/>
                  </a:lnTo>
                  <a:lnTo>
                    <a:pt x="383" y="117"/>
                  </a:lnTo>
                  <a:lnTo>
                    <a:pt x="391" y="161"/>
                  </a:lnTo>
                  <a:lnTo>
                    <a:pt x="408" y="161"/>
                  </a:lnTo>
                  <a:lnTo>
                    <a:pt x="422" y="194"/>
                  </a:lnTo>
                  <a:lnTo>
                    <a:pt x="429" y="200"/>
                  </a:lnTo>
                  <a:lnTo>
                    <a:pt x="469" y="197"/>
                  </a:lnTo>
                  <a:lnTo>
                    <a:pt x="488" y="222"/>
                  </a:lnTo>
                  <a:lnTo>
                    <a:pt x="508" y="190"/>
                  </a:lnTo>
                  <a:lnTo>
                    <a:pt x="540" y="169"/>
                  </a:lnTo>
                  <a:lnTo>
                    <a:pt x="548" y="157"/>
                  </a:lnTo>
                  <a:lnTo>
                    <a:pt x="565" y="15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9" name="Freeform 207">
            <a:extLst>
              <a:ext uri="{FF2B5EF4-FFF2-40B4-BE49-F238E27FC236}">
                <a16:creationId xmlns:a16="http://schemas.microsoft.com/office/drawing/2014/main" id="{FB9819F3-5C51-6ECC-6034-0B4DDBAA5E60}"/>
              </a:ext>
            </a:extLst>
          </p:cNvPr>
          <p:cNvSpPr>
            <a:spLocks/>
          </p:cNvSpPr>
          <p:nvPr userDrawn="1"/>
        </p:nvSpPr>
        <p:spPr bwMode="auto">
          <a:xfrm>
            <a:off x="7707313" y="2463576"/>
            <a:ext cx="292100" cy="142875"/>
          </a:xfrm>
          <a:custGeom>
            <a:avLst/>
            <a:gdLst>
              <a:gd name="T0" fmla="*/ 367 w 370"/>
              <a:gd name="T1" fmla="*/ 47 h 181"/>
              <a:gd name="T2" fmla="*/ 370 w 370"/>
              <a:gd name="T3" fmla="*/ 55 h 181"/>
              <a:gd name="T4" fmla="*/ 339 w 370"/>
              <a:gd name="T5" fmla="*/ 66 h 181"/>
              <a:gd name="T6" fmla="*/ 312 w 370"/>
              <a:gd name="T7" fmla="*/ 84 h 181"/>
              <a:gd name="T8" fmla="*/ 306 w 370"/>
              <a:gd name="T9" fmla="*/ 99 h 181"/>
              <a:gd name="T10" fmla="*/ 260 w 370"/>
              <a:gd name="T11" fmla="*/ 103 h 181"/>
              <a:gd name="T12" fmla="*/ 255 w 370"/>
              <a:gd name="T13" fmla="*/ 126 h 181"/>
              <a:gd name="T14" fmla="*/ 235 w 370"/>
              <a:gd name="T15" fmla="*/ 133 h 181"/>
              <a:gd name="T16" fmla="*/ 220 w 370"/>
              <a:gd name="T17" fmla="*/ 120 h 181"/>
              <a:gd name="T18" fmla="*/ 202 w 370"/>
              <a:gd name="T19" fmla="*/ 126 h 181"/>
              <a:gd name="T20" fmla="*/ 184 w 370"/>
              <a:gd name="T21" fmla="*/ 141 h 181"/>
              <a:gd name="T22" fmla="*/ 169 w 370"/>
              <a:gd name="T23" fmla="*/ 145 h 181"/>
              <a:gd name="T24" fmla="*/ 172 w 370"/>
              <a:gd name="T25" fmla="*/ 165 h 181"/>
              <a:gd name="T26" fmla="*/ 164 w 370"/>
              <a:gd name="T27" fmla="*/ 173 h 181"/>
              <a:gd name="T28" fmla="*/ 149 w 370"/>
              <a:gd name="T29" fmla="*/ 175 h 181"/>
              <a:gd name="T30" fmla="*/ 107 w 370"/>
              <a:gd name="T31" fmla="*/ 177 h 181"/>
              <a:gd name="T32" fmla="*/ 99 w 370"/>
              <a:gd name="T33" fmla="*/ 181 h 181"/>
              <a:gd name="T34" fmla="*/ 81 w 370"/>
              <a:gd name="T35" fmla="*/ 166 h 181"/>
              <a:gd name="T36" fmla="*/ 58 w 370"/>
              <a:gd name="T37" fmla="*/ 174 h 181"/>
              <a:gd name="T38" fmla="*/ 52 w 370"/>
              <a:gd name="T39" fmla="*/ 167 h 181"/>
              <a:gd name="T40" fmla="*/ 15 w 370"/>
              <a:gd name="T41" fmla="*/ 166 h 181"/>
              <a:gd name="T42" fmla="*/ 0 w 370"/>
              <a:gd name="T43" fmla="*/ 158 h 181"/>
              <a:gd name="T44" fmla="*/ 7 w 370"/>
              <a:gd name="T45" fmla="*/ 142 h 181"/>
              <a:gd name="T46" fmla="*/ 21 w 370"/>
              <a:gd name="T47" fmla="*/ 138 h 181"/>
              <a:gd name="T48" fmla="*/ 41 w 370"/>
              <a:gd name="T49" fmla="*/ 145 h 181"/>
              <a:gd name="T50" fmla="*/ 57 w 370"/>
              <a:gd name="T51" fmla="*/ 136 h 181"/>
              <a:gd name="T52" fmla="*/ 85 w 370"/>
              <a:gd name="T53" fmla="*/ 140 h 181"/>
              <a:gd name="T54" fmla="*/ 129 w 370"/>
              <a:gd name="T55" fmla="*/ 112 h 181"/>
              <a:gd name="T56" fmla="*/ 111 w 370"/>
              <a:gd name="T57" fmla="*/ 108 h 181"/>
              <a:gd name="T58" fmla="*/ 74 w 370"/>
              <a:gd name="T59" fmla="*/ 83 h 181"/>
              <a:gd name="T60" fmla="*/ 63 w 370"/>
              <a:gd name="T61" fmla="*/ 96 h 181"/>
              <a:gd name="T62" fmla="*/ 40 w 370"/>
              <a:gd name="T63" fmla="*/ 89 h 181"/>
              <a:gd name="T64" fmla="*/ 13 w 370"/>
              <a:gd name="T65" fmla="*/ 76 h 181"/>
              <a:gd name="T66" fmla="*/ 32 w 370"/>
              <a:gd name="T67" fmla="*/ 55 h 181"/>
              <a:gd name="T68" fmla="*/ 33 w 370"/>
              <a:gd name="T69" fmla="*/ 45 h 181"/>
              <a:gd name="T70" fmla="*/ 38 w 370"/>
              <a:gd name="T71" fmla="*/ 23 h 181"/>
              <a:gd name="T72" fmla="*/ 58 w 370"/>
              <a:gd name="T73" fmla="*/ 19 h 181"/>
              <a:gd name="T74" fmla="*/ 98 w 370"/>
              <a:gd name="T75" fmla="*/ 31 h 181"/>
              <a:gd name="T76" fmla="*/ 118 w 370"/>
              <a:gd name="T77" fmla="*/ 30 h 181"/>
              <a:gd name="T78" fmla="*/ 118 w 370"/>
              <a:gd name="T79" fmla="*/ 10 h 181"/>
              <a:gd name="T80" fmla="*/ 137 w 370"/>
              <a:gd name="T81" fmla="*/ 0 h 181"/>
              <a:gd name="T82" fmla="*/ 172 w 370"/>
              <a:gd name="T83" fmla="*/ 16 h 181"/>
              <a:gd name="T84" fmla="*/ 239 w 370"/>
              <a:gd name="T85" fmla="*/ 13 h 181"/>
              <a:gd name="T86" fmla="*/ 322 w 370"/>
              <a:gd name="T87" fmla="*/ 22 h 181"/>
              <a:gd name="T88" fmla="*/ 338 w 370"/>
              <a:gd name="T89" fmla="*/ 35 h 181"/>
              <a:gd name="T90" fmla="*/ 367 w 370"/>
              <a:gd name="T91" fmla="*/ 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181">
                <a:moveTo>
                  <a:pt x="367" y="47"/>
                </a:moveTo>
                <a:lnTo>
                  <a:pt x="370" y="55"/>
                </a:lnTo>
                <a:lnTo>
                  <a:pt x="339" y="66"/>
                </a:lnTo>
                <a:lnTo>
                  <a:pt x="312" y="84"/>
                </a:lnTo>
                <a:lnTo>
                  <a:pt x="306" y="99"/>
                </a:lnTo>
                <a:lnTo>
                  <a:pt x="260" y="103"/>
                </a:lnTo>
                <a:lnTo>
                  <a:pt x="255" y="126"/>
                </a:lnTo>
                <a:lnTo>
                  <a:pt x="235" y="133"/>
                </a:lnTo>
                <a:lnTo>
                  <a:pt x="220" y="120"/>
                </a:lnTo>
                <a:lnTo>
                  <a:pt x="202" y="126"/>
                </a:lnTo>
                <a:lnTo>
                  <a:pt x="184" y="141"/>
                </a:lnTo>
                <a:lnTo>
                  <a:pt x="169" y="145"/>
                </a:lnTo>
                <a:lnTo>
                  <a:pt x="172" y="165"/>
                </a:lnTo>
                <a:lnTo>
                  <a:pt x="164" y="173"/>
                </a:lnTo>
                <a:lnTo>
                  <a:pt x="149" y="175"/>
                </a:lnTo>
                <a:lnTo>
                  <a:pt x="107" y="177"/>
                </a:lnTo>
                <a:lnTo>
                  <a:pt x="99" y="181"/>
                </a:lnTo>
                <a:lnTo>
                  <a:pt x="81" y="166"/>
                </a:lnTo>
                <a:lnTo>
                  <a:pt x="58" y="174"/>
                </a:lnTo>
                <a:lnTo>
                  <a:pt x="52" y="167"/>
                </a:lnTo>
                <a:lnTo>
                  <a:pt x="15" y="166"/>
                </a:lnTo>
                <a:lnTo>
                  <a:pt x="0" y="158"/>
                </a:lnTo>
                <a:lnTo>
                  <a:pt x="7" y="142"/>
                </a:lnTo>
                <a:lnTo>
                  <a:pt x="21" y="138"/>
                </a:lnTo>
                <a:lnTo>
                  <a:pt x="41" y="145"/>
                </a:lnTo>
                <a:lnTo>
                  <a:pt x="57" y="136"/>
                </a:lnTo>
                <a:lnTo>
                  <a:pt x="85" y="140"/>
                </a:lnTo>
                <a:lnTo>
                  <a:pt x="129" y="112"/>
                </a:lnTo>
                <a:lnTo>
                  <a:pt x="111" y="108"/>
                </a:lnTo>
                <a:lnTo>
                  <a:pt x="74" y="83"/>
                </a:lnTo>
                <a:lnTo>
                  <a:pt x="63" y="96"/>
                </a:lnTo>
                <a:lnTo>
                  <a:pt x="40" y="89"/>
                </a:lnTo>
                <a:lnTo>
                  <a:pt x="13" y="76"/>
                </a:lnTo>
                <a:lnTo>
                  <a:pt x="32" y="55"/>
                </a:lnTo>
                <a:lnTo>
                  <a:pt x="33" y="45"/>
                </a:lnTo>
                <a:lnTo>
                  <a:pt x="38" y="23"/>
                </a:lnTo>
                <a:lnTo>
                  <a:pt x="58" y="19"/>
                </a:lnTo>
                <a:lnTo>
                  <a:pt x="98" y="31"/>
                </a:lnTo>
                <a:lnTo>
                  <a:pt x="118" y="30"/>
                </a:lnTo>
                <a:lnTo>
                  <a:pt x="118" y="10"/>
                </a:lnTo>
                <a:lnTo>
                  <a:pt x="137" y="0"/>
                </a:lnTo>
                <a:lnTo>
                  <a:pt x="172" y="16"/>
                </a:lnTo>
                <a:lnTo>
                  <a:pt x="239" y="13"/>
                </a:lnTo>
                <a:lnTo>
                  <a:pt x="322" y="22"/>
                </a:lnTo>
                <a:lnTo>
                  <a:pt x="338" y="35"/>
                </a:lnTo>
                <a:lnTo>
                  <a:pt x="367" y="4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208">
            <a:extLst>
              <a:ext uri="{FF2B5EF4-FFF2-40B4-BE49-F238E27FC236}">
                <a16:creationId xmlns:a16="http://schemas.microsoft.com/office/drawing/2014/main" id="{86F98622-9B68-6DD0-14B9-8C3DE9A0FB0A}"/>
              </a:ext>
            </a:extLst>
          </p:cNvPr>
          <p:cNvSpPr>
            <a:spLocks/>
          </p:cNvSpPr>
          <p:nvPr userDrawn="1"/>
        </p:nvSpPr>
        <p:spPr bwMode="auto">
          <a:xfrm>
            <a:off x="7656513" y="2542951"/>
            <a:ext cx="236538" cy="157163"/>
          </a:xfrm>
          <a:custGeom>
            <a:avLst/>
            <a:gdLst>
              <a:gd name="T0" fmla="*/ 120 w 298"/>
              <a:gd name="T1" fmla="*/ 36 h 198"/>
              <a:gd name="T2" fmla="*/ 104 w 298"/>
              <a:gd name="T3" fmla="*/ 45 h 198"/>
              <a:gd name="T4" fmla="*/ 84 w 298"/>
              <a:gd name="T5" fmla="*/ 38 h 198"/>
              <a:gd name="T6" fmla="*/ 70 w 298"/>
              <a:gd name="T7" fmla="*/ 42 h 198"/>
              <a:gd name="T8" fmla="*/ 63 w 298"/>
              <a:gd name="T9" fmla="*/ 58 h 198"/>
              <a:gd name="T10" fmla="*/ 78 w 298"/>
              <a:gd name="T11" fmla="*/ 66 h 198"/>
              <a:gd name="T12" fmla="*/ 115 w 298"/>
              <a:gd name="T13" fmla="*/ 67 h 198"/>
              <a:gd name="T14" fmla="*/ 121 w 298"/>
              <a:gd name="T15" fmla="*/ 74 h 198"/>
              <a:gd name="T16" fmla="*/ 144 w 298"/>
              <a:gd name="T17" fmla="*/ 66 h 198"/>
              <a:gd name="T18" fmla="*/ 162 w 298"/>
              <a:gd name="T19" fmla="*/ 81 h 198"/>
              <a:gd name="T20" fmla="*/ 170 w 298"/>
              <a:gd name="T21" fmla="*/ 77 h 198"/>
              <a:gd name="T22" fmla="*/ 212 w 298"/>
              <a:gd name="T23" fmla="*/ 75 h 198"/>
              <a:gd name="T24" fmla="*/ 227 w 298"/>
              <a:gd name="T25" fmla="*/ 73 h 198"/>
              <a:gd name="T26" fmla="*/ 243 w 298"/>
              <a:gd name="T27" fmla="*/ 111 h 198"/>
              <a:gd name="T28" fmla="*/ 258 w 298"/>
              <a:gd name="T29" fmla="*/ 108 h 198"/>
              <a:gd name="T30" fmla="*/ 278 w 298"/>
              <a:gd name="T31" fmla="*/ 115 h 198"/>
              <a:gd name="T32" fmla="*/ 298 w 298"/>
              <a:gd name="T33" fmla="*/ 173 h 198"/>
              <a:gd name="T34" fmla="*/ 272 w 298"/>
              <a:gd name="T35" fmla="*/ 165 h 198"/>
              <a:gd name="T36" fmla="*/ 256 w 298"/>
              <a:gd name="T37" fmla="*/ 173 h 198"/>
              <a:gd name="T38" fmla="*/ 243 w 298"/>
              <a:gd name="T39" fmla="*/ 162 h 198"/>
              <a:gd name="T40" fmla="*/ 224 w 298"/>
              <a:gd name="T41" fmla="*/ 172 h 198"/>
              <a:gd name="T42" fmla="*/ 190 w 298"/>
              <a:gd name="T43" fmla="*/ 198 h 198"/>
              <a:gd name="T44" fmla="*/ 171 w 298"/>
              <a:gd name="T45" fmla="*/ 178 h 198"/>
              <a:gd name="T46" fmla="*/ 167 w 298"/>
              <a:gd name="T47" fmla="*/ 141 h 198"/>
              <a:gd name="T48" fmla="*/ 153 w 298"/>
              <a:gd name="T49" fmla="*/ 124 h 198"/>
              <a:gd name="T50" fmla="*/ 137 w 298"/>
              <a:gd name="T51" fmla="*/ 118 h 198"/>
              <a:gd name="T52" fmla="*/ 118 w 298"/>
              <a:gd name="T53" fmla="*/ 141 h 198"/>
              <a:gd name="T54" fmla="*/ 122 w 298"/>
              <a:gd name="T55" fmla="*/ 153 h 198"/>
              <a:gd name="T56" fmla="*/ 96 w 298"/>
              <a:gd name="T57" fmla="*/ 158 h 198"/>
              <a:gd name="T58" fmla="*/ 92 w 298"/>
              <a:gd name="T59" fmla="*/ 180 h 198"/>
              <a:gd name="T60" fmla="*/ 79 w 298"/>
              <a:gd name="T61" fmla="*/ 169 h 198"/>
              <a:gd name="T62" fmla="*/ 50 w 298"/>
              <a:gd name="T63" fmla="*/ 186 h 198"/>
              <a:gd name="T64" fmla="*/ 37 w 298"/>
              <a:gd name="T65" fmla="*/ 176 h 198"/>
              <a:gd name="T66" fmla="*/ 35 w 298"/>
              <a:gd name="T67" fmla="*/ 161 h 198"/>
              <a:gd name="T68" fmla="*/ 47 w 298"/>
              <a:gd name="T69" fmla="*/ 137 h 198"/>
              <a:gd name="T70" fmla="*/ 31 w 298"/>
              <a:gd name="T71" fmla="*/ 108 h 198"/>
              <a:gd name="T72" fmla="*/ 30 w 298"/>
              <a:gd name="T73" fmla="*/ 94 h 198"/>
              <a:gd name="T74" fmla="*/ 14 w 298"/>
              <a:gd name="T75" fmla="*/ 92 h 198"/>
              <a:gd name="T76" fmla="*/ 0 w 298"/>
              <a:gd name="T77" fmla="*/ 82 h 198"/>
              <a:gd name="T78" fmla="*/ 9 w 298"/>
              <a:gd name="T79" fmla="*/ 65 h 198"/>
              <a:gd name="T80" fmla="*/ 37 w 298"/>
              <a:gd name="T81" fmla="*/ 69 h 198"/>
              <a:gd name="T82" fmla="*/ 37 w 298"/>
              <a:gd name="T83" fmla="*/ 38 h 198"/>
              <a:gd name="T84" fmla="*/ 58 w 298"/>
              <a:gd name="T85" fmla="*/ 38 h 198"/>
              <a:gd name="T86" fmla="*/ 52 w 298"/>
              <a:gd name="T87" fmla="*/ 21 h 198"/>
              <a:gd name="T88" fmla="*/ 70 w 298"/>
              <a:gd name="T89" fmla="*/ 17 h 198"/>
              <a:gd name="T90" fmla="*/ 92 w 298"/>
              <a:gd name="T91" fmla="*/ 0 h 198"/>
              <a:gd name="T92" fmla="*/ 107 w 298"/>
              <a:gd name="T93" fmla="*/ 13 h 198"/>
              <a:gd name="T94" fmla="*/ 97 w 298"/>
              <a:gd name="T95" fmla="*/ 26 h 198"/>
              <a:gd name="T96" fmla="*/ 120 w 298"/>
              <a:gd name="T97" fmla="*/ 3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 h="198">
                <a:moveTo>
                  <a:pt x="120" y="36"/>
                </a:moveTo>
                <a:lnTo>
                  <a:pt x="104" y="45"/>
                </a:lnTo>
                <a:lnTo>
                  <a:pt x="84" y="38"/>
                </a:lnTo>
                <a:lnTo>
                  <a:pt x="70" y="42"/>
                </a:lnTo>
                <a:lnTo>
                  <a:pt x="63" y="58"/>
                </a:lnTo>
                <a:lnTo>
                  <a:pt x="78" y="66"/>
                </a:lnTo>
                <a:lnTo>
                  <a:pt x="115" y="67"/>
                </a:lnTo>
                <a:lnTo>
                  <a:pt x="121" y="74"/>
                </a:lnTo>
                <a:lnTo>
                  <a:pt x="144" y="66"/>
                </a:lnTo>
                <a:lnTo>
                  <a:pt x="162" y="81"/>
                </a:lnTo>
                <a:lnTo>
                  <a:pt x="170" y="77"/>
                </a:lnTo>
                <a:lnTo>
                  <a:pt x="212" y="75"/>
                </a:lnTo>
                <a:lnTo>
                  <a:pt x="227" y="73"/>
                </a:lnTo>
                <a:lnTo>
                  <a:pt x="243" y="111"/>
                </a:lnTo>
                <a:lnTo>
                  <a:pt x="258" y="108"/>
                </a:lnTo>
                <a:lnTo>
                  <a:pt x="278" y="115"/>
                </a:lnTo>
                <a:lnTo>
                  <a:pt x="298" y="173"/>
                </a:lnTo>
                <a:lnTo>
                  <a:pt x="272" y="165"/>
                </a:lnTo>
                <a:lnTo>
                  <a:pt x="256" y="173"/>
                </a:lnTo>
                <a:lnTo>
                  <a:pt x="243" y="162"/>
                </a:lnTo>
                <a:lnTo>
                  <a:pt x="224" y="172"/>
                </a:lnTo>
                <a:lnTo>
                  <a:pt x="190" y="198"/>
                </a:lnTo>
                <a:lnTo>
                  <a:pt x="171" y="178"/>
                </a:lnTo>
                <a:lnTo>
                  <a:pt x="167" y="141"/>
                </a:lnTo>
                <a:lnTo>
                  <a:pt x="153" y="124"/>
                </a:lnTo>
                <a:lnTo>
                  <a:pt x="137" y="118"/>
                </a:lnTo>
                <a:lnTo>
                  <a:pt x="118" y="141"/>
                </a:lnTo>
                <a:lnTo>
                  <a:pt x="122" y="153"/>
                </a:lnTo>
                <a:lnTo>
                  <a:pt x="96" y="158"/>
                </a:lnTo>
                <a:lnTo>
                  <a:pt x="92" y="180"/>
                </a:lnTo>
                <a:lnTo>
                  <a:pt x="79" y="169"/>
                </a:lnTo>
                <a:lnTo>
                  <a:pt x="50" y="186"/>
                </a:lnTo>
                <a:lnTo>
                  <a:pt x="37" y="176"/>
                </a:lnTo>
                <a:lnTo>
                  <a:pt x="35" y="161"/>
                </a:lnTo>
                <a:lnTo>
                  <a:pt x="47" y="137"/>
                </a:lnTo>
                <a:lnTo>
                  <a:pt x="31" y="108"/>
                </a:lnTo>
                <a:lnTo>
                  <a:pt x="30" y="94"/>
                </a:lnTo>
                <a:lnTo>
                  <a:pt x="14" y="92"/>
                </a:lnTo>
                <a:lnTo>
                  <a:pt x="0" y="82"/>
                </a:lnTo>
                <a:lnTo>
                  <a:pt x="9" y="65"/>
                </a:lnTo>
                <a:lnTo>
                  <a:pt x="37" y="69"/>
                </a:lnTo>
                <a:lnTo>
                  <a:pt x="37" y="38"/>
                </a:lnTo>
                <a:lnTo>
                  <a:pt x="58" y="38"/>
                </a:lnTo>
                <a:lnTo>
                  <a:pt x="52" y="21"/>
                </a:lnTo>
                <a:lnTo>
                  <a:pt x="70" y="17"/>
                </a:lnTo>
                <a:lnTo>
                  <a:pt x="92" y="0"/>
                </a:lnTo>
                <a:lnTo>
                  <a:pt x="107" y="13"/>
                </a:lnTo>
                <a:lnTo>
                  <a:pt x="97" y="26"/>
                </a:lnTo>
                <a:lnTo>
                  <a:pt x="120" y="36"/>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09">
            <a:extLst>
              <a:ext uri="{FF2B5EF4-FFF2-40B4-BE49-F238E27FC236}">
                <a16:creationId xmlns:a16="http://schemas.microsoft.com/office/drawing/2014/main" id="{207D52E3-6692-F8D3-DA2B-BBE5661A20AB}"/>
              </a:ext>
            </a:extLst>
          </p:cNvPr>
          <p:cNvSpPr>
            <a:spLocks noEditPoints="1"/>
          </p:cNvSpPr>
          <p:nvPr userDrawn="1"/>
        </p:nvSpPr>
        <p:spPr bwMode="auto">
          <a:xfrm>
            <a:off x="7835901" y="2100038"/>
            <a:ext cx="1616075" cy="1271588"/>
          </a:xfrm>
          <a:custGeom>
            <a:avLst/>
            <a:gdLst>
              <a:gd name="T0" fmla="*/ 1530 w 2035"/>
              <a:gd name="T1" fmla="*/ 1587 h 1601"/>
              <a:gd name="T2" fmla="*/ 1987 w 2035"/>
              <a:gd name="T3" fmla="*/ 473 h 1601"/>
              <a:gd name="T4" fmla="*/ 1946 w 2035"/>
              <a:gd name="T5" fmla="*/ 533 h 1601"/>
              <a:gd name="T6" fmla="*/ 1836 w 2035"/>
              <a:gd name="T7" fmla="*/ 605 h 1601"/>
              <a:gd name="T8" fmla="*/ 1740 w 2035"/>
              <a:gd name="T9" fmla="*/ 620 h 1601"/>
              <a:gd name="T10" fmla="*/ 1654 w 2035"/>
              <a:gd name="T11" fmla="*/ 642 h 1601"/>
              <a:gd name="T12" fmla="*/ 1687 w 2035"/>
              <a:gd name="T13" fmla="*/ 709 h 1601"/>
              <a:gd name="T14" fmla="*/ 1820 w 2035"/>
              <a:gd name="T15" fmla="*/ 722 h 1601"/>
              <a:gd name="T16" fmla="*/ 1737 w 2035"/>
              <a:gd name="T17" fmla="*/ 832 h 1601"/>
              <a:gd name="T18" fmla="*/ 1865 w 2035"/>
              <a:gd name="T19" fmla="*/ 977 h 1601"/>
              <a:gd name="T20" fmla="*/ 1917 w 2035"/>
              <a:gd name="T21" fmla="*/ 1067 h 1601"/>
              <a:gd name="T22" fmla="*/ 1880 w 2035"/>
              <a:gd name="T23" fmla="*/ 1263 h 1601"/>
              <a:gd name="T24" fmla="*/ 1791 w 2035"/>
              <a:gd name="T25" fmla="*/ 1385 h 1601"/>
              <a:gd name="T26" fmla="*/ 1683 w 2035"/>
              <a:gd name="T27" fmla="*/ 1389 h 1601"/>
              <a:gd name="T28" fmla="*/ 1627 w 2035"/>
              <a:gd name="T29" fmla="*/ 1435 h 1601"/>
              <a:gd name="T30" fmla="*/ 1548 w 2035"/>
              <a:gd name="T31" fmla="*/ 1479 h 1601"/>
              <a:gd name="T32" fmla="*/ 1478 w 2035"/>
              <a:gd name="T33" fmla="*/ 1451 h 1601"/>
              <a:gd name="T34" fmla="*/ 1383 w 2035"/>
              <a:gd name="T35" fmla="*/ 1386 h 1601"/>
              <a:gd name="T36" fmla="*/ 1279 w 2035"/>
              <a:gd name="T37" fmla="*/ 1407 h 1601"/>
              <a:gd name="T38" fmla="*/ 1239 w 2035"/>
              <a:gd name="T39" fmla="*/ 1468 h 1601"/>
              <a:gd name="T40" fmla="*/ 1138 w 2035"/>
              <a:gd name="T41" fmla="*/ 1406 h 1601"/>
              <a:gd name="T42" fmla="*/ 1051 w 2035"/>
              <a:gd name="T43" fmla="*/ 1315 h 1601"/>
              <a:gd name="T44" fmla="*/ 1051 w 2035"/>
              <a:gd name="T45" fmla="*/ 1174 h 1601"/>
              <a:gd name="T46" fmla="*/ 945 w 2035"/>
              <a:gd name="T47" fmla="*/ 1086 h 1601"/>
              <a:gd name="T48" fmla="*/ 831 w 2035"/>
              <a:gd name="T49" fmla="*/ 1147 h 1601"/>
              <a:gd name="T50" fmla="*/ 727 w 2035"/>
              <a:gd name="T51" fmla="*/ 1139 h 1601"/>
              <a:gd name="T52" fmla="*/ 624 w 2035"/>
              <a:gd name="T53" fmla="*/ 1160 h 1601"/>
              <a:gd name="T54" fmla="*/ 525 w 2035"/>
              <a:gd name="T55" fmla="*/ 1126 h 1601"/>
              <a:gd name="T56" fmla="*/ 414 w 2035"/>
              <a:gd name="T57" fmla="*/ 1056 h 1601"/>
              <a:gd name="T58" fmla="*/ 323 w 2035"/>
              <a:gd name="T59" fmla="*/ 1020 h 1601"/>
              <a:gd name="T60" fmla="*/ 268 w 2035"/>
              <a:gd name="T61" fmla="*/ 976 h 1601"/>
              <a:gd name="T62" fmla="*/ 255 w 2035"/>
              <a:gd name="T63" fmla="*/ 902 h 1601"/>
              <a:gd name="T64" fmla="*/ 183 w 2035"/>
              <a:gd name="T65" fmla="*/ 811 h 1601"/>
              <a:gd name="T66" fmla="*/ 71 w 2035"/>
              <a:gd name="T67" fmla="*/ 730 h 1601"/>
              <a:gd name="T68" fmla="*/ 5 w 2035"/>
              <a:gd name="T69" fmla="*/ 602 h 1601"/>
              <a:gd name="T70" fmla="*/ 96 w 2035"/>
              <a:gd name="T71" fmla="*/ 560 h 1601"/>
              <a:gd name="T72" fmla="*/ 195 w 2035"/>
              <a:gd name="T73" fmla="*/ 483 h 1601"/>
              <a:gd name="T74" fmla="*/ 243 w 2035"/>
              <a:gd name="T75" fmla="*/ 372 h 1601"/>
              <a:gd name="T76" fmla="*/ 305 w 2035"/>
              <a:gd name="T77" fmla="*/ 248 h 1601"/>
              <a:gd name="T78" fmla="*/ 380 w 2035"/>
              <a:gd name="T79" fmla="*/ 219 h 1601"/>
              <a:gd name="T80" fmla="*/ 508 w 2035"/>
              <a:gd name="T81" fmla="*/ 290 h 1601"/>
              <a:gd name="T82" fmla="*/ 610 w 2035"/>
              <a:gd name="T83" fmla="*/ 376 h 1601"/>
              <a:gd name="T84" fmla="*/ 804 w 2035"/>
              <a:gd name="T85" fmla="*/ 478 h 1601"/>
              <a:gd name="T86" fmla="*/ 1056 w 2035"/>
              <a:gd name="T87" fmla="*/ 524 h 1601"/>
              <a:gd name="T88" fmla="*/ 1250 w 2035"/>
              <a:gd name="T89" fmla="*/ 492 h 1601"/>
              <a:gd name="T90" fmla="*/ 1353 w 2035"/>
              <a:gd name="T91" fmla="*/ 389 h 1601"/>
              <a:gd name="T92" fmla="*/ 1451 w 2035"/>
              <a:gd name="T93" fmla="*/ 317 h 1601"/>
              <a:gd name="T94" fmla="*/ 1429 w 2035"/>
              <a:gd name="T95" fmla="*/ 244 h 1601"/>
              <a:gd name="T96" fmla="*/ 1396 w 2035"/>
              <a:gd name="T97" fmla="*/ 177 h 1601"/>
              <a:gd name="T98" fmla="*/ 1416 w 2035"/>
              <a:gd name="T99" fmla="*/ 42 h 1601"/>
              <a:gd name="T100" fmla="*/ 1573 w 2035"/>
              <a:gd name="T101" fmla="*/ 22 h 1601"/>
              <a:gd name="T102" fmla="*/ 1763 w 2035"/>
              <a:gd name="T103" fmla="*/ 173 h 1601"/>
              <a:gd name="T104" fmla="*/ 1951 w 2035"/>
              <a:gd name="T105" fmla="*/ 253 h 1601"/>
              <a:gd name="T106" fmla="*/ 2020 w 2035"/>
              <a:gd name="T107" fmla="*/ 274 h 1601"/>
              <a:gd name="T108" fmla="*/ 1996 w 2035"/>
              <a:gd name="T109" fmla="*/ 42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5" h="1601">
                <a:moveTo>
                  <a:pt x="1604" y="1521"/>
                </a:moveTo>
                <a:lnTo>
                  <a:pt x="1610" y="1537"/>
                </a:lnTo>
                <a:lnTo>
                  <a:pt x="1597" y="1558"/>
                </a:lnTo>
                <a:lnTo>
                  <a:pt x="1596" y="1578"/>
                </a:lnTo>
                <a:lnTo>
                  <a:pt x="1564" y="1601"/>
                </a:lnTo>
                <a:lnTo>
                  <a:pt x="1530" y="1587"/>
                </a:lnTo>
                <a:lnTo>
                  <a:pt x="1523" y="1551"/>
                </a:lnTo>
                <a:lnTo>
                  <a:pt x="1555" y="1521"/>
                </a:lnTo>
                <a:lnTo>
                  <a:pt x="1590" y="1517"/>
                </a:lnTo>
                <a:lnTo>
                  <a:pt x="1604" y="1521"/>
                </a:lnTo>
                <a:close/>
                <a:moveTo>
                  <a:pt x="2005" y="490"/>
                </a:moveTo>
                <a:lnTo>
                  <a:pt x="1987" y="473"/>
                </a:lnTo>
                <a:lnTo>
                  <a:pt x="1972" y="469"/>
                </a:lnTo>
                <a:lnTo>
                  <a:pt x="1977" y="492"/>
                </a:lnTo>
                <a:lnTo>
                  <a:pt x="1964" y="495"/>
                </a:lnTo>
                <a:lnTo>
                  <a:pt x="1959" y="512"/>
                </a:lnTo>
                <a:lnTo>
                  <a:pt x="1927" y="513"/>
                </a:lnTo>
                <a:lnTo>
                  <a:pt x="1946" y="533"/>
                </a:lnTo>
                <a:lnTo>
                  <a:pt x="1943" y="541"/>
                </a:lnTo>
                <a:lnTo>
                  <a:pt x="1906" y="535"/>
                </a:lnTo>
                <a:lnTo>
                  <a:pt x="1891" y="523"/>
                </a:lnTo>
                <a:lnTo>
                  <a:pt x="1877" y="564"/>
                </a:lnTo>
                <a:lnTo>
                  <a:pt x="1845" y="583"/>
                </a:lnTo>
                <a:lnTo>
                  <a:pt x="1836" y="605"/>
                </a:lnTo>
                <a:lnTo>
                  <a:pt x="1829" y="611"/>
                </a:lnTo>
                <a:lnTo>
                  <a:pt x="1803" y="615"/>
                </a:lnTo>
                <a:lnTo>
                  <a:pt x="1774" y="634"/>
                </a:lnTo>
                <a:lnTo>
                  <a:pt x="1758" y="656"/>
                </a:lnTo>
                <a:lnTo>
                  <a:pt x="1754" y="631"/>
                </a:lnTo>
                <a:lnTo>
                  <a:pt x="1740" y="620"/>
                </a:lnTo>
                <a:lnTo>
                  <a:pt x="1749" y="579"/>
                </a:lnTo>
                <a:lnTo>
                  <a:pt x="1728" y="566"/>
                </a:lnTo>
                <a:lnTo>
                  <a:pt x="1703" y="564"/>
                </a:lnTo>
                <a:lnTo>
                  <a:pt x="1691" y="594"/>
                </a:lnTo>
                <a:lnTo>
                  <a:pt x="1664" y="608"/>
                </a:lnTo>
                <a:lnTo>
                  <a:pt x="1654" y="642"/>
                </a:lnTo>
                <a:lnTo>
                  <a:pt x="1633" y="647"/>
                </a:lnTo>
                <a:lnTo>
                  <a:pt x="1613" y="644"/>
                </a:lnTo>
                <a:lnTo>
                  <a:pt x="1614" y="667"/>
                </a:lnTo>
                <a:lnTo>
                  <a:pt x="1638" y="686"/>
                </a:lnTo>
                <a:lnTo>
                  <a:pt x="1675" y="693"/>
                </a:lnTo>
                <a:lnTo>
                  <a:pt x="1687" y="709"/>
                </a:lnTo>
                <a:lnTo>
                  <a:pt x="1688" y="726"/>
                </a:lnTo>
                <a:lnTo>
                  <a:pt x="1709" y="735"/>
                </a:lnTo>
                <a:lnTo>
                  <a:pt x="1733" y="709"/>
                </a:lnTo>
                <a:lnTo>
                  <a:pt x="1745" y="702"/>
                </a:lnTo>
                <a:lnTo>
                  <a:pt x="1785" y="719"/>
                </a:lnTo>
                <a:lnTo>
                  <a:pt x="1820" y="722"/>
                </a:lnTo>
                <a:lnTo>
                  <a:pt x="1825" y="743"/>
                </a:lnTo>
                <a:lnTo>
                  <a:pt x="1804" y="743"/>
                </a:lnTo>
                <a:lnTo>
                  <a:pt x="1775" y="759"/>
                </a:lnTo>
                <a:lnTo>
                  <a:pt x="1763" y="784"/>
                </a:lnTo>
                <a:lnTo>
                  <a:pt x="1754" y="793"/>
                </a:lnTo>
                <a:lnTo>
                  <a:pt x="1737" y="832"/>
                </a:lnTo>
                <a:lnTo>
                  <a:pt x="1757" y="851"/>
                </a:lnTo>
                <a:lnTo>
                  <a:pt x="1785" y="863"/>
                </a:lnTo>
                <a:lnTo>
                  <a:pt x="1831" y="923"/>
                </a:lnTo>
                <a:lnTo>
                  <a:pt x="1835" y="940"/>
                </a:lnTo>
                <a:lnTo>
                  <a:pt x="1860" y="953"/>
                </a:lnTo>
                <a:lnTo>
                  <a:pt x="1865" y="977"/>
                </a:lnTo>
                <a:lnTo>
                  <a:pt x="1857" y="983"/>
                </a:lnTo>
                <a:lnTo>
                  <a:pt x="1885" y="1001"/>
                </a:lnTo>
                <a:lnTo>
                  <a:pt x="1899" y="1019"/>
                </a:lnTo>
                <a:lnTo>
                  <a:pt x="1872" y="1036"/>
                </a:lnTo>
                <a:lnTo>
                  <a:pt x="1881" y="1048"/>
                </a:lnTo>
                <a:lnTo>
                  <a:pt x="1917" y="1067"/>
                </a:lnTo>
                <a:lnTo>
                  <a:pt x="1917" y="1096"/>
                </a:lnTo>
                <a:lnTo>
                  <a:pt x="1924" y="1137"/>
                </a:lnTo>
                <a:lnTo>
                  <a:pt x="1906" y="1141"/>
                </a:lnTo>
                <a:lnTo>
                  <a:pt x="1890" y="1195"/>
                </a:lnTo>
                <a:lnTo>
                  <a:pt x="1881" y="1249"/>
                </a:lnTo>
                <a:lnTo>
                  <a:pt x="1880" y="1263"/>
                </a:lnTo>
                <a:lnTo>
                  <a:pt x="1865" y="1281"/>
                </a:lnTo>
                <a:lnTo>
                  <a:pt x="1854" y="1311"/>
                </a:lnTo>
                <a:lnTo>
                  <a:pt x="1836" y="1308"/>
                </a:lnTo>
                <a:lnTo>
                  <a:pt x="1839" y="1325"/>
                </a:lnTo>
                <a:lnTo>
                  <a:pt x="1791" y="1374"/>
                </a:lnTo>
                <a:lnTo>
                  <a:pt x="1791" y="1385"/>
                </a:lnTo>
                <a:lnTo>
                  <a:pt x="1757" y="1395"/>
                </a:lnTo>
                <a:lnTo>
                  <a:pt x="1744" y="1391"/>
                </a:lnTo>
                <a:lnTo>
                  <a:pt x="1733" y="1401"/>
                </a:lnTo>
                <a:lnTo>
                  <a:pt x="1711" y="1403"/>
                </a:lnTo>
                <a:lnTo>
                  <a:pt x="1701" y="1405"/>
                </a:lnTo>
                <a:lnTo>
                  <a:pt x="1683" y="1389"/>
                </a:lnTo>
                <a:lnTo>
                  <a:pt x="1686" y="1418"/>
                </a:lnTo>
                <a:lnTo>
                  <a:pt x="1684" y="1418"/>
                </a:lnTo>
                <a:lnTo>
                  <a:pt x="1684" y="1419"/>
                </a:lnTo>
                <a:lnTo>
                  <a:pt x="1666" y="1423"/>
                </a:lnTo>
                <a:lnTo>
                  <a:pt x="1653" y="1439"/>
                </a:lnTo>
                <a:lnTo>
                  <a:pt x="1627" y="1435"/>
                </a:lnTo>
                <a:lnTo>
                  <a:pt x="1617" y="1448"/>
                </a:lnTo>
                <a:lnTo>
                  <a:pt x="1587" y="1456"/>
                </a:lnTo>
                <a:lnTo>
                  <a:pt x="1568" y="1473"/>
                </a:lnTo>
                <a:lnTo>
                  <a:pt x="1584" y="1497"/>
                </a:lnTo>
                <a:lnTo>
                  <a:pt x="1572" y="1508"/>
                </a:lnTo>
                <a:lnTo>
                  <a:pt x="1548" y="1479"/>
                </a:lnTo>
                <a:lnTo>
                  <a:pt x="1554" y="1452"/>
                </a:lnTo>
                <a:lnTo>
                  <a:pt x="1538" y="1450"/>
                </a:lnTo>
                <a:lnTo>
                  <a:pt x="1524" y="1455"/>
                </a:lnTo>
                <a:lnTo>
                  <a:pt x="1518" y="1446"/>
                </a:lnTo>
                <a:lnTo>
                  <a:pt x="1490" y="1443"/>
                </a:lnTo>
                <a:lnTo>
                  <a:pt x="1478" y="1451"/>
                </a:lnTo>
                <a:lnTo>
                  <a:pt x="1453" y="1447"/>
                </a:lnTo>
                <a:lnTo>
                  <a:pt x="1425" y="1428"/>
                </a:lnTo>
                <a:lnTo>
                  <a:pt x="1415" y="1410"/>
                </a:lnTo>
                <a:lnTo>
                  <a:pt x="1420" y="1393"/>
                </a:lnTo>
                <a:lnTo>
                  <a:pt x="1411" y="1387"/>
                </a:lnTo>
                <a:lnTo>
                  <a:pt x="1383" y="1386"/>
                </a:lnTo>
                <a:lnTo>
                  <a:pt x="1358" y="1368"/>
                </a:lnTo>
                <a:lnTo>
                  <a:pt x="1344" y="1377"/>
                </a:lnTo>
                <a:lnTo>
                  <a:pt x="1344" y="1387"/>
                </a:lnTo>
                <a:lnTo>
                  <a:pt x="1329" y="1397"/>
                </a:lnTo>
                <a:lnTo>
                  <a:pt x="1287" y="1394"/>
                </a:lnTo>
                <a:lnTo>
                  <a:pt x="1279" y="1407"/>
                </a:lnTo>
                <a:lnTo>
                  <a:pt x="1258" y="1394"/>
                </a:lnTo>
                <a:lnTo>
                  <a:pt x="1246" y="1411"/>
                </a:lnTo>
                <a:lnTo>
                  <a:pt x="1227" y="1407"/>
                </a:lnTo>
                <a:lnTo>
                  <a:pt x="1223" y="1417"/>
                </a:lnTo>
                <a:lnTo>
                  <a:pt x="1235" y="1439"/>
                </a:lnTo>
                <a:lnTo>
                  <a:pt x="1239" y="1468"/>
                </a:lnTo>
                <a:lnTo>
                  <a:pt x="1221" y="1464"/>
                </a:lnTo>
                <a:lnTo>
                  <a:pt x="1214" y="1448"/>
                </a:lnTo>
                <a:lnTo>
                  <a:pt x="1180" y="1453"/>
                </a:lnTo>
                <a:lnTo>
                  <a:pt x="1163" y="1427"/>
                </a:lnTo>
                <a:lnTo>
                  <a:pt x="1135" y="1423"/>
                </a:lnTo>
                <a:lnTo>
                  <a:pt x="1138" y="1406"/>
                </a:lnTo>
                <a:lnTo>
                  <a:pt x="1132" y="1378"/>
                </a:lnTo>
                <a:lnTo>
                  <a:pt x="1113" y="1374"/>
                </a:lnTo>
                <a:lnTo>
                  <a:pt x="1101" y="1332"/>
                </a:lnTo>
                <a:lnTo>
                  <a:pt x="1080" y="1332"/>
                </a:lnTo>
                <a:lnTo>
                  <a:pt x="1061" y="1341"/>
                </a:lnTo>
                <a:lnTo>
                  <a:pt x="1051" y="1315"/>
                </a:lnTo>
                <a:lnTo>
                  <a:pt x="1055" y="1279"/>
                </a:lnTo>
                <a:lnTo>
                  <a:pt x="1061" y="1278"/>
                </a:lnTo>
                <a:lnTo>
                  <a:pt x="1080" y="1249"/>
                </a:lnTo>
                <a:lnTo>
                  <a:pt x="1077" y="1218"/>
                </a:lnTo>
                <a:lnTo>
                  <a:pt x="1064" y="1174"/>
                </a:lnTo>
                <a:lnTo>
                  <a:pt x="1051" y="1174"/>
                </a:lnTo>
                <a:lnTo>
                  <a:pt x="1036" y="1147"/>
                </a:lnTo>
                <a:lnTo>
                  <a:pt x="1011" y="1130"/>
                </a:lnTo>
                <a:lnTo>
                  <a:pt x="1006" y="1143"/>
                </a:lnTo>
                <a:lnTo>
                  <a:pt x="985" y="1137"/>
                </a:lnTo>
                <a:lnTo>
                  <a:pt x="963" y="1105"/>
                </a:lnTo>
                <a:lnTo>
                  <a:pt x="945" y="1086"/>
                </a:lnTo>
                <a:lnTo>
                  <a:pt x="925" y="1105"/>
                </a:lnTo>
                <a:lnTo>
                  <a:pt x="900" y="1100"/>
                </a:lnTo>
                <a:lnTo>
                  <a:pt x="892" y="1093"/>
                </a:lnTo>
                <a:lnTo>
                  <a:pt x="871" y="1117"/>
                </a:lnTo>
                <a:lnTo>
                  <a:pt x="846" y="1126"/>
                </a:lnTo>
                <a:lnTo>
                  <a:pt x="831" y="1147"/>
                </a:lnTo>
                <a:lnTo>
                  <a:pt x="833" y="1156"/>
                </a:lnTo>
                <a:lnTo>
                  <a:pt x="809" y="1166"/>
                </a:lnTo>
                <a:lnTo>
                  <a:pt x="794" y="1164"/>
                </a:lnTo>
                <a:lnTo>
                  <a:pt x="792" y="1155"/>
                </a:lnTo>
                <a:lnTo>
                  <a:pt x="743" y="1150"/>
                </a:lnTo>
                <a:lnTo>
                  <a:pt x="727" y="1139"/>
                </a:lnTo>
                <a:lnTo>
                  <a:pt x="713" y="1149"/>
                </a:lnTo>
                <a:lnTo>
                  <a:pt x="695" y="1185"/>
                </a:lnTo>
                <a:lnTo>
                  <a:pt x="689" y="1159"/>
                </a:lnTo>
                <a:lnTo>
                  <a:pt x="678" y="1150"/>
                </a:lnTo>
                <a:lnTo>
                  <a:pt x="660" y="1159"/>
                </a:lnTo>
                <a:lnTo>
                  <a:pt x="624" y="1160"/>
                </a:lnTo>
                <a:lnTo>
                  <a:pt x="599" y="1150"/>
                </a:lnTo>
                <a:lnTo>
                  <a:pt x="595" y="1156"/>
                </a:lnTo>
                <a:lnTo>
                  <a:pt x="565" y="1141"/>
                </a:lnTo>
                <a:lnTo>
                  <a:pt x="544" y="1139"/>
                </a:lnTo>
                <a:lnTo>
                  <a:pt x="542" y="1126"/>
                </a:lnTo>
                <a:lnTo>
                  <a:pt x="525" y="1126"/>
                </a:lnTo>
                <a:lnTo>
                  <a:pt x="504" y="1112"/>
                </a:lnTo>
                <a:lnTo>
                  <a:pt x="496" y="1097"/>
                </a:lnTo>
                <a:lnTo>
                  <a:pt x="476" y="1100"/>
                </a:lnTo>
                <a:lnTo>
                  <a:pt x="456" y="1080"/>
                </a:lnTo>
                <a:lnTo>
                  <a:pt x="445" y="1076"/>
                </a:lnTo>
                <a:lnTo>
                  <a:pt x="414" y="1056"/>
                </a:lnTo>
                <a:lnTo>
                  <a:pt x="408" y="1047"/>
                </a:lnTo>
                <a:lnTo>
                  <a:pt x="384" y="1047"/>
                </a:lnTo>
                <a:lnTo>
                  <a:pt x="371" y="1055"/>
                </a:lnTo>
                <a:lnTo>
                  <a:pt x="356" y="1043"/>
                </a:lnTo>
                <a:lnTo>
                  <a:pt x="336" y="1036"/>
                </a:lnTo>
                <a:lnTo>
                  <a:pt x="323" y="1020"/>
                </a:lnTo>
                <a:lnTo>
                  <a:pt x="322" y="1020"/>
                </a:lnTo>
                <a:lnTo>
                  <a:pt x="301" y="1013"/>
                </a:lnTo>
                <a:lnTo>
                  <a:pt x="298" y="1011"/>
                </a:lnTo>
                <a:lnTo>
                  <a:pt x="288" y="998"/>
                </a:lnTo>
                <a:lnTo>
                  <a:pt x="278" y="1002"/>
                </a:lnTo>
                <a:lnTo>
                  <a:pt x="268" y="976"/>
                </a:lnTo>
                <a:lnTo>
                  <a:pt x="249" y="946"/>
                </a:lnTo>
                <a:lnTo>
                  <a:pt x="281" y="946"/>
                </a:lnTo>
                <a:lnTo>
                  <a:pt x="280" y="944"/>
                </a:lnTo>
                <a:lnTo>
                  <a:pt x="270" y="916"/>
                </a:lnTo>
                <a:lnTo>
                  <a:pt x="269" y="913"/>
                </a:lnTo>
                <a:lnTo>
                  <a:pt x="255" y="902"/>
                </a:lnTo>
                <a:lnTo>
                  <a:pt x="247" y="874"/>
                </a:lnTo>
                <a:lnTo>
                  <a:pt x="251" y="862"/>
                </a:lnTo>
                <a:lnTo>
                  <a:pt x="224" y="849"/>
                </a:lnTo>
                <a:lnTo>
                  <a:pt x="198" y="811"/>
                </a:lnTo>
                <a:lnTo>
                  <a:pt x="196" y="809"/>
                </a:lnTo>
                <a:lnTo>
                  <a:pt x="183" y="811"/>
                </a:lnTo>
                <a:lnTo>
                  <a:pt x="136" y="796"/>
                </a:lnTo>
                <a:lnTo>
                  <a:pt x="122" y="785"/>
                </a:lnTo>
                <a:lnTo>
                  <a:pt x="112" y="756"/>
                </a:lnTo>
                <a:lnTo>
                  <a:pt x="91" y="744"/>
                </a:lnTo>
                <a:lnTo>
                  <a:pt x="60" y="741"/>
                </a:lnTo>
                <a:lnTo>
                  <a:pt x="71" y="730"/>
                </a:lnTo>
                <a:lnTo>
                  <a:pt x="51" y="672"/>
                </a:lnTo>
                <a:lnTo>
                  <a:pt x="31" y="665"/>
                </a:lnTo>
                <a:lnTo>
                  <a:pt x="16" y="668"/>
                </a:lnTo>
                <a:lnTo>
                  <a:pt x="0" y="630"/>
                </a:lnTo>
                <a:lnTo>
                  <a:pt x="8" y="622"/>
                </a:lnTo>
                <a:lnTo>
                  <a:pt x="5" y="602"/>
                </a:lnTo>
                <a:lnTo>
                  <a:pt x="20" y="598"/>
                </a:lnTo>
                <a:lnTo>
                  <a:pt x="38" y="583"/>
                </a:lnTo>
                <a:lnTo>
                  <a:pt x="56" y="577"/>
                </a:lnTo>
                <a:lnTo>
                  <a:pt x="71" y="590"/>
                </a:lnTo>
                <a:lnTo>
                  <a:pt x="91" y="583"/>
                </a:lnTo>
                <a:lnTo>
                  <a:pt x="96" y="560"/>
                </a:lnTo>
                <a:lnTo>
                  <a:pt x="142" y="556"/>
                </a:lnTo>
                <a:lnTo>
                  <a:pt x="148" y="541"/>
                </a:lnTo>
                <a:lnTo>
                  <a:pt x="175" y="523"/>
                </a:lnTo>
                <a:lnTo>
                  <a:pt x="206" y="512"/>
                </a:lnTo>
                <a:lnTo>
                  <a:pt x="203" y="504"/>
                </a:lnTo>
                <a:lnTo>
                  <a:pt x="195" y="483"/>
                </a:lnTo>
                <a:lnTo>
                  <a:pt x="211" y="461"/>
                </a:lnTo>
                <a:lnTo>
                  <a:pt x="182" y="418"/>
                </a:lnTo>
                <a:lnTo>
                  <a:pt x="175" y="389"/>
                </a:lnTo>
                <a:lnTo>
                  <a:pt x="158" y="377"/>
                </a:lnTo>
                <a:lnTo>
                  <a:pt x="208" y="364"/>
                </a:lnTo>
                <a:lnTo>
                  <a:pt x="243" y="372"/>
                </a:lnTo>
                <a:lnTo>
                  <a:pt x="231" y="355"/>
                </a:lnTo>
                <a:lnTo>
                  <a:pt x="231" y="286"/>
                </a:lnTo>
                <a:lnTo>
                  <a:pt x="235" y="280"/>
                </a:lnTo>
                <a:lnTo>
                  <a:pt x="297" y="296"/>
                </a:lnTo>
                <a:lnTo>
                  <a:pt x="321" y="277"/>
                </a:lnTo>
                <a:lnTo>
                  <a:pt x="305" y="248"/>
                </a:lnTo>
                <a:lnTo>
                  <a:pt x="305" y="227"/>
                </a:lnTo>
                <a:lnTo>
                  <a:pt x="330" y="220"/>
                </a:lnTo>
                <a:lnTo>
                  <a:pt x="328" y="199"/>
                </a:lnTo>
                <a:lnTo>
                  <a:pt x="347" y="195"/>
                </a:lnTo>
                <a:lnTo>
                  <a:pt x="363" y="193"/>
                </a:lnTo>
                <a:lnTo>
                  <a:pt x="380" y="219"/>
                </a:lnTo>
                <a:lnTo>
                  <a:pt x="401" y="227"/>
                </a:lnTo>
                <a:lnTo>
                  <a:pt x="426" y="244"/>
                </a:lnTo>
                <a:lnTo>
                  <a:pt x="445" y="244"/>
                </a:lnTo>
                <a:lnTo>
                  <a:pt x="476" y="259"/>
                </a:lnTo>
                <a:lnTo>
                  <a:pt x="489" y="276"/>
                </a:lnTo>
                <a:lnTo>
                  <a:pt x="508" y="290"/>
                </a:lnTo>
                <a:lnTo>
                  <a:pt x="521" y="309"/>
                </a:lnTo>
                <a:lnTo>
                  <a:pt x="529" y="331"/>
                </a:lnTo>
                <a:lnTo>
                  <a:pt x="525" y="354"/>
                </a:lnTo>
                <a:lnTo>
                  <a:pt x="538" y="370"/>
                </a:lnTo>
                <a:lnTo>
                  <a:pt x="566" y="375"/>
                </a:lnTo>
                <a:lnTo>
                  <a:pt x="610" y="376"/>
                </a:lnTo>
                <a:lnTo>
                  <a:pt x="643" y="383"/>
                </a:lnTo>
                <a:lnTo>
                  <a:pt x="689" y="406"/>
                </a:lnTo>
                <a:lnTo>
                  <a:pt x="713" y="410"/>
                </a:lnTo>
                <a:lnTo>
                  <a:pt x="751" y="459"/>
                </a:lnTo>
                <a:lnTo>
                  <a:pt x="776" y="480"/>
                </a:lnTo>
                <a:lnTo>
                  <a:pt x="804" y="478"/>
                </a:lnTo>
                <a:lnTo>
                  <a:pt x="889" y="487"/>
                </a:lnTo>
                <a:lnTo>
                  <a:pt x="905" y="483"/>
                </a:lnTo>
                <a:lnTo>
                  <a:pt x="971" y="492"/>
                </a:lnTo>
                <a:lnTo>
                  <a:pt x="986" y="503"/>
                </a:lnTo>
                <a:lnTo>
                  <a:pt x="1028" y="513"/>
                </a:lnTo>
                <a:lnTo>
                  <a:pt x="1056" y="524"/>
                </a:lnTo>
                <a:lnTo>
                  <a:pt x="1082" y="519"/>
                </a:lnTo>
                <a:lnTo>
                  <a:pt x="1086" y="529"/>
                </a:lnTo>
                <a:lnTo>
                  <a:pt x="1110" y="525"/>
                </a:lnTo>
                <a:lnTo>
                  <a:pt x="1156" y="500"/>
                </a:lnTo>
                <a:lnTo>
                  <a:pt x="1204" y="494"/>
                </a:lnTo>
                <a:lnTo>
                  <a:pt x="1250" y="492"/>
                </a:lnTo>
                <a:lnTo>
                  <a:pt x="1278" y="478"/>
                </a:lnTo>
                <a:lnTo>
                  <a:pt x="1288" y="453"/>
                </a:lnTo>
                <a:lnTo>
                  <a:pt x="1315" y="436"/>
                </a:lnTo>
                <a:lnTo>
                  <a:pt x="1283" y="406"/>
                </a:lnTo>
                <a:lnTo>
                  <a:pt x="1286" y="375"/>
                </a:lnTo>
                <a:lnTo>
                  <a:pt x="1353" y="389"/>
                </a:lnTo>
                <a:lnTo>
                  <a:pt x="1365" y="380"/>
                </a:lnTo>
                <a:lnTo>
                  <a:pt x="1373" y="362"/>
                </a:lnTo>
                <a:lnTo>
                  <a:pt x="1412" y="358"/>
                </a:lnTo>
                <a:lnTo>
                  <a:pt x="1424" y="342"/>
                </a:lnTo>
                <a:lnTo>
                  <a:pt x="1425" y="319"/>
                </a:lnTo>
                <a:lnTo>
                  <a:pt x="1451" y="317"/>
                </a:lnTo>
                <a:lnTo>
                  <a:pt x="1477" y="301"/>
                </a:lnTo>
                <a:lnTo>
                  <a:pt x="1528" y="306"/>
                </a:lnTo>
                <a:lnTo>
                  <a:pt x="1530" y="294"/>
                </a:lnTo>
                <a:lnTo>
                  <a:pt x="1517" y="281"/>
                </a:lnTo>
                <a:lnTo>
                  <a:pt x="1454" y="244"/>
                </a:lnTo>
                <a:lnTo>
                  <a:pt x="1429" y="244"/>
                </a:lnTo>
                <a:lnTo>
                  <a:pt x="1423" y="259"/>
                </a:lnTo>
                <a:lnTo>
                  <a:pt x="1396" y="249"/>
                </a:lnTo>
                <a:lnTo>
                  <a:pt x="1370" y="257"/>
                </a:lnTo>
                <a:lnTo>
                  <a:pt x="1353" y="247"/>
                </a:lnTo>
                <a:lnTo>
                  <a:pt x="1349" y="162"/>
                </a:lnTo>
                <a:lnTo>
                  <a:pt x="1396" y="177"/>
                </a:lnTo>
                <a:lnTo>
                  <a:pt x="1410" y="162"/>
                </a:lnTo>
                <a:lnTo>
                  <a:pt x="1432" y="152"/>
                </a:lnTo>
                <a:lnTo>
                  <a:pt x="1421" y="138"/>
                </a:lnTo>
                <a:lnTo>
                  <a:pt x="1421" y="84"/>
                </a:lnTo>
                <a:lnTo>
                  <a:pt x="1432" y="63"/>
                </a:lnTo>
                <a:lnTo>
                  <a:pt x="1416" y="42"/>
                </a:lnTo>
                <a:lnTo>
                  <a:pt x="1391" y="33"/>
                </a:lnTo>
                <a:lnTo>
                  <a:pt x="1402" y="16"/>
                </a:lnTo>
                <a:lnTo>
                  <a:pt x="1449" y="2"/>
                </a:lnTo>
                <a:lnTo>
                  <a:pt x="1490" y="0"/>
                </a:lnTo>
                <a:lnTo>
                  <a:pt x="1542" y="18"/>
                </a:lnTo>
                <a:lnTo>
                  <a:pt x="1573" y="22"/>
                </a:lnTo>
                <a:lnTo>
                  <a:pt x="1613" y="50"/>
                </a:lnTo>
                <a:lnTo>
                  <a:pt x="1668" y="107"/>
                </a:lnTo>
                <a:lnTo>
                  <a:pt x="1715" y="146"/>
                </a:lnTo>
                <a:lnTo>
                  <a:pt x="1721" y="161"/>
                </a:lnTo>
                <a:lnTo>
                  <a:pt x="1746" y="174"/>
                </a:lnTo>
                <a:lnTo>
                  <a:pt x="1763" y="173"/>
                </a:lnTo>
                <a:lnTo>
                  <a:pt x="1806" y="185"/>
                </a:lnTo>
                <a:lnTo>
                  <a:pt x="1840" y="204"/>
                </a:lnTo>
                <a:lnTo>
                  <a:pt x="1876" y="228"/>
                </a:lnTo>
                <a:lnTo>
                  <a:pt x="1877" y="237"/>
                </a:lnTo>
                <a:lnTo>
                  <a:pt x="1898" y="257"/>
                </a:lnTo>
                <a:lnTo>
                  <a:pt x="1951" y="253"/>
                </a:lnTo>
                <a:lnTo>
                  <a:pt x="1963" y="239"/>
                </a:lnTo>
                <a:lnTo>
                  <a:pt x="1975" y="239"/>
                </a:lnTo>
                <a:lnTo>
                  <a:pt x="1996" y="227"/>
                </a:lnTo>
                <a:lnTo>
                  <a:pt x="2006" y="230"/>
                </a:lnTo>
                <a:lnTo>
                  <a:pt x="2029" y="256"/>
                </a:lnTo>
                <a:lnTo>
                  <a:pt x="2020" y="274"/>
                </a:lnTo>
                <a:lnTo>
                  <a:pt x="2035" y="322"/>
                </a:lnTo>
                <a:lnTo>
                  <a:pt x="2030" y="355"/>
                </a:lnTo>
                <a:lnTo>
                  <a:pt x="2033" y="376"/>
                </a:lnTo>
                <a:lnTo>
                  <a:pt x="1993" y="367"/>
                </a:lnTo>
                <a:lnTo>
                  <a:pt x="1969" y="381"/>
                </a:lnTo>
                <a:lnTo>
                  <a:pt x="1996" y="420"/>
                </a:lnTo>
                <a:lnTo>
                  <a:pt x="2012" y="449"/>
                </a:lnTo>
                <a:lnTo>
                  <a:pt x="2016" y="473"/>
                </a:lnTo>
                <a:lnTo>
                  <a:pt x="2001" y="476"/>
                </a:lnTo>
                <a:lnTo>
                  <a:pt x="2005" y="49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 name="Freeform 210">
            <a:extLst>
              <a:ext uri="{FF2B5EF4-FFF2-40B4-BE49-F238E27FC236}">
                <a16:creationId xmlns:a16="http://schemas.microsoft.com/office/drawing/2014/main" id="{48899486-324D-B092-609C-BC1D88CE40A5}"/>
              </a:ext>
            </a:extLst>
          </p:cNvPr>
          <p:cNvSpPr>
            <a:spLocks noEditPoints="1"/>
          </p:cNvSpPr>
          <p:nvPr userDrawn="1"/>
        </p:nvSpPr>
        <p:spPr bwMode="auto">
          <a:xfrm>
            <a:off x="9544051" y="2382613"/>
            <a:ext cx="296863" cy="517525"/>
          </a:xfrm>
          <a:custGeom>
            <a:avLst/>
            <a:gdLst>
              <a:gd name="T0" fmla="*/ 291 w 373"/>
              <a:gd name="T1" fmla="*/ 222 h 652"/>
              <a:gd name="T2" fmla="*/ 327 w 373"/>
              <a:gd name="T3" fmla="*/ 256 h 652"/>
              <a:gd name="T4" fmla="*/ 335 w 373"/>
              <a:gd name="T5" fmla="*/ 296 h 652"/>
              <a:gd name="T6" fmla="*/ 328 w 373"/>
              <a:gd name="T7" fmla="*/ 325 h 652"/>
              <a:gd name="T8" fmla="*/ 344 w 373"/>
              <a:gd name="T9" fmla="*/ 364 h 652"/>
              <a:gd name="T10" fmla="*/ 349 w 373"/>
              <a:gd name="T11" fmla="*/ 409 h 652"/>
              <a:gd name="T12" fmla="*/ 373 w 373"/>
              <a:gd name="T13" fmla="*/ 444 h 652"/>
              <a:gd name="T14" fmla="*/ 365 w 373"/>
              <a:gd name="T15" fmla="*/ 465 h 652"/>
              <a:gd name="T16" fmla="*/ 335 w 373"/>
              <a:gd name="T17" fmla="*/ 458 h 652"/>
              <a:gd name="T18" fmla="*/ 323 w 373"/>
              <a:gd name="T19" fmla="*/ 491 h 652"/>
              <a:gd name="T20" fmla="*/ 295 w 373"/>
              <a:gd name="T21" fmla="*/ 496 h 652"/>
              <a:gd name="T22" fmla="*/ 233 w 373"/>
              <a:gd name="T23" fmla="*/ 492 h 652"/>
              <a:gd name="T24" fmla="*/ 235 w 373"/>
              <a:gd name="T25" fmla="*/ 515 h 652"/>
              <a:gd name="T26" fmla="*/ 213 w 373"/>
              <a:gd name="T27" fmla="*/ 544 h 652"/>
              <a:gd name="T28" fmla="*/ 187 w 373"/>
              <a:gd name="T29" fmla="*/ 510 h 652"/>
              <a:gd name="T30" fmla="*/ 165 w 373"/>
              <a:gd name="T31" fmla="*/ 489 h 652"/>
              <a:gd name="T32" fmla="*/ 141 w 373"/>
              <a:gd name="T33" fmla="*/ 499 h 652"/>
              <a:gd name="T34" fmla="*/ 81 w 373"/>
              <a:gd name="T35" fmla="*/ 512 h 652"/>
              <a:gd name="T36" fmla="*/ 66 w 373"/>
              <a:gd name="T37" fmla="*/ 522 h 652"/>
              <a:gd name="T38" fmla="*/ 33 w 373"/>
              <a:gd name="T39" fmla="*/ 506 h 652"/>
              <a:gd name="T40" fmla="*/ 84 w 373"/>
              <a:gd name="T41" fmla="*/ 454 h 652"/>
              <a:gd name="T42" fmla="*/ 130 w 373"/>
              <a:gd name="T43" fmla="*/ 453 h 652"/>
              <a:gd name="T44" fmla="*/ 186 w 373"/>
              <a:gd name="T45" fmla="*/ 454 h 652"/>
              <a:gd name="T46" fmla="*/ 188 w 373"/>
              <a:gd name="T47" fmla="*/ 432 h 652"/>
              <a:gd name="T48" fmla="*/ 223 w 373"/>
              <a:gd name="T49" fmla="*/ 396 h 652"/>
              <a:gd name="T50" fmla="*/ 249 w 373"/>
              <a:gd name="T51" fmla="*/ 376 h 652"/>
              <a:gd name="T52" fmla="*/ 270 w 373"/>
              <a:gd name="T53" fmla="*/ 334 h 652"/>
              <a:gd name="T54" fmla="*/ 236 w 373"/>
              <a:gd name="T55" fmla="*/ 222 h 652"/>
              <a:gd name="T56" fmla="*/ 273 w 373"/>
              <a:gd name="T57" fmla="*/ 209 h 652"/>
              <a:gd name="T58" fmla="*/ 291 w 373"/>
              <a:gd name="T59" fmla="*/ 62 h 652"/>
              <a:gd name="T60" fmla="*/ 345 w 373"/>
              <a:gd name="T61" fmla="*/ 78 h 652"/>
              <a:gd name="T62" fmla="*/ 349 w 373"/>
              <a:gd name="T63" fmla="*/ 115 h 652"/>
              <a:gd name="T64" fmla="*/ 319 w 373"/>
              <a:gd name="T65" fmla="*/ 140 h 652"/>
              <a:gd name="T66" fmla="*/ 258 w 373"/>
              <a:gd name="T67" fmla="*/ 132 h 652"/>
              <a:gd name="T68" fmla="*/ 209 w 373"/>
              <a:gd name="T69" fmla="*/ 133 h 652"/>
              <a:gd name="T70" fmla="*/ 229 w 373"/>
              <a:gd name="T71" fmla="*/ 153 h 652"/>
              <a:gd name="T72" fmla="*/ 216 w 373"/>
              <a:gd name="T73" fmla="*/ 177 h 652"/>
              <a:gd name="T74" fmla="*/ 190 w 373"/>
              <a:gd name="T75" fmla="*/ 141 h 652"/>
              <a:gd name="T76" fmla="*/ 204 w 373"/>
              <a:gd name="T77" fmla="*/ 103 h 652"/>
              <a:gd name="T78" fmla="*/ 216 w 373"/>
              <a:gd name="T79" fmla="*/ 67 h 652"/>
              <a:gd name="T80" fmla="*/ 184 w 373"/>
              <a:gd name="T81" fmla="*/ 16 h 652"/>
              <a:gd name="T82" fmla="*/ 233 w 373"/>
              <a:gd name="T83" fmla="*/ 30 h 652"/>
              <a:gd name="T84" fmla="*/ 52 w 373"/>
              <a:gd name="T85" fmla="*/ 541 h 652"/>
              <a:gd name="T86" fmla="*/ 85 w 373"/>
              <a:gd name="T87" fmla="*/ 557 h 652"/>
              <a:gd name="T88" fmla="*/ 91 w 373"/>
              <a:gd name="T89" fmla="*/ 588 h 652"/>
              <a:gd name="T90" fmla="*/ 71 w 373"/>
              <a:gd name="T91" fmla="*/ 652 h 652"/>
              <a:gd name="T92" fmla="*/ 54 w 373"/>
              <a:gd name="T93" fmla="*/ 634 h 652"/>
              <a:gd name="T94" fmla="*/ 50 w 373"/>
              <a:gd name="T95" fmla="*/ 586 h 652"/>
              <a:gd name="T96" fmla="*/ 22 w 373"/>
              <a:gd name="T97" fmla="*/ 540 h 652"/>
              <a:gd name="T98" fmla="*/ 40 w 373"/>
              <a:gd name="T99" fmla="*/ 529 h 652"/>
              <a:gd name="T100" fmla="*/ 159 w 373"/>
              <a:gd name="T101" fmla="*/ 511 h 652"/>
              <a:gd name="T102" fmla="*/ 182 w 373"/>
              <a:gd name="T103" fmla="*/ 532 h 652"/>
              <a:gd name="T104" fmla="*/ 171 w 373"/>
              <a:gd name="T105" fmla="*/ 557 h 652"/>
              <a:gd name="T106" fmla="*/ 135 w 373"/>
              <a:gd name="T107" fmla="*/ 553 h 652"/>
              <a:gd name="T108" fmla="*/ 113 w 373"/>
              <a:gd name="T109" fmla="*/ 573 h 652"/>
              <a:gd name="T110" fmla="*/ 106 w 373"/>
              <a:gd name="T111" fmla="*/ 524 h 652"/>
              <a:gd name="T112" fmla="*/ 147 w 373"/>
              <a:gd name="T113" fmla="*/ 50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652">
                <a:moveTo>
                  <a:pt x="265" y="186"/>
                </a:moveTo>
                <a:lnTo>
                  <a:pt x="291" y="222"/>
                </a:lnTo>
                <a:lnTo>
                  <a:pt x="310" y="236"/>
                </a:lnTo>
                <a:lnTo>
                  <a:pt x="327" y="256"/>
                </a:lnTo>
                <a:lnTo>
                  <a:pt x="340" y="289"/>
                </a:lnTo>
                <a:lnTo>
                  <a:pt x="335" y="296"/>
                </a:lnTo>
                <a:lnTo>
                  <a:pt x="340" y="322"/>
                </a:lnTo>
                <a:lnTo>
                  <a:pt x="328" y="325"/>
                </a:lnTo>
                <a:lnTo>
                  <a:pt x="330" y="342"/>
                </a:lnTo>
                <a:lnTo>
                  <a:pt x="344" y="364"/>
                </a:lnTo>
                <a:lnTo>
                  <a:pt x="351" y="386"/>
                </a:lnTo>
                <a:lnTo>
                  <a:pt x="349" y="409"/>
                </a:lnTo>
                <a:lnTo>
                  <a:pt x="357" y="429"/>
                </a:lnTo>
                <a:lnTo>
                  <a:pt x="373" y="444"/>
                </a:lnTo>
                <a:lnTo>
                  <a:pt x="363" y="454"/>
                </a:lnTo>
                <a:lnTo>
                  <a:pt x="365" y="465"/>
                </a:lnTo>
                <a:lnTo>
                  <a:pt x="348" y="479"/>
                </a:lnTo>
                <a:lnTo>
                  <a:pt x="335" y="458"/>
                </a:lnTo>
                <a:lnTo>
                  <a:pt x="322" y="465"/>
                </a:lnTo>
                <a:lnTo>
                  <a:pt x="323" y="491"/>
                </a:lnTo>
                <a:lnTo>
                  <a:pt x="301" y="474"/>
                </a:lnTo>
                <a:lnTo>
                  <a:pt x="295" y="496"/>
                </a:lnTo>
                <a:lnTo>
                  <a:pt x="244" y="486"/>
                </a:lnTo>
                <a:lnTo>
                  <a:pt x="233" y="492"/>
                </a:lnTo>
                <a:lnTo>
                  <a:pt x="252" y="508"/>
                </a:lnTo>
                <a:lnTo>
                  <a:pt x="235" y="515"/>
                </a:lnTo>
                <a:lnTo>
                  <a:pt x="231" y="544"/>
                </a:lnTo>
                <a:lnTo>
                  <a:pt x="213" y="544"/>
                </a:lnTo>
                <a:lnTo>
                  <a:pt x="196" y="528"/>
                </a:lnTo>
                <a:lnTo>
                  <a:pt x="187" y="510"/>
                </a:lnTo>
                <a:lnTo>
                  <a:pt x="194" y="500"/>
                </a:lnTo>
                <a:lnTo>
                  <a:pt x="165" y="489"/>
                </a:lnTo>
                <a:lnTo>
                  <a:pt x="146" y="491"/>
                </a:lnTo>
                <a:lnTo>
                  <a:pt x="141" y="499"/>
                </a:lnTo>
                <a:lnTo>
                  <a:pt x="113" y="510"/>
                </a:lnTo>
                <a:lnTo>
                  <a:pt x="81" y="512"/>
                </a:lnTo>
                <a:lnTo>
                  <a:pt x="83" y="529"/>
                </a:lnTo>
                <a:lnTo>
                  <a:pt x="66" y="522"/>
                </a:lnTo>
                <a:lnTo>
                  <a:pt x="36" y="524"/>
                </a:lnTo>
                <a:lnTo>
                  <a:pt x="33" y="506"/>
                </a:lnTo>
                <a:lnTo>
                  <a:pt x="46" y="504"/>
                </a:lnTo>
                <a:lnTo>
                  <a:pt x="84" y="454"/>
                </a:lnTo>
                <a:lnTo>
                  <a:pt x="101" y="457"/>
                </a:lnTo>
                <a:lnTo>
                  <a:pt x="130" y="453"/>
                </a:lnTo>
                <a:lnTo>
                  <a:pt x="162" y="444"/>
                </a:lnTo>
                <a:lnTo>
                  <a:pt x="186" y="454"/>
                </a:lnTo>
                <a:lnTo>
                  <a:pt x="196" y="442"/>
                </a:lnTo>
                <a:lnTo>
                  <a:pt x="188" y="432"/>
                </a:lnTo>
                <a:lnTo>
                  <a:pt x="199" y="397"/>
                </a:lnTo>
                <a:lnTo>
                  <a:pt x="223" y="396"/>
                </a:lnTo>
                <a:lnTo>
                  <a:pt x="225" y="388"/>
                </a:lnTo>
                <a:lnTo>
                  <a:pt x="249" y="376"/>
                </a:lnTo>
                <a:lnTo>
                  <a:pt x="257" y="347"/>
                </a:lnTo>
                <a:lnTo>
                  <a:pt x="270" y="334"/>
                </a:lnTo>
                <a:lnTo>
                  <a:pt x="265" y="273"/>
                </a:lnTo>
                <a:lnTo>
                  <a:pt x="236" y="222"/>
                </a:lnTo>
                <a:lnTo>
                  <a:pt x="242" y="211"/>
                </a:lnTo>
                <a:lnTo>
                  <a:pt x="273" y="209"/>
                </a:lnTo>
                <a:lnTo>
                  <a:pt x="265" y="186"/>
                </a:lnTo>
                <a:close/>
                <a:moveTo>
                  <a:pt x="291" y="62"/>
                </a:moveTo>
                <a:lnTo>
                  <a:pt x="330" y="70"/>
                </a:lnTo>
                <a:lnTo>
                  <a:pt x="345" y="78"/>
                </a:lnTo>
                <a:lnTo>
                  <a:pt x="369" y="106"/>
                </a:lnTo>
                <a:lnTo>
                  <a:pt x="349" y="115"/>
                </a:lnTo>
                <a:lnTo>
                  <a:pt x="327" y="119"/>
                </a:lnTo>
                <a:lnTo>
                  <a:pt x="319" y="140"/>
                </a:lnTo>
                <a:lnTo>
                  <a:pt x="322" y="158"/>
                </a:lnTo>
                <a:lnTo>
                  <a:pt x="258" y="132"/>
                </a:lnTo>
                <a:lnTo>
                  <a:pt x="233" y="143"/>
                </a:lnTo>
                <a:lnTo>
                  <a:pt x="209" y="133"/>
                </a:lnTo>
                <a:lnTo>
                  <a:pt x="211" y="145"/>
                </a:lnTo>
                <a:lnTo>
                  <a:pt x="229" y="153"/>
                </a:lnTo>
                <a:lnTo>
                  <a:pt x="231" y="180"/>
                </a:lnTo>
                <a:lnTo>
                  <a:pt x="216" y="177"/>
                </a:lnTo>
                <a:lnTo>
                  <a:pt x="212" y="162"/>
                </a:lnTo>
                <a:lnTo>
                  <a:pt x="190" y="141"/>
                </a:lnTo>
                <a:lnTo>
                  <a:pt x="187" y="129"/>
                </a:lnTo>
                <a:lnTo>
                  <a:pt x="204" y="103"/>
                </a:lnTo>
                <a:lnTo>
                  <a:pt x="224" y="104"/>
                </a:lnTo>
                <a:lnTo>
                  <a:pt x="216" y="67"/>
                </a:lnTo>
                <a:lnTo>
                  <a:pt x="203" y="36"/>
                </a:lnTo>
                <a:lnTo>
                  <a:pt x="184" y="16"/>
                </a:lnTo>
                <a:lnTo>
                  <a:pt x="187" y="0"/>
                </a:lnTo>
                <a:lnTo>
                  <a:pt x="233" y="30"/>
                </a:lnTo>
                <a:lnTo>
                  <a:pt x="291" y="62"/>
                </a:lnTo>
                <a:close/>
                <a:moveTo>
                  <a:pt x="52" y="541"/>
                </a:moveTo>
                <a:lnTo>
                  <a:pt x="67" y="539"/>
                </a:lnTo>
                <a:lnTo>
                  <a:pt x="85" y="557"/>
                </a:lnTo>
                <a:lnTo>
                  <a:pt x="96" y="576"/>
                </a:lnTo>
                <a:lnTo>
                  <a:pt x="91" y="588"/>
                </a:lnTo>
                <a:lnTo>
                  <a:pt x="95" y="642"/>
                </a:lnTo>
                <a:lnTo>
                  <a:pt x="71" y="652"/>
                </a:lnTo>
                <a:lnTo>
                  <a:pt x="54" y="647"/>
                </a:lnTo>
                <a:lnTo>
                  <a:pt x="54" y="634"/>
                </a:lnTo>
                <a:lnTo>
                  <a:pt x="42" y="611"/>
                </a:lnTo>
                <a:lnTo>
                  <a:pt x="50" y="586"/>
                </a:lnTo>
                <a:lnTo>
                  <a:pt x="0" y="558"/>
                </a:lnTo>
                <a:lnTo>
                  <a:pt x="22" y="540"/>
                </a:lnTo>
                <a:lnTo>
                  <a:pt x="23" y="531"/>
                </a:lnTo>
                <a:lnTo>
                  <a:pt x="40" y="529"/>
                </a:lnTo>
                <a:lnTo>
                  <a:pt x="52" y="541"/>
                </a:lnTo>
                <a:close/>
                <a:moveTo>
                  <a:pt x="159" y="511"/>
                </a:moveTo>
                <a:lnTo>
                  <a:pt x="171" y="512"/>
                </a:lnTo>
                <a:lnTo>
                  <a:pt x="182" y="532"/>
                </a:lnTo>
                <a:lnTo>
                  <a:pt x="172" y="541"/>
                </a:lnTo>
                <a:lnTo>
                  <a:pt x="171" y="557"/>
                </a:lnTo>
                <a:lnTo>
                  <a:pt x="146" y="545"/>
                </a:lnTo>
                <a:lnTo>
                  <a:pt x="135" y="553"/>
                </a:lnTo>
                <a:lnTo>
                  <a:pt x="133" y="577"/>
                </a:lnTo>
                <a:lnTo>
                  <a:pt x="113" y="573"/>
                </a:lnTo>
                <a:lnTo>
                  <a:pt x="99" y="545"/>
                </a:lnTo>
                <a:lnTo>
                  <a:pt x="106" y="524"/>
                </a:lnTo>
                <a:lnTo>
                  <a:pt x="135" y="523"/>
                </a:lnTo>
                <a:lnTo>
                  <a:pt x="147" y="507"/>
                </a:lnTo>
                <a:lnTo>
                  <a:pt x="159" y="51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3" name="Freeform 211">
            <a:extLst>
              <a:ext uri="{FF2B5EF4-FFF2-40B4-BE49-F238E27FC236}">
                <a16:creationId xmlns:a16="http://schemas.microsoft.com/office/drawing/2014/main" id="{1756B37F-E6D8-B52D-271E-9C66212C84F1}"/>
              </a:ext>
            </a:extLst>
          </p:cNvPr>
          <p:cNvSpPr>
            <a:spLocks noEditPoints="1"/>
          </p:cNvSpPr>
          <p:nvPr userDrawn="1"/>
        </p:nvSpPr>
        <p:spPr bwMode="auto">
          <a:xfrm>
            <a:off x="5578476" y="2185763"/>
            <a:ext cx="401638" cy="344488"/>
          </a:xfrm>
          <a:custGeom>
            <a:avLst/>
            <a:gdLst>
              <a:gd name="T0" fmla="*/ 383 w 507"/>
              <a:gd name="T1" fmla="*/ 72 h 434"/>
              <a:gd name="T2" fmla="*/ 422 w 507"/>
              <a:gd name="T3" fmla="*/ 86 h 434"/>
              <a:gd name="T4" fmla="*/ 428 w 507"/>
              <a:gd name="T5" fmla="*/ 134 h 434"/>
              <a:gd name="T6" fmla="*/ 409 w 507"/>
              <a:gd name="T7" fmla="*/ 167 h 434"/>
              <a:gd name="T8" fmla="*/ 401 w 507"/>
              <a:gd name="T9" fmla="*/ 207 h 434"/>
              <a:gd name="T10" fmla="*/ 417 w 507"/>
              <a:gd name="T11" fmla="*/ 253 h 434"/>
              <a:gd name="T12" fmla="*/ 413 w 507"/>
              <a:gd name="T13" fmla="*/ 284 h 434"/>
              <a:gd name="T14" fmla="*/ 437 w 507"/>
              <a:gd name="T15" fmla="*/ 313 h 434"/>
              <a:gd name="T16" fmla="*/ 429 w 507"/>
              <a:gd name="T17" fmla="*/ 327 h 434"/>
              <a:gd name="T18" fmla="*/ 426 w 507"/>
              <a:gd name="T19" fmla="*/ 329 h 434"/>
              <a:gd name="T20" fmla="*/ 383 w 507"/>
              <a:gd name="T21" fmla="*/ 358 h 434"/>
              <a:gd name="T22" fmla="*/ 344 w 507"/>
              <a:gd name="T23" fmla="*/ 340 h 434"/>
              <a:gd name="T24" fmla="*/ 309 w 507"/>
              <a:gd name="T25" fmla="*/ 334 h 434"/>
              <a:gd name="T26" fmla="*/ 273 w 507"/>
              <a:gd name="T27" fmla="*/ 364 h 434"/>
              <a:gd name="T28" fmla="*/ 236 w 507"/>
              <a:gd name="T29" fmla="*/ 391 h 434"/>
              <a:gd name="T30" fmla="*/ 215 w 507"/>
              <a:gd name="T31" fmla="*/ 379 h 434"/>
              <a:gd name="T32" fmla="*/ 117 w 507"/>
              <a:gd name="T33" fmla="*/ 359 h 434"/>
              <a:gd name="T34" fmla="*/ 111 w 507"/>
              <a:gd name="T35" fmla="*/ 335 h 434"/>
              <a:gd name="T36" fmla="*/ 125 w 507"/>
              <a:gd name="T37" fmla="*/ 235 h 434"/>
              <a:gd name="T38" fmla="*/ 100 w 507"/>
              <a:gd name="T39" fmla="*/ 203 h 434"/>
              <a:gd name="T40" fmla="*/ 53 w 507"/>
              <a:gd name="T41" fmla="*/ 150 h 434"/>
              <a:gd name="T42" fmla="*/ 3 w 507"/>
              <a:gd name="T43" fmla="*/ 133 h 434"/>
              <a:gd name="T44" fmla="*/ 0 w 507"/>
              <a:gd name="T45" fmla="*/ 113 h 434"/>
              <a:gd name="T46" fmla="*/ 70 w 507"/>
              <a:gd name="T47" fmla="*/ 113 h 434"/>
              <a:gd name="T48" fmla="*/ 113 w 507"/>
              <a:gd name="T49" fmla="*/ 108 h 434"/>
              <a:gd name="T50" fmla="*/ 120 w 507"/>
              <a:gd name="T51" fmla="*/ 62 h 434"/>
              <a:gd name="T52" fmla="*/ 158 w 507"/>
              <a:gd name="T53" fmla="*/ 79 h 434"/>
              <a:gd name="T54" fmla="*/ 206 w 507"/>
              <a:gd name="T55" fmla="*/ 49 h 434"/>
              <a:gd name="T56" fmla="*/ 218 w 507"/>
              <a:gd name="T57" fmla="*/ 16 h 434"/>
              <a:gd name="T58" fmla="*/ 249 w 507"/>
              <a:gd name="T59" fmla="*/ 0 h 434"/>
              <a:gd name="T60" fmla="*/ 307 w 507"/>
              <a:gd name="T61" fmla="*/ 37 h 434"/>
              <a:gd name="T62" fmla="*/ 364 w 507"/>
              <a:gd name="T63" fmla="*/ 68 h 434"/>
              <a:gd name="T64" fmla="*/ 507 w 507"/>
              <a:gd name="T65" fmla="*/ 400 h 434"/>
              <a:gd name="T66" fmla="*/ 482 w 507"/>
              <a:gd name="T67" fmla="*/ 425 h 434"/>
              <a:gd name="T68" fmla="*/ 503 w 507"/>
              <a:gd name="T69" fmla="*/ 36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7" h="434">
                <a:moveTo>
                  <a:pt x="364" y="68"/>
                </a:moveTo>
                <a:lnTo>
                  <a:pt x="383" y="72"/>
                </a:lnTo>
                <a:lnTo>
                  <a:pt x="397" y="86"/>
                </a:lnTo>
                <a:lnTo>
                  <a:pt x="422" y="86"/>
                </a:lnTo>
                <a:lnTo>
                  <a:pt x="446" y="94"/>
                </a:lnTo>
                <a:lnTo>
                  <a:pt x="428" y="134"/>
                </a:lnTo>
                <a:lnTo>
                  <a:pt x="430" y="154"/>
                </a:lnTo>
                <a:lnTo>
                  <a:pt x="409" y="167"/>
                </a:lnTo>
                <a:lnTo>
                  <a:pt x="377" y="207"/>
                </a:lnTo>
                <a:lnTo>
                  <a:pt x="401" y="207"/>
                </a:lnTo>
                <a:lnTo>
                  <a:pt x="412" y="230"/>
                </a:lnTo>
                <a:lnTo>
                  <a:pt x="417" y="253"/>
                </a:lnTo>
                <a:lnTo>
                  <a:pt x="399" y="265"/>
                </a:lnTo>
                <a:lnTo>
                  <a:pt x="413" y="284"/>
                </a:lnTo>
                <a:lnTo>
                  <a:pt x="412" y="303"/>
                </a:lnTo>
                <a:lnTo>
                  <a:pt x="437" y="313"/>
                </a:lnTo>
                <a:lnTo>
                  <a:pt x="432" y="326"/>
                </a:lnTo>
                <a:lnTo>
                  <a:pt x="429" y="327"/>
                </a:lnTo>
                <a:lnTo>
                  <a:pt x="428" y="326"/>
                </a:lnTo>
                <a:lnTo>
                  <a:pt x="426" y="329"/>
                </a:lnTo>
                <a:lnTo>
                  <a:pt x="396" y="354"/>
                </a:lnTo>
                <a:lnTo>
                  <a:pt x="383" y="358"/>
                </a:lnTo>
                <a:lnTo>
                  <a:pt x="356" y="351"/>
                </a:lnTo>
                <a:lnTo>
                  <a:pt x="344" y="340"/>
                </a:lnTo>
                <a:lnTo>
                  <a:pt x="333" y="344"/>
                </a:lnTo>
                <a:lnTo>
                  <a:pt x="309" y="334"/>
                </a:lnTo>
                <a:lnTo>
                  <a:pt x="280" y="352"/>
                </a:lnTo>
                <a:lnTo>
                  <a:pt x="273" y="364"/>
                </a:lnTo>
                <a:lnTo>
                  <a:pt x="278" y="387"/>
                </a:lnTo>
                <a:lnTo>
                  <a:pt x="236" y="391"/>
                </a:lnTo>
                <a:lnTo>
                  <a:pt x="224" y="384"/>
                </a:lnTo>
                <a:lnTo>
                  <a:pt x="215" y="379"/>
                </a:lnTo>
                <a:lnTo>
                  <a:pt x="162" y="375"/>
                </a:lnTo>
                <a:lnTo>
                  <a:pt x="117" y="359"/>
                </a:lnTo>
                <a:lnTo>
                  <a:pt x="99" y="343"/>
                </a:lnTo>
                <a:lnTo>
                  <a:pt x="111" y="335"/>
                </a:lnTo>
                <a:lnTo>
                  <a:pt x="119" y="290"/>
                </a:lnTo>
                <a:lnTo>
                  <a:pt x="125" y="235"/>
                </a:lnTo>
                <a:lnTo>
                  <a:pt x="123" y="212"/>
                </a:lnTo>
                <a:lnTo>
                  <a:pt x="100" y="203"/>
                </a:lnTo>
                <a:lnTo>
                  <a:pt x="92" y="179"/>
                </a:lnTo>
                <a:lnTo>
                  <a:pt x="53" y="150"/>
                </a:lnTo>
                <a:lnTo>
                  <a:pt x="13" y="145"/>
                </a:lnTo>
                <a:lnTo>
                  <a:pt x="3" y="133"/>
                </a:lnTo>
                <a:lnTo>
                  <a:pt x="10" y="120"/>
                </a:lnTo>
                <a:lnTo>
                  <a:pt x="0" y="113"/>
                </a:lnTo>
                <a:lnTo>
                  <a:pt x="51" y="99"/>
                </a:lnTo>
                <a:lnTo>
                  <a:pt x="70" y="113"/>
                </a:lnTo>
                <a:lnTo>
                  <a:pt x="78" y="108"/>
                </a:lnTo>
                <a:lnTo>
                  <a:pt x="113" y="108"/>
                </a:lnTo>
                <a:lnTo>
                  <a:pt x="99" y="62"/>
                </a:lnTo>
                <a:lnTo>
                  <a:pt x="120" y="62"/>
                </a:lnTo>
                <a:lnTo>
                  <a:pt x="124" y="75"/>
                </a:lnTo>
                <a:lnTo>
                  <a:pt x="158" y="79"/>
                </a:lnTo>
                <a:lnTo>
                  <a:pt x="170" y="62"/>
                </a:lnTo>
                <a:lnTo>
                  <a:pt x="206" y="49"/>
                </a:lnTo>
                <a:lnTo>
                  <a:pt x="216" y="35"/>
                </a:lnTo>
                <a:lnTo>
                  <a:pt x="218" y="16"/>
                </a:lnTo>
                <a:lnTo>
                  <a:pt x="230" y="5"/>
                </a:lnTo>
                <a:lnTo>
                  <a:pt x="249" y="0"/>
                </a:lnTo>
                <a:lnTo>
                  <a:pt x="261" y="17"/>
                </a:lnTo>
                <a:lnTo>
                  <a:pt x="307" y="37"/>
                </a:lnTo>
                <a:lnTo>
                  <a:pt x="331" y="58"/>
                </a:lnTo>
                <a:lnTo>
                  <a:pt x="364" y="68"/>
                </a:lnTo>
                <a:close/>
                <a:moveTo>
                  <a:pt x="503" y="369"/>
                </a:moveTo>
                <a:lnTo>
                  <a:pt x="507" y="400"/>
                </a:lnTo>
                <a:lnTo>
                  <a:pt x="495" y="434"/>
                </a:lnTo>
                <a:lnTo>
                  <a:pt x="482" y="425"/>
                </a:lnTo>
                <a:lnTo>
                  <a:pt x="476" y="381"/>
                </a:lnTo>
                <a:lnTo>
                  <a:pt x="503" y="36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4" name="Freeform 212">
            <a:extLst>
              <a:ext uri="{FF2B5EF4-FFF2-40B4-BE49-F238E27FC236}">
                <a16:creationId xmlns:a16="http://schemas.microsoft.com/office/drawing/2014/main" id="{A5665FF7-ADEE-CFB8-9E22-6932A5BA3F68}"/>
              </a:ext>
            </a:extLst>
          </p:cNvPr>
          <p:cNvSpPr>
            <a:spLocks noEditPoints="1"/>
          </p:cNvSpPr>
          <p:nvPr userDrawn="1"/>
        </p:nvSpPr>
        <p:spPr bwMode="auto">
          <a:xfrm>
            <a:off x="5492751" y="1933351"/>
            <a:ext cx="260350" cy="282575"/>
          </a:xfrm>
          <a:custGeom>
            <a:avLst/>
            <a:gdLst>
              <a:gd name="T0" fmla="*/ 63 w 328"/>
              <a:gd name="T1" fmla="*/ 187 h 356"/>
              <a:gd name="T2" fmla="*/ 25 w 328"/>
              <a:gd name="T3" fmla="*/ 186 h 356"/>
              <a:gd name="T4" fmla="*/ 0 w 328"/>
              <a:gd name="T5" fmla="*/ 174 h 356"/>
              <a:gd name="T6" fmla="*/ 30 w 328"/>
              <a:gd name="T7" fmla="*/ 145 h 356"/>
              <a:gd name="T8" fmla="*/ 67 w 328"/>
              <a:gd name="T9" fmla="*/ 140 h 356"/>
              <a:gd name="T10" fmla="*/ 88 w 328"/>
              <a:gd name="T11" fmla="*/ 170 h 356"/>
              <a:gd name="T12" fmla="*/ 83 w 328"/>
              <a:gd name="T13" fmla="*/ 179 h 356"/>
              <a:gd name="T14" fmla="*/ 63 w 328"/>
              <a:gd name="T15" fmla="*/ 187 h 356"/>
              <a:gd name="T16" fmla="*/ 170 w 328"/>
              <a:gd name="T17" fmla="*/ 0 h 356"/>
              <a:gd name="T18" fmla="*/ 141 w 328"/>
              <a:gd name="T19" fmla="*/ 22 h 356"/>
              <a:gd name="T20" fmla="*/ 159 w 328"/>
              <a:gd name="T21" fmla="*/ 33 h 356"/>
              <a:gd name="T22" fmla="*/ 203 w 328"/>
              <a:gd name="T23" fmla="*/ 34 h 356"/>
              <a:gd name="T24" fmla="*/ 213 w 328"/>
              <a:gd name="T25" fmla="*/ 42 h 356"/>
              <a:gd name="T26" fmla="*/ 183 w 328"/>
              <a:gd name="T27" fmla="*/ 92 h 356"/>
              <a:gd name="T28" fmla="*/ 166 w 328"/>
              <a:gd name="T29" fmla="*/ 103 h 356"/>
              <a:gd name="T30" fmla="*/ 200 w 328"/>
              <a:gd name="T31" fmla="*/ 109 h 356"/>
              <a:gd name="T32" fmla="*/ 216 w 328"/>
              <a:gd name="T33" fmla="*/ 124 h 356"/>
              <a:gd name="T34" fmla="*/ 228 w 328"/>
              <a:gd name="T35" fmla="*/ 158 h 356"/>
              <a:gd name="T36" fmla="*/ 249 w 328"/>
              <a:gd name="T37" fmla="*/ 170 h 356"/>
              <a:gd name="T38" fmla="*/ 265 w 328"/>
              <a:gd name="T39" fmla="*/ 191 h 356"/>
              <a:gd name="T40" fmla="*/ 290 w 328"/>
              <a:gd name="T41" fmla="*/ 236 h 356"/>
              <a:gd name="T42" fmla="*/ 328 w 328"/>
              <a:gd name="T43" fmla="*/ 245 h 356"/>
              <a:gd name="T44" fmla="*/ 324 w 328"/>
              <a:gd name="T45" fmla="*/ 274 h 356"/>
              <a:gd name="T46" fmla="*/ 305 w 328"/>
              <a:gd name="T47" fmla="*/ 286 h 356"/>
              <a:gd name="T48" fmla="*/ 295 w 328"/>
              <a:gd name="T49" fmla="*/ 305 h 356"/>
              <a:gd name="T50" fmla="*/ 320 w 328"/>
              <a:gd name="T51" fmla="*/ 306 h 356"/>
              <a:gd name="T52" fmla="*/ 305 w 328"/>
              <a:gd name="T53" fmla="*/ 326 h 356"/>
              <a:gd name="T54" fmla="*/ 278 w 328"/>
              <a:gd name="T55" fmla="*/ 332 h 356"/>
              <a:gd name="T56" fmla="*/ 219 w 328"/>
              <a:gd name="T57" fmla="*/ 334 h 356"/>
              <a:gd name="T58" fmla="*/ 184 w 328"/>
              <a:gd name="T59" fmla="*/ 339 h 356"/>
              <a:gd name="T60" fmla="*/ 154 w 328"/>
              <a:gd name="T61" fmla="*/ 338 h 356"/>
              <a:gd name="T62" fmla="*/ 141 w 328"/>
              <a:gd name="T63" fmla="*/ 356 h 356"/>
              <a:gd name="T64" fmla="*/ 128 w 328"/>
              <a:gd name="T65" fmla="*/ 349 h 356"/>
              <a:gd name="T66" fmla="*/ 88 w 328"/>
              <a:gd name="T67" fmla="*/ 355 h 356"/>
              <a:gd name="T68" fmla="*/ 114 w 328"/>
              <a:gd name="T69" fmla="*/ 332 h 356"/>
              <a:gd name="T70" fmla="*/ 128 w 328"/>
              <a:gd name="T71" fmla="*/ 314 h 356"/>
              <a:gd name="T72" fmla="*/ 165 w 328"/>
              <a:gd name="T73" fmla="*/ 312 h 356"/>
              <a:gd name="T74" fmla="*/ 122 w 328"/>
              <a:gd name="T75" fmla="*/ 290 h 356"/>
              <a:gd name="T76" fmla="*/ 104 w 328"/>
              <a:gd name="T77" fmla="*/ 294 h 356"/>
              <a:gd name="T78" fmla="*/ 99 w 328"/>
              <a:gd name="T79" fmla="*/ 278 h 356"/>
              <a:gd name="T80" fmla="*/ 122 w 328"/>
              <a:gd name="T81" fmla="*/ 270 h 356"/>
              <a:gd name="T82" fmla="*/ 137 w 328"/>
              <a:gd name="T83" fmla="*/ 254 h 356"/>
              <a:gd name="T84" fmla="*/ 133 w 328"/>
              <a:gd name="T85" fmla="*/ 225 h 356"/>
              <a:gd name="T86" fmla="*/ 169 w 328"/>
              <a:gd name="T87" fmla="*/ 216 h 356"/>
              <a:gd name="T88" fmla="*/ 173 w 328"/>
              <a:gd name="T89" fmla="*/ 203 h 356"/>
              <a:gd name="T90" fmla="*/ 140 w 328"/>
              <a:gd name="T91" fmla="*/ 158 h 356"/>
              <a:gd name="T92" fmla="*/ 100 w 328"/>
              <a:gd name="T93" fmla="*/ 154 h 356"/>
              <a:gd name="T94" fmla="*/ 114 w 328"/>
              <a:gd name="T95" fmla="*/ 130 h 356"/>
              <a:gd name="T96" fmla="*/ 97 w 328"/>
              <a:gd name="T97" fmla="*/ 109 h 356"/>
              <a:gd name="T98" fmla="*/ 85 w 328"/>
              <a:gd name="T99" fmla="*/ 103 h 356"/>
              <a:gd name="T100" fmla="*/ 93 w 328"/>
              <a:gd name="T101" fmla="*/ 84 h 356"/>
              <a:gd name="T102" fmla="*/ 75 w 328"/>
              <a:gd name="T103" fmla="*/ 80 h 356"/>
              <a:gd name="T104" fmla="*/ 88 w 328"/>
              <a:gd name="T105" fmla="*/ 54 h 356"/>
              <a:gd name="T106" fmla="*/ 80 w 328"/>
              <a:gd name="T107" fmla="*/ 44 h 356"/>
              <a:gd name="T108" fmla="*/ 97 w 328"/>
              <a:gd name="T109" fmla="*/ 10 h 356"/>
              <a:gd name="T110" fmla="*/ 117 w 328"/>
              <a:gd name="T111" fmla="*/ 0 h 356"/>
              <a:gd name="T112" fmla="*/ 170 w 328"/>
              <a:gd name="T113"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8" h="356">
                <a:moveTo>
                  <a:pt x="63" y="187"/>
                </a:moveTo>
                <a:lnTo>
                  <a:pt x="25" y="186"/>
                </a:lnTo>
                <a:lnTo>
                  <a:pt x="0" y="174"/>
                </a:lnTo>
                <a:lnTo>
                  <a:pt x="30" y="145"/>
                </a:lnTo>
                <a:lnTo>
                  <a:pt x="67" y="140"/>
                </a:lnTo>
                <a:lnTo>
                  <a:pt x="88" y="170"/>
                </a:lnTo>
                <a:lnTo>
                  <a:pt x="83" y="179"/>
                </a:lnTo>
                <a:lnTo>
                  <a:pt x="63" y="187"/>
                </a:lnTo>
                <a:close/>
                <a:moveTo>
                  <a:pt x="170" y="0"/>
                </a:moveTo>
                <a:lnTo>
                  <a:pt x="141" y="22"/>
                </a:lnTo>
                <a:lnTo>
                  <a:pt x="159" y="33"/>
                </a:lnTo>
                <a:lnTo>
                  <a:pt x="203" y="34"/>
                </a:lnTo>
                <a:lnTo>
                  <a:pt x="213" y="42"/>
                </a:lnTo>
                <a:lnTo>
                  <a:pt x="183" y="92"/>
                </a:lnTo>
                <a:lnTo>
                  <a:pt x="166" y="103"/>
                </a:lnTo>
                <a:lnTo>
                  <a:pt x="200" y="109"/>
                </a:lnTo>
                <a:lnTo>
                  <a:pt x="216" y="124"/>
                </a:lnTo>
                <a:lnTo>
                  <a:pt x="228" y="158"/>
                </a:lnTo>
                <a:lnTo>
                  <a:pt x="249" y="170"/>
                </a:lnTo>
                <a:lnTo>
                  <a:pt x="265" y="191"/>
                </a:lnTo>
                <a:lnTo>
                  <a:pt x="290" y="236"/>
                </a:lnTo>
                <a:lnTo>
                  <a:pt x="328" y="245"/>
                </a:lnTo>
                <a:lnTo>
                  <a:pt x="324" y="274"/>
                </a:lnTo>
                <a:lnTo>
                  <a:pt x="305" y="286"/>
                </a:lnTo>
                <a:lnTo>
                  <a:pt x="295" y="305"/>
                </a:lnTo>
                <a:lnTo>
                  <a:pt x="320" y="306"/>
                </a:lnTo>
                <a:lnTo>
                  <a:pt x="305" y="326"/>
                </a:lnTo>
                <a:lnTo>
                  <a:pt x="278" y="332"/>
                </a:lnTo>
                <a:lnTo>
                  <a:pt x="219" y="334"/>
                </a:lnTo>
                <a:lnTo>
                  <a:pt x="184" y="339"/>
                </a:lnTo>
                <a:lnTo>
                  <a:pt x="154" y="338"/>
                </a:lnTo>
                <a:lnTo>
                  <a:pt x="141" y="356"/>
                </a:lnTo>
                <a:lnTo>
                  <a:pt x="128" y="349"/>
                </a:lnTo>
                <a:lnTo>
                  <a:pt x="88" y="355"/>
                </a:lnTo>
                <a:lnTo>
                  <a:pt x="114" y="332"/>
                </a:lnTo>
                <a:lnTo>
                  <a:pt x="128" y="314"/>
                </a:lnTo>
                <a:lnTo>
                  <a:pt x="165" y="312"/>
                </a:lnTo>
                <a:lnTo>
                  <a:pt x="122" y="290"/>
                </a:lnTo>
                <a:lnTo>
                  <a:pt x="104" y="294"/>
                </a:lnTo>
                <a:lnTo>
                  <a:pt x="99" y="278"/>
                </a:lnTo>
                <a:lnTo>
                  <a:pt x="122" y="270"/>
                </a:lnTo>
                <a:lnTo>
                  <a:pt x="137" y="254"/>
                </a:lnTo>
                <a:lnTo>
                  <a:pt x="133" y="225"/>
                </a:lnTo>
                <a:lnTo>
                  <a:pt x="169" y="216"/>
                </a:lnTo>
                <a:lnTo>
                  <a:pt x="173" y="203"/>
                </a:lnTo>
                <a:lnTo>
                  <a:pt x="140" y="158"/>
                </a:lnTo>
                <a:lnTo>
                  <a:pt x="100" y="154"/>
                </a:lnTo>
                <a:lnTo>
                  <a:pt x="114" y="130"/>
                </a:lnTo>
                <a:lnTo>
                  <a:pt x="97" y="109"/>
                </a:lnTo>
                <a:lnTo>
                  <a:pt x="85" y="103"/>
                </a:lnTo>
                <a:lnTo>
                  <a:pt x="93" y="84"/>
                </a:lnTo>
                <a:lnTo>
                  <a:pt x="75" y="80"/>
                </a:lnTo>
                <a:lnTo>
                  <a:pt x="88" y="54"/>
                </a:lnTo>
                <a:lnTo>
                  <a:pt x="80" y="44"/>
                </a:lnTo>
                <a:lnTo>
                  <a:pt x="97" y="10"/>
                </a:lnTo>
                <a:lnTo>
                  <a:pt x="117" y="0"/>
                </a:lnTo>
                <a:lnTo>
                  <a:pt x="170"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5" name="Freeform 213">
            <a:extLst>
              <a:ext uri="{FF2B5EF4-FFF2-40B4-BE49-F238E27FC236}">
                <a16:creationId xmlns:a16="http://schemas.microsoft.com/office/drawing/2014/main" id="{F9B50A9A-EACC-DCF0-540C-41FBBF1A29B7}"/>
              </a:ext>
            </a:extLst>
          </p:cNvPr>
          <p:cNvSpPr>
            <a:spLocks noEditPoints="1"/>
          </p:cNvSpPr>
          <p:nvPr userDrawn="1"/>
        </p:nvSpPr>
        <p:spPr bwMode="auto">
          <a:xfrm>
            <a:off x="5894388" y="2330226"/>
            <a:ext cx="346075" cy="369888"/>
          </a:xfrm>
          <a:custGeom>
            <a:avLst/>
            <a:gdLst>
              <a:gd name="T0" fmla="*/ 120 w 435"/>
              <a:gd name="T1" fmla="*/ 292 h 466"/>
              <a:gd name="T2" fmla="*/ 95 w 435"/>
              <a:gd name="T3" fmla="*/ 350 h 466"/>
              <a:gd name="T4" fmla="*/ 71 w 435"/>
              <a:gd name="T5" fmla="*/ 351 h 466"/>
              <a:gd name="T6" fmla="*/ 62 w 435"/>
              <a:gd name="T7" fmla="*/ 285 h 466"/>
              <a:gd name="T8" fmla="*/ 113 w 435"/>
              <a:gd name="T9" fmla="*/ 275 h 466"/>
              <a:gd name="T10" fmla="*/ 319 w 435"/>
              <a:gd name="T11" fmla="*/ 430 h 466"/>
              <a:gd name="T12" fmla="*/ 322 w 435"/>
              <a:gd name="T13" fmla="*/ 466 h 466"/>
              <a:gd name="T14" fmla="*/ 220 w 435"/>
              <a:gd name="T15" fmla="*/ 415 h 466"/>
              <a:gd name="T16" fmla="*/ 266 w 435"/>
              <a:gd name="T17" fmla="*/ 407 h 466"/>
              <a:gd name="T18" fmla="*/ 308 w 435"/>
              <a:gd name="T19" fmla="*/ 399 h 466"/>
              <a:gd name="T20" fmla="*/ 246 w 435"/>
              <a:gd name="T21" fmla="*/ 21 h 466"/>
              <a:gd name="T22" fmla="*/ 249 w 435"/>
              <a:gd name="T23" fmla="*/ 62 h 466"/>
              <a:gd name="T24" fmla="*/ 199 w 435"/>
              <a:gd name="T25" fmla="*/ 69 h 466"/>
              <a:gd name="T26" fmla="*/ 199 w 435"/>
              <a:gd name="T27" fmla="*/ 102 h 466"/>
              <a:gd name="T28" fmla="*/ 249 w 435"/>
              <a:gd name="T29" fmla="*/ 153 h 466"/>
              <a:gd name="T30" fmla="*/ 299 w 435"/>
              <a:gd name="T31" fmla="*/ 222 h 466"/>
              <a:gd name="T32" fmla="*/ 339 w 435"/>
              <a:gd name="T33" fmla="*/ 227 h 466"/>
              <a:gd name="T34" fmla="*/ 382 w 435"/>
              <a:gd name="T35" fmla="*/ 267 h 466"/>
              <a:gd name="T36" fmla="*/ 435 w 435"/>
              <a:gd name="T37" fmla="*/ 310 h 466"/>
              <a:gd name="T38" fmla="*/ 413 w 435"/>
              <a:gd name="T39" fmla="*/ 302 h 466"/>
              <a:gd name="T40" fmla="*/ 365 w 435"/>
              <a:gd name="T41" fmla="*/ 322 h 466"/>
              <a:gd name="T42" fmla="*/ 388 w 435"/>
              <a:gd name="T43" fmla="*/ 343 h 466"/>
              <a:gd name="T44" fmla="*/ 369 w 435"/>
              <a:gd name="T45" fmla="*/ 374 h 466"/>
              <a:gd name="T46" fmla="*/ 353 w 435"/>
              <a:gd name="T47" fmla="*/ 409 h 466"/>
              <a:gd name="T48" fmla="*/ 348 w 435"/>
              <a:gd name="T49" fmla="*/ 374 h 466"/>
              <a:gd name="T50" fmla="*/ 348 w 435"/>
              <a:gd name="T51" fmla="*/ 345 h 466"/>
              <a:gd name="T52" fmla="*/ 307 w 435"/>
              <a:gd name="T53" fmla="*/ 304 h 466"/>
              <a:gd name="T54" fmla="*/ 275 w 435"/>
              <a:gd name="T55" fmla="*/ 277 h 466"/>
              <a:gd name="T56" fmla="*/ 237 w 435"/>
              <a:gd name="T57" fmla="*/ 259 h 466"/>
              <a:gd name="T58" fmla="*/ 183 w 435"/>
              <a:gd name="T59" fmla="*/ 211 h 466"/>
              <a:gd name="T60" fmla="*/ 122 w 435"/>
              <a:gd name="T61" fmla="*/ 133 h 466"/>
              <a:gd name="T62" fmla="*/ 52 w 435"/>
              <a:gd name="T63" fmla="*/ 137 h 466"/>
              <a:gd name="T64" fmla="*/ 38 w 435"/>
              <a:gd name="T65" fmla="*/ 131 h 466"/>
              <a:gd name="T66" fmla="*/ 14 w 435"/>
              <a:gd name="T67" fmla="*/ 102 h 466"/>
              <a:gd name="T68" fmla="*/ 18 w 435"/>
              <a:gd name="T69" fmla="*/ 71 h 466"/>
              <a:gd name="T70" fmla="*/ 47 w 435"/>
              <a:gd name="T71" fmla="*/ 44 h 466"/>
              <a:gd name="T72" fmla="*/ 80 w 435"/>
              <a:gd name="T73" fmla="*/ 51 h 466"/>
              <a:gd name="T74" fmla="*/ 114 w 435"/>
              <a:gd name="T75" fmla="*/ 28 h 466"/>
              <a:gd name="T76" fmla="*/ 151 w 435"/>
              <a:gd name="T77" fmla="*/ 8 h 466"/>
              <a:gd name="T78" fmla="*/ 191 w 435"/>
              <a:gd name="T79" fmla="*/ 3 h 466"/>
              <a:gd name="T80" fmla="*/ 246 w 435"/>
              <a:gd name="T81" fmla="*/ 21 h 466"/>
              <a:gd name="T82" fmla="*/ 211 w 435"/>
              <a:gd name="T83" fmla="*/ 136 h 466"/>
              <a:gd name="T84" fmla="*/ 207 w 435"/>
              <a:gd name="T85" fmla="*/ 13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5" h="466">
                <a:moveTo>
                  <a:pt x="113" y="275"/>
                </a:moveTo>
                <a:lnTo>
                  <a:pt x="120" y="292"/>
                </a:lnTo>
                <a:lnTo>
                  <a:pt x="113" y="353"/>
                </a:lnTo>
                <a:lnTo>
                  <a:pt x="95" y="350"/>
                </a:lnTo>
                <a:lnTo>
                  <a:pt x="88" y="364"/>
                </a:lnTo>
                <a:lnTo>
                  <a:pt x="71" y="351"/>
                </a:lnTo>
                <a:lnTo>
                  <a:pt x="72" y="302"/>
                </a:lnTo>
                <a:lnTo>
                  <a:pt x="62" y="285"/>
                </a:lnTo>
                <a:lnTo>
                  <a:pt x="100" y="260"/>
                </a:lnTo>
                <a:lnTo>
                  <a:pt x="113" y="275"/>
                </a:lnTo>
                <a:close/>
                <a:moveTo>
                  <a:pt x="335" y="396"/>
                </a:moveTo>
                <a:lnTo>
                  <a:pt x="319" y="430"/>
                </a:lnTo>
                <a:lnTo>
                  <a:pt x="327" y="452"/>
                </a:lnTo>
                <a:lnTo>
                  <a:pt x="322" y="466"/>
                </a:lnTo>
                <a:lnTo>
                  <a:pt x="298" y="461"/>
                </a:lnTo>
                <a:lnTo>
                  <a:pt x="220" y="415"/>
                </a:lnTo>
                <a:lnTo>
                  <a:pt x="253" y="397"/>
                </a:lnTo>
                <a:lnTo>
                  <a:pt x="266" y="407"/>
                </a:lnTo>
                <a:lnTo>
                  <a:pt x="295" y="404"/>
                </a:lnTo>
                <a:lnTo>
                  <a:pt x="308" y="399"/>
                </a:lnTo>
                <a:lnTo>
                  <a:pt x="335" y="396"/>
                </a:lnTo>
                <a:close/>
                <a:moveTo>
                  <a:pt x="246" y="21"/>
                </a:moveTo>
                <a:lnTo>
                  <a:pt x="236" y="30"/>
                </a:lnTo>
                <a:lnTo>
                  <a:pt x="249" y="62"/>
                </a:lnTo>
                <a:lnTo>
                  <a:pt x="231" y="54"/>
                </a:lnTo>
                <a:lnTo>
                  <a:pt x="199" y="69"/>
                </a:lnTo>
                <a:lnTo>
                  <a:pt x="208" y="90"/>
                </a:lnTo>
                <a:lnTo>
                  <a:pt x="199" y="102"/>
                </a:lnTo>
                <a:lnTo>
                  <a:pt x="205" y="124"/>
                </a:lnTo>
                <a:lnTo>
                  <a:pt x="249" y="153"/>
                </a:lnTo>
                <a:lnTo>
                  <a:pt x="268" y="193"/>
                </a:lnTo>
                <a:lnTo>
                  <a:pt x="299" y="222"/>
                </a:lnTo>
                <a:lnTo>
                  <a:pt x="311" y="227"/>
                </a:lnTo>
                <a:lnTo>
                  <a:pt x="339" y="227"/>
                </a:lnTo>
                <a:lnTo>
                  <a:pt x="343" y="250"/>
                </a:lnTo>
                <a:lnTo>
                  <a:pt x="382" y="267"/>
                </a:lnTo>
                <a:lnTo>
                  <a:pt x="415" y="285"/>
                </a:lnTo>
                <a:lnTo>
                  <a:pt x="435" y="310"/>
                </a:lnTo>
                <a:lnTo>
                  <a:pt x="421" y="318"/>
                </a:lnTo>
                <a:lnTo>
                  <a:pt x="413" y="302"/>
                </a:lnTo>
                <a:lnTo>
                  <a:pt x="378" y="294"/>
                </a:lnTo>
                <a:lnTo>
                  <a:pt x="365" y="322"/>
                </a:lnTo>
                <a:lnTo>
                  <a:pt x="368" y="331"/>
                </a:lnTo>
                <a:lnTo>
                  <a:pt x="388" y="343"/>
                </a:lnTo>
                <a:lnTo>
                  <a:pt x="392" y="360"/>
                </a:lnTo>
                <a:lnTo>
                  <a:pt x="369" y="374"/>
                </a:lnTo>
                <a:lnTo>
                  <a:pt x="369" y="388"/>
                </a:lnTo>
                <a:lnTo>
                  <a:pt x="353" y="409"/>
                </a:lnTo>
                <a:lnTo>
                  <a:pt x="340" y="409"/>
                </a:lnTo>
                <a:lnTo>
                  <a:pt x="348" y="374"/>
                </a:lnTo>
                <a:lnTo>
                  <a:pt x="356" y="371"/>
                </a:lnTo>
                <a:lnTo>
                  <a:pt x="348" y="345"/>
                </a:lnTo>
                <a:lnTo>
                  <a:pt x="335" y="316"/>
                </a:lnTo>
                <a:lnTo>
                  <a:pt x="307" y="304"/>
                </a:lnTo>
                <a:lnTo>
                  <a:pt x="299" y="285"/>
                </a:lnTo>
                <a:lnTo>
                  <a:pt x="275" y="277"/>
                </a:lnTo>
                <a:lnTo>
                  <a:pt x="261" y="259"/>
                </a:lnTo>
                <a:lnTo>
                  <a:pt x="237" y="259"/>
                </a:lnTo>
                <a:lnTo>
                  <a:pt x="220" y="248"/>
                </a:lnTo>
                <a:lnTo>
                  <a:pt x="183" y="211"/>
                </a:lnTo>
                <a:lnTo>
                  <a:pt x="149" y="182"/>
                </a:lnTo>
                <a:lnTo>
                  <a:pt x="122" y="133"/>
                </a:lnTo>
                <a:lnTo>
                  <a:pt x="76" y="115"/>
                </a:lnTo>
                <a:lnTo>
                  <a:pt x="52" y="137"/>
                </a:lnTo>
                <a:lnTo>
                  <a:pt x="33" y="144"/>
                </a:lnTo>
                <a:lnTo>
                  <a:pt x="38" y="131"/>
                </a:lnTo>
                <a:lnTo>
                  <a:pt x="13" y="121"/>
                </a:lnTo>
                <a:lnTo>
                  <a:pt x="14" y="102"/>
                </a:lnTo>
                <a:lnTo>
                  <a:pt x="0" y="83"/>
                </a:lnTo>
                <a:lnTo>
                  <a:pt x="18" y="71"/>
                </a:lnTo>
                <a:lnTo>
                  <a:pt x="13" y="48"/>
                </a:lnTo>
                <a:lnTo>
                  <a:pt x="47" y="44"/>
                </a:lnTo>
                <a:lnTo>
                  <a:pt x="63" y="33"/>
                </a:lnTo>
                <a:lnTo>
                  <a:pt x="80" y="51"/>
                </a:lnTo>
                <a:lnTo>
                  <a:pt x="91" y="32"/>
                </a:lnTo>
                <a:lnTo>
                  <a:pt x="114" y="28"/>
                </a:lnTo>
                <a:lnTo>
                  <a:pt x="132" y="5"/>
                </a:lnTo>
                <a:lnTo>
                  <a:pt x="151" y="8"/>
                </a:lnTo>
                <a:lnTo>
                  <a:pt x="159" y="0"/>
                </a:lnTo>
                <a:lnTo>
                  <a:pt x="191" y="3"/>
                </a:lnTo>
                <a:lnTo>
                  <a:pt x="200" y="12"/>
                </a:lnTo>
                <a:lnTo>
                  <a:pt x="246" y="21"/>
                </a:lnTo>
                <a:close/>
                <a:moveTo>
                  <a:pt x="209" y="139"/>
                </a:moveTo>
                <a:lnTo>
                  <a:pt x="211" y="136"/>
                </a:lnTo>
                <a:lnTo>
                  <a:pt x="208" y="135"/>
                </a:lnTo>
                <a:lnTo>
                  <a:pt x="207" y="137"/>
                </a:lnTo>
                <a:lnTo>
                  <a:pt x="209" y="139"/>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6" name="Freeform 214">
            <a:extLst>
              <a:ext uri="{FF2B5EF4-FFF2-40B4-BE49-F238E27FC236}">
                <a16:creationId xmlns:a16="http://schemas.microsoft.com/office/drawing/2014/main" id="{A0051A3A-C82B-F343-7F9C-C3E193899683}"/>
              </a:ext>
            </a:extLst>
          </p:cNvPr>
          <p:cNvSpPr>
            <a:spLocks/>
          </p:cNvSpPr>
          <p:nvPr userDrawn="1"/>
        </p:nvSpPr>
        <p:spPr bwMode="auto">
          <a:xfrm>
            <a:off x="6750051" y="2865213"/>
            <a:ext cx="657225" cy="573088"/>
          </a:xfrm>
          <a:custGeom>
            <a:avLst/>
            <a:gdLst>
              <a:gd name="T0" fmla="*/ 480 w 829"/>
              <a:gd name="T1" fmla="*/ 144 h 722"/>
              <a:gd name="T2" fmla="*/ 521 w 829"/>
              <a:gd name="T3" fmla="*/ 165 h 722"/>
              <a:gd name="T4" fmla="*/ 565 w 829"/>
              <a:gd name="T5" fmla="*/ 227 h 722"/>
              <a:gd name="T6" fmla="*/ 600 w 829"/>
              <a:gd name="T7" fmla="*/ 268 h 722"/>
              <a:gd name="T8" fmla="*/ 619 w 829"/>
              <a:gd name="T9" fmla="*/ 323 h 722"/>
              <a:gd name="T10" fmla="*/ 649 w 829"/>
              <a:gd name="T11" fmla="*/ 346 h 722"/>
              <a:gd name="T12" fmla="*/ 664 w 829"/>
              <a:gd name="T13" fmla="*/ 369 h 722"/>
              <a:gd name="T14" fmla="*/ 805 w 829"/>
              <a:gd name="T15" fmla="*/ 437 h 722"/>
              <a:gd name="T16" fmla="*/ 829 w 829"/>
              <a:gd name="T17" fmla="*/ 464 h 722"/>
              <a:gd name="T18" fmla="*/ 763 w 829"/>
              <a:gd name="T19" fmla="*/ 577 h 722"/>
              <a:gd name="T20" fmla="*/ 587 w 829"/>
              <a:gd name="T21" fmla="*/ 622 h 722"/>
              <a:gd name="T22" fmla="*/ 534 w 829"/>
              <a:gd name="T23" fmla="*/ 673 h 722"/>
              <a:gd name="T24" fmla="*/ 512 w 829"/>
              <a:gd name="T25" fmla="*/ 695 h 722"/>
              <a:gd name="T26" fmla="*/ 486 w 829"/>
              <a:gd name="T27" fmla="*/ 684 h 722"/>
              <a:gd name="T28" fmla="*/ 441 w 829"/>
              <a:gd name="T29" fmla="*/ 674 h 722"/>
              <a:gd name="T30" fmla="*/ 393 w 829"/>
              <a:gd name="T31" fmla="*/ 678 h 722"/>
              <a:gd name="T32" fmla="*/ 364 w 829"/>
              <a:gd name="T33" fmla="*/ 677 h 722"/>
              <a:gd name="T34" fmla="*/ 352 w 829"/>
              <a:gd name="T35" fmla="*/ 722 h 722"/>
              <a:gd name="T36" fmla="*/ 334 w 829"/>
              <a:gd name="T37" fmla="*/ 688 h 722"/>
              <a:gd name="T38" fmla="*/ 307 w 829"/>
              <a:gd name="T39" fmla="*/ 653 h 722"/>
              <a:gd name="T40" fmla="*/ 278 w 829"/>
              <a:gd name="T41" fmla="*/ 598 h 722"/>
              <a:gd name="T42" fmla="*/ 235 w 829"/>
              <a:gd name="T43" fmla="*/ 544 h 722"/>
              <a:gd name="T44" fmla="*/ 194 w 829"/>
              <a:gd name="T45" fmla="*/ 496 h 722"/>
              <a:gd name="T46" fmla="*/ 191 w 829"/>
              <a:gd name="T47" fmla="*/ 447 h 722"/>
              <a:gd name="T48" fmla="*/ 162 w 829"/>
              <a:gd name="T49" fmla="*/ 387 h 722"/>
              <a:gd name="T50" fmla="*/ 125 w 829"/>
              <a:gd name="T51" fmla="*/ 360 h 722"/>
              <a:gd name="T52" fmla="*/ 107 w 829"/>
              <a:gd name="T53" fmla="*/ 314 h 722"/>
              <a:gd name="T54" fmla="*/ 67 w 829"/>
              <a:gd name="T55" fmla="*/ 254 h 722"/>
              <a:gd name="T56" fmla="*/ 21 w 829"/>
              <a:gd name="T57" fmla="*/ 188 h 722"/>
              <a:gd name="T58" fmla="*/ 4 w 829"/>
              <a:gd name="T59" fmla="*/ 166 h 722"/>
              <a:gd name="T60" fmla="*/ 49 w 829"/>
              <a:gd name="T61" fmla="*/ 134 h 722"/>
              <a:gd name="T62" fmla="*/ 74 w 829"/>
              <a:gd name="T63" fmla="*/ 104 h 722"/>
              <a:gd name="T64" fmla="*/ 104 w 829"/>
              <a:gd name="T65" fmla="*/ 83 h 722"/>
              <a:gd name="T66" fmla="*/ 74 w 829"/>
              <a:gd name="T67" fmla="*/ 29 h 722"/>
              <a:gd name="T68" fmla="*/ 153 w 829"/>
              <a:gd name="T69" fmla="*/ 0 h 722"/>
              <a:gd name="T70" fmla="*/ 268 w 829"/>
              <a:gd name="T71" fmla="*/ 49 h 722"/>
              <a:gd name="T72" fmla="*/ 377 w 829"/>
              <a:gd name="T73" fmla="*/ 134 h 722"/>
              <a:gd name="T74" fmla="*/ 446 w 829"/>
              <a:gd name="T75" fmla="*/ 14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9" h="722">
                <a:moveTo>
                  <a:pt x="446" y="140"/>
                </a:moveTo>
                <a:lnTo>
                  <a:pt x="480" y="144"/>
                </a:lnTo>
                <a:lnTo>
                  <a:pt x="492" y="165"/>
                </a:lnTo>
                <a:lnTo>
                  <a:pt x="521" y="165"/>
                </a:lnTo>
                <a:lnTo>
                  <a:pt x="544" y="207"/>
                </a:lnTo>
                <a:lnTo>
                  <a:pt x="565" y="227"/>
                </a:lnTo>
                <a:lnTo>
                  <a:pt x="589" y="243"/>
                </a:lnTo>
                <a:lnTo>
                  <a:pt x="600" y="268"/>
                </a:lnTo>
                <a:lnTo>
                  <a:pt x="594" y="276"/>
                </a:lnTo>
                <a:lnTo>
                  <a:pt x="619" y="323"/>
                </a:lnTo>
                <a:lnTo>
                  <a:pt x="629" y="336"/>
                </a:lnTo>
                <a:lnTo>
                  <a:pt x="649" y="346"/>
                </a:lnTo>
                <a:lnTo>
                  <a:pt x="661" y="360"/>
                </a:lnTo>
                <a:lnTo>
                  <a:pt x="664" y="369"/>
                </a:lnTo>
                <a:lnTo>
                  <a:pt x="706" y="422"/>
                </a:lnTo>
                <a:lnTo>
                  <a:pt x="805" y="437"/>
                </a:lnTo>
                <a:lnTo>
                  <a:pt x="808" y="433"/>
                </a:lnTo>
                <a:lnTo>
                  <a:pt x="829" y="464"/>
                </a:lnTo>
                <a:lnTo>
                  <a:pt x="812" y="557"/>
                </a:lnTo>
                <a:lnTo>
                  <a:pt x="763" y="577"/>
                </a:lnTo>
                <a:lnTo>
                  <a:pt x="699" y="602"/>
                </a:lnTo>
                <a:lnTo>
                  <a:pt x="587" y="622"/>
                </a:lnTo>
                <a:lnTo>
                  <a:pt x="556" y="640"/>
                </a:lnTo>
                <a:lnTo>
                  <a:pt x="534" y="673"/>
                </a:lnTo>
                <a:lnTo>
                  <a:pt x="530" y="689"/>
                </a:lnTo>
                <a:lnTo>
                  <a:pt x="512" y="695"/>
                </a:lnTo>
                <a:lnTo>
                  <a:pt x="500" y="681"/>
                </a:lnTo>
                <a:lnTo>
                  <a:pt x="486" y="684"/>
                </a:lnTo>
                <a:lnTo>
                  <a:pt x="450" y="678"/>
                </a:lnTo>
                <a:lnTo>
                  <a:pt x="441" y="674"/>
                </a:lnTo>
                <a:lnTo>
                  <a:pt x="401" y="676"/>
                </a:lnTo>
                <a:lnTo>
                  <a:pt x="393" y="678"/>
                </a:lnTo>
                <a:lnTo>
                  <a:pt x="372" y="670"/>
                </a:lnTo>
                <a:lnTo>
                  <a:pt x="364" y="677"/>
                </a:lnTo>
                <a:lnTo>
                  <a:pt x="365" y="707"/>
                </a:lnTo>
                <a:lnTo>
                  <a:pt x="352" y="722"/>
                </a:lnTo>
                <a:lnTo>
                  <a:pt x="347" y="706"/>
                </a:lnTo>
                <a:lnTo>
                  <a:pt x="334" y="688"/>
                </a:lnTo>
                <a:lnTo>
                  <a:pt x="330" y="673"/>
                </a:lnTo>
                <a:lnTo>
                  <a:pt x="307" y="653"/>
                </a:lnTo>
                <a:lnTo>
                  <a:pt x="285" y="616"/>
                </a:lnTo>
                <a:lnTo>
                  <a:pt x="278" y="598"/>
                </a:lnTo>
                <a:lnTo>
                  <a:pt x="262" y="567"/>
                </a:lnTo>
                <a:lnTo>
                  <a:pt x="235" y="544"/>
                </a:lnTo>
                <a:lnTo>
                  <a:pt x="216" y="533"/>
                </a:lnTo>
                <a:lnTo>
                  <a:pt x="194" y="496"/>
                </a:lnTo>
                <a:lnTo>
                  <a:pt x="189" y="470"/>
                </a:lnTo>
                <a:lnTo>
                  <a:pt x="191" y="447"/>
                </a:lnTo>
                <a:lnTo>
                  <a:pt x="183" y="425"/>
                </a:lnTo>
                <a:lnTo>
                  <a:pt x="162" y="387"/>
                </a:lnTo>
                <a:lnTo>
                  <a:pt x="140" y="364"/>
                </a:lnTo>
                <a:lnTo>
                  <a:pt x="125" y="360"/>
                </a:lnTo>
                <a:lnTo>
                  <a:pt x="109" y="335"/>
                </a:lnTo>
                <a:lnTo>
                  <a:pt x="107" y="314"/>
                </a:lnTo>
                <a:lnTo>
                  <a:pt x="90" y="293"/>
                </a:lnTo>
                <a:lnTo>
                  <a:pt x="67" y="254"/>
                </a:lnTo>
                <a:lnTo>
                  <a:pt x="38" y="216"/>
                </a:lnTo>
                <a:lnTo>
                  <a:pt x="21" y="188"/>
                </a:lnTo>
                <a:lnTo>
                  <a:pt x="0" y="183"/>
                </a:lnTo>
                <a:lnTo>
                  <a:pt x="4" y="166"/>
                </a:lnTo>
                <a:lnTo>
                  <a:pt x="8" y="128"/>
                </a:lnTo>
                <a:lnTo>
                  <a:pt x="49" y="134"/>
                </a:lnTo>
                <a:lnTo>
                  <a:pt x="64" y="121"/>
                </a:lnTo>
                <a:lnTo>
                  <a:pt x="74" y="104"/>
                </a:lnTo>
                <a:lnTo>
                  <a:pt x="100" y="97"/>
                </a:lnTo>
                <a:lnTo>
                  <a:pt x="104" y="83"/>
                </a:lnTo>
                <a:lnTo>
                  <a:pt x="117" y="75"/>
                </a:lnTo>
                <a:lnTo>
                  <a:pt x="74" y="29"/>
                </a:lnTo>
                <a:lnTo>
                  <a:pt x="146" y="6"/>
                </a:lnTo>
                <a:lnTo>
                  <a:pt x="153" y="0"/>
                </a:lnTo>
                <a:lnTo>
                  <a:pt x="200" y="9"/>
                </a:lnTo>
                <a:lnTo>
                  <a:pt x="268" y="49"/>
                </a:lnTo>
                <a:lnTo>
                  <a:pt x="301" y="75"/>
                </a:lnTo>
                <a:lnTo>
                  <a:pt x="377" y="134"/>
                </a:lnTo>
                <a:lnTo>
                  <a:pt x="439" y="141"/>
                </a:lnTo>
                <a:lnTo>
                  <a:pt x="446" y="14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7" name="Freeform 215">
            <a:extLst>
              <a:ext uri="{FF2B5EF4-FFF2-40B4-BE49-F238E27FC236}">
                <a16:creationId xmlns:a16="http://schemas.microsoft.com/office/drawing/2014/main" id="{C831BAE0-18F2-309D-996D-BEE08B9CB512}"/>
              </a:ext>
            </a:extLst>
          </p:cNvPr>
          <p:cNvSpPr>
            <a:spLocks/>
          </p:cNvSpPr>
          <p:nvPr userDrawn="1"/>
        </p:nvSpPr>
        <p:spPr bwMode="auto">
          <a:xfrm>
            <a:off x="5868988" y="2054001"/>
            <a:ext cx="247650" cy="265113"/>
          </a:xfrm>
          <a:custGeom>
            <a:avLst/>
            <a:gdLst>
              <a:gd name="T0" fmla="*/ 124 w 311"/>
              <a:gd name="T1" fmla="*/ 2 h 332"/>
              <a:gd name="T2" fmla="*/ 145 w 311"/>
              <a:gd name="T3" fmla="*/ 20 h 332"/>
              <a:gd name="T4" fmla="*/ 182 w 311"/>
              <a:gd name="T5" fmla="*/ 41 h 332"/>
              <a:gd name="T6" fmla="*/ 204 w 311"/>
              <a:gd name="T7" fmla="*/ 31 h 332"/>
              <a:gd name="T8" fmla="*/ 219 w 311"/>
              <a:gd name="T9" fmla="*/ 18 h 332"/>
              <a:gd name="T10" fmla="*/ 235 w 311"/>
              <a:gd name="T11" fmla="*/ 21 h 332"/>
              <a:gd name="T12" fmla="*/ 265 w 311"/>
              <a:gd name="T13" fmla="*/ 45 h 332"/>
              <a:gd name="T14" fmla="*/ 278 w 311"/>
              <a:gd name="T15" fmla="*/ 50 h 332"/>
              <a:gd name="T16" fmla="*/ 285 w 311"/>
              <a:gd name="T17" fmla="*/ 70 h 332"/>
              <a:gd name="T18" fmla="*/ 277 w 311"/>
              <a:gd name="T19" fmla="*/ 87 h 332"/>
              <a:gd name="T20" fmla="*/ 294 w 311"/>
              <a:gd name="T21" fmla="*/ 103 h 332"/>
              <a:gd name="T22" fmla="*/ 301 w 311"/>
              <a:gd name="T23" fmla="*/ 121 h 332"/>
              <a:gd name="T24" fmla="*/ 295 w 311"/>
              <a:gd name="T25" fmla="*/ 133 h 332"/>
              <a:gd name="T26" fmla="*/ 311 w 311"/>
              <a:gd name="T27" fmla="*/ 158 h 332"/>
              <a:gd name="T28" fmla="*/ 306 w 311"/>
              <a:gd name="T29" fmla="*/ 175 h 332"/>
              <a:gd name="T30" fmla="*/ 290 w 311"/>
              <a:gd name="T31" fmla="*/ 174 h 332"/>
              <a:gd name="T32" fmla="*/ 227 w 311"/>
              <a:gd name="T33" fmla="*/ 198 h 332"/>
              <a:gd name="T34" fmla="*/ 221 w 311"/>
              <a:gd name="T35" fmla="*/ 211 h 332"/>
              <a:gd name="T36" fmla="*/ 235 w 311"/>
              <a:gd name="T37" fmla="*/ 237 h 332"/>
              <a:gd name="T38" fmla="*/ 278 w 311"/>
              <a:gd name="T39" fmla="*/ 268 h 332"/>
              <a:gd name="T40" fmla="*/ 265 w 311"/>
              <a:gd name="T41" fmla="*/ 284 h 332"/>
              <a:gd name="T42" fmla="*/ 244 w 311"/>
              <a:gd name="T43" fmla="*/ 294 h 332"/>
              <a:gd name="T44" fmla="*/ 241 w 311"/>
              <a:gd name="T45" fmla="*/ 317 h 332"/>
              <a:gd name="T46" fmla="*/ 207 w 311"/>
              <a:gd name="T47" fmla="*/ 321 h 332"/>
              <a:gd name="T48" fmla="*/ 194 w 311"/>
              <a:gd name="T49" fmla="*/ 327 h 332"/>
              <a:gd name="T50" fmla="*/ 162 w 311"/>
              <a:gd name="T51" fmla="*/ 322 h 332"/>
              <a:gd name="T52" fmla="*/ 159 w 311"/>
              <a:gd name="T53" fmla="*/ 332 h 332"/>
              <a:gd name="T54" fmla="*/ 130 w 311"/>
              <a:gd name="T55" fmla="*/ 323 h 332"/>
              <a:gd name="T56" fmla="*/ 99 w 311"/>
              <a:gd name="T57" fmla="*/ 313 h 332"/>
              <a:gd name="T58" fmla="*/ 64 w 311"/>
              <a:gd name="T59" fmla="*/ 319 h 332"/>
              <a:gd name="T60" fmla="*/ 62 w 311"/>
              <a:gd name="T61" fmla="*/ 299 h 332"/>
              <a:gd name="T62" fmla="*/ 80 w 311"/>
              <a:gd name="T63" fmla="*/ 259 h 332"/>
              <a:gd name="T64" fmla="*/ 56 w 311"/>
              <a:gd name="T65" fmla="*/ 251 h 332"/>
              <a:gd name="T66" fmla="*/ 31 w 311"/>
              <a:gd name="T67" fmla="*/ 251 h 332"/>
              <a:gd name="T68" fmla="*/ 17 w 311"/>
              <a:gd name="T69" fmla="*/ 237 h 332"/>
              <a:gd name="T70" fmla="*/ 22 w 311"/>
              <a:gd name="T71" fmla="*/ 222 h 332"/>
              <a:gd name="T72" fmla="*/ 9 w 311"/>
              <a:gd name="T73" fmla="*/ 208 h 332"/>
              <a:gd name="T74" fmla="*/ 17 w 311"/>
              <a:gd name="T75" fmla="*/ 199 h 332"/>
              <a:gd name="T76" fmla="*/ 3 w 311"/>
              <a:gd name="T77" fmla="*/ 181 h 332"/>
              <a:gd name="T78" fmla="*/ 0 w 311"/>
              <a:gd name="T79" fmla="*/ 170 h 332"/>
              <a:gd name="T80" fmla="*/ 9 w 311"/>
              <a:gd name="T81" fmla="*/ 148 h 332"/>
              <a:gd name="T82" fmla="*/ 1 w 311"/>
              <a:gd name="T83" fmla="*/ 136 h 332"/>
              <a:gd name="T84" fmla="*/ 27 w 311"/>
              <a:gd name="T85" fmla="*/ 129 h 332"/>
              <a:gd name="T86" fmla="*/ 36 w 311"/>
              <a:gd name="T87" fmla="*/ 109 h 332"/>
              <a:gd name="T88" fmla="*/ 40 w 311"/>
              <a:gd name="T89" fmla="*/ 70 h 332"/>
              <a:gd name="T90" fmla="*/ 43 w 311"/>
              <a:gd name="T91" fmla="*/ 53 h 332"/>
              <a:gd name="T92" fmla="*/ 67 w 311"/>
              <a:gd name="T93" fmla="*/ 51 h 332"/>
              <a:gd name="T94" fmla="*/ 85 w 311"/>
              <a:gd name="T95" fmla="*/ 58 h 332"/>
              <a:gd name="T96" fmla="*/ 97 w 311"/>
              <a:gd name="T97" fmla="*/ 46 h 332"/>
              <a:gd name="T98" fmla="*/ 97 w 311"/>
              <a:gd name="T99" fmla="*/ 16 h 332"/>
              <a:gd name="T100" fmla="*/ 88 w 311"/>
              <a:gd name="T101" fmla="*/ 0 h 332"/>
              <a:gd name="T102" fmla="*/ 124 w 311"/>
              <a:gd name="T103" fmla="*/ 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 h="332">
                <a:moveTo>
                  <a:pt x="124" y="2"/>
                </a:moveTo>
                <a:lnTo>
                  <a:pt x="145" y="20"/>
                </a:lnTo>
                <a:lnTo>
                  <a:pt x="182" y="41"/>
                </a:lnTo>
                <a:lnTo>
                  <a:pt x="204" y="31"/>
                </a:lnTo>
                <a:lnTo>
                  <a:pt x="219" y="18"/>
                </a:lnTo>
                <a:lnTo>
                  <a:pt x="235" y="21"/>
                </a:lnTo>
                <a:lnTo>
                  <a:pt x="265" y="45"/>
                </a:lnTo>
                <a:lnTo>
                  <a:pt x="278" y="50"/>
                </a:lnTo>
                <a:lnTo>
                  <a:pt x="285" y="70"/>
                </a:lnTo>
                <a:lnTo>
                  <a:pt x="277" y="87"/>
                </a:lnTo>
                <a:lnTo>
                  <a:pt x="294" y="103"/>
                </a:lnTo>
                <a:lnTo>
                  <a:pt x="301" y="121"/>
                </a:lnTo>
                <a:lnTo>
                  <a:pt x="295" y="133"/>
                </a:lnTo>
                <a:lnTo>
                  <a:pt x="311" y="158"/>
                </a:lnTo>
                <a:lnTo>
                  <a:pt x="306" y="175"/>
                </a:lnTo>
                <a:lnTo>
                  <a:pt x="290" y="174"/>
                </a:lnTo>
                <a:lnTo>
                  <a:pt x="227" y="198"/>
                </a:lnTo>
                <a:lnTo>
                  <a:pt x="221" y="211"/>
                </a:lnTo>
                <a:lnTo>
                  <a:pt x="235" y="237"/>
                </a:lnTo>
                <a:lnTo>
                  <a:pt x="278" y="268"/>
                </a:lnTo>
                <a:lnTo>
                  <a:pt x="265" y="284"/>
                </a:lnTo>
                <a:lnTo>
                  <a:pt x="244" y="294"/>
                </a:lnTo>
                <a:lnTo>
                  <a:pt x="241" y="317"/>
                </a:lnTo>
                <a:lnTo>
                  <a:pt x="207" y="321"/>
                </a:lnTo>
                <a:lnTo>
                  <a:pt x="194" y="327"/>
                </a:lnTo>
                <a:lnTo>
                  <a:pt x="162" y="322"/>
                </a:lnTo>
                <a:lnTo>
                  <a:pt x="159" y="332"/>
                </a:lnTo>
                <a:lnTo>
                  <a:pt x="130" y="323"/>
                </a:lnTo>
                <a:lnTo>
                  <a:pt x="99" y="313"/>
                </a:lnTo>
                <a:lnTo>
                  <a:pt x="64" y="319"/>
                </a:lnTo>
                <a:lnTo>
                  <a:pt x="62" y="299"/>
                </a:lnTo>
                <a:lnTo>
                  <a:pt x="80" y="259"/>
                </a:lnTo>
                <a:lnTo>
                  <a:pt x="56" y="251"/>
                </a:lnTo>
                <a:lnTo>
                  <a:pt x="31" y="251"/>
                </a:lnTo>
                <a:lnTo>
                  <a:pt x="17" y="237"/>
                </a:lnTo>
                <a:lnTo>
                  <a:pt x="22" y="222"/>
                </a:lnTo>
                <a:lnTo>
                  <a:pt x="9" y="208"/>
                </a:lnTo>
                <a:lnTo>
                  <a:pt x="17" y="199"/>
                </a:lnTo>
                <a:lnTo>
                  <a:pt x="3" y="181"/>
                </a:lnTo>
                <a:lnTo>
                  <a:pt x="0" y="170"/>
                </a:lnTo>
                <a:lnTo>
                  <a:pt x="9" y="148"/>
                </a:lnTo>
                <a:lnTo>
                  <a:pt x="1" y="136"/>
                </a:lnTo>
                <a:lnTo>
                  <a:pt x="27" y="129"/>
                </a:lnTo>
                <a:lnTo>
                  <a:pt x="36" y="109"/>
                </a:lnTo>
                <a:lnTo>
                  <a:pt x="40" y="70"/>
                </a:lnTo>
                <a:lnTo>
                  <a:pt x="43" y="53"/>
                </a:lnTo>
                <a:lnTo>
                  <a:pt x="67" y="51"/>
                </a:lnTo>
                <a:lnTo>
                  <a:pt x="85" y="58"/>
                </a:lnTo>
                <a:lnTo>
                  <a:pt x="97" y="46"/>
                </a:lnTo>
                <a:lnTo>
                  <a:pt x="97" y="16"/>
                </a:lnTo>
                <a:lnTo>
                  <a:pt x="88" y="0"/>
                </a:lnTo>
                <a:lnTo>
                  <a:pt x="124"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8" name="Freeform 216">
            <a:extLst>
              <a:ext uri="{FF2B5EF4-FFF2-40B4-BE49-F238E27FC236}">
                <a16:creationId xmlns:a16="http://schemas.microsoft.com/office/drawing/2014/main" id="{EF876251-77E7-2954-9540-AFF7D5F09377}"/>
              </a:ext>
            </a:extLst>
          </p:cNvPr>
          <p:cNvSpPr>
            <a:spLocks/>
          </p:cNvSpPr>
          <p:nvPr userDrawn="1"/>
        </p:nvSpPr>
        <p:spPr bwMode="auto">
          <a:xfrm>
            <a:off x="6059488" y="2436588"/>
            <a:ext cx="3175" cy="3175"/>
          </a:xfrm>
          <a:custGeom>
            <a:avLst/>
            <a:gdLst>
              <a:gd name="T0" fmla="*/ 2 w 4"/>
              <a:gd name="T1" fmla="*/ 4 h 4"/>
              <a:gd name="T2" fmla="*/ 0 w 4"/>
              <a:gd name="T3" fmla="*/ 2 h 4"/>
              <a:gd name="T4" fmla="*/ 1 w 4"/>
              <a:gd name="T5" fmla="*/ 0 h 4"/>
              <a:gd name="T6" fmla="*/ 4 w 4"/>
              <a:gd name="T7" fmla="*/ 1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0" y="2"/>
                </a:lnTo>
                <a:lnTo>
                  <a:pt x="1" y="0"/>
                </a:lnTo>
                <a:lnTo>
                  <a:pt x="4" y="1"/>
                </a:lnTo>
                <a:lnTo>
                  <a:pt x="2"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9" name="Freeform 217">
            <a:extLst>
              <a:ext uri="{FF2B5EF4-FFF2-40B4-BE49-F238E27FC236}">
                <a16:creationId xmlns:a16="http://schemas.microsoft.com/office/drawing/2014/main" id="{8CBA30E0-7D31-E283-9A61-5EF38868D3BA}"/>
              </a:ext>
            </a:extLst>
          </p:cNvPr>
          <p:cNvSpPr>
            <a:spLocks/>
          </p:cNvSpPr>
          <p:nvPr userDrawn="1"/>
        </p:nvSpPr>
        <p:spPr bwMode="auto">
          <a:xfrm>
            <a:off x="10212388" y="3481163"/>
            <a:ext cx="3175" cy="3175"/>
          </a:xfrm>
          <a:custGeom>
            <a:avLst/>
            <a:gdLst>
              <a:gd name="T0" fmla="*/ 2 w 4"/>
              <a:gd name="T1" fmla="*/ 4 h 4"/>
              <a:gd name="T2" fmla="*/ 0 w 4"/>
              <a:gd name="T3" fmla="*/ 4 h 4"/>
              <a:gd name="T4" fmla="*/ 0 w 4"/>
              <a:gd name="T5" fmla="*/ 0 h 4"/>
              <a:gd name="T6" fmla="*/ 4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0" y="4"/>
                </a:lnTo>
                <a:lnTo>
                  <a:pt x="0" y="0"/>
                </a:lnTo>
                <a:lnTo>
                  <a:pt x="4" y="2"/>
                </a:lnTo>
                <a:lnTo>
                  <a:pt x="2"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0" name="Freeform 218">
            <a:extLst>
              <a:ext uri="{FF2B5EF4-FFF2-40B4-BE49-F238E27FC236}">
                <a16:creationId xmlns:a16="http://schemas.microsoft.com/office/drawing/2014/main" id="{09900C35-9C84-5321-ACAF-F7FB63E8246B}"/>
              </a:ext>
            </a:extLst>
          </p:cNvPr>
          <p:cNvSpPr>
            <a:spLocks/>
          </p:cNvSpPr>
          <p:nvPr userDrawn="1"/>
        </p:nvSpPr>
        <p:spPr bwMode="auto">
          <a:xfrm>
            <a:off x="5635626" y="2241326"/>
            <a:ext cx="3175" cy="3175"/>
          </a:xfrm>
          <a:custGeom>
            <a:avLst/>
            <a:gdLst>
              <a:gd name="T0" fmla="*/ 4 w 4"/>
              <a:gd name="T1" fmla="*/ 0 h 4"/>
              <a:gd name="T2" fmla="*/ 3 w 4"/>
              <a:gd name="T3" fmla="*/ 4 h 4"/>
              <a:gd name="T4" fmla="*/ 0 w 4"/>
              <a:gd name="T5" fmla="*/ 1 h 4"/>
              <a:gd name="T6" fmla="*/ 4 w 4"/>
              <a:gd name="T7" fmla="*/ 0 h 4"/>
            </a:gdLst>
            <a:ahLst/>
            <a:cxnLst>
              <a:cxn ang="0">
                <a:pos x="T0" y="T1"/>
              </a:cxn>
              <a:cxn ang="0">
                <a:pos x="T2" y="T3"/>
              </a:cxn>
              <a:cxn ang="0">
                <a:pos x="T4" y="T5"/>
              </a:cxn>
              <a:cxn ang="0">
                <a:pos x="T6" y="T7"/>
              </a:cxn>
            </a:cxnLst>
            <a:rect l="0" t="0" r="r" b="b"/>
            <a:pathLst>
              <a:path w="4" h="4">
                <a:moveTo>
                  <a:pt x="4" y="0"/>
                </a:moveTo>
                <a:lnTo>
                  <a:pt x="3" y="4"/>
                </a:lnTo>
                <a:lnTo>
                  <a:pt x="0" y="1"/>
                </a:lnTo>
                <a:lnTo>
                  <a:pt x="4"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1" name="Freeform 219">
            <a:extLst>
              <a:ext uri="{FF2B5EF4-FFF2-40B4-BE49-F238E27FC236}">
                <a16:creationId xmlns:a16="http://schemas.microsoft.com/office/drawing/2014/main" id="{FC48C674-A401-FD77-3B6A-27622FAB894D}"/>
              </a:ext>
            </a:extLst>
          </p:cNvPr>
          <p:cNvSpPr>
            <a:spLocks/>
          </p:cNvSpPr>
          <p:nvPr userDrawn="1"/>
        </p:nvSpPr>
        <p:spPr bwMode="auto">
          <a:xfrm>
            <a:off x="7966076" y="4292376"/>
            <a:ext cx="3175" cy="6350"/>
          </a:xfrm>
          <a:custGeom>
            <a:avLst/>
            <a:gdLst>
              <a:gd name="T0" fmla="*/ 3 w 3"/>
              <a:gd name="T1" fmla="*/ 7 h 7"/>
              <a:gd name="T2" fmla="*/ 2 w 3"/>
              <a:gd name="T3" fmla="*/ 7 h 7"/>
              <a:gd name="T4" fmla="*/ 2 w 3"/>
              <a:gd name="T5" fmla="*/ 4 h 7"/>
              <a:gd name="T6" fmla="*/ 0 w 3"/>
              <a:gd name="T7" fmla="*/ 0 h 7"/>
              <a:gd name="T8" fmla="*/ 3 w 3"/>
              <a:gd name="T9" fmla="*/ 3 h 7"/>
              <a:gd name="T10" fmla="*/ 3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3" y="7"/>
                </a:moveTo>
                <a:lnTo>
                  <a:pt x="2" y="7"/>
                </a:lnTo>
                <a:lnTo>
                  <a:pt x="2" y="4"/>
                </a:lnTo>
                <a:lnTo>
                  <a:pt x="0" y="0"/>
                </a:lnTo>
                <a:lnTo>
                  <a:pt x="3" y="3"/>
                </a:lnTo>
                <a:lnTo>
                  <a:pt x="3" y="7"/>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2" name="Freeform 220">
            <a:extLst>
              <a:ext uri="{FF2B5EF4-FFF2-40B4-BE49-F238E27FC236}">
                <a16:creationId xmlns:a16="http://schemas.microsoft.com/office/drawing/2014/main" id="{0D812A58-27DB-98AB-F65C-8DCD0FBD2523}"/>
              </a:ext>
            </a:extLst>
          </p:cNvPr>
          <p:cNvSpPr>
            <a:spLocks/>
          </p:cNvSpPr>
          <p:nvPr userDrawn="1"/>
        </p:nvSpPr>
        <p:spPr bwMode="auto">
          <a:xfrm>
            <a:off x="5530851" y="4608288"/>
            <a:ext cx="1588" cy="3175"/>
          </a:xfrm>
          <a:custGeom>
            <a:avLst/>
            <a:gdLst>
              <a:gd name="T0" fmla="*/ 3 w 3"/>
              <a:gd name="T1" fmla="*/ 5 h 5"/>
              <a:gd name="T2" fmla="*/ 0 w 3"/>
              <a:gd name="T3" fmla="*/ 3 h 5"/>
              <a:gd name="T4" fmla="*/ 3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0" y="3"/>
                </a:lnTo>
                <a:lnTo>
                  <a:pt x="3" y="0"/>
                </a:lnTo>
                <a:lnTo>
                  <a:pt x="3" y="5"/>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3" name="Freeform 221">
            <a:extLst>
              <a:ext uri="{FF2B5EF4-FFF2-40B4-BE49-F238E27FC236}">
                <a16:creationId xmlns:a16="http://schemas.microsoft.com/office/drawing/2014/main" id="{08EBCBBA-9407-5745-8FCE-CDA3E3F00ED7}"/>
              </a:ext>
            </a:extLst>
          </p:cNvPr>
          <p:cNvSpPr>
            <a:spLocks/>
          </p:cNvSpPr>
          <p:nvPr userDrawn="1"/>
        </p:nvSpPr>
        <p:spPr bwMode="auto">
          <a:xfrm>
            <a:off x="3765551" y="3377976"/>
            <a:ext cx="3175" cy="1588"/>
          </a:xfrm>
          <a:custGeom>
            <a:avLst/>
            <a:gdLst>
              <a:gd name="T0" fmla="*/ 0 w 4"/>
              <a:gd name="T1" fmla="*/ 0 h 2"/>
              <a:gd name="T2" fmla="*/ 4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4" y="0"/>
                </a:lnTo>
                <a:lnTo>
                  <a:pt x="4" y="2"/>
                </a:lnTo>
                <a:lnTo>
                  <a:pt x="0"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4" name="Freeform 222">
            <a:extLst>
              <a:ext uri="{FF2B5EF4-FFF2-40B4-BE49-F238E27FC236}">
                <a16:creationId xmlns:a16="http://schemas.microsoft.com/office/drawing/2014/main" id="{100EF6A8-6E01-1F5E-C3FC-1343CF6769E4}"/>
              </a:ext>
            </a:extLst>
          </p:cNvPr>
          <p:cNvSpPr>
            <a:spLocks/>
          </p:cNvSpPr>
          <p:nvPr userDrawn="1"/>
        </p:nvSpPr>
        <p:spPr bwMode="auto">
          <a:xfrm>
            <a:off x="3727451" y="3362101"/>
            <a:ext cx="3175" cy="1588"/>
          </a:xfrm>
          <a:custGeom>
            <a:avLst/>
            <a:gdLst>
              <a:gd name="T0" fmla="*/ 2 w 4"/>
              <a:gd name="T1" fmla="*/ 3 h 3"/>
              <a:gd name="T2" fmla="*/ 0 w 4"/>
              <a:gd name="T3" fmla="*/ 0 h 3"/>
              <a:gd name="T4" fmla="*/ 4 w 4"/>
              <a:gd name="T5" fmla="*/ 0 h 3"/>
              <a:gd name="T6" fmla="*/ 2 w 4"/>
              <a:gd name="T7" fmla="*/ 3 h 3"/>
            </a:gdLst>
            <a:ahLst/>
            <a:cxnLst>
              <a:cxn ang="0">
                <a:pos x="T0" y="T1"/>
              </a:cxn>
              <a:cxn ang="0">
                <a:pos x="T2" y="T3"/>
              </a:cxn>
              <a:cxn ang="0">
                <a:pos x="T4" y="T5"/>
              </a:cxn>
              <a:cxn ang="0">
                <a:pos x="T6" y="T7"/>
              </a:cxn>
            </a:cxnLst>
            <a:rect l="0" t="0" r="r" b="b"/>
            <a:pathLst>
              <a:path w="4" h="3">
                <a:moveTo>
                  <a:pt x="2" y="3"/>
                </a:moveTo>
                <a:lnTo>
                  <a:pt x="0" y="0"/>
                </a:lnTo>
                <a:lnTo>
                  <a:pt x="4" y="0"/>
                </a:lnTo>
                <a:lnTo>
                  <a:pt x="2" y="3"/>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5" name="Freeform 223">
            <a:extLst>
              <a:ext uri="{FF2B5EF4-FFF2-40B4-BE49-F238E27FC236}">
                <a16:creationId xmlns:a16="http://schemas.microsoft.com/office/drawing/2014/main" id="{2340E598-4DEE-50C5-FF6B-F5565C5155DA}"/>
              </a:ext>
            </a:extLst>
          </p:cNvPr>
          <p:cNvSpPr>
            <a:spLocks/>
          </p:cNvSpPr>
          <p:nvPr userDrawn="1"/>
        </p:nvSpPr>
        <p:spPr bwMode="auto">
          <a:xfrm>
            <a:off x="3789363" y="3425601"/>
            <a:ext cx="1588" cy="3175"/>
          </a:xfrm>
          <a:custGeom>
            <a:avLst/>
            <a:gdLst>
              <a:gd name="T0" fmla="*/ 3 w 3"/>
              <a:gd name="T1" fmla="*/ 1 h 4"/>
              <a:gd name="T2" fmla="*/ 3 w 3"/>
              <a:gd name="T3" fmla="*/ 4 h 4"/>
              <a:gd name="T4" fmla="*/ 0 w 3"/>
              <a:gd name="T5" fmla="*/ 2 h 4"/>
              <a:gd name="T6" fmla="*/ 0 w 3"/>
              <a:gd name="T7" fmla="*/ 0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lnTo>
                  <a:pt x="3" y="4"/>
                </a:lnTo>
                <a:lnTo>
                  <a:pt x="0" y="2"/>
                </a:lnTo>
                <a:lnTo>
                  <a:pt x="0" y="0"/>
                </a:lnTo>
                <a:lnTo>
                  <a:pt x="3"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6" name="Freeform 224">
            <a:extLst>
              <a:ext uri="{FF2B5EF4-FFF2-40B4-BE49-F238E27FC236}">
                <a16:creationId xmlns:a16="http://schemas.microsoft.com/office/drawing/2014/main" id="{D7E075D0-2917-EFD0-22F1-E54673DE34F2}"/>
              </a:ext>
            </a:extLst>
          </p:cNvPr>
          <p:cNvSpPr>
            <a:spLocks/>
          </p:cNvSpPr>
          <p:nvPr userDrawn="1"/>
        </p:nvSpPr>
        <p:spPr bwMode="auto">
          <a:xfrm>
            <a:off x="3765551" y="3376388"/>
            <a:ext cx="3175" cy="1588"/>
          </a:xfrm>
          <a:custGeom>
            <a:avLst/>
            <a:gdLst>
              <a:gd name="T0" fmla="*/ 4 w 4"/>
              <a:gd name="T1" fmla="*/ 2 h 2"/>
              <a:gd name="T2" fmla="*/ 0 w 4"/>
              <a:gd name="T3" fmla="*/ 2 h 2"/>
              <a:gd name="T4" fmla="*/ 3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0" y="2"/>
                </a:lnTo>
                <a:lnTo>
                  <a:pt x="3" y="0"/>
                </a:lnTo>
                <a:lnTo>
                  <a:pt x="4" y="2"/>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7" name="Freeform 225">
            <a:extLst>
              <a:ext uri="{FF2B5EF4-FFF2-40B4-BE49-F238E27FC236}">
                <a16:creationId xmlns:a16="http://schemas.microsoft.com/office/drawing/2014/main" id="{B3F2DB09-554F-D644-6400-398CAD0A5AE0}"/>
              </a:ext>
            </a:extLst>
          </p:cNvPr>
          <p:cNvSpPr>
            <a:spLocks/>
          </p:cNvSpPr>
          <p:nvPr userDrawn="1"/>
        </p:nvSpPr>
        <p:spPr bwMode="auto">
          <a:xfrm>
            <a:off x="8002588" y="3878038"/>
            <a:ext cx="1588" cy="3175"/>
          </a:xfrm>
          <a:custGeom>
            <a:avLst/>
            <a:gdLst>
              <a:gd name="T0" fmla="*/ 1 w 1"/>
              <a:gd name="T1" fmla="*/ 4 h 4"/>
              <a:gd name="T2" fmla="*/ 0 w 1"/>
              <a:gd name="T3" fmla="*/ 4 h 4"/>
              <a:gd name="T4" fmla="*/ 1 w 1"/>
              <a:gd name="T5" fmla="*/ 1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0" y="4"/>
                </a:lnTo>
                <a:lnTo>
                  <a:pt x="1" y="1"/>
                </a:lnTo>
                <a:lnTo>
                  <a:pt x="1" y="0"/>
                </a:lnTo>
                <a:lnTo>
                  <a:pt x="1" y="4"/>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8" name="Freeform 226">
            <a:extLst>
              <a:ext uri="{FF2B5EF4-FFF2-40B4-BE49-F238E27FC236}">
                <a16:creationId xmlns:a16="http://schemas.microsoft.com/office/drawing/2014/main" id="{CACA7DEF-B1D7-AFF8-F6DC-C7C4C7A06DA8}"/>
              </a:ext>
            </a:extLst>
          </p:cNvPr>
          <p:cNvSpPr>
            <a:spLocks/>
          </p:cNvSpPr>
          <p:nvPr userDrawn="1"/>
        </p:nvSpPr>
        <p:spPr bwMode="auto">
          <a:xfrm>
            <a:off x="10745788" y="5084538"/>
            <a:ext cx="3175" cy="3175"/>
          </a:xfrm>
          <a:custGeom>
            <a:avLst/>
            <a:gdLst>
              <a:gd name="T0" fmla="*/ 1 w 2"/>
              <a:gd name="T1" fmla="*/ 0 h 4"/>
              <a:gd name="T2" fmla="*/ 2 w 2"/>
              <a:gd name="T3" fmla="*/ 2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lnTo>
                  <a:pt x="2" y="2"/>
                </a:lnTo>
                <a:lnTo>
                  <a:pt x="0" y="4"/>
                </a:lnTo>
                <a:lnTo>
                  <a:pt x="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29" name="Freeform 227">
            <a:extLst>
              <a:ext uri="{FF2B5EF4-FFF2-40B4-BE49-F238E27FC236}">
                <a16:creationId xmlns:a16="http://schemas.microsoft.com/office/drawing/2014/main" id="{03AE4D1E-EA68-AF70-8A18-B8913269DD5A}"/>
              </a:ext>
            </a:extLst>
          </p:cNvPr>
          <p:cNvSpPr>
            <a:spLocks/>
          </p:cNvSpPr>
          <p:nvPr userDrawn="1"/>
        </p:nvSpPr>
        <p:spPr bwMode="auto">
          <a:xfrm>
            <a:off x="9174163" y="3225576"/>
            <a:ext cx="0" cy="1588"/>
          </a:xfrm>
          <a:custGeom>
            <a:avLst/>
            <a:gdLst>
              <a:gd name="T0" fmla="*/ 0 w 2"/>
              <a:gd name="T1" fmla="*/ 1 h 1"/>
              <a:gd name="T2" fmla="*/ 0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0"/>
                </a:lnTo>
                <a:lnTo>
                  <a:pt x="2" y="0"/>
                </a:lnTo>
                <a:lnTo>
                  <a:pt x="0"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0" name="Freeform 228">
            <a:extLst>
              <a:ext uri="{FF2B5EF4-FFF2-40B4-BE49-F238E27FC236}">
                <a16:creationId xmlns:a16="http://schemas.microsoft.com/office/drawing/2014/main" id="{94F9E7E1-FE94-D236-68BE-F1F76FE19BE0}"/>
              </a:ext>
            </a:extLst>
          </p:cNvPr>
          <p:cNvSpPr>
            <a:spLocks/>
          </p:cNvSpPr>
          <p:nvPr userDrawn="1"/>
        </p:nvSpPr>
        <p:spPr bwMode="auto">
          <a:xfrm>
            <a:off x="3773488" y="3382738"/>
            <a:ext cx="1588" cy="1588"/>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lnTo>
                  <a:pt x="0" y="0"/>
                </a:lnTo>
                <a:lnTo>
                  <a:pt x="3" y="0"/>
                </a:lnTo>
                <a:lnTo>
                  <a:pt x="2"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1" name="Freeform 229">
            <a:extLst>
              <a:ext uri="{FF2B5EF4-FFF2-40B4-BE49-F238E27FC236}">
                <a16:creationId xmlns:a16="http://schemas.microsoft.com/office/drawing/2014/main" id="{843A8DA0-E628-4895-E722-17CD7096BECF}"/>
              </a:ext>
            </a:extLst>
          </p:cNvPr>
          <p:cNvSpPr>
            <a:spLocks/>
          </p:cNvSpPr>
          <p:nvPr userDrawn="1"/>
        </p:nvSpPr>
        <p:spPr bwMode="auto">
          <a:xfrm>
            <a:off x="5916613" y="2444526"/>
            <a:ext cx="1588" cy="1588"/>
          </a:xfrm>
          <a:custGeom>
            <a:avLst/>
            <a:gdLst>
              <a:gd name="T0" fmla="*/ 3 w 3"/>
              <a:gd name="T1" fmla="*/ 1 h 3"/>
              <a:gd name="T2" fmla="*/ 0 w 3"/>
              <a:gd name="T3" fmla="*/ 3 h 3"/>
              <a:gd name="T4" fmla="*/ 2 w 3"/>
              <a:gd name="T5" fmla="*/ 0 h 3"/>
              <a:gd name="T6" fmla="*/ 3 w 3"/>
              <a:gd name="T7" fmla="*/ 1 h 3"/>
            </a:gdLst>
            <a:ahLst/>
            <a:cxnLst>
              <a:cxn ang="0">
                <a:pos x="T0" y="T1"/>
              </a:cxn>
              <a:cxn ang="0">
                <a:pos x="T2" y="T3"/>
              </a:cxn>
              <a:cxn ang="0">
                <a:pos x="T4" y="T5"/>
              </a:cxn>
              <a:cxn ang="0">
                <a:pos x="T6" y="T7"/>
              </a:cxn>
            </a:cxnLst>
            <a:rect l="0" t="0" r="r" b="b"/>
            <a:pathLst>
              <a:path w="3" h="3">
                <a:moveTo>
                  <a:pt x="3" y="1"/>
                </a:moveTo>
                <a:lnTo>
                  <a:pt x="0" y="3"/>
                </a:lnTo>
                <a:lnTo>
                  <a:pt x="2" y="0"/>
                </a:lnTo>
                <a:lnTo>
                  <a:pt x="3" y="1"/>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2" name="Freeform 230">
            <a:extLst>
              <a:ext uri="{FF2B5EF4-FFF2-40B4-BE49-F238E27FC236}">
                <a16:creationId xmlns:a16="http://schemas.microsoft.com/office/drawing/2014/main" id="{E847E0EC-32CB-7664-261A-020024FD4A5A}"/>
              </a:ext>
            </a:extLst>
          </p:cNvPr>
          <p:cNvSpPr>
            <a:spLocks/>
          </p:cNvSpPr>
          <p:nvPr userDrawn="1"/>
        </p:nvSpPr>
        <p:spPr bwMode="auto">
          <a:xfrm>
            <a:off x="5551488" y="2719163"/>
            <a:ext cx="0" cy="1588"/>
          </a:xfrm>
          <a:custGeom>
            <a:avLst/>
            <a:gdLst>
              <a:gd name="T0" fmla="*/ 1 w 1"/>
              <a:gd name="T1" fmla="*/ 0 h 2"/>
              <a:gd name="T2" fmla="*/ 1 w 1"/>
              <a:gd name="T3" fmla="*/ 2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2"/>
                </a:lnTo>
                <a:lnTo>
                  <a:pt x="0" y="2"/>
                </a:lnTo>
                <a:lnTo>
                  <a:pt x="0" y="1"/>
                </a:lnTo>
                <a:lnTo>
                  <a:pt x="1" y="0"/>
                </a:lnTo>
                <a:close/>
              </a:path>
            </a:pathLst>
          </a:custGeom>
          <a:solidFill>
            <a:srgbClr val="EBEB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3" name="Rectangle 231">
            <a:extLst>
              <a:ext uri="{FF2B5EF4-FFF2-40B4-BE49-F238E27FC236}">
                <a16:creationId xmlns:a16="http://schemas.microsoft.com/office/drawing/2014/main" id="{580675D4-F647-D5BD-DFB0-8088489656C6}"/>
              </a:ext>
            </a:extLst>
          </p:cNvPr>
          <p:cNvSpPr>
            <a:spLocks noChangeArrowheads="1"/>
          </p:cNvSpPr>
          <p:nvPr userDrawn="1"/>
        </p:nvSpPr>
        <p:spPr bwMode="auto">
          <a:xfrm>
            <a:off x="8713788" y="4471763"/>
            <a:ext cx="1588" cy="1588"/>
          </a:xfrm>
          <a:prstGeom prst="rect">
            <a:avLst/>
          </a:prstGeom>
          <a:solidFill>
            <a:srgbClr val="EB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4" name="Rectangle 232">
            <a:extLst>
              <a:ext uri="{FF2B5EF4-FFF2-40B4-BE49-F238E27FC236}">
                <a16:creationId xmlns:a16="http://schemas.microsoft.com/office/drawing/2014/main" id="{72878D17-CBF4-526C-D6FE-E5683985D3CF}"/>
              </a:ext>
            </a:extLst>
          </p:cNvPr>
          <p:cNvSpPr>
            <a:spLocks noChangeArrowheads="1"/>
          </p:cNvSpPr>
          <p:nvPr userDrawn="1"/>
        </p:nvSpPr>
        <p:spPr bwMode="auto">
          <a:xfrm>
            <a:off x="7024688" y="4649563"/>
            <a:ext cx="1588" cy="1588"/>
          </a:xfrm>
          <a:prstGeom prst="rect">
            <a:avLst/>
          </a:prstGeom>
          <a:solidFill>
            <a:srgbClr val="EB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35" name="Rectangle 233">
            <a:extLst>
              <a:ext uri="{FF2B5EF4-FFF2-40B4-BE49-F238E27FC236}">
                <a16:creationId xmlns:a16="http://schemas.microsoft.com/office/drawing/2014/main" id="{A904309D-7024-4718-C2DC-6F120F8D8DF2}"/>
              </a:ext>
            </a:extLst>
          </p:cNvPr>
          <p:cNvSpPr>
            <a:spLocks noChangeArrowheads="1"/>
          </p:cNvSpPr>
          <p:nvPr userDrawn="1"/>
        </p:nvSpPr>
        <p:spPr bwMode="auto">
          <a:xfrm>
            <a:off x="7177088" y="4449538"/>
            <a:ext cx="1588" cy="1588"/>
          </a:xfrm>
          <a:prstGeom prst="rect">
            <a:avLst/>
          </a:prstGeom>
          <a:solidFill>
            <a:srgbClr val="EBEB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206" name="Text Placeholder 2">
            <a:extLst>
              <a:ext uri="{FF2B5EF4-FFF2-40B4-BE49-F238E27FC236}">
                <a16:creationId xmlns:a16="http://schemas.microsoft.com/office/drawing/2014/main" id="{2E62E7E8-65B6-22AF-642A-57FF6950117E}"/>
              </a:ext>
            </a:extLst>
          </p:cNvPr>
          <p:cNvSpPr>
            <a:spLocks noGrp="1"/>
          </p:cNvSpPr>
          <p:nvPr>
            <p:ph type="body" idx="1"/>
          </p:nvPr>
        </p:nvSpPr>
        <p:spPr>
          <a:xfrm>
            <a:off x="1631504" y="5157127"/>
            <a:ext cx="1728192" cy="432000"/>
          </a:xfrm>
        </p:spPr>
        <p:txBody>
          <a:bodyPr anchor="b"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07" name="Text Placeholder 4">
            <a:extLst>
              <a:ext uri="{FF2B5EF4-FFF2-40B4-BE49-F238E27FC236}">
                <a16:creationId xmlns:a16="http://schemas.microsoft.com/office/drawing/2014/main" id="{D6D8B256-6F86-3C90-FB50-01DE1C687B53}"/>
              </a:ext>
            </a:extLst>
          </p:cNvPr>
          <p:cNvSpPr>
            <a:spLocks noGrp="1"/>
          </p:cNvSpPr>
          <p:nvPr>
            <p:ph type="body" sz="quarter" idx="3"/>
          </p:nvPr>
        </p:nvSpPr>
        <p:spPr>
          <a:xfrm>
            <a:off x="6816272" y="5157128"/>
            <a:ext cx="1728000" cy="432000"/>
          </a:xfrm>
        </p:spPr>
        <p:txBody>
          <a:bodyPr anchor="b"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08" name="Text Placeholder 2">
            <a:extLst>
              <a:ext uri="{FF2B5EF4-FFF2-40B4-BE49-F238E27FC236}">
                <a16:creationId xmlns:a16="http://schemas.microsoft.com/office/drawing/2014/main" id="{8C74B668-1E11-0063-EA5B-8221A7401AF4}"/>
              </a:ext>
            </a:extLst>
          </p:cNvPr>
          <p:cNvSpPr>
            <a:spLocks noGrp="1"/>
          </p:cNvSpPr>
          <p:nvPr>
            <p:ph type="body" idx="13"/>
          </p:nvPr>
        </p:nvSpPr>
        <p:spPr>
          <a:xfrm>
            <a:off x="4223793" y="5157128"/>
            <a:ext cx="1728000" cy="432000"/>
          </a:xfrm>
        </p:spPr>
        <p:txBody>
          <a:bodyPr anchor="b" anchorCtr="0">
            <a:noAutofit/>
          </a:bodyPr>
          <a:lstStyle>
            <a:lvl1pPr marL="0" indent="0">
              <a:spcBef>
                <a:spcPts val="0"/>
              </a:spcBef>
              <a:buNone/>
              <a:defRPr sz="14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09" name="Text Placeholder 12">
            <a:extLst>
              <a:ext uri="{FF2B5EF4-FFF2-40B4-BE49-F238E27FC236}">
                <a16:creationId xmlns:a16="http://schemas.microsoft.com/office/drawing/2014/main" id="{B24FDD3E-AC6D-6D71-5C9E-A5BDDFA1CC30}"/>
              </a:ext>
            </a:extLst>
          </p:cNvPr>
          <p:cNvSpPr>
            <a:spLocks noGrp="1"/>
          </p:cNvSpPr>
          <p:nvPr>
            <p:ph type="body" sz="quarter" idx="28"/>
          </p:nvPr>
        </p:nvSpPr>
        <p:spPr>
          <a:xfrm>
            <a:off x="912217" y="5732844"/>
            <a:ext cx="2447479" cy="432395"/>
          </a:xfrm>
        </p:spPr>
        <p:txBody>
          <a:bodyPr/>
          <a:lstStyle>
            <a:lvl1pPr marL="0" indent="0">
              <a:spcBef>
                <a:spcPts val="200"/>
              </a:spcBef>
              <a:buFontTx/>
              <a:buNone/>
              <a:defRPr sz="10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210" name="Text Placeholder 12">
            <a:extLst>
              <a:ext uri="{FF2B5EF4-FFF2-40B4-BE49-F238E27FC236}">
                <a16:creationId xmlns:a16="http://schemas.microsoft.com/office/drawing/2014/main" id="{6637834D-3052-AE51-90FF-D4E598340AB8}"/>
              </a:ext>
            </a:extLst>
          </p:cNvPr>
          <p:cNvSpPr>
            <a:spLocks noGrp="1"/>
          </p:cNvSpPr>
          <p:nvPr>
            <p:ph type="body" sz="quarter" idx="29"/>
          </p:nvPr>
        </p:nvSpPr>
        <p:spPr>
          <a:xfrm>
            <a:off x="3503934" y="5732844"/>
            <a:ext cx="2448000" cy="432395"/>
          </a:xfrm>
        </p:spPr>
        <p:txBody>
          <a:bodyPr/>
          <a:lstStyle>
            <a:lvl1pPr marL="0" indent="0">
              <a:spcBef>
                <a:spcPts val="200"/>
              </a:spcBef>
              <a:buFontTx/>
              <a:buNone/>
              <a:defRPr sz="10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211" name="Text Placeholder 12">
            <a:extLst>
              <a:ext uri="{FF2B5EF4-FFF2-40B4-BE49-F238E27FC236}">
                <a16:creationId xmlns:a16="http://schemas.microsoft.com/office/drawing/2014/main" id="{DE4D08D6-B492-CAC9-FBBA-FEFDEFF61D89}"/>
              </a:ext>
            </a:extLst>
          </p:cNvPr>
          <p:cNvSpPr>
            <a:spLocks noGrp="1"/>
          </p:cNvSpPr>
          <p:nvPr>
            <p:ph type="body" sz="quarter" idx="30"/>
          </p:nvPr>
        </p:nvSpPr>
        <p:spPr>
          <a:xfrm>
            <a:off x="6096223" y="5732844"/>
            <a:ext cx="2448049" cy="432395"/>
          </a:xfrm>
        </p:spPr>
        <p:txBody>
          <a:bodyPr/>
          <a:lstStyle>
            <a:lvl1pPr marL="0" indent="0">
              <a:spcBef>
                <a:spcPts val="200"/>
              </a:spcBef>
              <a:buFontTx/>
              <a:buNone/>
              <a:defRPr sz="10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US"/>
              <a:t>Click to edit Master text styles</a:t>
            </a:r>
          </a:p>
        </p:txBody>
      </p:sp>
      <p:sp>
        <p:nvSpPr>
          <p:cNvPr id="1214" name="Picture Placeholder 30">
            <a:extLst>
              <a:ext uri="{FF2B5EF4-FFF2-40B4-BE49-F238E27FC236}">
                <a16:creationId xmlns:a16="http://schemas.microsoft.com/office/drawing/2014/main" id="{2EA048C0-B1BE-6EE3-FD87-1E0D5AD23BBA}"/>
              </a:ext>
            </a:extLst>
          </p:cNvPr>
          <p:cNvSpPr>
            <a:spLocks noGrp="1" noChangeAspect="1"/>
          </p:cNvSpPr>
          <p:nvPr>
            <p:ph type="pic" sz="quarter" idx="24"/>
          </p:nvPr>
        </p:nvSpPr>
        <p:spPr>
          <a:xfrm>
            <a:off x="911424" y="5013176"/>
            <a:ext cx="577059" cy="576000"/>
          </a:xfrm>
        </p:spPr>
        <p:txBody>
          <a:bodyPr/>
          <a:lstStyle/>
          <a:p>
            <a:r>
              <a:rPr lang="en-US"/>
              <a:t>Click icon to add picture</a:t>
            </a:r>
            <a:endParaRPr lang="fi-FI" dirty="0"/>
          </a:p>
        </p:txBody>
      </p:sp>
      <p:sp>
        <p:nvSpPr>
          <p:cNvPr id="1215" name="Picture Placeholder 30">
            <a:extLst>
              <a:ext uri="{FF2B5EF4-FFF2-40B4-BE49-F238E27FC236}">
                <a16:creationId xmlns:a16="http://schemas.microsoft.com/office/drawing/2014/main" id="{1945D4B7-BBF3-200E-44E5-B7ADB4676FED}"/>
              </a:ext>
            </a:extLst>
          </p:cNvPr>
          <p:cNvSpPr>
            <a:spLocks noGrp="1" noChangeAspect="1"/>
          </p:cNvSpPr>
          <p:nvPr>
            <p:ph type="pic" sz="quarter" idx="25"/>
          </p:nvPr>
        </p:nvSpPr>
        <p:spPr>
          <a:xfrm>
            <a:off x="3503712" y="5013176"/>
            <a:ext cx="577059" cy="576000"/>
          </a:xfrm>
        </p:spPr>
        <p:txBody>
          <a:bodyPr/>
          <a:lstStyle/>
          <a:p>
            <a:r>
              <a:rPr lang="en-US"/>
              <a:t>Click icon to add picture</a:t>
            </a:r>
            <a:endParaRPr lang="fi-FI" dirty="0"/>
          </a:p>
        </p:txBody>
      </p:sp>
      <p:sp>
        <p:nvSpPr>
          <p:cNvPr id="1216" name="Picture Placeholder 30">
            <a:extLst>
              <a:ext uri="{FF2B5EF4-FFF2-40B4-BE49-F238E27FC236}">
                <a16:creationId xmlns:a16="http://schemas.microsoft.com/office/drawing/2014/main" id="{48D5A616-4D26-2083-627D-2EA6025B2B66}"/>
              </a:ext>
            </a:extLst>
          </p:cNvPr>
          <p:cNvSpPr>
            <a:spLocks noGrp="1" noChangeAspect="1"/>
          </p:cNvSpPr>
          <p:nvPr>
            <p:ph type="pic" sz="quarter" idx="26"/>
          </p:nvPr>
        </p:nvSpPr>
        <p:spPr>
          <a:xfrm>
            <a:off x="6095005" y="5013176"/>
            <a:ext cx="577059" cy="576000"/>
          </a:xfrm>
        </p:spPr>
        <p:txBody>
          <a:bodyPr/>
          <a:lstStyle/>
          <a:p>
            <a:r>
              <a:rPr lang="en-US"/>
              <a:t>Click icon to add picture</a:t>
            </a:r>
            <a:endParaRPr lang="fi-FI" dirty="0"/>
          </a:p>
        </p:txBody>
      </p:sp>
      <p:sp>
        <p:nvSpPr>
          <p:cNvPr id="6" name="Date Placeholder 5">
            <a:extLst>
              <a:ext uri="{FF2B5EF4-FFF2-40B4-BE49-F238E27FC236}">
                <a16:creationId xmlns:a16="http://schemas.microsoft.com/office/drawing/2014/main" id="{421B28A3-B2C9-45E3-1E5D-8F7BF98824C1}"/>
              </a:ext>
            </a:extLst>
          </p:cNvPr>
          <p:cNvSpPr>
            <a:spLocks noGrp="1"/>
          </p:cNvSpPr>
          <p:nvPr>
            <p:ph type="dt" sz="half" idx="31"/>
          </p:nvPr>
        </p:nvSpPr>
        <p:spPr/>
        <p:txBody>
          <a:bodyPr/>
          <a:lstStyle/>
          <a:p>
            <a:pPr algn="r"/>
            <a:fld id="{007EC31C-5407-42F9-AC91-FFF19513343E}" type="datetime5">
              <a:rPr lang="en-GB" smtClean="0"/>
              <a:t>1-Apr-26</a:t>
            </a:fld>
            <a:endParaRPr lang="fi-FI" dirty="0"/>
          </a:p>
        </p:txBody>
      </p:sp>
      <p:sp>
        <p:nvSpPr>
          <p:cNvPr id="7" name="Footer Placeholder 6">
            <a:extLst>
              <a:ext uri="{FF2B5EF4-FFF2-40B4-BE49-F238E27FC236}">
                <a16:creationId xmlns:a16="http://schemas.microsoft.com/office/drawing/2014/main" id="{A5C7CD3B-A622-8416-829A-033DF0148C17}"/>
              </a:ext>
            </a:extLst>
          </p:cNvPr>
          <p:cNvSpPr>
            <a:spLocks noGrp="1"/>
          </p:cNvSpPr>
          <p:nvPr>
            <p:ph type="ftr" sz="quarter" idx="32"/>
          </p:nvPr>
        </p:nvSpPr>
        <p:spPr/>
        <p:txBody>
          <a:bodyPr/>
          <a:lstStyle/>
          <a:p>
            <a:pPr algn="r"/>
            <a:endParaRPr lang="fi-FI" dirty="0"/>
          </a:p>
        </p:txBody>
      </p:sp>
      <p:sp>
        <p:nvSpPr>
          <p:cNvPr id="1026" name="Slide Number Placeholder 1025">
            <a:extLst>
              <a:ext uri="{FF2B5EF4-FFF2-40B4-BE49-F238E27FC236}">
                <a16:creationId xmlns:a16="http://schemas.microsoft.com/office/drawing/2014/main" id="{271E0736-0F5E-6E64-B1D2-8E6A45D818BD}"/>
              </a:ext>
            </a:extLst>
          </p:cNvPr>
          <p:cNvSpPr>
            <a:spLocks noGrp="1"/>
          </p:cNvSpPr>
          <p:nvPr>
            <p:ph type="sldNum" sz="quarter" idx="33"/>
          </p:nvPr>
        </p:nvSpPr>
        <p:spPr/>
        <p:txBody>
          <a:bodyPr/>
          <a:lstStyle/>
          <a:p>
            <a:pPr algn="l"/>
            <a:fld id="{186B1C15-0D00-4EF9-8058-762A129BADC9}" type="slidenum">
              <a:rPr lang="fi-FI" smtClean="0"/>
              <a:pPr/>
              <a:t>‹#›</a:t>
            </a:fld>
            <a:endParaRPr lang="fi-FI" dirty="0"/>
          </a:p>
        </p:txBody>
      </p:sp>
      <p:sp>
        <p:nvSpPr>
          <p:cNvPr id="1197" name="source 8">
            <a:extLst>
              <a:ext uri="{FF2B5EF4-FFF2-40B4-BE49-F238E27FC236}">
                <a16:creationId xmlns:a16="http://schemas.microsoft.com/office/drawing/2014/main" id="{EFBE6640-82E6-FD36-723F-4A56CC7AC430}"/>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2928161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nland Ma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6F88DD-28D1-DD5D-CC74-9F59E516601B}"/>
              </a:ext>
            </a:extLst>
          </p:cNvPr>
          <p:cNvSpPr>
            <a:spLocks noGrp="1"/>
          </p:cNvSpPr>
          <p:nvPr>
            <p:ph type="body" idx="1"/>
          </p:nvPr>
        </p:nvSpPr>
        <p:spPr>
          <a:xfrm>
            <a:off x="2423592" y="2060972"/>
            <a:ext cx="2016224" cy="719981"/>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B8F3426F-5433-FED6-A2EC-69A345825B53}"/>
              </a:ext>
            </a:extLst>
          </p:cNvPr>
          <p:cNvSpPr>
            <a:spLocks noGrp="1"/>
          </p:cNvSpPr>
          <p:nvPr>
            <p:ph type="title"/>
          </p:nvPr>
        </p:nvSpPr>
        <p:spPr>
          <a:xfrm>
            <a:off x="623887" y="549274"/>
            <a:ext cx="7488337" cy="1007517"/>
          </a:xfrm>
        </p:spPr>
        <p:txBody>
          <a:bodyPr/>
          <a:lstStyle/>
          <a:p>
            <a:r>
              <a:rPr lang="en-US"/>
              <a:t>Click to edit Master title style</a:t>
            </a:r>
            <a:endParaRPr lang="fi-FI" dirty="0"/>
          </a:p>
        </p:txBody>
      </p:sp>
      <p:sp>
        <p:nvSpPr>
          <p:cNvPr id="2" name="Text Placeholder 2">
            <a:extLst>
              <a:ext uri="{FF2B5EF4-FFF2-40B4-BE49-F238E27FC236}">
                <a16:creationId xmlns:a16="http://schemas.microsoft.com/office/drawing/2014/main" id="{CBF54208-44BF-340A-0BD6-D519E9ED9F30}"/>
              </a:ext>
            </a:extLst>
          </p:cNvPr>
          <p:cNvSpPr>
            <a:spLocks noGrp="1"/>
          </p:cNvSpPr>
          <p:nvPr>
            <p:ph type="body" idx="13"/>
          </p:nvPr>
        </p:nvSpPr>
        <p:spPr>
          <a:xfrm>
            <a:off x="5519936" y="2060972"/>
            <a:ext cx="2016223"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8147CA49-C678-252D-DD4D-B49CAD87FD5C}"/>
              </a:ext>
            </a:extLst>
          </p:cNvPr>
          <p:cNvSpPr>
            <a:spLocks noGrp="1"/>
          </p:cNvSpPr>
          <p:nvPr>
            <p:ph type="body" sz="quarter" idx="15"/>
          </p:nvPr>
        </p:nvSpPr>
        <p:spPr>
          <a:xfrm>
            <a:off x="2423592" y="4076551"/>
            <a:ext cx="2016224"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a:extLst>
              <a:ext uri="{FF2B5EF4-FFF2-40B4-BE49-F238E27FC236}">
                <a16:creationId xmlns:a16="http://schemas.microsoft.com/office/drawing/2014/main" id="{CEC4833F-EE4A-EA37-DBE0-086EBB07FEF9}"/>
              </a:ext>
            </a:extLst>
          </p:cNvPr>
          <p:cNvSpPr>
            <a:spLocks noGrp="1"/>
          </p:cNvSpPr>
          <p:nvPr>
            <p:ph type="body" sz="quarter" idx="16"/>
          </p:nvPr>
        </p:nvSpPr>
        <p:spPr>
          <a:xfrm>
            <a:off x="5484254" y="4076551"/>
            <a:ext cx="2051905" cy="720080"/>
          </a:xfrm>
        </p:spPr>
        <p:txBody>
          <a:bodyPr anchor="b" anchorCtr="0"/>
          <a:lstStyle>
            <a:lvl1pPr marL="0" indent="0">
              <a:spcBef>
                <a:spcPts val="0"/>
              </a:spcBef>
              <a:buNone/>
              <a:defRPr sz="1600" b="1" cap="all" baseline="0">
                <a:solidFill>
                  <a:schemeClr val="tx2"/>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8">
            <a:extLst>
              <a:ext uri="{FF2B5EF4-FFF2-40B4-BE49-F238E27FC236}">
                <a16:creationId xmlns:a16="http://schemas.microsoft.com/office/drawing/2014/main" id="{DDF808F3-44D8-E016-20E5-75038CD12D90}"/>
              </a:ext>
            </a:extLst>
          </p:cNvPr>
          <p:cNvSpPr>
            <a:spLocks noGrp="1"/>
          </p:cNvSpPr>
          <p:nvPr>
            <p:ph type="body" sz="quarter" idx="18"/>
          </p:nvPr>
        </p:nvSpPr>
        <p:spPr>
          <a:xfrm>
            <a:off x="1559495" y="2924423"/>
            <a:ext cx="2880321"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0" name="Text Placeholder 18">
            <a:extLst>
              <a:ext uri="{FF2B5EF4-FFF2-40B4-BE49-F238E27FC236}">
                <a16:creationId xmlns:a16="http://schemas.microsoft.com/office/drawing/2014/main" id="{3FD44D5D-37DD-4443-DB99-E7C6FF7D1CCE}"/>
              </a:ext>
            </a:extLst>
          </p:cNvPr>
          <p:cNvSpPr>
            <a:spLocks noGrp="1"/>
          </p:cNvSpPr>
          <p:nvPr>
            <p:ph type="body" sz="quarter" idx="19"/>
          </p:nvPr>
        </p:nvSpPr>
        <p:spPr>
          <a:xfrm>
            <a:off x="4655838" y="2924423"/>
            <a:ext cx="2880000"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2" name="Text Placeholder 18">
            <a:extLst>
              <a:ext uri="{FF2B5EF4-FFF2-40B4-BE49-F238E27FC236}">
                <a16:creationId xmlns:a16="http://schemas.microsoft.com/office/drawing/2014/main" id="{7F67D8BA-D65C-5562-9EF5-F7B54BFC6C8F}"/>
              </a:ext>
            </a:extLst>
          </p:cNvPr>
          <p:cNvSpPr>
            <a:spLocks noGrp="1"/>
          </p:cNvSpPr>
          <p:nvPr>
            <p:ph type="body" sz="quarter" idx="21"/>
          </p:nvPr>
        </p:nvSpPr>
        <p:spPr>
          <a:xfrm>
            <a:off x="1559497" y="4940647"/>
            <a:ext cx="2880000"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3" name="Text Placeholder 18">
            <a:extLst>
              <a:ext uri="{FF2B5EF4-FFF2-40B4-BE49-F238E27FC236}">
                <a16:creationId xmlns:a16="http://schemas.microsoft.com/office/drawing/2014/main" id="{F1278BF2-A133-A51D-AE76-57B135252C3D}"/>
              </a:ext>
            </a:extLst>
          </p:cNvPr>
          <p:cNvSpPr>
            <a:spLocks noGrp="1"/>
          </p:cNvSpPr>
          <p:nvPr>
            <p:ph type="body" sz="quarter" idx="22"/>
          </p:nvPr>
        </p:nvSpPr>
        <p:spPr>
          <a:xfrm>
            <a:off x="4655839" y="4940647"/>
            <a:ext cx="2880321" cy="936625"/>
          </a:xfrm>
        </p:spPr>
        <p:txBody>
          <a:bodyPr/>
          <a:lstStyle>
            <a:lvl1pPr marL="0" indent="0">
              <a:spcBef>
                <a:spcPts val="200"/>
              </a:spcBef>
              <a:buFontTx/>
              <a:buNone/>
              <a:defRPr sz="1400">
                <a:solidFill>
                  <a:schemeClr val="tx2"/>
                </a:solidFill>
              </a:defRPr>
            </a:lvl1pPr>
            <a:lvl2pPr marL="0" indent="0">
              <a:spcBef>
                <a:spcPts val="200"/>
              </a:spcBef>
              <a:buFontTx/>
              <a:buNone/>
              <a:defRPr sz="1400">
                <a:solidFill>
                  <a:schemeClr val="tx2"/>
                </a:solidFill>
              </a:defRPr>
            </a:lvl2pPr>
            <a:lvl3pPr>
              <a:spcBef>
                <a:spcPts val="200"/>
              </a:spcBef>
              <a:defRPr sz="1200">
                <a:solidFill>
                  <a:schemeClr val="tx2"/>
                </a:solidFill>
              </a:defRPr>
            </a:lvl3pPr>
            <a:lvl4pPr>
              <a:spcBef>
                <a:spcPts val="200"/>
              </a:spcBef>
              <a:defRPr sz="1200">
                <a:solidFill>
                  <a:schemeClr val="tx2"/>
                </a:solidFill>
              </a:defRPr>
            </a:lvl4pPr>
            <a:lvl5pPr>
              <a:spcBef>
                <a:spcPts val="200"/>
              </a:spcBef>
              <a:defRPr sz="1200">
                <a:solidFill>
                  <a:schemeClr val="tx2"/>
                </a:solidFill>
              </a:defRPr>
            </a:lvl5pPr>
            <a:lvl6pPr>
              <a:spcBef>
                <a:spcPts val="200"/>
              </a:spcBef>
              <a:defRPr sz="1200">
                <a:solidFill>
                  <a:schemeClr val="tx2"/>
                </a:solidFill>
              </a:defRPr>
            </a:lvl6pPr>
            <a:lvl7pPr>
              <a:spcBef>
                <a:spcPts val="200"/>
              </a:spcBef>
              <a:defRPr sz="1200">
                <a:solidFill>
                  <a:schemeClr val="tx2"/>
                </a:solidFill>
              </a:defRPr>
            </a:lvl7pPr>
            <a:lvl8pPr>
              <a:spcBef>
                <a:spcPts val="200"/>
              </a:spcBef>
              <a:defRPr sz="1200">
                <a:solidFill>
                  <a:schemeClr val="tx2"/>
                </a:solidFill>
              </a:defRPr>
            </a:lvl8pPr>
            <a:lvl9pPr>
              <a:spcBef>
                <a:spcPts val="200"/>
              </a:spcBef>
              <a:defRPr sz="1200">
                <a:solidFill>
                  <a:schemeClr val="tx2"/>
                </a:solidFill>
              </a:defRPr>
            </a:lvl9pPr>
          </a:lstStyle>
          <a:p>
            <a:pPr lvl="0"/>
            <a:r>
              <a:rPr lang="en-US"/>
              <a:t>Click to edit Master text styles</a:t>
            </a:r>
          </a:p>
          <a:p>
            <a:pPr lvl="1"/>
            <a:r>
              <a:rPr lang="en-US"/>
              <a:t>Second level</a:t>
            </a:r>
          </a:p>
        </p:txBody>
      </p:sp>
      <p:sp>
        <p:nvSpPr>
          <p:cNvPr id="26" name="Picture Placeholder 30">
            <a:extLst>
              <a:ext uri="{FF2B5EF4-FFF2-40B4-BE49-F238E27FC236}">
                <a16:creationId xmlns:a16="http://schemas.microsoft.com/office/drawing/2014/main" id="{1013D008-5898-F278-2F97-245D46CC73D0}"/>
              </a:ext>
            </a:extLst>
          </p:cNvPr>
          <p:cNvSpPr>
            <a:spLocks noGrp="1"/>
          </p:cNvSpPr>
          <p:nvPr>
            <p:ph type="pic" sz="quarter" idx="24"/>
          </p:nvPr>
        </p:nvSpPr>
        <p:spPr>
          <a:xfrm>
            <a:off x="1559496" y="2060972"/>
            <a:ext cx="720121" cy="718800"/>
          </a:xfrm>
        </p:spPr>
        <p:txBody>
          <a:bodyPr/>
          <a:lstStyle/>
          <a:p>
            <a:r>
              <a:rPr lang="en-US"/>
              <a:t>Click icon to add picture</a:t>
            </a:r>
            <a:endParaRPr lang="fi-FI" dirty="0"/>
          </a:p>
        </p:txBody>
      </p:sp>
      <p:sp>
        <p:nvSpPr>
          <p:cNvPr id="27" name="Picture Placeholder 30">
            <a:extLst>
              <a:ext uri="{FF2B5EF4-FFF2-40B4-BE49-F238E27FC236}">
                <a16:creationId xmlns:a16="http://schemas.microsoft.com/office/drawing/2014/main" id="{F73AA622-2666-422F-2A41-4073D1D9DC64}"/>
              </a:ext>
            </a:extLst>
          </p:cNvPr>
          <p:cNvSpPr>
            <a:spLocks noGrp="1"/>
          </p:cNvSpPr>
          <p:nvPr>
            <p:ph type="pic" sz="quarter" idx="25"/>
          </p:nvPr>
        </p:nvSpPr>
        <p:spPr>
          <a:xfrm>
            <a:off x="4655840" y="2060972"/>
            <a:ext cx="720121" cy="718800"/>
          </a:xfrm>
        </p:spPr>
        <p:txBody>
          <a:bodyPr/>
          <a:lstStyle/>
          <a:p>
            <a:r>
              <a:rPr lang="en-US"/>
              <a:t>Click icon to add picture</a:t>
            </a:r>
            <a:endParaRPr lang="fi-FI" dirty="0"/>
          </a:p>
        </p:txBody>
      </p:sp>
      <p:sp>
        <p:nvSpPr>
          <p:cNvPr id="29" name="Picture Placeholder 30">
            <a:extLst>
              <a:ext uri="{FF2B5EF4-FFF2-40B4-BE49-F238E27FC236}">
                <a16:creationId xmlns:a16="http://schemas.microsoft.com/office/drawing/2014/main" id="{276F92AC-BB32-98D0-A3DC-6972A2BD35FE}"/>
              </a:ext>
            </a:extLst>
          </p:cNvPr>
          <p:cNvSpPr>
            <a:spLocks noGrp="1"/>
          </p:cNvSpPr>
          <p:nvPr>
            <p:ph type="pic" sz="quarter" idx="27"/>
          </p:nvPr>
        </p:nvSpPr>
        <p:spPr>
          <a:xfrm>
            <a:off x="1559496" y="4076551"/>
            <a:ext cx="720121" cy="718800"/>
          </a:xfrm>
        </p:spPr>
        <p:txBody>
          <a:bodyPr/>
          <a:lstStyle/>
          <a:p>
            <a:r>
              <a:rPr lang="en-US"/>
              <a:t>Click icon to add picture</a:t>
            </a:r>
            <a:endParaRPr lang="fi-FI" dirty="0"/>
          </a:p>
        </p:txBody>
      </p:sp>
      <p:sp>
        <p:nvSpPr>
          <p:cNvPr id="30" name="Picture Placeholder 30">
            <a:extLst>
              <a:ext uri="{FF2B5EF4-FFF2-40B4-BE49-F238E27FC236}">
                <a16:creationId xmlns:a16="http://schemas.microsoft.com/office/drawing/2014/main" id="{0EABC451-6232-AA72-1CDD-98E9C37EB5F4}"/>
              </a:ext>
            </a:extLst>
          </p:cNvPr>
          <p:cNvSpPr>
            <a:spLocks noGrp="1"/>
          </p:cNvSpPr>
          <p:nvPr>
            <p:ph type="pic" sz="quarter" idx="28"/>
          </p:nvPr>
        </p:nvSpPr>
        <p:spPr>
          <a:xfrm>
            <a:off x="4655840" y="4076551"/>
            <a:ext cx="720121" cy="718800"/>
          </a:xfrm>
        </p:spPr>
        <p:txBody>
          <a:bodyPr/>
          <a:lstStyle/>
          <a:p>
            <a:r>
              <a:rPr lang="en-US"/>
              <a:t>Click icon to add picture</a:t>
            </a:r>
            <a:endParaRPr lang="fi-FI" dirty="0"/>
          </a:p>
        </p:txBody>
      </p:sp>
      <p:sp>
        <p:nvSpPr>
          <p:cNvPr id="4" name="Free-form: Shape 3">
            <a:extLst>
              <a:ext uri="{FF2B5EF4-FFF2-40B4-BE49-F238E27FC236}">
                <a16:creationId xmlns:a16="http://schemas.microsoft.com/office/drawing/2014/main" id="{6ABE500B-A126-87F1-D947-9E5635401DEB}"/>
              </a:ext>
            </a:extLst>
          </p:cNvPr>
          <p:cNvSpPr>
            <a:spLocks/>
          </p:cNvSpPr>
          <p:nvPr userDrawn="1"/>
        </p:nvSpPr>
        <p:spPr bwMode="auto">
          <a:xfrm>
            <a:off x="7636201" y="692696"/>
            <a:ext cx="3140319" cy="5512496"/>
          </a:xfrm>
          <a:custGeom>
            <a:avLst/>
            <a:gdLst>
              <a:gd name="connsiteX0" fmla="*/ 1187169 w 3587317"/>
              <a:gd name="connsiteY0" fmla="*/ 6257006 h 6297152"/>
              <a:gd name="connsiteX1" fmla="*/ 1195772 w 3587317"/>
              <a:gd name="connsiteY1" fmla="*/ 6257006 h 6297152"/>
              <a:gd name="connsiteX2" fmla="*/ 1207242 w 3587317"/>
              <a:gd name="connsiteY2" fmla="*/ 6257006 h 6297152"/>
              <a:gd name="connsiteX3" fmla="*/ 1215845 w 3587317"/>
              <a:gd name="connsiteY3" fmla="*/ 6257006 h 6297152"/>
              <a:gd name="connsiteX4" fmla="*/ 1215845 w 3587317"/>
              <a:gd name="connsiteY4" fmla="*/ 6265609 h 6297152"/>
              <a:gd name="connsiteX5" fmla="*/ 1207242 w 3587317"/>
              <a:gd name="connsiteY5" fmla="*/ 6265609 h 6297152"/>
              <a:gd name="connsiteX6" fmla="*/ 1195772 w 3587317"/>
              <a:gd name="connsiteY6" fmla="*/ 6277080 h 6297152"/>
              <a:gd name="connsiteX7" fmla="*/ 1175699 w 3587317"/>
              <a:gd name="connsiteY7" fmla="*/ 6277080 h 6297152"/>
              <a:gd name="connsiteX8" fmla="*/ 1175699 w 3587317"/>
              <a:gd name="connsiteY8" fmla="*/ 6265609 h 6297152"/>
              <a:gd name="connsiteX9" fmla="*/ 619392 w 3587317"/>
              <a:gd name="connsiteY9" fmla="*/ 6245536 h 6297152"/>
              <a:gd name="connsiteX10" fmla="*/ 627995 w 3587317"/>
              <a:gd name="connsiteY10" fmla="*/ 6245536 h 6297152"/>
              <a:gd name="connsiteX11" fmla="*/ 648068 w 3587317"/>
              <a:gd name="connsiteY11" fmla="*/ 6245536 h 6297152"/>
              <a:gd name="connsiteX12" fmla="*/ 648068 w 3587317"/>
              <a:gd name="connsiteY12" fmla="*/ 6257007 h 6297152"/>
              <a:gd name="connsiteX13" fmla="*/ 639465 w 3587317"/>
              <a:gd name="connsiteY13" fmla="*/ 6265610 h 6297152"/>
              <a:gd name="connsiteX14" fmla="*/ 627995 w 3587317"/>
              <a:gd name="connsiteY14" fmla="*/ 6265610 h 6297152"/>
              <a:gd name="connsiteX15" fmla="*/ 619392 w 3587317"/>
              <a:gd name="connsiteY15" fmla="*/ 6265610 h 6297152"/>
              <a:gd name="connsiteX16" fmla="*/ 607922 w 3587317"/>
              <a:gd name="connsiteY16" fmla="*/ 6265610 h 6297152"/>
              <a:gd name="connsiteX17" fmla="*/ 607922 w 3587317"/>
              <a:gd name="connsiteY17" fmla="*/ 6257007 h 6297152"/>
              <a:gd name="connsiteX18" fmla="*/ 897545 w 3587317"/>
              <a:gd name="connsiteY18" fmla="*/ 6236932 h 6297152"/>
              <a:gd name="connsiteX19" fmla="*/ 917618 w 3587317"/>
              <a:gd name="connsiteY19" fmla="*/ 6236932 h 6297152"/>
              <a:gd name="connsiteX20" fmla="*/ 917618 w 3587317"/>
              <a:gd name="connsiteY20" fmla="*/ 6245535 h 6297152"/>
              <a:gd name="connsiteX21" fmla="*/ 909015 w 3587317"/>
              <a:gd name="connsiteY21" fmla="*/ 6265608 h 6297152"/>
              <a:gd name="connsiteX22" fmla="*/ 897545 w 3587317"/>
              <a:gd name="connsiteY22" fmla="*/ 6265608 h 6297152"/>
              <a:gd name="connsiteX23" fmla="*/ 877472 w 3587317"/>
              <a:gd name="connsiteY23" fmla="*/ 6265608 h 6297152"/>
              <a:gd name="connsiteX24" fmla="*/ 868869 w 3587317"/>
              <a:gd name="connsiteY24" fmla="*/ 6265608 h 6297152"/>
              <a:gd name="connsiteX25" fmla="*/ 868869 w 3587317"/>
              <a:gd name="connsiteY25" fmla="*/ 6257005 h 6297152"/>
              <a:gd name="connsiteX26" fmla="*/ 877472 w 3587317"/>
              <a:gd name="connsiteY26" fmla="*/ 6257005 h 6297152"/>
              <a:gd name="connsiteX27" fmla="*/ 888942 w 3587317"/>
              <a:gd name="connsiteY27" fmla="*/ 6245535 h 6297152"/>
              <a:gd name="connsiteX28" fmla="*/ 1364958 w 3587317"/>
              <a:gd name="connsiteY28" fmla="*/ 6196787 h 6297152"/>
              <a:gd name="connsiteX29" fmla="*/ 1385031 w 3587317"/>
              <a:gd name="connsiteY29" fmla="*/ 6196787 h 6297152"/>
              <a:gd name="connsiteX30" fmla="*/ 1385031 w 3587317"/>
              <a:gd name="connsiteY30" fmla="*/ 6205390 h 6297152"/>
              <a:gd name="connsiteX31" fmla="*/ 1376428 w 3587317"/>
              <a:gd name="connsiteY31" fmla="*/ 6216860 h 6297152"/>
              <a:gd name="connsiteX32" fmla="*/ 1356355 w 3587317"/>
              <a:gd name="connsiteY32" fmla="*/ 6225463 h 6297152"/>
              <a:gd name="connsiteX33" fmla="*/ 1344885 w 3587317"/>
              <a:gd name="connsiteY33" fmla="*/ 6225463 h 6297152"/>
              <a:gd name="connsiteX34" fmla="*/ 1336282 w 3587317"/>
              <a:gd name="connsiteY34" fmla="*/ 6225463 h 6297152"/>
              <a:gd name="connsiteX35" fmla="*/ 1344885 w 3587317"/>
              <a:gd name="connsiteY35" fmla="*/ 6205390 h 6297152"/>
              <a:gd name="connsiteX36" fmla="*/ 917619 w 3587317"/>
              <a:gd name="connsiteY36" fmla="*/ 6188185 h 6297152"/>
              <a:gd name="connsiteX37" fmla="*/ 929089 w 3587317"/>
              <a:gd name="connsiteY37" fmla="*/ 6188185 h 6297152"/>
              <a:gd name="connsiteX38" fmla="*/ 946294 w 3587317"/>
              <a:gd name="connsiteY38" fmla="*/ 6188185 h 6297152"/>
              <a:gd name="connsiteX39" fmla="*/ 957765 w 3587317"/>
              <a:gd name="connsiteY39" fmla="*/ 6196788 h 6297152"/>
              <a:gd name="connsiteX40" fmla="*/ 957765 w 3587317"/>
              <a:gd name="connsiteY40" fmla="*/ 6205391 h 6297152"/>
              <a:gd name="connsiteX41" fmla="*/ 957765 w 3587317"/>
              <a:gd name="connsiteY41" fmla="*/ 6216861 h 6297152"/>
              <a:gd name="connsiteX42" fmla="*/ 946294 w 3587317"/>
              <a:gd name="connsiteY42" fmla="*/ 6216861 h 6297152"/>
              <a:gd name="connsiteX43" fmla="*/ 929089 w 3587317"/>
              <a:gd name="connsiteY43" fmla="*/ 6216861 h 6297152"/>
              <a:gd name="connsiteX44" fmla="*/ 917619 w 3587317"/>
              <a:gd name="connsiteY44" fmla="*/ 6205391 h 6297152"/>
              <a:gd name="connsiteX45" fmla="*/ 917619 w 3587317"/>
              <a:gd name="connsiteY45" fmla="*/ 6196788 h 6297152"/>
              <a:gd name="connsiteX46" fmla="*/ 868869 w 3587317"/>
              <a:gd name="connsiteY46" fmla="*/ 6176715 h 6297152"/>
              <a:gd name="connsiteX47" fmla="*/ 877472 w 3587317"/>
              <a:gd name="connsiteY47" fmla="*/ 6176715 h 6297152"/>
              <a:gd name="connsiteX48" fmla="*/ 888943 w 3587317"/>
              <a:gd name="connsiteY48" fmla="*/ 6176715 h 6297152"/>
              <a:gd name="connsiteX49" fmla="*/ 888943 w 3587317"/>
              <a:gd name="connsiteY49" fmla="*/ 6188186 h 6297152"/>
              <a:gd name="connsiteX50" fmla="*/ 888943 w 3587317"/>
              <a:gd name="connsiteY50" fmla="*/ 6205391 h 6297152"/>
              <a:gd name="connsiteX51" fmla="*/ 877472 w 3587317"/>
              <a:gd name="connsiteY51" fmla="*/ 6205391 h 6297152"/>
              <a:gd name="connsiteX52" fmla="*/ 868869 w 3587317"/>
              <a:gd name="connsiteY52" fmla="*/ 6205391 h 6297152"/>
              <a:gd name="connsiteX53" fmla="*/ 857399 w 3587317"/>
              <a:gd name="connsiteY53" fmla="*/ 6196788 h 6297152"/>
              <a:gd name="connsiteX54" fmla="*/ 868869 w 3587317"/>
              <a:gd name="connsiteY54" fmla="*/ 6188186 h 6297152"/>
              <a:gd name="connsiteX55" fmla="*/ 679610 w 3587317"/>
              <a:gd name="connsiteY55" fmla="*/ 6176715 h 6297152"/>
              <a:gd name="connsiteX56" fmla="*/ 688213 w 3587317"/>
              <a:gd name="connsiteY56" fmla="*/ 6176715 h 6297152"/>
              <a:gd name="connsiteX57" fmla="*/ 699684 w 3587317"/>
              <a:gd name="connsiteY57" fmla="*/ 6176715 h 6297152"/>
              <a:gd name="connsiteX58" fmla="*/ 699684 w 3587317"/>
              <a:gd name="connsiteY58" fmla="*/ 6205391 h 6297152"/>
              <a:gd name="connsiteX59" fmla="*/ 699684 w 3587317"/>
              <a:gd name="connsiteY59" fmla="*/ 6216861 h 6297152"/>
              <a:gd name="connsiteX60" fmla="*/ 679610 w 3587317"/>
              <a:gd name="connsiteY60" fmla="*/ 6216861 h 6297152"/>
              <a:gd name="connsiteX61" fmla="*/ 679610 w 3587317"/>
              <a:gd name="connsiteY61" fmla="*/ 6205391 h 6297152"/>
              <a:gd name="connsiteX62" fmla="*/ 668140 w 3587317"/>
              <a:gd name="connsiteY62" fmla="*/ 6196788 h 6297152"/>
              <a:gd name="connsiteX63" fmla="*/ 679610 w 3587317"/>
              <a:gd name="connsiteY63" fmla="*/ 6188186 h 6297152"/>
              <a:gd name="connsiteX64" fmla="*/ 410060 w 3587317"/>
              <a:gd name="connsiteY64" fmla="*/ 6156641 h 6297152"/>
              <a:gd name="connsiteX65" fmla="*/ 418663 w 3587317"/>
              <a:gd name="connsiteY65" fmla="*/ 6156641 h 6297152"/>
              <a:gd name="connsiteX66" fmla="*/ 430133 w 3587317"/>
              <a:gd name="connsiteY66" fmla="*/ 6156641 h 6297152"/>
              <a:gd name="connsiteX67" fmla="*/ 450206 w 3587317"/>
              <a:gd name="connsiteY67" fmla="*/ 6156641 h 6297152"/>
              <a:gd name="connsiteX68" fmla="*/ 450206 w 3587317"/>
              <a:gd name="connsiteY68" fmla="*/ 6168112 h 6297152"/>
              <a:gd name="connsiteX69" fmla="*/ 450206 w 3587317"/>
              <a:gd name="connsiteY69" fmla="*/ 6176714 h 6297152"/>
              <a:gd name="connsiteX70" fmla="*/ 450206 w 3587317"/>
              <a:gd name="connsiteY70" fmla="*/ 6188185 h 6297152"/>
              <a:gd name="connsiteX71" fmla="*/ 438736 w 3587317"/>
              <a:gd name="connsiteY71" fmla="*/ 6188185 h 6297152"/>
              <a:gd name="connsiteX72" fmla="*/ 430133 w 3587317"/>
              <a:gd name="connsiteY72" fmla="*/ 6188185 h 6297152"/>
              <a:gd name="connsiteX73" fmla="*/ 418663 w 3587317"/>
              <a:gd name="connsiteY73" fmla="*/ 6196787 h 6297152"/>
              <a:gd name="connsiteX74" fmla="*/ 398590 w 3587317"/>
              <a:gd name="connsiteY74" fmla="*/ 6188185 h 6297152"/>
              <a:gd name="connsiteX75" fmla="*/ 398590 w 3587317"/>
              <a:gd name="connsiteY75" fmla="*/ 6176714 h 6297152"/>
              <a:gd name="connsiteX76" fmla="*/ 398590 w 3587317"/>
              <a:gd name="connsiteY76" fmla="*/ 6168112 h 6297152"/>
              <a:gd name="connsiteX77" fmla="*/ 1038056 w 3587317"/>
              <a:gd name="connsiteY77" fmla="*/ 6107893 h 6297152"/>
              <a:gd name="connsiteX78" fmla="*/ 1046659 w 3587317"/>
              <a:gd name="connsiteY78" fmla="*/ 6107893 h 6297152"/>
              <a:gd name="connsiteX79" fmla="*/ 1058130 w 3587317"/>
              <a:gd name="connsiteY79" fmla="*/ 6107893 h 6297152"/>
              <a:gd name="connsiteX80" fmla="*/ 1058130 w 3587317"/>
              <a:gd name="connsiteY80" fmla="*/ 6116496 h 6297152"/>
              <a:gd name="connsiteX81" fmla="*/ 1046659 w 3587317"/>
              <a:gd name="connsiteY81" fmla="*/ 6127967 h 6297152"/>
              <a:gd name="connsiteX82" fmla="*/ 1038056 w 3587317"/>
              <a:gd name="connsiteY82" fmla="*/ 6127967 h 6297152"/>
              <a:gd name="connsiteX83" fmla="*/ 1026586 w 3587317"/>
              <a:gd name="connsiteY83" fmla="*/ 6116496 h 6297152"/>
              <a:gd name="connsiteX84" fmla="*/ 281021 w 3587317"/>
              <a:gd name="connsiteY84" fmla="*/ 6087819 h 6297152"/>
              <a:gd name="connsiteX85" fmla="*/ 289624 w 3587317"/>
              <a:gd name="connsiteY85" fmla="*/ 6087819 h 6297152"/>
              <a:gd name="connsiteX86" fmla="*/ 301094 w 3587317"/>
              <a:gd name="connsiteY86" fmla="*/ 6087819 h 6297152"/>
              <a:gd name="connsiteX87" fmla="*/ 309697 w 3587317"/>
              <a:gd name="connsiteY87" fmla="*/ 6087819 h 6297152"/>
              <a:gd name="connsiteX88" fmla="*/ 321167 w 3587317"/>
              <a:gd name="connsiteY88" fmla="*/ 6096422 h 6297152"/>
              <a:gd name="connsiteX89" fmla="*/ 329770 w 3587317"/>
              <a:gd name="connsiteY89" fmla="*/ 6096422 h 6297152"/>
              <a:gd name="connsiteX90" fmla="*/ 329770 w 3587317"/>
              <a:gd name="connsiteY90" fmla="*/ 6107892 h 6297152"/>
              <a:gd name="connsiteX91" fmla="*/ 321167 w 3587317"/>
              <a:gd name="connsiteY91" fmla="*/ 6116495 h 6297152"/>
              <a:gd name="connsiteX92" fmla="*/ 309697 w 3587317"/>
              <a:gd name="connsiteY92" fmla="*/ 6116495 h 6297152"/>
              <a:gd name="connsiteX93" fmla="*/ 281021 w 3587317"/>
              <a:gd name="connsiteY93" fmla="*/ 6127965 h 6297152"/>
              <a:gd name="connsiteX94" fmla="*/ 269551 w 3587317"/>
              <a:gd name="connsiteY94" fmla="*/ 6127965 h 6297152"/>
              <a:gd name="connsiteX95" fmla="*/ 249477 w 3587317"/>
              <a:gd name="connsiteY95" fmla="*/ 6127965 h 6297152"/>
              <a:gd name="connsiteX96" fmla="*/ 240875 w 3587317"/>
              <a:gd name="connsiteY96" fmla="*/ 6127965 h 6297152"/>
              <a:gd name="connsiteX97" fmla="*/ 240875 w 3587317"/>
              <a:gd name="connsiteY97" fmla="*/ 6116495 h 6297152"/>
              <a:gd name="connsiteX98" fmla="*/ 249477 w 3587317"/>
              <a:gd name="connsiteY98" fmla="*/ 6107892 h 6297152"/>
              <a:gd name="connsiteX99" fmla="*/ 269551 w 3587317"/>
              <a:gd name="connsiteY99" fmla="*/ 6096422 h 6297152"/>
              <a:gd name="connsiteX100" fmla="*/ 1167096 w 3587317"/>
              <a:gd name="connsiteY100" fmla="*/ 6076349 h 6297152"/>
              <a:gd name="connsiteX101" fmla="*/ 1167095 w 3587317"/>
              <a:gd name="connsiteY101" fmla="*/ 6076350 h 6297152"/>
              <a:gd name="connsiteX102" fmla="*/ 1187168 w 3587317"/>
              <a:gd name="connsiteY102" fmla="*/ 6096423 h 6297152"/>
              <a:gd name="connsiteX103" fmla="*/ 1187169 w 3587317"/>
              <a:gd name="connsiteY103" fmla="*/ 6096422 h 6297152"/>
              <a:gd name="connsiteX104" fmla="*/ 1952808 w 3587317"/>
              <a:gd name="connsiteY104" fmla="*/ 6067747 h 6297152"/>
              <a:gd name="connsiteX105" fmla="*/ 1964278 w 3587317"/>
              <a:gd name="connsiteY105" fmla="*/ 6067747 h 6297152"/>
              <a:gd name="connsiteX106" fmla="*/ 1972881 w 3587317"/>
              <a:gd name="connsiteY106" fmla="*/ 6076350 h 6297152"/>
              <a:gd name="connsiteX107" fmla="*/ 1984351 w 3587317"/>
              <a:gd name="connsiteY107" fmla="*/ 6087820 h 6297152"/>
              <a:gd name="connsiteX108" fmla="*/ 1972881 w 3587317"/>
              <a:gd name="connsiteY108" fmla="*/ 6096423 h 6297152"/>
              <a:gd name="connsiteX109" fmla="*/ 1964278 w 3587317"/>
              <a:gd name="connsiteY109" fmla="*/ 6096423 h 6297152"/>
              <a:gd name="connsiteX110" fmla="*/ 1944205 w 3587317"/>
              <a:gd name="connsiteY110" fmla="*/ 6096423 h 6297152"/>
              <a:gd name="connsiteX111" fmla="*/ 1944205 w 3587317"/>
              <a:gd name="connsiteY111" fmla="*/ 6087820 h 6297152"/>
              <a:gd name="connsiteX112" fmla="*/ 1944205 w 3587317"/>
              <a:gd name="connsiteY112" fmla="*/ 6076350 h 6297152"/>
              <a:gd name="connsiteX113" fmla="*/ 1235917 w 3587317"/>
              <a:gd name="connsiteY113" fmla="*/ 6067747 h 6297152"/>
              <a:gd name="connsiteX114" fmla="*/ 1235916 w 3587317"/>
              <a:gd name="connsiteY114" fmla="*/ 6067747 h 6297152"/>
              <a:gd name="connsiteX115" fmla="*/ 1267459 w 3587317"/>
              <a:gd name="connsiteY115" fmla="*/ 6087820 h 6297152"/>
              <a:gd name="connsiteX116" fmla="*/ 1267459 w 3587317"/>
              <a:gd name="connsiteY116" fmla="*/ 6087819 h 6297152"/>
              <a:gd name="connsiteX117" fmla="*/ 1855310 w 3587317"/>
              <a:gd name="connsiteY117" fmla="*/ 6056277 h 6297152"/>
              <a:gd name="connsiteX118" fmla="*/ 1863913 w 3587317"/>
              <a:gd name="connsiteY118" fmla="*/ 6067748 h 6297152"/>
              <a:gd name="connsiteX119" fmla="*/ 1863913 w 3587317"/>
              <a:gd name="connsiteY119" fmla="*/ 6087821 h 6297152"/>
              <a:gd name="connsiteX120" fmla="*/ 1855310 w 3587317"/>
              <a:gd name="connsiteY120" fmla="*/ 6096423 h 6297152"/>
              <a:gd name="connsiteX121" fmla="*/ 1843839 w 3587317"/>
              <a:gd name="connsiteY121" fmla="*/ 6096423 h 6297152"/>
              <a:gd name="connsiteX122" fmla="*/ 1843839 w 3587317"/>
              <a:gd name="connsiteY122" fmla="*/ 6076350 h 6297152"/>
              <a:gd name="connsiteX123" fmla="*/ 1843839 w 3587317"/>
              <a:gd name="connsiteY123" fmla="*/ 6067748 h 6297152"/>
              <a:gd name="connsiteX124" fmla="*/ 1795092 w 3587317"/>
              <a:gd name="connsiteY124" fmla="*/ 6056277 h 6297152"/>
              <a:gd name="connsiteX125" fmla="*/ 1803695 w 3587317"/>
              <a:gd name="connsiteY125" fmla="*/ 6056277 h 6297152"/>
              <a:gd name="connsiteX126" fmla="*/ 1815165 w 3587317"/>
              <a:gd name="connsiteY126" fmla="*/ 6056277 h 6297152"/>
              <a:gd name="connsiteX127" fmla="*/ 1823768 w 3587317"/>
              <a:gd name="connsiteY127" fmla="*/ 6056277 h 6297152"/>
              <a:gd name="connsiteX128" fmla="*/ 1815165 w 3587317"/>
              <a:gd name="connsiteY128" fmla="*/ 6067748 h 6297152"/>
              <a:gd name="connsiteX129" fmla="*/ 1815165 w 3587317"/>
              <a:gd name="connsiteY129" fmla="*/ 6076351 h 6297152"/>
              <a:gd name="connsiteX130" fmla="*/ 1795092 w 3587317"/>
              <a:gd name="connsiteY130" fmla="*/ 6076351 h 6297152"/>
              <a:gd name="connsiteX131" fmla="*/ 1783622 w 3587317"/>
              <a:gd name="connsiteY131" fmla="*/ 6076351 h 6297152"/>
              <a:gd name="connsiteX132" fmla="*/ 1783622 w 3587317"/>
              <a:gd name="connsiteY132" fmla="*/ 6067748 h 6297152"/>
              <a:gd name="connsiteX133" fmla="*/ 868871 w 3587317"/>
              <a:gd name="connsiteY133" fmla="*/ 6047673 h 6297152"/>
              <a:gd name="connsiteX134" fmla="*/ 877473 w 3587317"/>
              <a:gd name="connsiteY134" fmla="*/ 6047673 h 6297152"/>
              <a:gd name="connsiteX135" fmla="*/ 888944 w 3587317"/>
              <a:gd name="connsiteY135" fmla="*/ 6047673 h 6297152"/>
              <a:gd name="connsiteX136" fmla="*/ 897547 w 3587317"/>
              <a:gd name="connsiteY136" fmla="*/ 6047673 h 6297152"/>
              <a:gd name="connsiteX137" fmla="*/ 888944 w 3587317"/>
              <a:gd name="connsiteY137" fmla="*/ 6056276 h 6297152"/>
              <a:gd name="connsiteX138" fmla="*/ 877473 w 3587317"/>
              <a:gd name="connsiteY138" fmla="*/ 6076349 h 6297152"/>
              <a:gd name="connsiteX139" fmla="*/ 868871 w 3587317"/>
              <a:gd name="connsiteY139" fmla="*/ 6087819 h 6297152"/>
              <a:gd name="connsiteX140" fmla="*/ 857400 w 3587317"/>
              <a:gd name="connsiteY140" fmla="*/ 6087819 h 6297152"/>
              <a:gd name="connsiteX141" fmla="*/ 848797 w 3587317"/>
              <a:gd name="connsiteY141" fmla="*/ 6087819 h 6297152"/>
              <a:gd name="connsiteX142" fmla="*/ 837327 w 3587317"/>
              <a:gd name="connsiteY142" fmla="*/ 6076349 h 6297152"/>
              <a:gd name="connsiteX143" fmla="*/ 848797 w 3587317"/>
              <a:gd name="connsiteY143" fmla="*/ 6056276 h 6297152"/>
              <a:gd name="connsiteX144" fmla="*/ 301093 w 3587317"/>
              <a:gd name="connsiteY144" fmla="*/ 6047673 h 6297152"/>
              <a:gd name="connsiteX145" fmla="*/ 309696 w 3587317"/>
              <a:gd name="connsiteY145" fmla="*/ 6047673 h 6297152"/>
              <a:gd name="connsiteX146" fmla="*/ 321166 w 3587317"/>
              <a:gd name="connsiteY146" fmla="*/ 6056276 h 6297152"/>
              <a:gd name="connsiteX147" fmla="*/ 329769 w 3587317"/>
              <a:gd name="connsiteY147" fmla="*/ 6067746 h 6297152"/>
              <a:gd name="connsiteX148" fmla="*/ 329769 w 3587317"/>
              <a:gd name="connsiteY148" fmla="*/ 6076349 h 6297152"/>
              <a:gd name="connsiteX149" fmla="*/ 309696 w 3587317"/>
              <a:gd name="connsiteY149" fmla="*/ 6076349 h 6297152"/>
              <a:gd name="connsiteX150" fmla="*/ 301093 w 3587317"/>
              <a:gd name="connsiteY150" fmla="*/ 6067746 h 6297152"/>
              <a:gd name="connsiteX151" fmla="*/ 289623 w 3587317"/>
              <a:gd name="connsiteY151" fmla="*/ 6056276 h 6297152"/>
              <a:gd name="connsiteX152" fmla="*/ 2024497 w 3587317"/>
              <a:gd name="connsiteY152" fmla="*/ 6036203 h 6297152"/>
              <a:gd name="connsiteX153" fmla="*/ 2033100 w 3587317"/>
              <a:gd name="connsiteY153" fmla="*/ 6036203 h 6297152"/>
              <a:gd name="connsiteX154" fmla="*/ 2044570 w 3587317"/>
              <a:gd name="connsiteY154" fmla="*/ 6036203 h 6297152"/>
              <a:gd name="connsiteX155" fmla="*/ 2044570 w 3587317"/>
              <a:gd name="connsiteY155" fmla="*/ 6047674 h 6297152"/>
              <a:gd name="connsiteX156" fmla="*/ 2044570 w 3587317"/>
              <a:gd name="connsiteY156" fmla="*/ 6056277 h 6297152"/>
              <a:gd name="connsiteX157" fmla="*/ 2033100 w 3587317"/>
              <a:gd name="connsiteY157" fmla="*/ 6056277 h 6297152"/>
              <a:gd name="connsiteX158" fmla="*/ 2013026 w 3587317"/>
              <a:gd name="connsiteY158" fmla="*/ 6047674 h 6297152"/>
              <a:gd name="connsiteX159" fmla="*/ 2351398 w 3587317"/>
              <a:gd name="connsiteY159" fmla="*/ 6027601 h 6297152"/>
              <a:gd name="connsiteX160" fmla="*/ 2362868 w 3587317"/>
              <a:gd name="connsiteY160" fmla="*/ 6027601 h 6297152"/>
              <a:gd name="connsiteX161" fmla="*/ 2371471 w 3587317"/>
              <a:gd name="connsiteY161" fmla="*/ 6036204 h 6297152"/>
              <a:gd name="connsiteX162" fmla="*/ 2371471 w 3587317"/>
              <a:gd name="connsiteY162" fmla="*/ 6047674 h 6297152"/>
              <a:gd name="connsiteX163" fmla="*/ 2362868 w 3587317"/>
              <a:gd name="connsiteY163" fmla="*/ 6047674 h 6297152"/>
              <a:gd name="connsiteX164" fmla="*/ 2351398 w 3587317"/>
              <a:gd name="connsiteY164" fmla="*/ 6056277 h 6297152"/>
              <a:gd name="connsiteX165" fmla="*/ 2342795 w 3587317"/>
              <a:gd name="connsiteY165" fmla="*/ 6047674 h 6297152"/>
              <a:gd name="connsiteX166" fmla="*/ 2342795 w 3587317"/>
              <a:gd name="connsiteY166" fmla="*/ 6036204 h 6297152"/>
              <a:gd name="connsiteX167" fmla="*/ 1875383 w 3587317"/>
              <a:gd name="connsiteY167" fmla="*/ 6027601 h 6297152"/>
              <a:gd name="connsiteX168" fmla="*/ 1883986 w 3587317"/>
              <a:gd name="connsiteY168" fmla="*/ 6027601 h 6297152"/>
              <a:gd name="connsiteX169" fmla="*/ 1883986 w 3587317"/>
              <a:gd name="connsiteY169" fmla="*/ 6047674 h 6297152"/>
              <a:gd name="connsiteX170" fmla="*/ 1895457 w 3587317"/>
              <a:gd name="connsiteY170" fmla="*/ 6056277 h 6297152"/>
              <a:gd name="connsiteX171" fmla="*/ 1895457 w 3587317"/>
              <a:gd name="connsiteY171" fmla="*/ 6067747 h 6297152"/>
              <a:gd name="connsiteX172" fmla="*/ 1895457 w 3587317"/>
              <a:gd name="connsiteY172" fmla="*/ 6076349 h 6297152"/>
              <a:gd name="connsiteX173" fmla="*/ 1895457 w 3587317"/>
              <a:gd name="connsiteY173" fmla="*/ 6087820 h 6297152"/>
              <a:gd name="connsiteX174" fmla="*/ 1883986 w 3587317"/>
              <a:gd name="connsiteY174" fmla="*/ 6096422 h 6297152"/>
              <a:gd name="connsiteX175" fmla="*/ 1875383 w 3587317"/>
              <a:gd name="connsiteY175" fmla="*/ 6096422 h 6297152"/>
              <a:gd name="connsiteX176" fmla="*/ 1875383 w 3587317"/>
              <a:gd name="connsiteY176" fmla="*/ 6087820 h 6297152"/>
              <a:gd name="connsiteX177" fmla="*/ 1875383 w 3587317"/>
              <a:gd name="connsiteY177" fmla="*/ 6067747 h 6297152"/>
              <a:gd name="connsiteX178" fmla="*/ 1875383 w 3587317"/>
              <a:gd name="connsiteY178" fmla="*/ 6056277 h 6297152"/>
              <a:gd name="connsiteX179" fmla="*/ 1875383 w 3587317"/>
              <a:gd name="connsiteY179" fmla="*/ 6047674 h 6297152"/>
              <a:gd name="connsiteX180" fmla="*/ 1875383 w 3587317"/>
              <a:gd name="connsiteY180" fmla="*/ 6036204 h 6297152"/>
              <a:gd name="connsiteX181" fmla="*/ 788579 w 3587317"/>
              <a:gd name="connsiteY181" fmla="*/ 6027601 h 6297152"/>
              <a:gd name="connsiteX182" fmla="*/ 797182 w 3587317"/>
              <a:gd name="connsiteY182" fmla="*/ 6027601 h 6297152"/>
              <a:gd name="connsiteX183" fmla="*/ 797182 w 3587317"/>
              <a:gd name="connsiteY183" fmla="*/ 6036204 h 6297152"/>
              <a:gd name="connsiteX184" fmla="*/ 797182 w 3587317"/>
              <a:gd name="connsiteY184" fmla="*/ 6047674 h 6297152"/>
              <a:gd name="connsiteX185" fmla="*/ 788579 w 3587317"/>
              <a:gd name="connsiteY185" fmla="*/ 6056277 h 6297152"/>
              <a:gd name="connsiteX186" fmla="*/ 788579 w 3587317"/>
              <a:gd name="connsiteY186" fmla="*/ 6067747 h 6297152"/>
              <a:gd name="connsiteX187" fmla="*/ 768506 w 3587317"/>
              <a:gd name="connsiteY187" fmla="*/ 6067747 h 6297152"/>
              <a:gd name="connsiteX188" fmla="*/ 757036 w 3587317"/>
              <a:gd name="connsiteY188" fmla="*/ 6056277 h 6297152"/>
              <a:gd name="connsiteX189" fmla="*/ 757036 w 3587317"/>
              <a:gd name="connsiteY189" fmla="*/ 6047674 h 6297152"/>
              <a:gd name="connsiteX190" fmla="*/ 768506 w 3587317"/>
              <a:gd name="connsiteY190" fmla="*/ 6036204 h 6297152"/>
              <a:gd name="connsiteX191" fmla="*/ 699684 w 3587317"/>
              <a:gd name="connsiteY191" fmla="*/ 6027601 h 6297152"/>
              <a:gd name="connsiteX192" fmla="*/ 719756 w 3587317"/>
              <a:gd name="connsiteY192" fmla="*/ 6027601 h 6297152"/>
              <a:gd name="connsiteX193" fmla="*/ 736962 w 3587317"/>
              <a:gd name="connsiteY193" fmla="*/ 6027601 h 6297152"/>
              <a:gd name="connsiteX194" fmla="*/ 748432 w 3587317"/>
              <a:gd name="connsiteY194" fmla="*/ 6036204 h 6297152"/>
              <a:gd name="connsiteX195" fmla="*/ 748432 w 3587317"/>
              <a:gd name="connsiteY195" fmla="*/ 6047675 h 6297152"/>
              <a:gd name="connsiteX196" fmla="*/ 736962 w 3587317"/>
              <a:gd name="connsiteY196" fmla="*/ 6047675 h 6297152"/>
              <a:gd name="connsiteX197" fmla="*/ 719756 w 3587317"/>
              <a:gd name="connsiteY197" fmla="*/ 6056277 h 6297152"/>
              <a:gd name="connsiteX198" fmla="*/ 708287 w 3587317"/>
              <a:gd name="connsiteY198" fmla="*/ 6076350 h 6297152"/>
              <a:gd name="connsiteX199" fmla="*/ 719756 w 3587317"/>
              <a:gd name="connsiteY199" fmla="*/ 6076350 h 6297152"/>
              <a:gd name="connsiteX200" fmla="*/ 719756 w 3587317"/>
              <a:gd name="connsiteY200" fmla="*/ 6067747 h 6297152"/>
              <a:gd name="connsiteX201" fmla="*/ 728359 w 3587317"/>
              <a:gd name="connsiteY201" fmla="*/ 6067747 h 6297152"/>
              <a:gd name="connsiteX202" fmla="*/ 748432 w 3587317"/>
              <a:gd name="connsiteY202" fmla="*/ 6067747 h 6297152"/>
              <a:gd name="connsiteX203" fmla="*/ 757035 w 3587317"/>
              <a:gd name="connsiteY203" fmla="*/ 6076350 h 6297152"/>
              <a:gd name="connsiteX204" fmla="*/ 768506 w 3587317"/>
              <a:gd name="connsiteY204" fmla="*/ 6076350 h 6297152"/>
              <a:gd name="connsiteX205" fmla="*/ 768506 w 3587317"/>
              <a:gd name="connsiteY205" fmla="*/ 6087820 h 6297152"/>
              <a:gd name="connsiteX206" fmla="*/ 768506 w 3587317"/>
              <a:gd name="connsiteY206" fmla="*/ 6096423 h 6297152"/>
              <a:gd name="connsiteX207" fmla="*/ 757035 w 3587317"/>
              <a:gd name="connsiteY207" fmla="*/ 6096423 h 6297152"/>
              <a:gd name="connsiteX208" fmla="*/ 736962 w 3587317"/>
              <a:gd name="connsiteY208" fmla="*/ 6096423 h 6297152"/>
              <a:gd name="connsiteX209" fmla="*/ 719756 w 3587317"/>
              <a:gd name="connsiteY209" fmla="*/ 6087820 h 6297152"/>
              <a:gd name="connsiteX210" fmla="*/ 708286 w 3587317"/>
              <a:gd name="connsiteY210" fmla="*/ 6076351 h 6297152"/>
              <a:gd name="connsiteX211" fmla="*/ 699684 w 3587317"/>
              <a:gd name="connsiteY211" fmla="*/ 6076351 h 6297152"/>
              <a:gd name="connsiteX212" fmla="*/ 699684 w 3587317"/>
              <a:gd name="connsiteY212" fmla="*/ 6087821 h 6297152"/>
              <a:gd name="connsiteX213" fmla="*/ 688213 w 3587317"/>
              <a:gd name="connsiteY213" fmla="*/ 6087821 h 6297152"/>
              <a:gd name="connsiteX214" fmla="*/ 679611 w 3587317"/>
              <a:gd name="connsiteY214" fmla="*/ 6076351 h 6297152"/>
              <a:gd name="connsiteX215" fmla="*/ 688213 w 3587317"/>
              <a:gd name="connsiteY215" fmla="*/ 6036204 h 6297152"/>
              <a:gd name="connsiteX216" fmla="*/ 659539 w 3587317"/>
              <a:gd name="connsiteY216" fmla="*/ 6027601 h 6297152"/>
              <a:gd name="connsiteX217" fmla="*/ 668142 w 3587317"/>
              <a:gd name="connsiteY217" fmla="*/ 6027601 h 6297152"/>
              <a:gd name="connsiteX218" fmla="*/ 668142 w 3587317"/>
              <a:gd name="connsiteY218" fmla="*/ 6036204 h 6297152"/>
              <a:gd name="connsiteX219" fmla="*/ 668142 w 3587317"/>
              <a:gd name="connsiteY219" fmla="*/ 6056277 h 6297152"/>
              <a:gd name="connsiteX220" fmla="*/ 659539 w 3587317"/>
              <a:gd name="connsiteY220" fmla="*/ 6076351 h 6297152"/>
              <a:gd name="connsiteX221" fmla="*/ 648068 w 3587317"/>
              <a:gd name="connsiteY221" fmla="*/ 6087821 h 6297152"/>
              <a:gd name="connsiteX222" fmla="*/ 639466 w 3587317"/>
              <a:gd name="connsiteY222" fmla="*/ 6087821 h 6297152"/>
              <a:gd name="connsiteX223" fmla="*/ 627995 w 3587317"/>
              <a:gd name="connsiteY223" fmla="*/ 6087821 h 6297152"/>
              <a:gd name="connsiteX224" fmla="*/ 619392 w 3587317"/>
              <a:gd name="connsiteY224" fmla="*/ 6076351 h 6297152"/>
              <a:gd name="connsiteX225" fmla="*/ 607922 w 3587317"/>
              <a:gd name="connsiteY225" fmla="*/ 6076351 h 6297152"/>
              <a:gd name="connsiteX226" fmla="*/ 619392 w 3587317"/>
              <a:gd name="connsiteY226" fmla="*/ 6067748 h 6297152"/>
              <a:gd name="connsiteX227" fmla="*/ 619392 w 3587317"/>
              <a:gd name="connsiteY227" fmla="*/ 6056277 h 6297152"/>
              <a:gd name="connsiteX228" fmla="*/ 639466 w 3587317"/>
              <a:gd name="connsiteY228" fmla="*/ 6036204 h 6297152"/>
              <a:gd name="connsiteX229" fmla="*/ 1026587 w 3587317"/>
              <a:gd name="connsiteY229" fmla="*/ 6018998 h 6297152"/>
              <a:gd name="connsiteX230" fmla="*/ 1046660 w 3587317"/>
              <a:gd name="connsiteY230" fmla="*/ 6018998 h 6297152"/>
              <a:gd name="connsiteX231" fmla="*/ 1046660 w 3587317"/>
              <a:gd name="connsiteY231" fmla="*/ 6027600 h 6297152"/>
              <a:gd name="connsiteX232" fmla="*/ 1026587 w 3587317"/>
              <a:gd name="connsiteY232" fmla="*/ 6047674 h 6297152"/>
              <a:gd name="connsiteX233" fmla="*/ 1026587 w 3587317"/>
              <a:gd name="connsiteY233" fmla="*/ 6067747 h 6297152"/>
              <a:gd name="connsiteX234" fmla="*/ 1026587 w 3587317"/>
              <a:gd name="connsiteY234" fmla="*/ 6087820 h 6297152"/>
              <a:gd name="connsiteX235" fmla="*/ 1038057 w 3587317"/>
              <a:gd name="connsiteY235" fmla="*/ 6096422 h 6297152"/>
              <a:gd name="connsiteX236" fmla="*/ 1026587 w 3587317"/>
              <a:gd name="connsiteY236" fmla="*/ 6107893 h 6297152"/>
              <a:gd name="connsiteX237" fmla="*/ 1026587 w 3587317"/>
              <a:gd name="connsiteY237" fmla="*/ 6116495 h 6297152"/>
              <a:gd name="connsiteX238" fmla="*/ 1006514 w 3587317"/>
              <a:gd name="connsiteY238" fmla="*/ 6127965 h 6297152"/>
              <a:gd name="connsiteX239" fmla="*/ 997911 w 3587317"/>
              <a:gd name="connsiteY239" fmla="*/ 6136568 h 6297152"/>
              <a:gd name="connsiteX240" fmla="*/ 997911 w 3587317"/>
              <a:gd name="connsiteY240" fmla="*/ 6148038 h 6297152"/>
              <a:gd name="connsiteX241" fmla="*/ 997911 w 3587317"/>
              <a:gd name="connsiteY241" fmla="*/ 6156641 h 6297152"/>
              <a:gd name="connsiteX242" fmla="*/ 986441 w 3587317"/>
              <a:gd name="connsiteY242" fmla="*/ 6168111 h 6297152"/>
              <a:gd name="connsiteX243" fmla="*/ 966368 w 3587317"/>
              <a:gd name="connsiteY243" fmla="*/ 6168111 h 6297152"/>
              <a:gd name="connsiteX244" fmla="*/ 946295 w 3587317"/>
              <a:gd name="connsiteY244" fmla="*/ 6156641 h 6297152"/>
              <a:gd name="connsiteX245" fmla="*/ 937692 w 3587317"/>
              <a:gd name="connsiteY245" fmla="*/ 6156641 h 6297152"/>
              <a:gd name="connsiteX246" fmla="*/ 917619 w 3587317"/>
              <a:gd name="connsiteY246" fmla="*/ 6168111 h 6297152"/>
              <a:gd name="connsiteX247" fmla="*/ 897546 w 3587317"/>
              <a:gd name="connsiteY247" fmla="*/ 6168111 h 6297152"/>
              <a:gd name="connsiteX248" fmla="*/ 888943 w 3587317"/>
              <a:gd name="connsiteY248" fmla="*/ 6168111 h 6297152"/>
              <a:gd name="connsiteX249" fmla="*/ 877473 w 3587317"/>
              <a:gd name="connsiteY249" fmla="*/ 6148038 h 6297152"/>
              <a:gd name="connsiteX250" fmla="*/ 877473 w 3587317"/>
              <a:gd name="connsiteY250" fmla="*/ 6127965 h 6297152"/>
              <a:gd name="connsiteX251" fmla="*/ 877473 w 3587317"/>
              <a:gd name="connsiteY251" fmla="*/ 6116495 h 6297152"/>
              <a:gd name="connsiteX252" fmla="*/ 888943 w 3587317"/>
              <a:gd name="connsiteY252" fmla="*/ 6107893 h 6297152"/>
              <a:gd name="connsiteX253" fmla="*/ 909016 w 3587317"/>
              <a:gd name="connsiteY253" fmla="*/ 6096422 h 6297152"/>
              <a:gd name="connsiteX254" fmla="*/ 909016 w 3587317"/>
              <a:gd name="connsiteY254" fmla="*/ 6087820 h 6297152"/>
              <a:gd name="connsiteX255" fmla="*/ 909016 w 3587317"/>
              <a:gd name="connsiteY255" fmla="*/ 6076349 h 6297152"/>
              <a:gd name="connsiteX256" fmla="*/ 897546 w 3587317"/>
              <a:gd name="connsiteY256" fmla="*/ 6067747 h 6297152"/>
              <a:gd name="connsiteX257" fmla="*/ 909016 w 3587317"/>
              <a:gd name="connsiteY257" fmla="*/ 6056276 h 6297152"/>
              <a:gd name="connsiteX258" fmla="*/ 909016 w 3587317"/>
              <a:gd name="connsiteY258" fmla="*/ 6036204 h 6297152"/>
              <a:gd name="connsiteX259" fmla="*/ 917619 w 3587317"/>
              <a:gd name="connsiteY259" fmla="*/ 6036204 h 6297152"/>
              <a:gd name="connsiteX260" fmla="*/ 929089 w 3587317"/>
              <a:gd name="connsiteY260" fmla="*/ 6047674 h 6297152"/>
              <a:gd name="connsiteX261" fmla="*/ 946295 w 3587317"/>
              <a:gd name="connsiteY261" fmla="*/ 6047674 h 6297152"/>
              <a:gd name="connsiteX262" fmla="*/ 997911 w 3587317"/>
              <a:gd name="connsiteY262" fmla="*/ 6027600 h 6297152"/>
              <a:gd name="connsiteX263" fmla="*/ 2053172 w 3587317"/>
              <a:gd name="connsiteY263" fmla="*/ 6007528 h 6297152"/>
              <a:gd name="connsiteX264" fmla="*/ 2064643 w 3587317"/>
              <a:gd name="connsiteY264" fmla="*/ 6007528 h 6297152"/>
              <a:gd name="connsiteX265" fmla="*/ 2073246 w 3587317"/>
              <a:gd name="connsiteY265" fmla="*/ 6018999 h 6297152"/>
              <a:gd name="connsiteX266" fmla="*/ 2084716 w 3587317"/>
              <a:gd name="connsiteY266" fmla="*/ 6027602 h 6297152"/>
              <a:gd name="connsiteX267" fmla="*/ 2073246 w 3587317"/>
              <a:gd name="connsiteY267" fmla="*/ 6027602 h 6297152"/>
              <a:gd name="connsiteX268" fmla="*/ 2064643 w 3587317"/>
              <a:gd name="connsiteY268" fmla="*/ 6027602 h 6297152"/>
              <a:gd name="connsiteX269" fmla="*/ 2053172 w 3587317"/>
              <a:gd name="connsiteY269" fmla="*/ 6018999 h 6297152"/>
              <a:gd name="connsiteX270" fmla="*/ 349841 w 3587317"/>
              <a:gd name="connsiteY270" fmla="*/ 6007528 h 6297152"/>
              <a:gd name="connsiteX271" fmla="*/ 349841 w 3587317"/>
              <a:gd name="connsiteY271" fmla="*/ 6018998 h 6297152"/>
              <a:gd name="connsiteX272" fmla="*/ 358443 w 3587317"/>
              <a:gd name="connsiteY272" fmla="*/ 6018998 h 6297152"/>
              <a:gd name="connsiteX273" fmla="*/ 369914 w 3587317"/>
              <a:gd name="connsiteY273" fmla="*/ 6036204 h 6297152"/>
              <a:gd name="connsiteX274" fmla="*/ 369914 w 3587317"/>
              <a:gd name="connsiteY274" fmla="*/ 6047675 h 6297152"/>
              <a:gd name="connsiteX275" fmla="*/ 369914 w 3587317"/>
              <a:gd name="connsiteY275" fmla="*/ 6056278 h 6297152"/>
              <a:gd name="connsiteX276" fmla="*/ 369914 w 3587317"/>
              <a:gd name="connsiteY276" fmla="*/ 6067748 h 6297152"/>
              <a:gd name="connsiteX277" fmla="*/ 349841 w 3587317"/>
              <a:gd name="connsiteY277" fmla="*/ 6067748 h 6297152"/>
              <a:gd name="connsiteX278" fmla="*/ 338370 w 3587317"/>
              <a:gd name="connsiteY278" fmla="*/ 6036204 h 6297152"/>
              <a:gd name="connsiteX279" fmla="*/ 329768 w 3587317"/>
              <a:gd name="connsiteY279" fmla="*/ 6027601 h 6297152"/>
              <a:gd name="connsiteX280" fmla="*/ 338370 w 3587317"/>
              <a:gd name="connsiteY280" fmla="*/ 6018998 h 6297152"/>
              <a:gd name="connsiteX281" fmla="*/ 229404 w 3587317"/>
              <a:gd name="connsiteY281" fmla="*/ 6007528 h 6297152"/>
              <a:gd name="connsiteX282" fmla="*/ 240875 w 3587317"/>
              <a:gd name="connsiteY282" fmla="*/ 6018998 h 6297152"/>
              <a:gd name="connsiteX283" fmla="*/ 240875 w 3587317"/>
              <a:gd name="connsiteY283" fmla="*/ 6027601 h 6297152"/>
              <a:gd name="connsiteX284" fmla="*/ 240875 w 3587317"/>
              <a:gd name="connsiteY284" fmla="*/ 6047675 h 6297152"/>
              <a:gd name="connsiteX285" fmla="*/ 240875 w 3587317"/>
              <a:gd name="connsiteY285" fmla="*/ 6067748 h 6297152"/>
              <a:gd name="connsiteX286" fmla="*/ 229404 w 3587317"/>
              <a:gd name="connsiteY286" fmla="*/ 6067748 h 6297152"/>
              <a:gd name="connsiteX287" fmla="*/ 220801 w 3587317"/>
              <a:gd name="connsiteY287" fmla="*/ 6067748 h 6297152"/>
              <a:gd name="connsiteX288" fmla="*/ 220801 w 3587317"/>
              <a:gd name="connsiteY288" fmla="*/ 6047675 h 6297152"/>
              <a:gd name="connsiteX289" fmla="*/ 209331 w 3587317"/>
              <a:gd name="connsiteY289" fmla="*/ 6036204 h 6297152"/>
              <a:gd name="connsiteX290" fmla="*/ 220801 w 3587317"/>
              <a:gd name="connsiteY290" fmla="*/ 6036204 h 6297152"/>
              <a:gd name="connsiteX291" fmla="*/ 220801 w 3587317"/>
              <a:gd name="connsiteY291" fmla="*/ 6027601 h 6297152"/>
              <a:gd name="connsiteX292" fmla="*/ 547703 w 3587317"/>
              <a:gd name="connsiteY292" fmla="*/ 5998926 h 6297152"/>
              <a:gd name="connsiteX293" fmla="*/ 559173 w 3587317"/>
              <a:gd name="connsiteY293" fmla="*/ 5998926 h 6297152"/>
              <a:gd name="connsiteX294" fmla="*/ 579247 w 3587317"/>
              <a:gd name="connsiteY294" fmla="*/ 6007529 h 6297152"/>
              <a:gd name="connsiteX295" fmla="*/ 599320 w 3587317"/>
              <a:gd name="connsiteY295" fmla="*/ 6007529 h 6297152"/>
              <a:gd name="connsiteX296" fmla="*/ 607923 w 3587317"/>
              <a:gd name="connsiteY296" fmla="*/ 6007529 h 6297152"/>
              <a:gd name="connsiteX297" fmla="*/ 607923 w 3587317"/>
              <a:gd name="connsiteY297" fmla="*/ 6027602 h 6297152"/>
              <a:gd name="connsiteX298" fmla="*/ 599320 w 3587317"/>
              <a:gd name="connsiteY298" fmla="*/ 6036205 h 6297152"/>
              <a:gd name="connsiteX299" fmla="*/ 579247 w 3587317"/>
              <a:gd name="connsiteY299" fmla="*/ 6036205 h 6297152"/>
              <a:gd name="connsiteX300" fmla="*/ 559173 w 3587317"/>
              <a:gd name="connsiteY300" fmla="*/ 6036205 h 6297152"/>
              <a:gd name="connsiteX301" fmla="*/ 547703 w 3587317"/>
              <a:gd name="connsiteY301" fmla="*/ 6027602 h 6297152"/>
              <a:gd name="connsiteX302" fmla="*/ 547703 w 3587317"/>
              <a:gd name="connsiteY302" fmla="*/ 6018999 h 6297152"/>
              <a:gd name="connsiteX303" fmla="*/ 2233828 w 3587317"/>
              <a:gd name="connsiteY303" fmla="*/ 5987456 h 6297152"/>
              <a:gd name="connsiteX304" fmla="*/ 2242431 w 3587317"/>
              <a:gd name="connsiteY304" fmla="*/ 5987456 h 6297152"/>
              <a:gd name="connsiteX305" fmla="*/ 2242431 w 3587317"/>
              <a:gd name="connsiteY305" fmla="*/ 5998927 h 6297152"/>
              <a:gd name="connsiteX306" fmla="*/ 2242431 w 3587317"/>
              <a:gd name="connsiteY306" fmla="*/ 6007530 h 6297152"/>
              <a:gd name="connsiteX307" fmla="*/ 2233828 w 3587317"/>
              <a:gd name="connsiteY307" fmla="*/ 6007530 h 6297152"/>
              <a:gd name="connsiteX308" fmla="*/ 2222357 w 3587317"/>
              <a:gd name="connsiteY308" fmla="*/ 6007530 h 6297152"/>
              <a:gd name="connsiteX309" fmla="*/ 2222357 w 3587317"/>
              <a:gd name="connsiteY309" fmla="*/ 5998927 h 6297152"/>
              <a:gd name="connsiteX310" fmla="*/ 2133465 w 3587317"/>
              <a:gd name="connsiteY310" fmla="*/ 5978852 h 6297152"/>
              <a:gd name="connsiteX311" fmla="*/ 2153538 w 3587317"/>
              <a:gd name="connsiteY311" fmla="*/ 5987455 h 6297152"/>
              <a:gd name="connsiteX312" fmla="*/ 2162140 w 3587317"/>
              <a:gd name="connsiteY312" fmla="*/ 5987455 h 6297152"/>
              <a:gd name="connsiteX313" fmla="*/ 2162140 w 3587317"/>
              <a:gd name="connsiteY313" fmla="*/ 5998925 h 6297152"/>
              <a:gd name="connsiteX314" fmla="*/ 2162140 w 3587317"/>
              <a:gd name="connsiteY314" fmla="*/ 6007528 h 6297152"/>
              <a:gd name="connsiteX315" fmla="*/ 2142067 w 3587317"/>
              <a:gd name="connsiteY315" fmla="*/ 6007528 h 6297152"/>
              <a:gd name="connsiteX316" fmla="*/ 2133465 w 3587317"/>
              <a:gd name="connsiteY316" fmla="*/ 5998925 h 6297152"/>
              <a:gd name="connsiteX317" fmla="*/ 2121994 w 3587317"/>
              <a:gd name="connsiteY317" fmla="*/ 5987455 h 6297152"/>
              <a:gd name="connsiteX318" fmla="*/ 358445 w 3587317"/>
              <a:gd name="connsiteY318" fmla="*/ 5978852 h 6297152"/>
              <a:gd name="connsiteX319" fmla="*/ 378518 w 3587317"/>
              <a:gd name="connsiteY319" fmla="*/ 5987454 h 6297152"/>
              <a:gd name="connsiteX320" fmla="*/ 378518 w 3587317"/>
              <a:gd name="connsiteY320" fmla="*/ 5998925 h 6297152"/>
              <a:gd name="connsiteX321" fmla="*/ 378518 w 3587317"/>
              <a:gd name="connsiteY321" fmla="*/ 6007527 h 6297152"/>
              <a:gd name="connsiteX322" fmla="*/ 369915 w 3587317"/>
              <a:gd name="connsiteY322" fmla="*/ 6018998 h 6297152"/>
              <a:gd name="connsiteX323" fmla="*/ 358445 w 3587317"/>
              <a:gd name="connsiteY323" fmla="*/ 6007527 h 6297152"/>
              <a:gd name="connsiteX324" fmla="*/ 349842 w 3587317"/>
              <a:gd name="connsiteY324" fmla="*/ 5987454 h 6297152"/>
              <a:gd name="connsiteX325" fmla="*/ 358445 w 3587317"/>
              <a:gd name="connsiteY325" fmla="*/ 5987454 h 6297152"/>
              <a:gd name="connsiteX326" fmla="*/ 1307607 w 3587317"/>
              <a:gd name="connsiteY326" fmla="*/ 5967382 h 6297152"/>
              <a:gd name="connsiteX327" fmla="*/ 1307607 w 3587317"/>
              <a:gd name="connsiteY327" fmla="*/ 5967382 h 6297152"/>
              <a:gd name="connsiteX328" fmla="*/ 1316208 w 3587317"/>
              <a:gd name="connsiteY328" fmla="*/ 5967382 h 6297152"/>
              <a:gd name="connsiteX329" fmla="*/ 1316208 w 3587317"/>
              <a:gd name="connsiteY329" fmla="*/ 5967382 h 6297152"/>
              <a:gd name="connsiteX330" fmla="*/ 639464 w 3587317"/>
              <a:gd name="connsiteY330" fmla="*/ 5967382 h 6297152"/>
              <a:gd name="connsiteX331" fmla="*/ 648067 w 3587317"/>
              <a:gd name="connsiteY331" fmla="*/ 5978852 h 6297152"/>
              <a:gd name="connsiteX332" fmla="*/ 659538 w 3587317"/>
              <a:gd name="connsiteY332" fmla="*/ 5998926 h 6297152"/>
              <a:gd name="connsiteX333" fmla="*/ 659538 w 3587317"/>
              <a:gd name="connsiteY333" fmla="*/ 6007528 h 6297152"/>
              <a:gd name="connsiteX334" fmla="*/ 659538 w 3587317"/>
              <a:gd name="connsiteY334" fmla="*/ 6018999 h 6297152"/>
              <a:gd name="connsiteX335" fmla="*/ 648067 w 3587317"/>
              <a:gd name="connsiteY335" fmla="*/ 6027602 h 6297152"/>
              <a:gd name="connsiteX336" fmla="*/ 639464 w 3587317"/>
              <a:gd name="connsiteY336" fmla="*/ 6027602 h 6297152"/>
              <a:gd name="connsiteX337" fmla="*/ 639464 w 3587317"/>
              <a:gd name="connsiteY337" fmla="*/ 6018999 h 6297152"/>
              <a:gd name="connsiteX338" fmla="*/ 627994 w 3587317"/>
              <a:gd name="connsiteY338" fmla="*/ 6018999 h 6297152"/>
              <a:gd name="connsiteX339" fmla="*/ 627994 w 3587317"/>
              <a:gd name="connsiteY339" fmla="*/ 6007528 h 6297152"/>
              <a:gd name="connsiteX340" fmla="*/ 627994 w 3587317"/>
              <a:gd name="connsiteY340" fmla="*/ 5978852 h 6297152"/>
              <a:gd name="connsiteX341" fmla="*/ 599320 w 3587317"/>
              <a:gd name="connsiteY341" fmla="*/ 5967382 h 6297152"/>
              <a:gd name="connsiteX342" fmla="*/ 607923 w 3587317"/>
              <a:gd name="connsiteY342" fmla="*/ 5967382 h 6297152"/>
              <a:gd name="connsiteX343" fmla="*/ 607923 w 3587317"/>
              <a:gd name="connsiteY343" fmla="*/ 5987455 h 6297152"/>
              <a:gd name="connsiteX344" fmla="*/ 599320 w 3587317"/>
              <a:gd name="connsiteY344" fmla="*/ 5998926 h 6297152"/>
              <a:gd name="connsiteX345" fmla="*/ 587850 w 3587317"/>
              <a:gd name="connsiteY345" fmla="*/ 5998926 h 6297152"/>
              <a:gd name="connsiteX346" fmla="*/ 579247 w 3587317"/>
              <a:gd name="connsiteY346" fmla="*/ 5998926 h 6297152"/>
              <a:gd name="connsiteX347" fmla="*/ 579247 w 3587317"/>
              <a:gd name="connsiteY347" fmla="*/ 5978852 h 6297152"/>
              <a:gd name="connsiteX348" fmla="*/ 817254 w 3587317"/>
              <a:gd name="connsiteY348" fmla="*/ 5958780 h 6297152"/>
              <a:gd name="connsiteX349" fmla="*/ 837327 w 3587317"/>
              <a:gd name="connsiteY349" fmla="*/ 5967382 h 6297152"/>
              <a:gd name="connsiteX350" fmla="*/ 868870 w 3587317"/>
              <a:gd name="connsiteY350" fmla="*/ 5967382 h 6297152"/>
              <a:gd name="connsiteX351" fmla="*/ 877473 w 3587317"/>
              <a:gd name="connsiteY351" fmla="*/ 5958780 h 6297152"/>
              <a:gd name="connsiteX352" fmla="*/ 897546 w 3587317"/>
              <a:gd name="connsiteY352" fmla="*/ 5958780 h 6297152"/>
              <a:gd name="connsiteX353" fmla="*/ 909016 w 3587317"/>
              <a:gd name="connsiteY353" fmla="*/ 5958780 h 6297152"/>
              <a:gd name="connsiteX354" fmla="*/ 917619 w 3587317"/>
              <a:gd name="connsiteY354" fmla="*/ 5958780 h 6297152"/>
              <a:gd name="connsiteX355" fmla="*/ 929089 w 3587317"/>
              <a:gd name="connsiteY355" fmla="*/ 5958780 h 6297152"/>
              <a:gd name="connsiteX356" fmla="*/ 929089 w 3587317"/>
              <a:gd name="connsiteY356" fmla="*/ 5967382 h 6297152"/>
              <a:gd name="connsiteX357" fmla="*/ 917619 w 3587317"/>
              <a:gd name="connsiteY357" fmla="*/ 5978853 h 6297152"/>
              <a:gd name="connsiteX358" fmla="*/ 909016 w 3587317"/>
              <a:gd name="connsiteY358" fmla="*/ 5987456 h 6297152"/>
              <a:gd name="connsiteX359" fmla="*/ 897546 w 3587317"/>
              <a:gd name="connsiteY359" fmla="*/ 6007529 h 6297152"/>
              <a:gd name="connsiteX360" fmla="*/ 888943 w 3587317"/>
              <a:gd name="connsiteY360" fmla="*/ 6018999 h 6297152"/>
              <a:gd name="connsiteX361" fmla="*/ 877473 w 3587317"/>
              <a:gd name="connsiteY361" fmla="*/ 6027602 h 6297152"/>
              <a:gd name="connsiteX362" fmla="*/ 868870 w 3587317"/>
              <a:gd name="connsiteY362" fmla="*/ 6036205 h 6297152"/>
              <a:gd name="connsiteX363" fmla="*/ 857400 w 3587317"/>
              <a:gd name="connsiteY363" fmla="*/ 6047675 h 6297152"/>
              <a:gd name="connsiteX364" fmla="*/ 837327 w 3587317"/>
              <a:gd name="connsiteY364" fmla="*/ 6047675 h 6297152"/>
              <a:gd name="connsiteX365" fmla="*/ 828725 w 3587317"/>
              <a:gd name="connsiteY365" fmla="*/ 6036205 h 6297152"/>
              <a:gd name="connsiteX366" fmla="*/ 828725 w 3587317"/>
              <a:gd name="connsiteY366" fmla="*/ 6027602 h 6297152"/>
              <a:gd name="connsiteX367" fmla="*/ 828725 w 3587317"/>
              <a:gd name="connsiteY367" fmla="*/ 6018999 h 6297152"/>
              <a:gd name="connsiteX368" fmla="*/ 808652 w 3587317"/>
              <a:gd name="connsiteY368" fmla="*/ 6007529 h 6297152"/>
              <a:gd name="connsiteX369" fmla="*/ 808652 w 3587317"/>
              <a:gd name="connsiteY369" fmla="*/ 5987456 h 6297152"/>
              <a:gd name="connsiteX370" fmla="*/ 808652 w 3587317"/>
              <a:gd name="connsiteY370" fmla="*/ 5967382 h 6297152"/>
              <a:gd name="connsiteX371" fmla="*/ 2182212 w 3587317"/>
              <a:gd name="connsiteY371" fmla="*/ 5947310 h 6297152"/>
              <a:gd name="connsiteX372" fmla="*/ 2193683 w 3587317"/>
              <a:gd name="connsiteY372" fmla="*/ 5947310 h 6297152"/>
              <a:gd name="connsiteX373" fmla="*/ 2202285 w 3587317"/>
              <a:gd name="connsiteY373" fmla="*/ 5958780 h 6297152"/>
              <a:gd name="connsiteX374" fmla="*/ 2202285 w 3587317"/>
              <a:gd name="connsiteY374" fmla="*/ 5967383 h 6297152"/>
              <a:gd name="connsiteX375" fmla="*/ 2193683 w 3587317"/>
              <a:gd name="connsiteY375" fmla="*/ 5967383 h 6297152"/>
              <a:gd name="connsiteX376" fmla="*/ 2173610 w 3587317"/>
              <a:gd name="connsiteY376" fmla="*/ 5987456 h 6297152"/>
              <a:gd name="connsiteX377" fmla="*/ 2173610 w 3587317"/>
              <a:gd name="connsiteY377" fmla="*/ 5978853 h 6297152"/>
              <a:gd name="connsiteX378" fmla="*/ 2162139 w 3587317"/>
              <a:gd name="connsiteY378" fmla="*/ 5978853 h 6297152"/>
              <a:gd name="connsiteX379" fmla="*/ 2162139 w 3587317"/>
              <a:gd name="connsiteY379" fmla="*/ 5967383 h 6297152"/>
              <a:gd name="connsiteX380" fmla="*/ 2173610 w 3587317"/>
              <a:gd name="connsiteY380" fmla="*/ 5958780 h 6297152"/>
              <a:gd name="connsiteX381" fmla="*/ 410061 w 3587317"/>
              <a:gd name="connsiteY381" fmla="*/ 5947310 h 6297152"/>
              <a:gd name="connsiteX382" fmla="*/ 418664 w 3587317"/>
              <a:gd name="connsiteY382" fmla="*/ 5958780 h 6297152"/>
              <a:gd name="connsiteX383" fmla="*/ 418664 w 3587317"/>
              <a:gd name="connsiteY383" fmla="*/ 5978853 h 6297152"/>
              <a:gd name="connsiteX384" fmla="*/ 410061 w 3587317"/>
              <a:gd name="connsiteY384" fmla="*/ 5987456 h 6297152"/>
              <a:gd name="connsiteX385" fmla="*/ 398591 w 3587317"/>
              <a:gd name="connsiteY385" fmla="*/ 5987456 h 6297152"/>
              <a:gd name="connsiteX386" fmla="*/ 389988 w 3587317"/>
              <a:gd name="connsiteY386" fmla="*/ 5987456 h 6297152"/>
              <a:gd name="connsiteX387" fmla="*/ 389988 w 3587317"/>
              <a:gd name="connsiteY387" fmla="*/ 5978853 h 6297152"/>
              <a:gd name="connsiteX388" fmla="*/ 389988 w 3587317"/>
              <a:gd name="connsiteY388" fmla="*/ 5958780 h 6297152"/>
              <a:gd name="connsiteX389" fmla="*/ 2314119 w 3587317"/>
              <a:gd name="connsiteY389" fmla="*/ 5938706 h 6297152"/>
              <a:gd name="connsiteX390" fmla="*/ 2322722 w 3587317"/>
              <a:gd name="connsiteY390" fmla="*/ 5938706 h 6297152"/>
              <a:gd name="connsiteX391" fmla="*/ 2331324 w 3587317"/>
              <a:gd name="connsiteY391" fmla="*/ 5978852 h 6297152"/>
              <a:gd name="connsiteX392" fmla="*/ 2322722 w 3587317"/>
              <a:gd name="connsiteY392" fmla="*/ 5987455 h 6297152"/>
              <a:gd name="connsiteX393" fmla="*/ 2314119 w 3587317"/>
              <a:gd name="connsiteY393" fmla="*/ 5987455 h 6297152"/>
              <a:gd name="connsiteX394" fmla="*/ 2314119 w 3587317"/>
              <a:gd name="connsiteY394" fmla="*/ 5967382 h 6297152"/>
              <a:gd name="connsiteX395" fmla="*/ 2314119 w 3587317"/>
              <a:gd name="connsiteY395" fmla="*/ 5958779 h 6297152"/>
              <a:gd name="connsiteX396" fmla="*/ 2314119 w 3587317"/>
              <a:gd name="connsiteY396" fmla="*/ 5947309 h 6297152"/>
              <a:gd name="connsiteX397" fmla="*/ 289623 w 3587317"/>
              <a:gd name="connsiteY397" fmla="*/ 5927236 h 6297152"/>
              <a:gd name="connsiteX398" fmla="*/ 289623 w 3587317"/>
              <a:gd name="connsiteY398" fmla="*/ 5938706 h 6297152"/>
              <a:gd name="connsiteX399" fmla="*/ 289623 w 3587317"/>
              <a:gd name="connsiteY399" fmla="*/ 5947309 h 6297152"/>
              <a:gd name="connsiteX400" fmla="*/ 289623 w 3587317"/>
              <a:gd name="connsiteY400" fmla="*/ 5958779 h 6297152"/>
              <a:gd name="connsiteX401" fmla="*/ 289623 w 3587317"/>
              <a:gd name="connsiteY401" fmla="*/ 5967382 h 6297152"/>
              <a:gd name="connsiteX402" fmla="*/ 289623 w 3587317"/>
              <a:gd name="connsiteY402" fmla="*/ 5978853 h 6297152"/>
              <a:gd name="connsiteX403" fmla="*/ 289623 w 3587317"/>
              <a:gd name="connsiteY403" fmla="*/ 5987455 h 6297152"/>
              <a:gd name="connsiteX404" fmla="*/ 281020 w 3587317"/>
              <a:gd name="connsiteY404" fmla="*/ 5998926 h 6297152"/>
              <a:gd name="connsiteX405" fmla="*/ 269550 w 3587317"/>
              <a:gd name="connsiteY405" fmla="*/ 5998926 h 6297152"/>
              <a:gd name="connsiteX406" fmla="*/ 269550 w 3587317"/>
              <a:gd name="connsiteY406" fmla="*/ 5987455 h 6297152"/>
              <a:gd name="connsiteX407" fmla="*/ 269550 w 3587317"/>
              <a:gd name="connsiteY407" fmla="*/ 5978853 h 6297152"/>
              <a:gd name="connsiteX408" fmla="*/ 269550 w 3587317"/>
              <a:gd name="connsiteY408" fmla="*/ 5967382 h 6297152"/>
              <a:gd name="connsiteX409" fmla="*/ 260947 w 3587317"/>
              <a:gd name="connsiteY409" fmla="*/ 5958779 h 6297152"/>
              <a:gd name="connsiteX410" fmla="*/ 260947 w 3587317"/>
              <a:gd name="connsiteY410" fmla="*/ 5947309 h 6297152"/>
              <a:gd name="connsiteX411" fmla="*/ 269550 w 3587317"/>
              <a:gd name="connsiteY411" fmla="*/ 5938706 h 6297152"/>
              <a:gd name="connsiteX412" fmla="*/ 281020 w 3587317"/>
              <a:gd name="connsiteY412" fmla="*/ 5938706 h 6297152"/>
              <a:gd name="connsiteX413" fmla="*/ 679611 w 3587317"/>
              <a:gd name="connsiteY413" fmla="*/ 5918634 h 6297152"/>
              <a:gd name="connsiteX414" fmla="*/ 699684 w 3587317"/>
              <a:gd name="connsiteY414" fmla="*/ 5918634 h 6297152"/>
              <a:gd name="connsiteX415" fmla="*/ 708287 w 3587317"/>
              <a:gd name="connsiteY415" fmla="*/ 5927236 h 6297152"/>
              <a:gd name="connsiteX416" fmla="*/ 708287 w 3587317"/>
              <a:gd name="connsiteY416" fmla="*/ 5938707 h 6297152"/>
              <a:gd name="connsiteX417" fmla="*/ 708287 w 3587317"/>
              <a:gd name="connsiteY417" fmla="*/ 5947309 h 6297152"/>
              <a:gd name="connsiteX418" fmla="*/ 688214 w 3587317"/>
              <a:gd name="connsiteY418" fmla="*/ 5958780 h 6297152"/>
              <a:gd name="connsiteX419" fmla="*/ 679611 w 3587317"/>
              <a:gd name="connsiteY419" fmla="*/ 5947309 h 6297152"/>
              <a:gd name="connsiteX420" fmla="*/ 679611 w 3587317"/>
              <a:gd name="connsiteY420" fmla="*/ 5938707 h 6297152"/>
              <a:gd name="connsiteX421" fmla="*/ 679611 w 3587317"/>
              <a:gd name="connsiteY421" fmla="*/ 5927236 h 6297152"/>
              <a:gd name="connsiteX422" fmla="*/ 559173 w 3587317"/>
              <a:gd name="connsiteY422" fmla="*/ 5907164 h 6297152"/>
              <a:gd name="connsiteX423" fmla="*/ 567776 w 3587317"/>
              <a:gd name="connsiteY423" fmla="*/ 5907164 h 6297152"/>
              <a:gd name="connsiteX424" fmla="*/ 579247 w 3587317"/>
              <a:gd name="connsiteY424" fmla="*/ 5907164 h 6297152"/>
              <a:gd name="connsiteX425" fmla="*/ 579247 w 3587317"/>
              <a:gd name="connsiteY425" fmla="*/ 5918635 h 6297152"/>
              <a:gd name="connsiteX426" fmla="*/ 579247 w 3587317"/>
              <a:gd name="connsiteY426" fmla="*/ 5927238 h 6297152"/>
              <a:gd name="connsiteX427" fmla="*/ 567776 w 3587317"/>
              <a:gd name="connsiteY427" fmla="*/ 5927238 h 6297152"/>
              <a:gd name="connsiteX428" fmla="*/ 559173 w 3587317"/>
              <a:gd name="connsiteY428" fmla="*/ 5927238 h 6297152"/>
              <a:gd name="connsiteX429" fmla="*/ 547703 w 3587317"/>
              <a:gd name="connsiteY429" fmla="*/ 5918635 h 6297152"/>
              <a:gd name="connsiteX430" fmla="*/ 389988 w 3587317"/>
              <a:gd name="connsiteY430" fmla="*/ 5907164 h 6297152"/>
              <a:gd name="connsiteX431" fmla="*/ 398591 w 3587317"/>
              <a:gd name="connsiteY431" fmla="*/ 5907164 h 6297152"/>
              <a:gd name="connsiteX432" fmla="*/ 410062 w 3587317"/>
              <a:gd name="connsiteY432" fmla="*/ 5907164 h 6297152"/>
              <a:gd name="connsiteX433" fmla="*/ 410062 w 3587317"/>
              <a:gd name="connsiteY433" fmla="*/ 5918634 h 6297152"/>
              <a:gd name="connsiteX434" fmla="*/ 398591 w 3587317"/>
              <a:gd name="connsiteY434" fmla="*/ 5927237 h 6297152"/>
              <a:gd name="connsiteX435" fmla="*/ 398591 w 3587317"/>
              <a:gd name="connsiteY435" fmla="*/ 5938708 h 6297152"/>
              <a:gd name="connsiteX436" fmla="*/ 389988 w 3587317"/>
              <a:gd name="connsiteY436" fmla="*/ 5938708 h 6297152"/>
              <a:gd name="connsiteX437" fmla="*/ 378518 w 3587317"/>
              <a:gd name="connsiteY437" fmla="*/ 5927237 h 6297152"/>
              <a:gd name="connsiteX438" fmla="*/ 430134 w 3587317"/>
              <a:gd name="connsiteY438" fmla="*/ 5898560 h 6297152"/>
              <a:gd name="connsiteX439" fmla="*/ 438737 w 3587317"/>
              <a:gd name="connsiteY439" fmla="*/ 5898560 h 6297152"/>
              <a:gd name="connsiteX440" fmla="*/ 438737 w 3587317"/>
              <a:gd name="connsiteY440" fmla="*/ 5907162 h 6297152"/>
              <a:gd name="connsiteX441" fmla="*/ 450208 w 3587317"/>
              <a:gd name="connsiteY441" fmla="*/ 5918633 h 6297152"/>
              <a:gd name="connsiteX442" fmla="*/ 450208 w 3587317"/>
              <a:gd name="connsiteY442" fmla="*/ 5927235 h 6297152"/>
              <a:gd name="connsiteX443" fmla="*/ 450208 w 3587317"/>
              <a:gd name="connsiteY443" fmla="*/ 5938706 h 6297152"/>
              <a:gd name="connsiteX444" fmla="*/ 430134 w 3587317"/>
              <a:gd name="connsiteY444" fmla="*/ 5938706 h 6297152"/>
              <a:gd name="connsiteX445" fmla="*/ 430134 w 3587317"/>
              <a:gd name="connsiteY445" fmla="*/ 5927235 h 6297152"/>
              <a:gd name="connsiteX446" fmla="*/ 418664 w 3587317"/>
              <a:gd name="connsiteY446" fmla="*/ 5918633 h 6297152"/>
              <a:gd name="connsiteX447" fmla="*/ 1296136 w 3587317"/>
              <a:gd name="connsiteY447" fmla="*/ 5887090 h 6297152"/>
              <a:gd name="connsiteX448" fmla="*/ 1296136 w 3587317"/>
              <a:gd name="connsiteY448" fmla="*/ 5887091 h 6297152"/>
              <a:gd name="connsiteX449" fmla="*/ 1344883 w 3587317"/>
              <a:gd name="connsiteY449" fmla="*/ 5887091 h 6297152"/>
              <a:gd name="connsiteX450" fmla="*/ 1344884 w 3587317"/>
              <a:gd name="connsiteY450" fmla="*/ 5887090 h 6297152"/>
              <a:gd name="connsiteX451" fmla="*/ 269550 w 3587317"/>
              <a:gd name="connsiteY451" fmla="*/ 5887090 h 6297152"/>
              <a:gd name="connsiteX452" fmla="*/ 281020 w 3587317"/>
              <a:gd name="connsiteY452" fmla="*/ 5898560 h 6297152"/>
              <a:gd name="connsiteX453" fmla="*/ 289623 w 3587317"/>
              <a:gd name="connsiteY453" fmla="*/ 5907163 h 6297152"/>
              <a:gd name="connsiteX454" fmla="*/ 301093 w 3587317"/>
              <a:gd name="connsiteY454" fmla="*/ 5907163 h 6297152"/>
              <a:gd name="connsiteX455" fmla="*/ 301093 w 3587317"/>
              <a:gd name="connsiteY455" fmla="*/ 5918634 h 6297152"/>
              <a:gd name="connsiteX456" fmla="*/ 289623 w 3587317"/>
              <a:gd name="connsiteY456" fmla="*/ 5918634 h 6297152"/>
              <a:gd name="connsiteX457" fmla="*/ 281020 w 3587317"/>
              <a:gd name="connsiteY457" fmla="*/ 5918634 h 6297152"/>
              <a:gd name="connsiteX458" fmla="*/ 260947 w 3587317"/>
              <a:gd name="connsiteY458" fmla="*/ 5918634 h 6297152"/>
              <a:gd name="connsiteX459" fmla="*/ 260947 w 3587317"/>
              <a:gd name="connsiteY459" fmla="*/ 5907163 h 6297152"/>
              <a:gd name="connsiteX460" fmla="*/ 249477 w 3587317"/>
              <a:gd name="connsiteY460" fmla="*/ 5898560 h 6297152"/>
              <a:gd name="connsiteX461" fmla="*/ 260947 w 3587317"/>
              <a:gd name="connsiteY461" fmla="*/ 5898560 h 6297152"/>
              <a:gd name="connsiteX462" fmla="*/ 587850 w 3587317"/>
              <a:gd name="connsiteY462" fmla="*/ 5878488 h 6297152"/>
              <a:gd name="connsiteX463" fmla="*/ 599320 w 3587317"/>
              <a:gd name="connsiteY463" fmla="*/ 5878488 h 6297152"/>
              <a:gd name="connsiteX464" fmla="*/ 607923 w 3587317"/>
              <a:gd name="connsiteY464" fmla="*/ 5878488 h 6297152"/>
              <a:gd name="connsiteX465" fmla="*/ 607923 w 3587317"/>
              <a:gd name="connsiteY465" fmla="*/ 5898561 h 6297152"/>
              <a:gd name="connsiteX466" fmla="*/ 607923 w 3587317"/>
              <a:gd name="connsiteY466" fmla="*/ 5907163 h 6297152"/>
              <a:gd name="connsiteX467" fmla="*/ 599320 w 3587317"/>
              <a:gd name="connsiteY467" fmla="*/ 5918634 h 6297152"/>
              <a:gd name="connsiteX468" fmla="*/ 587850 w 3587317"/>
              <a:gd name="connsiteY468" fmla="*/ 5918634 h 6297152"/>
              <a:gd name="connsiteX469" fmla="*/ 587850 w 3587317"/>
              <a:gd name="connsiteY469" fmla="*/ 5898561 h 6297152"/>
              <a:gd name="connsiteX470" fmla="*/ 579247 w 3587317"/>
              <a:gd name="connsiteY470" fmla="*/ 5887090 h 6297152"/>
              <a:gd name="connsiteX471" fmla="*/ 490351 w 3587317"/>
              <a:gd name="connsiteY471" fmla="*/ 5878488 h 6297152"/>
              <a:gd name="connsiteX472" fmla="*/ 510425 w 3587317"/>
              <a:gd name="connsiteY472" fmla="*/ 5887091 h 6297152"/>
              <a:gd name="connsiteX473" fmla="*/ 498954 w 3587317"/>
              <a:gd name="connsiteY473" fmla="*/ 5927237 h 6297152"/>
              <a:gd name="connsiteX474" fmla="*/ 490351 w 3587317"/>
              <a:gd name="connsiteY474" fmla="*/ 5927237 h 6297152"/>
              <a:gd name="connsiteX475" fmla="*/ 478881 w 3587317"/>
              <a:gd name="connsiteY475" fmla="*/ 5918634 h 6297152"/>
              <a:gd name="connsiteX476" fmla="*/ 478881 w 3587317"/>
              <a:gd name="connsiteY476" fmla="*/ 5898561 h 6297152"/>
              <a:gd name="connsiteX477" fmla="*/ 478881 w 3587317"/>
              <a:gd name="connsiteY477" fmla="*/ 5887091 h 6297152"/>
              <a:gd name="connsiteX478" fmla="*/ 668140 w 3587317"/>
              <a:gd name="connsiteY478" fmla="*/ 5869885 h 6297152"/>
              <a:gd name="connsiteX479" fmla="*/ 679611 w 3587317"/>
              <a:gd name="connsiteY479" fmla="*/ 5887090 h 6297152"/>
              <a:gd name="connsiteX480" fmla="*/ 668140 w 3587317"/>
              <a:gd name="connsiteY480" fmla="*/ 5898561 h 6297152"/>
              <a:gd name="connsiteX481" fmla="*/ 659538 w 3587317"/>
              <a:gd name="connsiteY481" fmla="*/ 5907164 h 6297152"/>
              <a:gd name="connsiteX482" fmla="*/ 648067 w 3587317"/>
              <a:gd name="connsiteY482" fmla="*/ 5907164 h 6297152"/>
              <a:gd name="connsiteX483" fmla="*/ 639465 w 3587317"/>
              <a:gd name="connsiteY483" fmla="*/ 5887090 h 6297152"/>
              <a:gd name="connsiteX484" fmla="*/ 648067 w 3587317"/>
              <a:gd name="connsiteY484" fmla="*/ 5878488 h 6297152"/>
              <a:gd name="connsiteX485" fmla="*/ 530497 w 3587317"/>
              <a:gd name="connsiteY485" fmla="*/ 5869885 h 6297152"/>
              <a:gd name="connsiteX486" fmla="*/ 539099 w 3587317"/>
              <a:gd name="connsiteY486" fmla="*/ 5869885 h 6297152"/>
              <a:gd name="connsiteX487" fmla="*/ 547702 w 3587317"/>
              <a:gd name="connsiteY487" fmla="*/ 5878488 h 6297152"/>
              <a:gd name="connsiteX488" fmla="*/ 547702 w 3587317"/>
              <a:gd name="connsiteY488" fmla="*/ 5887090 h 6297152"/>
              <a:gd name="connsiteX489" fmla="*/ 539099 w 3587317"/>
              <a:gd name="connsiteY489" fmla="*/ 5898561 h 6297152"/>
              <a:gd name="connsiteX490" fmla="*/ 530497 w 3587317"/>
              <a:gd name="connsiteY490" fmla="*/ 5898561 h 6297152"/>
              <a:gd name="connsiteX491" fmla="*/ 530497 w 3587317"/>
              <a:gd name="connsiteY491" fmla="*/ 5887090 h 6297152"/>
              <a:gd name="connsiteX492" fmla="*/ 530497 w 3587317"/>
              <a:gd name="connsiteY492" fmla="*/ 5878488 h 6297152"/>
              <a:gd name="connsiteX493" fmla="*/ 728358 w 3587317"/>
              <a:gd name="connsiteY493" fmla="*/ 5858415 h 6297152"/>
              <a:gd name="connsiteX494" fmla="*/ 736961 w 3587317"/>
              <a:gd name="connsiteY494" fmla="*/ 5869885 h 6297152"/>
              <a:gd name="connsiteX495" fmla="*/ 748431 w 3587317"/>
              <a:gd name="connsiteY495" fmla="*/ 5878488 h 6297152"/>
              <a:gd name="connsiteX496" fmla="*/ 748431 w 3587317"/>
              <a:gd name="connsiteY496" fmla="*/ 5887090 h 6297152"/>
              <a:gd name="connsiteX497" fmla="*/ 757034 w 3587317"/>
              <a:gd name="connsiteY497" fmla="*/ 5887090 h 6297152"/>
              <a:gd name="connsiteX498" fmla="*/ 777107 w 3587317"/>
              <a:gd name="connsiteY498" fmla="*/ 5927236 h 6297152"/>
              <a:gd name="connsiteX499" fmla="*/ 777107 w 3587317"/>
              <a:gd name="connsiteY499" fmla="*/ 5938706 h 6297152"/>
              <a:gd name="connsiteX500" fmla="*/ 777107 w 3587317"/>
              <a:gd name="connsiteY500" fmla="*/ 5967382 h 6297152"/>
              <a:gd name="connsiteX501" fmla="*/ 768504 w 3587317"/>
              <a:gd name="connsiteY501" fmla="*/ 5978852 h 6297152"/>
              <a:gd name="connsiteX502" fmla="*/ 757034 w 3587317"/>
              <a:gd name="connsiteY502" fmla="*/ 5978852 h 6297152"/>
              <a:gd name="connsiteX503" fmla="*/ 748431 w 3587317"/>
              <a:gd name="connsiteY503" fmla="*/ 5978852 h 6297152"/>
              <a:gd name="connsiteX504" fmla="*/ 748431 w 3587317"/>
              <a:gd name="connsiteY504" fmla="*/ 5967382 h 6297152"/>
              <a:gd name="connsiteX505" fmla="*/ 736961 w 3587317"/>
              <a:gd name="connsiteY505" fmla="*/ 5958779 h 6297152"/>
              <a:gd name="connsiteX506" fmla="*/ 748431 w 3587317"/>
              <a:gd name="connsiteY506" fmla="*/ 5947309 h 6297152"/>
              <a:gd name="connsiteX507" fmla="*/ 748431 w 3587317"/>
              <a:gd name="connsiteY507" fmla="*/ 5938706 h 6297152"/>
              <a:gd name="connsiteX508" fmla="*/ 728358 w 3587317"/>
              <a:gd name="connsiteY508" fmla="*/ 5918633 h 6297152"/>
              <a:gd name="connsiteX509" fmla="*/ 719756 w 3587317"/>
              <a:gd name="connsiteY509" fmla="*/ 5898560 h 6297152"/>
              <a:gd name="connsiteX510" fmla="*/ 719756 w 3587317"/>
              <a:gd name="connsiteY510" fmla="*/ 5887090 h 6297152"/>
              <a:gd name="connsiteX511" fmla="*/ 719756 w 3587317"/>
              <a:gd name="connsiteY511" fmla="*/ 5878488 h 6297152"/>
              <a:gd name="connsiteX512" fmla="*/ 719756 w 3587317"/>
              <a:gd name="connsiteY512" fmla="*/ 5869885 h 6297152"/>
              <a:gd name="connsiteX513" fmla="*/ 131907 w 3587317"/>
              <a:gd name="connsiteY513" fmla="*/ 5838343 h 6297152"/>
              <a:gd name="connsiteX514" fmla="*/ 140510 w 3587317"/>
              <a:gd name="connsiteY514" fmla="*/ 5849813 h 6297152"/>
              <a:gd name="connsiteX515" fmla="*/ 160583 w 3587317"/>
              <a:gd name="connsiteY515" fmla="*/ 5869886 h 6297152"/>
              <a:gd name="connsiteX516" fmla="*/ 169186 w 3587317"/>
              <a:gd name="connsiteY516" fmla="*/ 5869886 h 6297152"/>
              <a:gd name="connsiteX517" fmla="*/ 180656 w 3587317"/>
              <a:gd name="connsiteY517" fmla="*/ 5878489 h 6297152"/>
              <a:gd name="connsiteX518" fmla="*/ 189259 w 3587317"/>
              <a:gd name="connsiteY518" fmla="*/ 5878489 h 6297152"/>
              <a:gd name="connsiteX519" fmla="*/ 200729 w 3587317"/>
              <a:gd name="connsiteY519" fmla="*/ 5887091 h 6297152"/>
              <a:gd name="connsiteX520" fmla="*/ 200729 w 3587317"/>
              <a:gd name="connsiteY520" fmla="*/ 5898562 h 6297152"/>
              <a:gd name="connsiteX521" fmla="*/ 220802 w 3587317"/>
              <a:gd name="connsiteY521" fmla="*/ 5907164 h 6297152"/>
              <a:gd name="connsiteX522" fmla="*/ 220802 w 3587317"/>
              <a:gd name="connsiteY522" fmla="*/ 5918635 h 6297152"/>
              <a:gd name="connsiteX523" fmla="*/ 220802 w 3587317"/>
              <a:gd name="connsiteY523" fmla="*/ 5927237 h 6297152"/>
              <a:gd name="connsiteX524" fmla="*/ 240875 w 3587317"/>
              <a:gd name="connsiteY524" fmla="*/ 5938708 h 6297152"/>
              <a:gd name="connsiteX525" fmla="*/ 240875 w 3587317"/>
              <a:gd name="connsiteY525" fmla="*/ 5947310 h 6297152"/>
              <a:gd name="connsiteX526" fmla="*/ 240875 w 3587317"/>
              <a:gd name="connsiteY526" fmla="*/ 5967383 h 6297152"/>
              <a:gd name="connsiteX527" fmla="*/ 240875 w 3587317"/>
              <a:gd name="connsiteY527" fmla="*/ 5978853 h 6297152"/>
              <a:gd name="connsiteX528" fmla="*/ 229405 w 3587317"/>
              <a:gd name="connsiteY528" fmla="*/ 5987456 h 6297152"/>
              <a:gd name="connsiteX529" fmla="*/ 209332 w 3587317"/>
              <a:gd name="connsiteY529" fmla="*/ 5987456 h 6297152"/>
              <a:gd name="connsiteX530" fmla="*/ 200729 w 3587317"/>
              <a:gd name="connsiteY530" fmla="*/ 5998926 h 6297152"/>
              <a:gd name="connsiteX531" fmla="*/ 189259 w 3587317"/>
              <a:gd name="connsiteY531" fmla="*/ 5998926 h 6297152"/>
              <a:gd name="connsiteX532" fmla="*/ 180656 w 3587317"/>
              <a:gd name="connsiteY532" fmla="*/ 5987456 h 6297152"/>
              <a:gd name="connsiteX533" fmla="*/ 169186 w 3587317"/>
              <a:gd name="connsiteY533" fmla="*/ 5978853 h 6297152"/>
              <a:gd name="connsiteX534" fmla="*/ 160583 w 3587317"/>
              <a:gd name="connsiteY534" fmla="*/ 5978853 h 6297152"/>
              <a:gd name="connsiteX535" fmla="*/ 149113 w 3587317"/>
              <a:gd name="connsiteY535" fmla="*/ 5987456 h 6297152"/>
              <a:gd name="connsiteX536" fmla="*/ 160583 w 3587317"/>
              <a:gd name="connsiteY536" fmla="*/ 5998926 h 6297152"/>
              <a:gd name="connsiteX537" fmla="*/ 169186 w 3587317"/>
              <a:gd name="connsiteY537" fmla="*/ 6007529 h 6297152"/>
              <a:gd name="connsiteX538" fmla="*/ 169186 w 3587317"/>
              <a:gd name="connsiteY538" fmla="*/ 6018999 h 6297152"/>
              <a:gd name="connsiteX539" fmla="*/ 149113 w 3587317"/>
              <a:gd name="connsiteY539" fmla="*/ 6047675 h 6297152"/>
              <a:gd name="connsiteX540" fmla="*/ 149113 w 3587317"/>
              <a:gd name="connsiteY540" fmla="*/ 6056278 h 6297152"/>
              <a:gd name="connsiteX541" fmla="*/ 160583 w 3587317"/>
              <a:gd name="connsiteY541" fmla="*/ 6056278 h 6297152"/>
              <a:gd name="connsiteX542" fmla="*/ 169186 w 3587317"/>
              <a:gd name="connsiteY542" fmla="*/ 6056278 h 6297152"/>
              <a:gd name="connsiteX543" fmla="*/ 180656 w 3587317"/>
              <a:gd name="connsiteY543" fmla="*/ 6047675 h 6297152"/>
              <a:gd name="connsiteX544" fmla="*/ 189259 w 3587317"/>
              <a:gd name="connsiteY544" fmla="*/ 6047675 h 6297152"/>
              <a:gd name="connsiteX545" fmla="*/ 200729 w 3587317"/>
              <a:gd name="connsiteY545" fmla="*/ 6056278 h 6297152"/>
              <a:gd name="connsiteX546" fmla="*/ 209332 w 3587317"/>
              <a:gd name="connsiteY546" fmla="*/ 6056278 h 6297152"/>
              <a:gd name="connsiteX547" fmla="*/ 220802 w 3587317"/>
              <a:gd name="connsiteY547" fmla="*/ 6076351 h 6297152"/>
              <a:gd name="connsiteX548" fmla="*/ 209332 w 3587317"/>
              <a:gd name="connsiteY548" fmla="*/ 6087821 h 6297152"/>
              <a:gd name="connsiteX549" fmla="*/ 209332 w 3587317"/>
              <a:gd name="connsiteY549" fmla="*/ 6096424 h 6297152"/>
              <a:gd name="connsiteX550" fmla="*/ 220802 w 3587317"/>
              <a:gd name="connsiteY550" fmla="*/ 6107894 h 6297152"/>
              <a:gd name="connsiteX551" fmla="*/ 220802 w 3587317"/>
              <a:gd name="connsiteY551" fmla="*/ 6116497 h 6297152"/>
              <a:gd name="connsiteX552" fmla="*/ 209332 w 3587317"/>
              <a:gd name="connsiteY552" fmla="*/ 6127967 h 6297152"/>
              <a:gd name="connsiteX553" fmla="*/ 200729 w 3587317"/>
              <a:gd name="connsiteY553" fmla="*/ 6127967 h 6297152"/>
              <a:gd name="connsiteX554" fmla="*/ 189259 w 3587317"/>
              <a:gd name="connsiteY554" fmla="*/ 6116497 h 6297152"/>
              <a:gd name="connsiteX555" fmla="*/ 180656 w 3587317"/>
              <a:gd name="connsiteY555" fmla="*/ 6116497 h 6297152"/>
              <a:gd name="connsiteX556" fmla="*/ 180656 w 3587317"/>
              <a:gd name="connsiteY556" fmla="*/ 6107894 h 6297152"/>
              <a:gd name="connsiteX557" fmla="*/ 169186 w 3587317"/>
              <a:gd name="connsiteY557" fmla="*/ 6087821 h 6297152"/>
              <a:gd name="connsiteX558" fmla="*/ 149113 w 3587317"/>
              <a:gd name="connsiteY558" fmla="*/ 6076351 h 6297152"/>
              <a:gd name="connsiteX559" fmla="*/ 120437 w 3587317"/>
              <a:gd name="connsiteY559" fmla="*/ 6076351 h 6297152"/>
              <a:gd name="connsiteX560" fmla="*/ 120437 w 3587317"/>
              <a:gd name="connsiteY560" fmla="*/ 6047675 h 6297152"/>
              <a:gd name="connsiteX561" fmla="*/ 111835 w 3587317"/>
              <a:gd name="connsiteY561" fmla="*/ 6047675 h 6297152"/>
              <a:gd name="connsiteX562" fmla="*/ 100364 w 3587317"/>
              <a:gd name="connsiteY562" fmla="*/ 6047675 h 6297152"/>
              <a:gd name="connsiteX563" fmla="*/ 91762 w 3587317"/>
              <a:gd name="connsiteY563" fmla="*/ 6047675 h 6297152"/>
              <a:gd name="connsiteX564" fmla="*/ 80292 w 3587317"/>
              <a:gd name="connsiteY564" fmla="*/ 6036205 h 6297152"/>
              <a:gd name="connsiteX565" fmla="*/ 71689 w 3587317"/>
              <a:gd name="connsiteY565" fmla="*/ 6018999 h 6297152"/>
              <a:gd name="connsiteX566" fmla="*/ 71689 w 3587317"/>
              <a:gd name="connsiteY566" fmla="*/ 6007529 h 6297152"/>
              <a:gd name="connsiteX567" fmla="*/ 60219 w 3587317"/>
              <a:gd name="connsiteY567" fmla="*/ 5998926 h 6297152"/>
              <a:gd name="connsiteX568" fmla="*/ 60219 w 3587317"/>
              <a:gd name="connsiteY568" fmla="*/ 5987456 h 6297152"/>
              <a:gd name="connsiteX569" fmla="*/ 51616 w 3587317"/>
              <a:gd name="connsiteY569" fmla="*/ 5987456 h 6297152"/>
              <a:gd name="connsiteX570" fmla="*/ 40146 w 3587317"/>
              <a:gd name="connsiteY570" fmla="*/ 5987456 h 6297152"/>
              <a:gd name="connsiteX571" fmla="*/ 31543 w 3587317"/>
              <a:gd name="connsiteY571" fmla="*/ 5987456 h 6297152"/>
              <a:gd name="connsiteX572" fmla="*/ 20073 w 3587317"/>
              <a:gd name="connsiteY572" fmla="*/ 5998926 h 6297152"/>
              <a:gd name="connsiteX573" fmla="*/ 11470 w 3587317"/>
              <a:gd name="connsiteY573" fmla="*/ 6007529 h 6297152"/>
              <a:gd name="connsiteX574" fmla="*/ 11470 w 3587317"/>
              <a:gd name="connsiteY574" fmla="*/ 5998926 h 6297152"/>
              <a:gd name="connsiteX575" fmla="*/ 0 w 3587317"/>
              <a:gd name="connsiteY575" fmla="*/ 5987456 h 6297152"/>
              <a:gd name="connsiteX576" fmla="*/ 0 w 3587317"/>
              <a:gd name="connsiteY576" fmla="*/ 5967383 h 6297152"/>
              <a:gd name="connsiteX577" fmla="*/ 11470 w 3587317"/>
              <a:gd name="connsiteY577" fmla="*/ 5958780 h 6297152"/>
              <a:gd name="connsiteX578" fmla="*/ 11470 w 3587317"/>
              <a:gd name="connsiteY578" fmla="*/ 5947310 h 6297152"/>
              <a:gd name="connsiteX579" fmla="*/ 0 w 3587317"/>
              <a:gd name="connsiteY579" fmla="*/ 5947310 h 6297152"/>
              <a:gd name="connsiteX580" fmla="*/ 0 w 3587317"/>
              <a:gd name="connsiteY580" fmla="*/ 5938708 h 6297152"/>
              <a:gd name="connsiteX581" fmla="*/ 0 w 3587317"/>
              <a:gd name="connsiteY581" fmla="*/ 5927237 h 6297152"/>
              <a:gd name="connsiteX582" fmla="*/ 20073 w 3587317"/>
              <a:gd name="connsiteY582" fmla="*/ 5927237 h 6297152"/>
              <a:gd name="connsiteX583" fmla="*/ 31543 w 3587317"/>
              <a:gd name="connsiteY583" fmla="*/ 5918635 h 6297152"/>
              <a:gd name="connsiteX584" fmla="*/ 40146 w 3587317"/>
              <a:gd name="connsiteY584" fmla="*/ 5907164 h 6297152"/>
              <a:gd name="connsiteX585" fmla="*/ 51616 w 3587317"/>
              <a:gd name="connsiteY585" fmla="*/ 5907164 h 6297152"/>
              <a:gd name="connsiteX586" fmla="*/ 60219 w 3587317"/>
              <a:gd name="connsiteY586" fmla="*/ 5918635 h 6297152"/>
              <a:gd name="connsiteX587" fmla="*/ 71689 w 3587317"/>
              <a:gd name="connsiteY587" fmla="*/ 5907164 h 6297152"/>
              <a:gd name="connsiteX588" fmla="*/ 80292 w 3587317"/>
              <a:gd name="connsiteY588" fmla="*/ 5907164 h 6297152"/>
              <a:gd name="connsiteX589" fmla="*/ 91762 w 3587317"/>
              <a:gd name="connsiteY589" fmla="*/ 5898562 h 6297152"/>
              <a:gd name="connsiteX590" fmla="*/ 100364 w 3587317"/>
              <a:gd name="connsiteY590" fmla="*/ 5898562 h 6297152"/>
              <a:gd name="connsiteX591" fmla="*/ 111835 w 3587317"/>
              <a:gd name="connsiteY591" fmla="*/ 5907164 h 6297152"/>
              <a:gd name="connsiteX592" fmla="*/ 111835 w 3587317"/>
              <a:gd name="connsiteY592" fmla="*/ 5918635 h 6297152"/>
              <a:gd name="connsiteX593" fmla="*/ 100364 w 3587317"/>
              <a:gd name="connsiteY593" fmla="*/ 5938708 h 6297152"/>
              <a:gd name="connsiteX594" fmla="*/ 120437 w 3587317"/>
              <a:gd name="connsiteY594" fmla="*/ 5938708 h 6297152"/>
              <a:gd name="connsiteX595" fmla="*/ 120437 w 3587317"/>
              <a:gd name="connsiteY595" fmla="*/ 5927237 h 6297152"/>
              <a:gd name="connsiteX596" fmla="*/ 120437 w 3587317"/>
              <a:gd name="connsiteY596" fmla="*/ 5918635 h 6297152"/>
              <a:gd name="connsiteX597" fmla="*/ 120437 w 3587317"/>
              <a:gd name="connsiteY597" fmla="*/ 5898562 h 6297152"/>
              <a:gd name="connsiteX598" fmla="*/ 120437 w 3587317"/>
              <a:gd name="connsiteY598" fmla="*/ 5887091 h 6297152"/>
              <a:gd name="connsiteX599" fmla="*/ 111835 w 3587317"/>
              <a:gd name="connsiteY599" fmla="*/ 5887091 h 6297152"/>
              <a:gd name="connsiteX600" fmla="*/ 100364 w 3587317"/>
              <a:gd name="connsiteY600" fmla="*/ 5887091 h 6297152"/>
              <a:gd name="connsiteX601" fmla="*/ 91762 w 3587317"/>
              <a:gd name="connsiteY601" fmla="*/ 5878489 h 6297152"/>
              <a:gd name="connsiteX602" fmla="*/ 100364 w 3587317"/>
              <a:gd name="connsiteY602" fmla="*/ 5878489 h 6297152"/>
              <a:gd name="connsiteX603" fmla="*/ 100364 w 3587317"/>
              <a:gd name="connsiteY603" fmla="*/ 5858416 h 6297152"/>
              <a:gd name="connsiteX604" fmla="*/ 111835 w 3587317"/>
              <a:gd name="connsiteY604" fmla="*/ 5849813 h 6297152"/>
              <a:gd name="connsiteX605" fmla="*/ 131907 w 3587317"/>
              <a:gd name="connsiteY605" fmla="*/ 5849813 h 6297152"/>
              <a:gd name="connsiteX606" fmla="*/ 458809 w 3587317"/>
              <a:gd name="connsiteY606" fmla="*/ 5829739 h 6297152"/>
              <a:gd name="connsiteX607" fmla="*/ 470280 w 3587317"/>
              <a:gd name="connsiteY607" fmla="*/ 5838342 h 6297152"/>
              <a:gd name="connsiteX608" fmla="*/ 470280 w 3587317"/>
              <a:gd name="connsiteY608" fmla="*/ 5849812 h 6297152"/>
              <a:gd name="connsiteX609" fmla="*/ 470280 w 3587317"/>
              <a:gd name="connsiteY609" fmla="*/ 5869885 h 6297152"/>
              <a:gd name="connsiteX610" fmla="*/ 470280 w 3587317"/>
              <a:gd name="connsiteY610" fmla="*/ 5878488 h 6297152"/>
              <a:gd name="connsiteX611" fmla="*/ 458809 w 3587317"/>
              <a:gd name="connsiteY611" fmla="*/ 5878488 h 6297152"/>
              <a:gd name="connsiteX612" fmla="*/ 450206 w 3587317"/>
              <a:gd name="connsiteY612" fmla="*/ 5878488 h 6297152"/>
              <a:gd name="connsiteX613" fmla="*/ 450206 w 3587317"/>
              <a:gd name="connsiteY613" fmla="*/ 5858415 h 6297152"/>
              <a:gd name="connsiteX614" fmla="*/ 450206 w 3587317"/>
              <a:gd name="connsiteY614" fmla="*/ 5838342 h 6297152"/>
              <a:gd name="connsiteX615" fmla="*/ 490352 w 3587317"/>
              <a:gd name="connsiteY615" fmla="*/ 5798197 h 6297152"/>
              <a:gd name="connsiteX616" fmla="*/ 498955 w 3587317"/>
              <a:gd name="connsiteY616" fmla="*/ 5798197 h 6297152"/>
              <a:gd name="connsiteX617" fmla="*/ 510425 w 3587317"/>
              <a:gd name="connsiteY617" fmla="*/ 5809667 h 6297152"/>
              <a:gd name="connsiteX618" fmla="*/ 519028 w 3587317"/>
              <a:gd name="connsiteY618" fmla="*/ 5829740 h 6297152"/>
              <a:gd name="connsiteX619" fmla="*/ 519028 w 3587317"/>
              <a:gd name="connsiteY619" fmla="*/ 5838343 h 6297152"/>
              <a:gd name="connsiteX620" fmla="*/ 519028 w 3587317"/>
              <a:gd name="connsiteY620" fmla="*/ 5849814 h 6297152"/>
              <a:gd name="connsiteX621" fmla="*/ 510425 w 3587317"/>
              <a:gd name="connsiteY621" fmla="*/ 5869887 h 6297152"/>
              <a:gd name="connsiteX622" fmla="*/ 498955 w 3587317"/>
              <a:gd name="connsiteY622" fmla="*/ 5858416 h 6297152"/>
              <a:gd name="connsiteX623" fmla="*/ 490352 w 3587317"/>
              <a:gd name="connsiteY623" fmla="*/ 5838343 h 6297152"/>
              <a:gd name="connsiteX624" fmla="*/ 490352 w 3587317"/>
              <a:gd name="connsiteY624" fmla="*/ 5809667 h 6297152"/>
              <a:gd name="connsiteX625" fmla="*/ 599319 w 3587317"/>
              <a:gd name="connsiteY625" fmla="*/ 5789593 h 6297152"/>
              <a:gd name="connsiteX626" fmla="*/ 619392 w 3587317"/>
              <a:gd name="connsiteY626" fmla="*/ 5798196 h 6297152"/>
              <a:gd name="connsiteX627" fmla="*/ 627995 w 3587317"/>
              <a:gd name="connsiteY627" fmla="*/ 5818269 h 6297152"/>
              <a:gd name="connsiteX628" fmla="*/ 627995 w 3587317"/>
              <a:gd name="connsiteY628" fmla="*/ 5829739 h 6297152"/>
              <a:gd name="connsiteX629" fmla="*/ 627995 w 3587317"/>
              <a:gd name="connsiteY629" fmla="*/ 5838342 h 6297152"/>
              <a:gd name="connsiteX630" fmla="*/ 627995 w 3587317"/>
              <a:gd name="connsiteY630" fmla="*/ 5849813 h 6297152"/>
              <a:gd name="connsiteX631" fmla="*/ 619392 w 3587317"/>
              <a:gd name="connsiteY631" fmla="*/ 5849813 h 6297152"/>
              <a:gd name="connsiteX632" fmla="*/ 599319 w 3587317"/>
              <a:gd name="connsiteY632" fmla="*/ 5838342 h 6297152"/>
              <a:gd name="connsiteX633" fmla="*/ 587849 w 3587317"/>
              <a:gd name="connsiteY633" fmla="*/ 5818269 h 6297152"/>
              <a:gd name="connsiteX634" fmla="*/ 587849 w 3587317"/>
              <a:gd name="connsiteY634" fmla="*/ 5809666 h 6297152"/>
              <a:gd name="connsiteX635" fmla="*/ 587849 w 3587317"/>
              <a:gd name="connsiteY635" fmla="*/ 5798196 h 6297152"/>
              <a:gd name="connsiteX636" fmla="*/ 547703 w 3587317"/>
              <a:gd name="connsiteY636" fmla="*/ 5789593 h 6297152"/>
              <a:gd name="connsiteX637" fmla="*/ 559173 w 3587317"/>
              <a:gd name="connsiteY637" fmla="*/ 5789593 h 6297152"/>
              <a:gd name="connsiteX638" fmla="*/ 567776 w 3587317"/>
              <a:gd name="connsiteY638" fmla="*/ 5798196 h 6297152"/>
              <a:gd name="connsiteX639" fmla="*/ 579247 w 3587317"/>
              <a:gd name="connsiteY639" fmla="*/ 5818269 h 6297152"/>
              <a:gd name="connsiteX640" fmla="*/ 579247 w 3587317"/>
              <a:gd name="connsiteY640" fmla="*/ 5838342 h 6297152"/>
              <a:gd name="connsiteX641" fmla="*/ 567776 w 3587317"/>
              <a:gd name="connsiteY641" fmla="*/ 5838342 h 6297152"/>
              <a:gd name="connsiteX642" fmla="*/ 559173 w 3587317"/>
              <a:gd name="connsiteY642" fmla="*/ 5838342 h 6297152"/>
              <a:gd name="connsiteX643" fmla="*/ 559173 w 3587317"/>
              <a:gd name="connsiteY643" fmla="*/ 5829739 h 6297152"/>
              <a:gd name="connsiteX644" fmla="*/ 547703 w 3587317"/>
              <a:gd name="connsiteY644" fmla="*/ 5798196 h 6297152"/>
              <a:gd name="connsiteX645" fmla="*/ 1694726 w 3587317"/>
              <a:gd name="connsiteY645" fmla="*/ 5789592 h 6297152"/>
              <a:gd name="connsiteX646" fmla="*/ 1654581 w 3587317"/>
              <a:gd name="connsiteY646" fmla="*/ 5798195 h 6297152"/>
              <a:gd name="connsiteX647" fmla="*/ 1614435 w 3587317"/>
              <a:gd name="connsiteY647" fmla="*/ 5809665 h 6297152"/>
              <a:gd name="connsiteX648" fmla="*/ 1585759 w 3587317"/>
              <a:gd name="connsiteY648" fmla="*/ 5798195 h 6297152"/>
              <a:gd name="connsiteX649" fmla="*/ 1574289 w 3587317"/>
              <a:gd name="connsiteY649" fmla="*/ 5798195 h 6297152"/>
              <a:gd name="connsiteX650" fmla="*/ 1574289 w 3587317"/>
              <a:gd name="connsiteY650" fmla="*/ 5798196 h 6297152"/>
              <a:gd name="connsiteX651" fmla="*/ 1585758 w 3587317"/>
              <a:gd name="connsiteY651" fmla="*/ 5798196 h 6297152"/>
              <a:gd name="connsiteX652" fmla="*/ 1614434 w 3587317"/>
              <a:gd name="connsiteY652" fmla="*/ 5809666 h 6297152"/>
              <a:gd name="connsiteX653" fmla="*/ 1654580 w 3587317"/>
              <a:gd name="connsiteY653" fmla="*/ 5798196 h 6297152"/>
              <a:gd name="connsiteX654" fmla="*/ 1694725 w 3587317"/>
              <a:gd name="connsiteY654" fmla="*/ 5789593 h 6297152"/>
              <a:gd name="connsiteX655" fmla="*/ 1723401 w 3587317"/>
              <a:gd name="connsiteY655" fmla="*/ 5798196 h 6297152"/>
              <a:gd name="connsiteX656" fmla="*/ 1723402 w 3587317"/>
              <a:gd name="connsiteY656" fmla="*/ 5798195 h 6297152"/>
              <a:gd name="connsiteX657" fmla="*/ 2013025 w 3587317"/>
              <a:gd name="connsiteY657" fmla="*/ 5778124 h 6297152"/>
              <a:gd name="connsiteX658" fmla="*/ 2044568 w 3587317"/>
              <a:gd name="connsiteY658" fmla="*/ 5798196 h 6297152"/>
              <a:gd name="connsiteX659" fmla="*/ 2013026 w 3587317"/>
              <a:gd name="connsiteY659" fmla="*/ 5778124 h 6297152"/>
              <a:gd name="connsiteX660" fmla="*/ 1972880 w 3587317"/>
              <a:gd name="connsiteY660" fmla="*/ 5758051 h 6297152"/>
              <a:gd name="connsiteX661" fmla="*/ 1972879 w 3587317"/>
              <a:gd name="connsiteY661" fmla="*/ 5758051 h 6297152"/>
              <a:gd name="connsiteX662" fmla="*/ 1984349 w 3587317"/>
              <a:gd name="connsiteY662" fmla="*/ 5778123 h 6297152"/>
              <a:gd name="connsiteX663" fmla="*/ 1984349 w 3587317"/>
              <a:gd name="connsiteY663" fmla="*/ 5789593 h 6297152"/>
              <a:gd name="connsiteX664" fmla="*/ 1984350 w 3587317"/>
              <a:gd name="connsiteY664" fmla="*/ 5789593 h 6297152"/>
              <a:gd name="connsiteX665" fmla="*/ 1984350 w 3587317"/>
              <a:gd name="connsiteY665" fmla="*/ 5778124 h 6297152"/>
              <a:gd name="connsiteX666" fmla="*/ 559173 w 3587317"/>
              <a:gd name="connsiteY666" fmla="*/ 5737977 h 6297152"/>
              <a:gd name="connsiteX667" fmla="*/ 567776 w 3587317"/>
              <a:gd name="connsiteY667" fmla="*/ 5737977 h 6297152"/>
              <a:gd name="connsiteX668" fmla="*/ 579246 w 3587317"/>
              <a:gd name="connsiteY668" fmla="*/ 5737977 h 6297152"/>
              <a:gd name="connsiteX669" fmla="*/ 579246 w 3587317"/>
              <a:gd name="connsiteY669" fmla="*/ 5749447 h 6297152"/>
              <a:gd name="connsiteX670" fmla="*/ 587849 w 3587317"/>
              <a:gd name="connsiteY670" fmla="*/ 5778123 h 6297152"/>
              <a:gd name="connsiteX671" fmla="*/ 579246 w 3587317"/>
              <a:gd name="connsiteY671" fmla="*/ 5789593 h 6297152"/>
              <a:gd name="connsiteX672" fmla="*/ 567776 w 3587317"/>
              <a:gd name="connsiteY672" fmla="*/ 5789593 h 6297152"/>
              <a:gd name="connsiteX673" fmla="*/ 559173 w 3587317"/>
              <a:gd name="connsiteY673" fmla="*/ 5778123 h 6297152"/>
              <a:gd name="connsiteX674" fmla="*/ 559173 w 3587317"/>
              <a:gd name="connsiteY674" fmla="*/ 5758050 h 6297152"/>
              <a:gd name="connsiteX675" fmla="*/ 547703 w 3587317"/>
              <a:gd name="connsiteY675" fmla="*/ 5749447 h 6297152"/>
              <a:gd name="connsiteX676" fmla="*/ 559173 w 3587317"/>
              <a:gd name="connsiteY676" fmla="*/ 5749447 h 6297152"/>
              <a:gd name="connsiteX677" fmla="*/ 1847561 w 3587317"/>
              <a:gd name="connsiteY677" fmla="*/ 5724948 h 6297152"/>
              <a:gd name="connsiteX678" fmla="*/ 1855309 w 3587317"/>
              <a:gd name="connsiteY678" fmla="*/ 5729375 h 6297152"/>
              <a:gd name="connsiteX679" fmla="*/ 1863911 w 3587317"/>
              <a:gd name="connsiteY679" fmla="*/ 5778123 h 6297152"/>
              <a:gd name="connsiteX680" fmla="*/ 1883984 w 3587317"/>
              <a:gd name="connsiteY680" fmla="*/ 5798196 h 6297152"/>
              <a:gd name="connsiteX681" fmla="*/ 1883985 w 3587317"/>
              <a:gd name="connsiteY681" fmla="*/ 5798196 h 6297152"/>
              <a:gd name="connsiteX682" fmla="*/ 1863913 w 3587317"/>
              <a:gd name="connsiteY682" fmla="*/ 5778124 h 6297152"/>
              <a:gd name="connsiteX683" fmla="*/ 1855310 w 3587317"/>
              <a:gd name="connsiteY683" fmla="*/ 5729375 h 6297152"/>
              <a:gd name="connsiteX684" fmla="*/ 1783620 w 3587317"/>
              <a:gd name="connsiteY684" fmla="*/ 5717905 h 6297152"/>
              <a:gd name="connsiteX685" fmla="*/ 1795090 w 3587317"/>
              <a:gd name="connsiteY685" fmla="*/ 5737977 h 6297152"/>
              <a:gd name="connsiteX686" fmla="*/ 1803693 w 3587317"/>
              <a:gd name="connsiteY686" fmla="*/ 5749448 h 6297152"/>
              <a:gd name="connsiteX687" fmla="*/ 1803693 w 3587317"/>
              <a:gd name="connsiteY687" fmla="*/ 5749447 h 6297152"/>
              <a:gd name="connsiteX688" fmla="*/ 1795091 w 3587317"/>
              <a:gd name="connsiteY688" fmla="*/ 5737978 h 6297152"/>
              <a:gd name="connsiteX689" fmla="*/ 1783621 w 3587317"/>
              <a:gd name="connsiteY689" fmla="*/ 5717905 h 6297152"/>
              <a:gd name="connsiteX690" fmla="*/ 1743474 w 3587317"/>
              <a:gd name="connsiteY690" fmla="*/ 5709301 h 6297152"/>
              <a:gd name="connsiteX691" fmla="*/ 1743474 w 3587317"/>
              <a:gd name="connsiteY691" fmla="*/ 5709302 h 6297152"/>
              <a:gd name="connsiteX692" fmla="*/ 1743475 w 3587317"/>
              <a:gd name="connsiteY692" fmla="*/ 5709302 h 6297152"/>
              <a:gd name="connsiteX693" fmla="*/ 1135553 w 3587317"/>
              <a:gd name="connsiteY693" fmla="*/ 5700699 h 6297152"/>
              <a:gd name="connsiteX694" fmla="*/ 1147023 w 3587317"/>
              <a:gd name="connsiteY694" fmla="*/ 5717904 h 6297152"/>
              <a:gd name="connsiteX695" fmla="*/ 1195772 w 3587317"/>
              <a:gd name="connsiteY695" fmla="*/ 5737977 h 6297152"/>
              <a:gd name="connsiteX696" fmla="*/ 1215845 w 3587317"/>
              <a:gd name="connsiteY696" fmla="*/ 5737977 h 6297152"/>
              <a:gd name="connsiteX697" fmla="*/ 1235917 w 3587317"/>
              <a:gd name="connsiteY697" fmla="*/ 5729374 h 6297152"/>
              <a:gd name="connsiteX698" fmla="*/ 1307607 w 3587317"/>
              <a:gd name="connsiteY698" fmla="*/ 5789593 h 6297152"/>
              <a:gd name="connsiteX699" fmla="*/ 1364958 w 3587317"/>
              <a:gd name="connsiteY699" fmla="*/ 5798196 h 6297152"/>
              <a:gd name="connsiteX700" fmla="*/ 1364957 w 3587317"/>
              <a:gd name="connsiteY700" fmla="*/ 5798197 h 6297152"/>
              <a:gd name="connsiteX701" fmla="*/ 1396499 w 3587317"/>
              <a:gd name="connsiteY701" fmla="*/ 5809666 h 6297152"/>
              <a:gd name="connsiteX702" fmla="*/ 1456718 w 3587317"/>
              <a:gd name="connsiteY702" fmla="*/ 5818269 h 6297152"/>
              <a:gd name="connsiteX703" fmla="*/ 1465321 w 3587317"/>
              <a:gd name="connsiteY703" fmla="*/ 5849812 h 6297152"/>
              <a:gd name="connsiteX704" fmla="*/ 1496864 w 3587317"/>
              <a:gd name="connsiteY704" fmla="*/ 5829739 h 6297152"/>
              <a:gd name="connsiteX705" fmla="*/ 1505467 w 3587317"/>
              <a:gd name="connsiteY705" fmla="*/ 5838342 h 6297152"/>
              <a:gd name="connsiteX706" fmla="*/ 1516937 w 3587317"/>
              <a:gd name="connsiteY706" fmla="*/ 5858415 h 6297152"/>
              <a:gd name="connsiteX707" fmla="*/ 1525540 w 3587317"/>
              <a:gd name="connsiteY707" fmla="*/ 5858415 h 6297152"/>
              <a:gd name="connsiteX708" fmla="*/ 1565685 w 3587317"/>
              <a:gd name="connsiteY708" fmla="*/ 5849812 h 6297152"/>
              <a:gd name="connsiteX709" fmla="*/ 1574288 w 3587317"/>
              <a:gd name="connsiteY709" fmla="*/ 5849812 h 6297152"/>
              <a:gd name="connsiteX710" fmla="*/ 1574288 w 3587317"/>
              <a:gd name="connsiteY710" fmla="*/ 5849811 h 6297152"/>
              <a:gd name="connsiteX711" fmla="*/ 1565686 w 3587317"/>
              <a:gd name="connsiteY711" fmla="*/ 5849811 h 6297152"/>
              <a:gd name="connsiteX712" fmla="*/ 1525541 w 3587317"/>
              <a:gd name="connsiteY712" fmla="*/ 5858414 h 6297152"/>
              <a:gd name="connsiteX713" fmla="*/ 1516938 w 3587317"/>
              <a:gd name="connsiteY713" fmla="*/ 5858414 h 6297152"/>
              <a:gd name="connsiteX714" fmla="*/ 1505468 w 3587317"/>
              <a:gd name="connsiteY714" fmla="*/ 5838341 h 6297152"/>
              <a:gd name="connsiteX715" fmla="*/ 1496865 w 3587317"/>
              <a:gd name="connsiteY715" fmla="*/ 5829738 h 6297152"/>
              <a:gd name="connsiteX716" fmla="*/ 1465322 w 3587317"/>
              <a:gd name="connsiteY716" fmla="*/ 5849811 h 6297152"/>
              <a:gd name="connsiteX717" fmla="*/ 1456719 w 3587317"/>
              <a:gd name="connsiteY717" fmla="*/ 5818268 h 6297152"/>
              <a:gd name="connsiteX718" fmla="*/ 1396500 w 3587317"/>
              <a:gd name="connsiteY718" fmla="*/ 5809665 h 6297152"/>
              <a:gd name="connsiteX719" fmla="*/ 1364957 w 3587317"/>
              <a:gd name="connsiteY719" fmla="*/ 5798195 h 6297152"/>
              <a:gd name="connsiteX720" fmla="*/ 1307606 w 3587317"/>
              <a:gd name="connsiteY720" fmla="*/ 5789592 h 6297152"/>
              <a:gd name="connsiteX721" fmla="*/ 1235917 w 3587317"/>
              <a:gd name="connsiteY721" fmla="*/ 5729374 h 6297152"/>
              <a:gd name="connsiteX722" fmla="*/ 1215844 w 3587317"/>
              <a:gd name="connsiteY722" fmla="*/ 5737976 h 6297152"/>
              <a:gd name="connsiteX723" fmla="*/ 1195771 w 3587317"/>
              <a:gd name="connsiteY723" fmla="*/ 5737976 h 6297152"/>
              <a:gd name="connsiteX724" fmla="*/ 1147023 w 3587317"/>
              <a:gd name="connsiteY724" fmla="*/ 5717904 h 6297152"/>
              <a:gd name="connsiteX725" fmla="*/ 1135553 w 3587317"/>
              <a:gd name="connsiteY725" fmla="*/ 5700699 h 6297152"/>
              <a:gd name="connsiteX726" fmla="*/ 1147023 w 3587317"/>
              <a:gd name="connsiteY726" fmla="*/ 5669155 h 6297152"/>
              <a:gd name="connsiteX727" fmla="*/ 1147023 w 3587317"/>
              <a:gd name="connsiteY727" fmla="*/ 5669156 h 6297152"/>
              <a:gd name="connsiteX728" fmla="*/ 1155625 w 3587317"/>
              <a:gd name="connsiteY728" fmla="*/ 5689228 h 6297152"/>
              <a:gd name="connsiteX729" fmla="*/ 1155626 w 3587317"/>
              <a:gd name="connsiteY729" fmla="*/ 5689228 h 6297152"/>
              <a:gd name="connsiteX730" fmla="*/ 1743474 w 3587317"/>
              <a:gd name="connsiteY730" fmla="*/ 5660553 h 6297152"/>
              <a:gd name="connsiteX731" fmla="*/ 1723402 w 3587317"/>
              <a:gd name="connsiteY731" fmla="*/ 5689228 h 6297152"/>
              <a:gd name="connsiteX732" fmla="*/ 1723403 w 3587317"/>
              <a:gd name="connsiteY732" fmla="*/ 5689229 h 6297152"/>
              <a:gd name="connsiteX733" fmla="*/ 1743475 w 3587317"/>
              <a:gd name="connsiteY733" fmla="*/ 5660554 h 6297152"/>
              <a:gd name="connsiteX734" fmla="*/ 2024496 w 3587317"/>
              <a:gd name="connsiteY734" fmla="*/ 5608938 h 6297152"/>
              <a:gd name="connsiteX735" fmla="*/ 2024496 w 3587317"/>
              <a:gd name="connsiteY735" fmla="*/ 5629011 h 6297152"/>
              <a:gd name="connsiteX736" fmla="*/ 2044569 w 3587317"/>
              <a:gd name="connsiteY736" fmla="*/ 5649084 h 6297152"/>
              <a:gd name="connsiteX737" fmla="*/ 2033099 w 3587317"/>
              <a:gd name="connsiteY737" fmla="*/ 5669157 h 6297152"/>
              <a:gd name="connsiteX738" fmla="*/ 2033099 w 3587317"/>
              <a:gd name="connsiteY738" fmla="*/ 5680627 h 6297152"/>
              <a:gd name="connsiteX739" fmla="*/ 2033099 w 3587317"/>
              <a:gd name="connsiteY739" fmla="*/ 5700700 h 6297152"/>
              <a:gd name="connsiteX740" fmla="*/ 2064642 w 3587317"/>
              <a:gd name="connsiteY740" fmla="*/ 5729375 h 6297152"/>
              <a:gd name="connsiteX741" fmla="*/ 2064642 w 3587317"/>
              <a:gd name="connsiteY741" fmla="*/ 5758051 h 6297152"/>
              <a:gd name="connsiteX742" fmla="*/ 2064643 w 3587317"/>
              <a:gd name="connsiteY742" fmla="*/ 5758051 h 6297152"/>
              <a:gd name="connsiteX743" fmla="*/ 2064643 w 3587317"/>
              <a:gd name="connsiteY743" fmla="*/ 5729375 h 6297152"/>
              <a:gd name="connsiteX744" fmla="*/ 2033100 w 3587317"/>
              <a:gd name="connsiteY744" fmla="*/ 5700699 h 6297152"/>
              <a:gd name="connsiteX745" fmla="*/ 2033100 w 3587317"/>
              <a:gd name="connsiteY745" fmla="*/ 5680626 h 6297152"/>
              <a:gd name="connsiteX746" fmla="*/ 2033100 w 3587317"/>
              <a:gd name="connsiteY746" fmla="*/ 5669156 h 6297152"/>
              <a:gd name="connsiteX747" fmla="*/ 2044570 w 3587317"/>
              <a:gd name="connsiteY747" fmla="*/ 5649083 h 6297152"/>
              <a:gd name="connsiteX748" fmla="*/ 2024497 w 3587317"/>
              <a:gd name="connsiteY748" fmla="*/ 5629010 h 6297152"/>
              <a:gd name="connsiteX749" fmla="*/ 2024497 w 3587317"/>
              <a:gd name="connsiteY749" fmla="*/ 5608938 h 6297152"/>
              <a:gd name="connsiteX750" fmla="*/ 837326 w 3587317"/>
              <a:gd name="connsiteY750" fmla="*/ 5600335 h 6297152"/>
              <a:gd name="connsiteX751" fmla="*/ 848797 w 3587317"/>
              <a:gd name="connsiteY751" fmla="*/ 5620407 h 6297152"/>
              <a:gd name="connsiteX752" fmla="*/ 837327 w 3587317"/>
              <a:gd name="connsiteY752" fmla="*/ 5600335 h 6297152"/>
              <a:gd name="connsiteX753" fmla="*/ 1167096 w 3587317"/>
              <a:gd name="connsiteY753" fmla="*/ 5588863 h 6297152"/>
              <a:gd name="connsiteX754" fmla="*/ 1167096 w 3587317"/>
              <a:gd name="connsiteY754" fmla="*/ 5588864 h 6297152"/>
              <a:gd name="connsiteX755" fmla="*/ 1187169 w 3587317"/>
              <a:gd name="connsiteY755" fmla="*/ 5600334 h 6297152"/>
              <a:gd name="connsiteX756" fmla="*/ 1187169 w 3587317"/>
              <a:gd name="connsiteY756" fmla="*/ 5600334 h 6297152"/>
              <a:gd name="connsiteX757" fmla="*/ 1316210 w 3587317"/>
              <a:gd name="connsiteY757" fmla="*/ 5568792 h 6297152"/>
              <a:gd name="connsiteX758" fmla="*/ 1316210 w 3587317"/>
              <a:gd name="connsiteY758" fmla="*/ 5568792 h 6297152"/>
              <a:gd name="connsiteX759" fmla="*/ 1344884 w 3587317"/>
              <a:gd name="connsiteY759" fmla="*/ 5608936 h 6297152"/>
              <a:gd name="connsiteX760" fmla="*/ 1344885 w 3587317"/>
              <a:gd name="connsiteY760" fmla="*/ 5608936 h 6297152"/>
              <a:gd name="connsiteX761" fmla="*/ 1215844 w 3587317"/>
              <a:gd name="connsiteY761" fmla="*/ 5568791 h 6297152"/>
              <a:gd name="connsiteX762" fmla="*/ 1215844 w 3587317"/>
              <a:gd name="connsiteY762" fmla="*/ 5588863 h 6297152"/>
              <a:gd name="connsiteX763" fmla="*/ 1215846 w 3587317"/>
              <a:gd name="connsiteY763" fmla="*/ 5588863 h 6297152"/>
              <a:gd name="connsiteX764" fmla="*/ 1215846 w 3587317"/>
              <a:gd name="connsiteY764" fmla="*/ 5568792 h 6297152"/>
              <a:gd name="connsiteX765" fmla="*/ 1147023 w 3587317"/>
              <a:gd name="connsiteY765" fmla="*/ 5551587 h 6297152"/>
              <a:gd name="connsiteX766" fmla="*/ 1155626 w 3587317"/>
              <a:gd name="connsiteY766" fmla="*/ 5568791 h 6297152"/>
              <a:gd name="connsiteX767" fmla="*/ 1155627 w 3587317"/>
              <a:gd name="connsiteY767" fmla="*/ 5568791 h 6297152"/>
              <a:gd name="connsiteX768" fmla="*/ 1147024 w 3587317"/>
              <a:gd name="connsiteY768" fmla="*/ 5551587 h 6297152"/>
              <a:gd name="connsiteX769" fmla="*/ 1783621 w 3587317"/>
              <a:gd name="connsiteY769" fmla="*/ 5531512 h 6297152"/>
              <a:gd name="connsiteX770" fmla="*/ 1723402 w 3587317"/>
              <a:gd name="connsiteY770" fmla="*/ 5568791 h 6297152"/>
              <a:gd name="connsiteX771" fmla="*/ 1714799 w 3587317"/>
              <a:gd name="connsiteY771" fmla="*/ 5629009 h 6297152"/>
              <a:gd name="connsiteX772" fmla="*/ 1714800 w 3587317"/>
              <a:gd name="connsiteY772" fmla="*/ 5629010 h 6297152"/>
              <a:gd name="connsiteX773" fmla="*/ 1723402 w 3587317"/>
              <a:gd name="connsiteY773" fmla="*/ 5568792 h 6297152"/>
              <a:gd name="connsiteX774" fmla="*/ 1783621 w 3587317"/>
              <a:gd name="connsiteY774" fmla="*/ 5531514 h 6297152"/>
              <a:gd name="connsiteX775" fmla="*/ 2044569 w 3587317"/>
              <a:gd name="connsiteY775" fmla="*/ 5520044 h 6297152"/>
              <a:gd name="connsiteX776" fmla="*/ 2024496 w 3587317"/>
              <a:gd name="connsiteY776" fmla="*/ 5540116 h 6297152"/>
              <a:gd name="connsiteX777" fmla="*/ 2024496 w 3587317"/>
              <a:gd name="connsiteY777" fmla="*/ 5551587 h 6297152"/>
              <a:gd name="connsiteX778" fmla="*/ 2044569 w 3587317"/>
              <a:gd name="connsiteY778" fmla="*/ 5568792 h 6297152"/>
              <a:gd name="connsiteX779" fmla="*/ 2044569 w 3587317"/>
              <a:gd name="connsiteY779" fmla="*/ 5608937 h 6297152"/>
              <a:gd name="connsiteX780" fmla="*/ 2044570 w 3587317"/>
              <a:gd name="connsiteY780" fmla="*/ 5608937 h 6297152"/>
              <a:gd name="connsiteX781" fmla="*/ 2044570 w 3587317"/>
              <a:gd name="connsiteY781" fmla="*/ 5568792 h 6297152"/>
              <a:gd name="connsiteX782" fmla="*/ 2024497 w 3587317"/>
              <a:gd name="connsiteY782" fmla="*/ 5551586 h 6297152"/>
              <a:gd name="connsiteX783" fmla="*/ 2024497 w 3587317"/>
              <a:gd name="connsiteY783" fmla="*/ 5540116 h 6297152"/>
              <a:gd name="connsiteX784" fmla="*/ 2044570 w 3587317"/>
              <a:gd name="connsiteY784" fmla="*/ 5520044 h 6297152"/>
              <a:gd name="connsiteX785" fmla="*/ 748433 w 3587317"/>
              <a:gd name="connsiteY785" fmla="*/ 5520043 h 6297152"/>
              <a:gd name="connsiteX786" fmla="*/ 768505 w 3587317"/>
              <a:gd name="connsiteY786" fmla="*/ 5540115 h 6297152"/>
              <a:gd name="connsiteX787" fmla="*/ 788578 w 3587317"/>
              <a:gd name="connsiteY787" fmla="*/ 5588864 h 6297152"/>
              <a:gd name="connsiteX788" fmla="*/ 788578 w 3587317"/>
              <a:gd name="connsiteY788" fmla="*/ 5588864 h 6297152"/>
              <a:gd name="connsiteX789" fmla="*/ 768506 w 3587317"/>
              <a:gd name="connsiteY789" fmla="*/ 5540116 h 6297152"/>
              <a:gd name="connsiteX790" fmla="*/ 2362868 w 3587317"/>
              <a:gd name="connsiteY790" fmla="*/ 5499971 h 6297152"/>
              <a:gd name="connsiteX791" fmla="*/ 2331326 w 3587317"/>
              <a:gd name="connsiteY791" fmla="*/ 5511440 h 6297152"/>
              <a:gd name="connsiteX792" fmla="*/ 2362868 w 3587317"/>
              <a:gd name="connsiteY792" fmla="*/ 5499971 h 6297152"/>
              <a:gd name="connsiteX793" fmla="*/ 688214 w 3587317"/>
              <a:gd name="connsiteY793" fmla="*/ 5499970 h 6297152"/>
              <a:gd name="connsiteX794" fmla="*/ 688214 w 3587317"/>
              <a:gd name="connsiteY794" fmla="*/ 5499971 h 6297152"/>
              <a:gd name="connsiteX795" fmla="*/ 708286 w 3587317"/>
              <a:gd name="connsiteY795" fmla="*/ 5551586 h 6297152"/>
              <a:gd name="connsiteX796" fmla="*/ 708287 w 3587317"/>
              <a:gd name="connsiteY796" fmla="*/ 5551585 h 6297152"/>
              <a:gd name="connsiteX797" fmla="*/ 2242430 w 3587317"/>
              <a:gd name="connsiteY797" fmla="*/ 5439752 h 6297152"/>
              <a:gd name="connsiteX798" fmla="*/ 2233827 w 3587317"/>
              <a:gd name="connsiteY798" fmla="*/ 5459825 h 6297152"/>
              <a:gd name="connsiteX799" fmla="*/ 2213756 w 3587317"/>
              <a:gd name="connsiteY799" fmla="*/ 5471294 h 6297152"/>
              <a:gd name="connsiteX800" fmla="*/ 2213756 w 3587317"/>
              <a:gd name="connsiteY800" fmla="*/ 5471295 h 6297152"/>
              <a:gd name="connsiteX801" fmla="*/ 2233829 w 3587317"/>
              <a:gd name="connsiteY801" fmla="*/ 5459824 h 6297152"/>
              <a:gd name="connsiteX802" fmla="*/ 2242432 w 3587317"/>
              <a:gd name="connsiteY802" fmla="*/ 5439752 h 6297152"/>
              <a:gd name="connsiteX803" fmla="*/ 2133464 w 3587317"/>
              <a:gd name="connsiteY803" fmla="*/ 5439752 h 6297152"/>
              <a:gd name="connsiteX804" fmla="*/ 2121993 w 3587317"/>
              <a:gd name="connsiteY804" fmla="*/ 5491368 h 6297152"/>
              <a:gd name="connsiteX805" fmla="*/ 2084716 w 3587317"/>
              <a:gd name="connsiteY805" fmla="*/ 5520043 h 6297152"/>
              <a:gd name="connsiteX806" fmla="*/ 2084716 w 3587317"/>
              <a:gd name="connsiteY806" fmla="*/ 5520043 h 6297152"/>
              <a:gd name="connsiteX807" fmla="*/ 2121994 w 3587317"/>
              <a:gd name="connsiteY807" fmla="*/ 5491368 h 6297152"/>
              <a:gd name="connsiteX808" fmla="*/ 2133465 w 3587317"/>
              <a:gd name="connsiteY808" fmla="*/ 5439752 h 6297152"/>
              <a:gd name="connsiteX809" fmla="*/ 2173609 w 3587317"/>
              <a:gd name="connsiteY809" fmla="*/ 5431149 h 6297152"/>
              <a:gd name="connsiteX810" fmla="*/ 2162139 w 3587317"/>
              <a:gd name="connsiteY810" fmla="*/ 5439751 h 6297152"/>
              <a:gd name="connsiteX811" fmla="*/ 2162140 w 3587317"/>
              <a:gd name="connsiteY811" fmla="*/ 5439751 h 6297152"/>
              <a:gd name="connsiteX812" fmla="*/ 2173609 w 3587317"/>
              <a:gd name="connsiteY812" fmla="*/ 5431150 h 6297152"/>
              <a:gd name="connsiteX813" fmla="*/ 1098275 w 3587317"/>
              <a:gd name="connsiteY813" fmla="*/ 5431149 h 6297152"/>
              <a:gd name="connsiteX814" fmla="*/ 1086805 w 3587317"/>
              <a:gd name="connsiteY814" fmla="*/ 5479897 h 6297152"/>
              <a:gd name="connsiteX815" fmla="*/ 1106878 w 3587317"/>
              <a:gd name="connsiteY815" fmla="*/ 5531513 h 6297152"/>
              <a:gd name="connsiteX816" fmla="*/ 1098275 w 3587317"/>
              <a:gd name="connsiteY816" fmla="*/ 5531513 h 6297152"/>
              <a:gd name="connsiteX817" fmla="*/ 1098274 w 3587317"/>
              <a:gd name="connsiteY817" fmla="*/ 5531513 h 6297152"/>
              <a:gd name="connsiteX818" fmla="*/ 1106877 w 3587317"/>
              <a:gd name="connsiteY818" fmla="*/ 5551586 h 6297152"/>
              <a:gd name="connsiteX819" fmla="*/ 1106878 w 3587317"/>
              <a:gd name="connsiteY819" fmla="*/ 5551586 h 6297152"/>
              <a:gd name="connsiteX820" fmla="*/ 1098275 w 3587317"/>
              <a:gd name="connsiteY820" fmla="*/ 5531514 h 6297152"/>
              <a:gd name="connsiteX821" fmla="*/ 1106878 w 3587317"/>
              <a:gd name="connsiteY821" fmla="*/ 5531514 h 6297152"/>
              <a:gd name="connsiteX822" fmla="*/ 1086805 w 3587317"/>
              <a:gd name="connsiteY822" fmla="*/ 5479897 h 6297152"/>
              <a:gd name="connsiteX823" fmla="*/ 2483305 w 3587317"/>
              <a:gd name="connsiteY823" fmla="*/ 5399606 h 6297152"/>
              <a:gd name="connsiteX824" fmla="*/ 2471835 w 3587317"/>
              <a:gd name="connsiteY824" fmla="*/ 5439751 h 6297152"/>
              <a:gd name="connsiteX825" fmla="*/ 2471836 w 3587317"/>
              <a:gd name="connsiteY825" fmla="*/ 5439751 h 6297152"/>
              <a:gd name="connsiteX826" fmla="*/ 2483306 w 3587317"/>
              <a:gd name="connsiteY826" fmla="*/ 5399606 h 6297152"/>
              <a:gd name="connsiteX827" fmla="*/ 1625907 w 3587317"/>
              <a:gd name="connsiteY827" fmla="*/ 5399606 h 6297152"/>
              <a:gd name="connsiteX828" fmla="*/ 1625907 w 3587317"/>
              <a:gd name="connsiteY828" fmla="*/ 5399606 h 6297152"/>
              <a:gd name="connsiteX829" fmla="*/ 1645978 w 3587317"/>
              <a:gd name="connsiteY829" fmla="*/ 5419678 h 6297152"/>
              <a:gd name="connsiteX830" fmla="*/ 1645979 w 3587317"/>
              <a:gd name="connsiteY830" fmla="*/ 5419678 h 6297152"/>
              <a:gd name="connsiteX831" fmla="*/ 619393 w 3587317"/>
              <a:gd name="connsiteY831" fmla="*/ 5399605 h 6297152"/>
              <a:gd name="connsiteX832" fmla="*/ 627996 w 3587317"/>
              <a:gd name="connsiteY832" fmla="*/ 5399605 h 6297152"/>
              <a:gd name="connsiteX833" fmla="*/ 639467 w 3587317"/>
              <a:gd name="connsiteY833" fmla="*/ 5399605 h 6297152"/>
              <a:gd name="connsiteX834" fmla="*/ 639467 w 3587317"/>
              <a:gd name="connsiteY834" fmla="*/ 5419678 h 6297152"/>
              <a:gd name="connsiteX835" fmla="*/ 627996 w 3587317"/>
              <a:gd name="connsiteY835" fmla="*/ 5431149 h 6297152"/>
              <a:gd name="connsiteX836" fmla="*/ 619393 w 3587317"/>
              <a:gd name="connsiteY836" fmla="*/ 5419678 h 6297152"/>
              <a:gd name="connsiteX837" fmla="*/ 619393 w 3587317"/>
              <a:gd name="connsiteY837" fmla="*/ 5411075 h 6297152"/>
              <a:gd name="connsiteX838" fmla="*/ 997911 w 3587317"/>
              <a:gd name="connsiteY838" fmla="*/ 5310711 h 6297152"/>
              <a:gd name="connsiteX839" fmla="*/ 977838 w 3587317"/>
              <a:gd name="connsiteY839" fmla="*/ 5322181 h 6297152"/>
              <a:gd name="connsiteX840" fmla="*/ 977838 w 3587317"/>
              <a:gd name="connsiteY840" fmla="*/ 5322182 h 6297152"/>
              <a:gd name="connsiteX841" fmla="*/ 1843840 w 3587317"/>
              <a:gd name="connsiteY841" fmla="*/ 5290638 h 6297152"/>
              <a:gd name="connsiteX842" fmla="*/ 1694729 w 3587317"/>
              <a:gd name="connsiteY842" fmla="*/ 5310711 h 6297152"/>
              <a:gd name="connsiteX843" fmla="*/ 1694729 w 3587317"/>
              <a:gd name="connsiteY843" fmla="*/ 5310711 h 6297152"/>
              <a:gd name="connsiteX844" fmla="*/ 1694727 w 3587317"/>
              <a:gd name="connsiteY844" fmla="*/ 5310711 h 6297152"/>
              <a:gd name="connsiteX845" fmla="*/ 1674656 w 3587317"/>
              <a:gd name="connsiteY845" fmla="*/ 5302109 h 6297152"/>
              <a:gd name="connsiteX846" fmla="*/ 1674656 w 3587317"/>
              <a:gd name="connsiteY846" fmla="*/ 5302110 h 6297152"/>
              <a:gd name="connsiteX847" fmla="*/ 1694727 w 3587317"/>
              <a:gd name="connsiteY847" fmla="*/ 5310712 h 6297152"/>
              <a:gd name="connsiteX848" fmla="*/ 1843840 w 3587317"/>
              <a:gd name="connsiteY848" fmla="*/ 5290639 h 6297152"/>
              <a:gd name="connsiteX849" fmla="*/ 2741386 w 3587317"/>
              <a:gd name="connsiteY849" fmla="*/ 5282036 h 6297152"/>
              <a:gd name="connsiteX850" fmla="*/ 2721313 w 3587317"/>
              <a:gd name="connsiteY850" fmla="*/ 5322182 h 6297152"/>
              <a:gd name="connsiteX851" fmla="*/ 2681168 w 3587317"/>
              <a:gd name="connsiteY851" fmla="*/ 5370930 h 6297152"/>
              <a:gd name="connsiteX852" fmla="*/ 2721314 w 3587317"/>
              <a:gd name="connsiteY852" fmla="*/ 5322181 h 6297152"/>
              <a:gd name="connsiteX853" fmla="*/ 2741386 w 3587317"/>
              <a:gd name="connsiteY853" fmla="*/ 5282036 h 6297152"/>
              <a:gd name="connsiteX854" fmla="*/ 2850353 w 3587317"/>
              <a:gd name="connsiteY854" fmla="*/ 5261963 h 6297152"/>
              <a:gd name="connsiteX855" fmla="*/ 2850353 w 3587317"/>
              <a:gd name="connsiteY855" fmla="*/ 5270566 h 6297152"/>
              <a:gd name="connsiteX856" fmla="*/ 2841750 w 3587317"/>
              <a:gd name="connsiteY856" fmla="*/ 5290638 h 6297152"/>
              <a:gd name="connsiteX857" fmla="*/ 2841751 w 3587317"/>
              <a:gd name="connsiteY857" fmla="*/ 5290638 h 6297152"/>
              <a:gd name="connsiteX858" fmla="*/ 2850354 w 3587317"/>
              <a:gd name="connsiteY858" fmla="*/ 5270565 h 6297152"/>
              <a:gd name="connsiteX859" fmla="*/ 2850354 w 3587317"/>
              <a:gd name="connsiteY859" fmla="*/ 5261963 h 6297152"/>
              <a:gd name="connsiteX860" fmla="*/ 2121994 w 3587317"/>
              <a:gd name="connsiteY860" fmla="*/ 5213214 h 6297152"/>
              <a:gd name="connsiteX861" fmla="*/ 2121993 w 3587317"/>
              <a:gd name="connsiteY861" fmla="*/ 5213215 h 6297152"/>
              <a:gd name="connsiteX862" fmla="*/ 2153536 w 3587317"/>
              <a:gd name="connsiteY862" fmla="*/ 5221817 h 6297152"/>
              <a:gd name="connsiteX863" fmla="*/ 2153536 w 3587317"/>
              <a:gd name="connsiteY863" fmla="*/ 5221816 h 6297152"/>
              <a:gd name="connsiteX864" fmla="*/ 3010937 w 3587317"/>
              <a:gd name="connsiteY864" fmla="*/ 5181671 h 6297152"/>
              <a:gd name="connsiteX865" fmla="*/ 2970791 w 3587317"/>
              <a:gd name="connsiteY865" fmla="*/ 5250493 h 6297152"/>
              <a:gd name="connsiteX866" fmla="*/ 2970792 w 3587317"/>
              <a:gd name="connsiteY866" fmla="*/ 5250492 h 6297152"/>
              <a:gd name="connsiteX867" fmla="*/ 1654581 w 3587317"/>
              <a:gd name="connsiteY867" fmla="*/ 5161598 h 6297152"/>
              <a:gd name="connsiteX868" fmla="*/ 1645979 w 3587317"/>
              <a:gd name="connsiteY868" fmla="*/ 5173067 h 6297152"/>
              <a:gd name="connsiteX869" fmla="*/ 1645980 w 3587317"/>
              <a:gd name="connsiteY869" fmla="*/ 5173068 h 6297152"/>
              <a:gd name="connsiteX870" fmla="*/ 1654583 w 3587317"/>
              <a:gd name="connsiteY870" fmla="*/ 5161598 h 6297152"/>
              <a:gd name="connsiteX871" fmla="*/ 668141 w 3587317"/>
              <a:gd name="connsiteY871" fmla="*/ 5121453 h 6297152"/>
              <a:gd name="connsiteX872" fmla="*/ 679612 w 3587317"/>
              <a:gd name="connsiteY872" fmla="*/ 5121453 h 6297152"/>
              <a:gd name="connsiteX873" fmla="*/ 679612 w 3587317"/>
              <a:gd name="connsiteY873" fmla="*/ 5132923 h 6297152"/>
              <a:gd name="connsiteX874" fmla="*/ 688214 w 3587317"/>
              <a:gd name="connsiteY874" fmla="*/ 5141526 h 6297152"/>
              <a:gd name="connsiteX875" fmla="*/ 699685 w 3587317"/>
              <a:gd name="connsiteY875" fmla="*/ 5152996 h 6297152"/>
              <a:gd name="connsiteX876" fmla="*/ 699685 w 3587317"/>
              <a:gd name="connsiteY876" fmla="*/ 5161599 h 6297152"/>
              <a:gd name="connsiteX877" fmla="*/ 688214 w 3587317"/>
              <a:gd name="connsiteY877" fmla="*/ 5161599 h 6297152"/>
              <a:gd name="connsiteX878" fmla="*/ 679612 w 3587317"/>
              <a:gd name="connsiteY878" fmla="*/ 5161599 h 6297152"/>
              <a:gd name="connsiteX879" fmla="*/ 668141 w 3587317"/>
              <a:gd name="connsiteY879" fmla="*/ 5161599 h 6297152"/>
              <a:gd name="connsiteX880" fmla="*/ 659539 w 3587317"/>
              <a:gd name="connsiteY880" fmla="*/ 5152996 h 6297152"/>
              <a:gd name="connsiteX881" fmla="*/ 668141 w 3587317"/>
              <a:gd name="connsiteY881" fmla="*/ 5141526 h 6297152"/>
              <a:gd name="connsiteX882" fmla="*/ 1972880 w 3587317"/>
              <a:gd name="connsiteY882" fmla="*/ 5121452 h 6297152"/>
              <a:gd name="connsiteX883" fmla="*/ 1944205 w 3587317"/>
              <a:gd name="connsiteY883" fmla="*/ 5173068 h 6297152"/>
              <a:gd name="connsiteX884" fmla="*/ 1915529 w 3587317"/>
              <a:gd name="connsiteY884" fmla="*/ 5161598 h 6297152"/>
              <a:gd name="connsiteX885" fmla="*/ 1875383 w 3587317"/>
              <a:gd name="connsiteY885" fmla="*/ 5181671 h 6297152"/>
              <a:gd name="connsiteX886" fmla="*/ 1875383 w 3587317"/>
              <a:gd name="connsiteY886" fmla="*/ 5181671 h 6297152"/>
              <a:gd name="connsiteX887" fmla="*/ 1915529 w 3587317"/>
              <a:gd name="connsiteY887" fmla="*/ 5161599 h 6297152"/>
              <a:gd name="connsiteX888" fmla="*/ 1944204 w 3587317"/>
              <a:gd name="connsiteY888" fmla="*/ 5173069 h 6297152"/>
              <a:gd name="connsiteX889" fmla="*/ 1972880 w 3587317"/>
              <a:gd name="connsiteY889" fmla="*/ 5121453 h 6297152"/>
              <a:gd name="connsiteX890" fmla="*/ 1984350 w 3587317"/>
              <a:gd name="connsiteY890" fmla="*/ 5121453 h 6297152"/>
              <a:gd name="connsiteX891" fmla="*/ 2013026 w 3587317"/>
              <a:gd name="connsiteY891" fmla="*/ 5141526 h 6297152"/>
              <a:gd name="connsiteX892" fmla="*/ 2053172 w 3587317"/>
              <a:gd name="connsiteY892" fmla="*/ 5201744 h 6297152"/>
              <a:gd name="connsiteX893" fmla="*/ 2113390 w 3587317"/>
              <a:gd name="connsiteY893" fmla="*/ 5221817 h 6297152"/>
              <a:gd name="connsiteX894" fmla="*/ 2113391 w 3587317"/>
              <a:gd name="connsiteY894" fmla="*/ 5221816 h 6297152"/>
              <a:gd name="connsiteX895" fmla="*/ 2053172 w 3587317"/>
              <a:gd name="connsiteY895" fmla="*/ 5201744 h 6297152"/>
              <a:gd name="connsiteX896" fmla="*/ 2013027 w 3587317"/>
              <a:gd name="connsiteY896" fmla="*/ 5141525 h 6297152"/>
              <a:gd name="connsiteX897" fmla="*/ 1984351 w 3587317"/>
              <a:gd name="connsiteY897" fmla="*/ 5121452 h 6297152"/>
              <a:gd name="connsiteX898" fmla="*/ 1038056 w 3587317"/>
              <a:gd name="connsiteY898" fmla="*/ 5101379 h 6297152"/>
              <a:gd name="connsiteX899" fmla="*/ 1038056 w 3587317"/>
              <a:gd name="connsiteY899" fmla="*/ 5132922 h 6297152"/>
              <a:gd name="connsiteX900" fmla="*/ 1038056 w 3587317"/>
              <a:gd name="connsiteY900" fmla="*/ 5152995 h 6297152"/>
              <a:gd name="connsiteX901" fmla="*/ 1046659 w 3587317"/>
              <a:gd name="connsiteY901" fmla="*/ 5173068 h 6297152"/>
              <a:gd name="connsiteX902" fmla="*/ 1017983 w 3587317"/>
              <a:gd name="connsiteY902" fmla="*/ 5193141 h 6297152"/>
              <a:gd name="connsiteX903" fmla="*/ 1006513 w 3587317"/>
              <a:gd name="connsiteY903" fmla="*/ 5233287 h 6297152"/>
              <a:gd name="connsiteX904" fmla="*/ 957765 w 3587317"/>
              <a:gd name="connsiteY904" fmla="*/ 5261963 h 6297152"/>
              <a:gd name="connsiteX905" fmla="*/ 1006513 w 3587317"/>
              <a:gd name="connsiteY905" fmla="*/ 5233287 h 6297152"/>
              <a:gd name="connsiteX906" fmla="*/ 1017984 w 3587317"/>
              <a:gd name="connsiteY906" fmla="*/ 5221817 h 6297152"/>
              <a:gd name="connsiteX907" fmla="*/ 1017984 w 3587317"/>
              <a:gd name="connsiteY907" fmla="*/ 5193141 h 6297152"/>
              <a:gd name="connsiteX908" fmla="*/ 1046659 w 3587317"/>
              <a:gd name="connsiteY908" fmla="*/ 5173068 h 6297152"/>
              <a:gd name="connsiteX909" fmla="*/ 1038057 w 3587317"/>
              <a:gd name="connsiteY909" fmla="*/ 5152995 h 6297152"/>
              <a:gd name="connsiteX910" fmla="*/ 1038057 w 3587317"/>
              <a:gd name="connsiteY910" fmla="*/ 5132922 h 6297152"/>
              <a:gd name="connsiteX911" fmla="*/ 1038057 w 3587317"/>
              <a:gd name="connsiteY911" fmla="*/ 5101379 h 6297152"/>
              <a:gd name="connsiteX912" fmla="*/ 1066732 w 3587317"/>
              <a:gd name="connsiteY912" fmla="*/ 5003882 h 6297152"/>
              <a:gd name="connsiteX913" fmla="*/ 1086805 w 3587317"/>
              <a:gd name="connsiteY913" fmla="*/ 5064101 h 6297152"/>
              <a:gd name="connsiteX914" fmla="*/ 1066732 w 3587317"/>
              <a:gd name="connsiteY914" fmla="*/ 5101379 h 6297152"/>
              <a:gd name="connsiteX915" fmla="*/ 1066732 w 3587317"/>
              <a:gd name="connsiteY915" fmla="*/ 5101379 h 6297152"/>
              <a:gd name="connsiteX916" fmla="*/ 1086805 w 3587317"/>
              <a:gd name="connsiteY916" fmla="*/ 5064101 h 6297152"/>
              <a:gd name="connsiteX917" fmla="*/ 1066732 w 3587317"/>
              <a:gd name="connsiteY917" fmla="*/ 5003882 h 6297152"/>
              <a:gd name="connsiteX918" fmla="*/ 1614437 w 3587317"/>
              <a:gd name="connsiteY918" fmla="*/ 4983809 h 6297152"/>
              <a:gd name="connsiteX919" fmla="*/ 1614437 w 3587317"/>
              <a:gd name="connsiteY919" fmla="*/ 4983810 h 6297152"/>
              <a:gd name="connsiteX920" fmla="*/ 1625906 w 3587317"/>
              <a:gd name="connsiteY920" fmla="*/ 4992412 h 6297152"/>
              <a:gd name="connsiteX921" fmla="*/ 1625906 w 3587317"/>
              <a:gd name="connsiteY921" fmla="*/ 4992411 h 6297152"/>
              <a:gd name="connsiteX922" fmla="*/ 1594363 w 3587317"/>
              <a:gd name="connsiteY922" fmla="*/ 4854769 h 6297152"/>
              <a:gd name="connsiteX923" fmla="*/ 1565687 w 3587317"/>
              <a:gd name="connsiteY923" fmla="*/ 4874841 h 6297152"/>
              <a:gd name="connsiteX924" fmla="*/ 1565688 w 3587317"/>
              <a:gd name="connsiteY924" fmla="*/ 4874842 h 6297152"/>
              <a:gd name="connsiteX925" fmla="*/ 1594363 w 3587317"/>
              <a:gd name="connsiteY925" fmla="*/ 4854769 h 6297152"/>
              <a:gd name="connsiteX926" fmla="*/ 2162140 w 3587317"/>
              <a:gd name="connsiteY926" fmla="*/ 4834696 h 6297152"/>
              <a:gd name="connsiteX927" fmla="*/ 2113391 w 3587317"/>
              <a:gd name="connsiteY927" fmla="*/ 4863371 h 6297152"/>
              <a:gd name="connsiteX928" fmla="*/ 2162138 w 3587317"/>
              <a:gd name="connsiteY928" fmla="*/ 4834697 h 6297152"/>
              <a:gd name="connsiteX929" fmla="*/ 2193682 w 3587317"/>
              <a:gd name="connsiteY929" fmla="*/ 4843299 h 6297152"/>
              <a:gd name="connsiteX930" fmla="*/ 2193682 w 3587317"/>
              <a:gd name="connsiteY930" fmla="*/ 4843299 h 6297152"/>
              <a:gd name="connsiteX931" fmla="*/ 977837 w 3587317"/>
              <a:gd name="connsiteY931" fmla="*/ 4823226 h 6297152"/>
              <a:gd name="connsiteX932" fmla="*/ 966366 w 3587317"/>
              <a:gd name="connsiteY932" fmla="*/ 4854769 h 6297152"/>
              <a:gd name="connsiteX933" fmla="*/ 951576 w 3587317"/>
              <a:gd name="connsiteY933" fmla="*/ 4875899 h 6297152"/>
              <a:gd name="connsiteX934" fmla="*/ 966367 w 3587317"/>
              <a:gd name="connsiteY934" fmla="*/ 4854769 h 6297152"/>
              <a:gd name="connsiteX935" fmla="*/ 977838 w 3587317"/>
              <a:gd name="connsiteY935" fmla="*/ 4823226 h 6297152"/>
              <a:gd name="connsiteX936" fmla="*/ 2712710 w 3587317"/>
              <a:gd name="connsiteY936" fmla="*/ 4794551 h 6297152"/>
              <a:gd name="connsiteX937" fmla="*/ 2712710 w 3587317"/>
              <a:gd name="connsiteY937" fmla="*/ 4794552 h 6297152"/>
              <a:gd name="connsiteX938" fmla="*/ 2741386 w 3587317"/>
              <a:gd name="connsiteY938" fmla="*/ 4794552 h 6297152"/>
              <a:gd name="connsiteX939" fmla="*/ 2781531 w 3587317"/>
              <a:gd name="connsiteY939" fmla="*/ 4843300 h 6297152"/>
              <a:gd name="connsiteX940" fmla="*/ 2781532 w 3587317"/>
              <a:gd name="connsiteY940" fmla="*/ 4843299 h 6297152"/>
              <a:gd name="connsiteX941" fmla="*/ 2741386 w 3587317"/>
              <a:gd name="connsiteY941" fmla="*/ 4794551 h 6297152"/>
              <a:gd name="connsiteX942" fmla="*/ 1106878 w 3587317"/>
              <a:gd name="connsiteY942" fmla="*/ 4783081 h 6297152"/>
              <a:gd name="connsiteX943" fmla="*/ 1098275 w 3587317"/>
              <a:gd name="connsiteY943" fmla="*/ 4843298 h 6297152"/>
              <a:gd name="connsiteX944" fmla="*/ 1078202 w 3587317"/>
              <a:gd name="connsiteY944" fmla="*/ 4863371 h 6297152"/>
              <a:gd name="connsiteX945" fmla="*/ 1066732 w 3587317"/>
              <a:gd name="connsiteY945" fmla="*/ 4912120 h 6297152"/>
              <a:gd name="connsiteX946" fmla="*/ 1038056 w 3587317"/>
              <a:gd name="connsiteY946" fmla="*/ 4912120 h 6297152"/>
              <a:gd name="connsiteX947" fmla="*/ 1017983 w 3587317"/>
              <a:gd name="connsiteY947" fmla="*/ 4943663 h 6297152"/>
              <a:gd name="connsiteX948" fmla="*/ 1046659 w 3587317"/>
              <a:gd name="connsiteY948" fmla="*/ 4963736 h 6297152"/>
              <a:gd name="connsiteX949" fmla="*/ 1038056 w 3587317"/>
              <a:gd name="connsiteY949" fmla="*/ 4983809 h 6297152"/>
              <a:gd name="connsiteX950" fmla="*/ 1059601 w 3587317"/>
              <a:gd name="connsiteY950" fmla="*/ 4998890 h 6297152"/>
              <a:gd name="connsiteX951" fmla="*/ 1038057 w 3587317"/>
              <a:gd name="connsiteY951" fmla="*/ 4983809 h 6297152"/>
              <a:gd name="connsiteX952" fmla="*/ 1046659 w 3587317"/>
              <a:gd name="connsiteY952" fmla="*/ 4963736 h 6297152"/>
              <a:gd name="connsiteX953" fmla="*/ 1017984 w 3587317"/>
              <a:gd name="connsiteY953" fmla="*/ 4943663 h 6297152"/>
              <a:gd name="connsiteX954" fmla="*/ 1038057 w 3587317"/>
              <a:gd name="connsiteY954" fmla="*/ 4912120 h 6297152"/>
              <a:gd name="connsiteX955" fmla="*/ 1066732 w 3587317"/>
              <a:gd name="connsiteY955" fmla="*/ 4912120 h 6297152"/>
              <a:gd name="connsiteX956" fmla="*/ 1078202 w 3587317"/>
              <a:gd name="connsiteY956" fmla="*/ 4863372 h 6297152"/>
              <a:gd name="connsiteX957" fmla="*/ 1098275 w 3587317"/>
              <a:gd name="connsiteY957" fmla="*/ 4843299 h 6297152"/>
              <a:gd name="connsiteX958" fmla="*/ 1106878 w 3587317"/>
              <a:gd name="connsiteY958" fmla="*/ 4783081 h 6297152"/>
              <a:gd name="connsiteX959" fmla="*/ 2681168 w 3587317"/>
              <a:gd name="connsiteY959" fmla="*/ 4763008 h 6297152"/>
              <a:gd name="connsiteX960" fmla="*/ 2681167 w 3587317"/>
              <a:gd name="connsiteY960" fmla="*/ 4763009 h 6297152"/>
              <a:gd name="connsiteX961" fmla="*/ 2712710 w 3587317"/>
              <a:gd name="connsiteY961" fmla="*/ 4763009 h 6297152"/>
              <a:gd name="connsiteX962" fmla="*/ 2712710 w 3587317"/>
              <a:gd name="connsiteY962" fmla="*/ 4763008 h 6297152"/>
              <a:gd name="connsiteX963" fmla="*/ 1038055 w 3587317"/>
              <a:gd name="connsiteY963" fmla="*/ 4763008 h 6297152"/>
              <a:gd name="connsiteX964" fmla="*/ 1017983 w 3587317"/>
              <a:gd name="connsiteY964" fmla="*/ 4814623 h 6297152"/>
              <a:gd name="connsiteX965" fmla="*/ 1038056 w 3587317"/>
              <a:gd name="connsiteY965" fmla="*/ 4763008 h 6297152"/>
              <a:gd name="connsiteX966" fmla="*/ 2950718 w 3587317"/>
              <a:gd name="connsiteY966" fmla="*/ 4725730 h 6297152"/>
              <a:gd name="connsiteX967" fmla="*/ 2970791 w 3587317"/>
              <a:gd name="connsiteY967" fmla="*/ 4745802 h 6297152"/>
              <a:gd name="connsiteX968" fmla="*/ 2970791 w 3587317"/>
              <a:gd name="connsiteY968" fmla="*/ 4763008 h 6297152"/>
              <a:gd name="connsiteX969" fmla="*/ 3010937 w 3587317"/>
              <a:gd name="connsiteY969" fmla="*/ 4834697 h 6297152"/>
              <a:gd name="connsiteX970" fmla="*/ 3010937 w 3587317"/>
              <a:gd name="connsiteY970" fmla="*/ 4874842 h 6297152"/>
              <a:gd name="connsiteX971" fmla="*/ 3019539 w 3587317"/>
              <a:gd name="connsiteY971" fmla="*/ 4894915 h 6297152"/>
              <a:gd name="connsiteX972" fmla="*/ 3031009 w 3587317"/>
              <a:gd name="connsiteY972" fmla="*/ 4943664 h 6297152"/>
              <a:gd name="connsiteX973" fmla="*/ 3071155 w 3587317"/>
              <a:gd name="connsiteY973" fmla="*/ 4972339 h 6297152"/>
              <a:gd name="connsiteX974" fmla="*/ 3079758 w 3587317"/>
              <a:gd name="connsiteY974" fmla="*/ 4992412 h 6297152"/>
              <a:gd name="connsiteX975" fmla="*/ 3071155 w 3587317"/>
              <a:gd name="connsiteY975" fmla="*/ 5012485 h 6297152"/>
              <a:gd name="connsiteX976" fmla="*/ 3071155 w 3587317"/>
              <a:gd name="connsiteY976" fmla="*/ 5023956 h 6297152"/>
              <a:gd name="connsiteX977" fmla="*/ 3091228 w 3587317"/>
              <a:gd name="connsiteY977" fmla="*/ 5064101 h 6297152"/>
              <a:gd name="connsiteX978" fmla="*/ 3071155 w 3587317"/>
              <a:gd name="connsiteY978" fmla="*/ 5141525 h 6297152"/>
              <a:gd name="connsiteX979" fmla="*/ 3059685 w 3587317"/>
              <a:gd name="connsiteY979" fmla="*/ 5173068 h 6297152"/>
              <a:gd name="connsiteX980" fmla="*/ 3059686 w 3587317"/>
              <a:gd name="connsiteY980" fmla="*/ 5173068 h 6297152"/>
              <a:gd name="connsiteX981" fmla="*/ 3071156 w 3587317"/>
              <a:gd name="connsiteY981" fmla="*/ 5141525 h 6297152"/>
              <a:gd name="connsiteX982" fmla="*/ 3071157 w 3587317"/>
              <a:gd name="connsiteY982" fmla="*/ 5141525 h 6297152"/>
              <a:gd name="connsiteX983" fmla="*/ 3091229 w 3587317"/>
              <a:gd name="connsiteY983" fmla="*/ 5064102 h 6297152"/>
              <a:gd name="connsiteX984" fmla="*/ 3071156 w 3587317"/>
              <a:gd name="connsiteY984" fmla="*/ 5023956 h 6297152"/>
              <a:gd name="connsiteX985" fmla="*/ 3071156 w 3587317"/>
              <a:gd name="connsiteY985" fmla="*/ 5012486 h 6297152"/>
              <a:gd name="connsiteX986" fmla="*/ 3079759 w 3587317"/>
              <a:gd name="connsiteY986" fmla="*/ 4992413 h 6297152"/>
              <a:gd name="connsiteX987" fmla="*/ 3071156 w 3587317"/>
              <a:gd name="connsiteY987" fmla="*/ 4972340 h 6297152"/>
              <a:gd name="connsiteX988" fmla="*/ 3031010 w 3587317"/>
              <a:gd name="connsiteY988" fmla="*/ 4943664 h 6297152"/>
              <a:gd name="connsiteX989" fmla="*/ 3019540 w 3587317"/>
              <a:gd name="connsiteY989" fmla="*/ 4894916 h 6297152"/>
              <a:gd name="connsiteX990" fmla="*/ 3010937 w 3587317"/>
              <a:gd name="connsiteY990" fmla="*/ 4874843 h 6297152"/>
              <a:gd name="connsiteX991" fmla="*/ 3010937 w 3587317"/>
              <a:gd name="connsiteY991" fmla="*/ 4834697 h 6297152"/>
              <a:gd name="connsiteX992" fmla="*/ 2970792 w 3587317"/>
              <a:gd name="connsiteY992" fmla="*/ 4763008 h 6297152"/>
              <a:gd name="connsiteX993" fmla="*/ 2970792 w 3587317"/>
              <a:gd name="connsiteY993" fmla="*/ 4745803 h 6297152"/>
              <a:gd name="connsiteX994" fmla="*/ 2950719 w 3587317"/>
              <a:gd name="connsiteY994" fmla="*/ 4725730 h 6297152"/>
              <a:gd name="connsiteX995" fmla="*/ 2672565 w 3587317"/>
              <a:gd name="connsiteY995" fmla="*/ 4725730 h 6297152"/>
              <a:gd name="connsiteX996" fmla="*/ 2672565 w 3587317"/>
              <a:gd name="connsiteY996" fmla="*/ 4725731 h 6297152"/>
              <a:gd name="connsiteX997" fmla="*/ 2692637 w 3587317"/>
              <a:gd name="connsiteY997" fmla="*/ 4745803 h 6297152"/>
              <a:gd name="connsiteX998" fmla="*/ 2692637 w 3587317"/>
              <a:gd name="connsiteY998" fmla="*/ 4745802 h 6297152"/>
              <a:gd name="connsiteX999" fmla="*/ 1307606 w 3587317"/>
              <a:gd name="connsiteY999" fmla="*/ 4705656 h 6297152"/>
              <a:gd name="connsiteX1000" fmla="*/ 1296136 w 3587317"/>
              <a:gd name="connsiteY1000" fmla="*/ 4725728 h 6297152"/>
              <a:gd name="connsiteX1001" fmla="*/ 1296137 w 3587317"/>
              <a:gd name="connsiteY1001" fmla="*/ 4725729 h 6297152"/>
              <a:gd name="connsiteX1002" fmla="*/ 1307607 w 3587317"/>
              <a:gd name="connsiteY1002" fmla="*/ 4705656 h 6297152"/>
              <a:gd name="connsiteX1003" fmla="*/ 1247387 w 3587317"/>
              <a:gd name="connsiteY1003" fmla="*/ 4705656 h 6297152"/>
              <a:gd name="connsiteX1004" fmla="*/ 1215844 w 3587317"/>
              <a:gd name="connsiteY1004" fmla="*/ 4754405 h 6297152"/>
              <a:gd name="connsiteX1005" fmla="*/ 1183729 w 3587317"/>
              <a:gd name="connsiteY1005" fmla="*/ 4769698 h 6297152"/>
              <a:gd name="connsiteX1006" fmla="*/ 1215846 w 3587317"/>
              <a:gd name="connsiteY1006" fmla="*/ 4754404 h 6297152"/>
              <a:gd name="connsiteX1007" fmla="*/ 1247388 w 3587317"/>
              <a:gd name="connsiteY1007" fmla="*/ 4705657 h 6297152"/>
              <a:gd name="connsiteX1008" fmla="*/ 1360943 w 3587317"/>
              <a:gd name="connsiteY1008" fmla="*/ 4696480 h 6297152"/>
              <a:gd name="connsiteX1009" fmla="*/ 1344885 w 3587317"/>
              <a:gd name="connsiteY1009" fmla="*/ 4705656 h 6297152"/>
              <a:gd name="connsiteX1010" fmla="*/ 1344886 w 3587317"/>
              <a:gd name="connsiteY1010" fmla="*/ 4705656 h 6297152"/>
              <a:gd name="connsiteX1011" fmla="*/ 1496865 w 3587317"/>
              <a:gd name="connsiteY1011" fmla="*/ 4694186 h 6297152"/>
              <a:gd name="connsiteX1012" fmla="*/ 1456720 w 3587317"/>
              <a:gd name="connsiteY1012" fmla="*/ 4745801 h 6297152"/>
              <a:gd name="connsiteX1013" fmla="*/ 1456720 w 3587317"/>
              <a:gd name="connsiteY1013" fmla="*/ 4745801 h 6297152"/>
              <a:gd name="connsiteX1014" fmla="*/ 1496865 w 3587317"/>
              <a:gd name="connsiteY1014" fmla="*/ 4694186 h 6297152"/>
              <a:gd name="connsiteX1015" fmla="*/ 1545613 w 3587317"/>
              <a:gd name="connsiteY1015" fmla="*/ 4674113 h 6297152"/>
              <a:gd name="connsiteX1016" fmla="*/ 1545613 w 3587317"/>
              <a:gd name="connsiteY1016" fmla="*/ 4694185 h 6297152"/>
              <a:gd name="connsiteX1017" fmla="*/ 1545614 w 3587317"/>
              <a:gd name="connsiteY1017" fmla="*/ 4694185 h 6297152"/>
              <a:gd name="connsiteX1018" fmla="*/ 1545614 w 3587317"/>
              <a:gd name="connsiteY1018" fmla="*/ 4674113 h 6297152"/>
              <a:gd name="connsiteX1019" fmla="*/ 1396500 w 3587317"/>
              <a:gd name="connsiteY1019" fmla="*/ 4665511 h 6297152"/>
              <a:gd name="connsiteX1020" fmla="*/ 1371361 w 3587317"/>
              <a:gd name="connsiteY1020" fmla="*/ 4688365 h 6297152"/>
              <a:gd name="connsiteX1021" fmla="*/ 1364959 w 3587317"/>
              <a:gd name="connsiteY1021" fmla="*/ 4694185 h 6297152"/>
              <a:gd name="connsiteX1022" fmla="*/ 1364958 w 3587317"/>
              <a:gd name="connsiteY1022" fmla="*/ 4694186 h 6297152"/>
              <a:gd name="connsiteX1023" fmla="*/ 1371361 w 3587317"/>
              <a:gd name="connsiteY1023" fmla="*/ 4688365 h 6297152"/>
              <a:gd name="connsiteX1024" fmla="*/ 1396501 w 3587317"/>
              <a:gd name="connsiteY1024" fmla="*/ 4665511 h 6297152"/>
              <a:gd name="connsiteX1025" fmla="*/ 2193682 w 3587317"/>
              <a:gd name="connsiteY1025" fmla="*/ 4613896 h 6297152"/>
              <a:gd name="connsiteX1026" fmla="*/ 2182212 w 3587317"/>
              <a:gd name="connsiteY1026" fmla="*/ 4633967 h 6297152"/>
              <a:gd name="connsiteX1027" fmla="*/ 2153537 w 3587317"/>
              <a:gd name="connsiteY1027" fmla="*/ 4654040 h 6297152"/>
              <a:gd name="connsiteX1028" fmla="*/ 2153537 w 3587317"/>
              <a:gd name="connsiteY1028" fmla="*/ 4654041 h 6297152"/>
              <a:gd name="connsiteX1029" fmla="*/ 2182211 w 3587317"/>
              <a:gd name="connsiteY1029" fmla="*/ 4633969 h 6297152"/>
              <a:gd name="connsiteX1030" fmla="*/ 2821677 w 3587317"/>
              <a:gd name="connsiteY1030" fmla="*/ 4585219 h 6297152"/>
              <a:gd name="connsiteX1031" fmla="*/ 2821677 w 3587317"/>
              <a:gd name="connsiteY1031" fmla="*/ 4585220 h 6297152"/>
              <a:gd name="connsiteX1032" fmla="*/ 2821677 w 3587317"/>
              <a:gd name="connsiteY1032" fmla="*/ 4593821 h 6297152"/>
              <a:gd name="connsiteX1033" fmla="*/ 2861823 w 3587317"/>
              <a:gd name="connsiteY1033" fmla="*/ 4625365 h 6297152"/>
              <a:gd name="connsiteX1034" fmla="*/ 2881896 w 3587317"/>
              <a:gd name="connsiteY1034" fmla="*/ 4645438 h 6297152"/>
              <a:gd name="connsiteX1035" fmla="*/ 2881896 w 3587317"/>
              <a:gd name="connsiteY1035" fmla="*/ 4654040 h 6297152"/>
              <a:gd name="connsiteX1036" fmla="*/ 2910572 w 3587317"/>
              <a:gd name="connsiteY1036" fmla="*/ 4685583 h 6297152"/>
              <a:gd name="connsiteX1037" fmla="*/ 2901969 w 3587317"/>
              <a:gd name="connsiteY1037" fmla="*/ 4714259 h 6297152"/>
              <a:gd name="connsiteX1038" fmla="*/ 2930645 w 3587317"/>
              <a:gd name="connsiteY1038" fmla="*/ 4734332 h 6297152"/>
              <a:gd name="connsiteX1039" fmla="*/ 2901970 w 3587317"/>
              <a:gd name="connsiteY1039" fmla="*/ 4714259 h 6297152"/>
              <a:gd name="connsiteX1040" fmla="*/ 2910573 w 3587317"/>
              <a:gd name="connsiteY1040" fmla="*/ 4685584 h 6297152"/>
              <a:gd name="connsiteX1041" fmla="*/ 2881897 w 3587317"/>
              <a:gd name="connsiteY1041" fmla="*/ 4654041 h 6297152"/>
              <a:gd name="connsiteX1042" fmla="*/ 2881897 w 3587317"/>
              <a:gd name="connsiteY1042" fmla="*/ 4645438 h 6297152"/>
              <a:gd name="connsiteX1043" fmla="*/ 2861824 w 3587317"/>
              <a:gd name="connsiteY1043" fmla="*/ 4625365 h 6297152"/>
              <a:gd name="connsiteX1044" fmla="*/ 2821678 w 3587317"/>
              <a:gd name="connsiteY1044" fmla="*/ 4593822 h 6297152"/>
              <a:gd name="connsiteX1045" fmla="*/ 2821678 w 3587317"/>
              <a:gd name="connsiteY1045" fmla="*/ 4585219 h 6297152"/>
              <a:gd name="connsiteX1046" fmla="*/ 1603868 w 3587317"/>
              <a:gd name="connsiteY1046" fmla="*/ 4568583 h 6297152"/>
              <a:gd name="connsiteX1047" fmla="*/ 1594362 w 3587317"/>
              <a:gd name="connsiteY1047" fmla="*/ 4585219 h 6297152"/>
              <a:gd name="connsiteX1048" fmla="*/ 1614435 w 3587317"/>
              <a:gd name="connsiteY1048" fmla="*/ 4605292 h 6297152"/>
              <a:gd name="connsiteX1049" fmla="*/ 1594362 w 3587317"/>
              <a:gd name="connsiteY1049" fmla="*/ 4665511 h 6297152"/>
              <a:gd name="connsiteX1050" fmla="*/ 1594362 w 3587317"/>
              <a:gd name="connsiteY1050" fmla="*/ 4674113 h 6297152"/>
              <a:gd name="connsiteX1051" fmla="*/ 1594363 w 3587317"/>
              <a:gd name="connsiteY1051" fmla="*/ 4674113 h 6297152"/>
              <a:gd name="connsiteX1052" fmla="*/ 1594363 w 3587317"/>
              <a:gd name="connsiteY1052" fmla="*/ 4665510 h 6297152"/>
              <a:gd name="connsiteX1053" fmla="*/ 1614435 w 3587317"/>
              <a:gd name="connsiteY1053" fmla="*/ 4605291 h 6297152"/>
              <a:gd name="connsiteX1054" fmla="*/ 1594363 w 3587317"/>
              <a:gd name="connsiteY1054" fmla="*/ 4585218 h 6297152"/>
              <a:gd name="connsiteX1055" fmla="*/ 607922 w 3587317"/>
              <a:gd name="connsiteY1055" fmla="*/ 4556543 h 6297152"/>
              <a:gd name="connsiteX1056" fmla="*/ 619393 w 3587317"/>
              <a:gd name="connsiteY1056" fmla="*/ 4556543 h 6297152"/>
              <a:gd name="connsiteX1057" fmla="*/ 619393 w 3587317"/>
              <a:gd name="connsiteY1057" fmla="*/ 4565146 h 6297152"/>
              <a:gd name="connsiteX1058" fmla="*/ 627996 w 3587317"/>
              <a:gd name="connsiteY1058" fmla="*/ 4576616 h 6297152"/>
              <a:gd name="connsiteX1059" fmla="*/ 619393 w 3587317"/>
              <a:gd name="connsiteY1059" fmla="*/ 4585219 h 6297152"/>
              <a:gd name="connsiteX1060" fmla="*/ 607922 w 3587317"/>
              <a:gd name="connsiteY1060" fmla="*/ 4585219 h 6297152"/>
              <a:gd name="connsiteX1061" fmla="*/ 607922 w 3587317"/>
              <a:gd name="connsiteY1061" fmla="*/ 4576616 h 6297152"/>
              <a:gd name="connsiteX1062" fmla="*/ 607922 w 3587317"/>
              <a:gd name="connsiteY1062" fmla="*/ 4565146 h 6297152"/>
              <a:gd name="connsiteX1063" fmla="*/ 2770062 w 3587317"/>
              <a:gd name="connsiteY1063" fmla="*/ 4516398 h 6297152"/>
              <a:gd name="connsiteX1064" fmla="*/ 2770062 w 3587317"/>
              <a:gd name="connsiteY1064" fmla="*/ 4516399 h 6297152"/>
              <a:gd name="connsiteX1065" fmla="*/ 2801604 w 3587317"/>
              <a:gd name="connsiteY1065" fmla="*/ 4585219 h 6297152"/>
              <a:gd name="connsiteX1066" fmla="*/ 2801605 w 3587317"/>
              <a:gd name="connsiteY1066" fmla="*/ 4585219 h 6297152"/>
              <a:gd name="connsiteX1067" fmla="*/ 619393 w 3587317"/>
              <a:gd name="connsiteY1067" fmla="*/ 4444709 h 6297152"/>
              <a:gd name="connsiteX1068" fmla="*/ 627996 w 3587317"/>
              <a:gd name="connsiteY1068" fmla="*/ 4456179 h 6297152"/>
              <a:gd name="connsiteX1069" fmla="*/ 627996 w 3587317"/>
              <a:gd name="connsiteY1069" fmla="*/ 4464782 h 6297152"/>
              <a:gd name="connsiteX1070" fmla="*/ 627996 w 3587317"/>
              <a:gd name="connsiteY1070" fmla="*/ 4476253 h 6297152"/>
              <a:gd name="connsiteX1071" fmla="*/ 619393 w 3587317"/>
              <a:gd name="connsiteY1071" fmla="*/ 4476253 h 6297152"/>
              <a:gd name="connsiteX1072" fmla="*/ 607922 w 3587317"/>
              <a:gd name="connsiteY1072" fmla="*/ 4476253 h 6297152"/>
              <a:gd name="connsiteX1073" fmla="*/ 607922 w 3587317"/>
              <a:gd name="connsiteY1073" fmla="*/ 4464782 h 6297152"/>
              <a:gd name="connsiteX1074" fmla="*/ 607922 w 3587317"/>
              <a:gd name="connsiteY1074" fmla="*/ 4456179 h 6297152"/>
              <a:gd name="connsiteX1075" fmla="*/ 1554217 w 3587317"/>
              <a:gd name="connsiteY1075" fmla="*/ 4444708 h 6297152"/>
              <a:gd name="connsiteX1076" fmla="*/ 1554216 w 3587317"/>
              <a:gd name="connsiteY1076" fmla="*/ 4444709 h 6297152"/>
              <a:gd name="connsiteX1077" fmla="*/ 1594362 w 3587317"/>
              <a:gd name="connsiteY1077" fmla="*/ 4536471 h 6297152"/>
              <a:gd name="connsiteX1078" fmla="*/ 1605832 w 3587317"/>
              <a:gd name="connsiteY1078" fmla="*/ 4565146 h 6297152"/>
              <a:gd name="connsiteX1079" fmla="*/ 1605833 w 3587317"/>
              <a:gd name="connsiteY1079" fmla="*/ 4565145 h 6297152"/>
              <a:gd name="connsiteX1080" fmla="*/ 1594363 w 3587317"/>
              <a:gd name="connsiteY1080" fmla="*/ 4536470 h 6297152"/>
              <a:gd name="connsiteX1081" fmla="*/ 2850354 w 3587317"/>
              <a:gd name="connsiteY1081" fmla="*/ 4407431 h 6297152"/>
              <a:gd name="connsiteX1082" fmla="*/ 2850353 w 3587317"/>
              <a:gd name="connsiteY1082" fmla="*/ 4407432 h 6297152"/>
              <a:gd name="connsiteX1083" fmla="*/ 2881897 w 3587317"/>
              <a:gd name="connsiteY1083" fmla="*/ 4436107 h 6297152"/>
              <a:gd name="connsiteX1084" fmla="*/ 2890499 w 3587317"/>
              <a:gd name="connsiteY1084" fmla="*/ 4456180 h 6297152"/>
              <a:gd name="connsiteX1085" fmla="*/ 2890500 w 3587317"/>
              <a:gd name="connsiteY1085" fmla="*/ 4456179 h 6297152"/>
              <a:gd name="connsiteX1086" fmla="*/ 2881897 w 3587317"/>
              <a:gd name="connsiteY1086" fmla="*/ 4436106 h 6297152"/>
              <a:gd name="connsiteX1087" fmla="*/ 817254 w 3587317"/>
              <a:gd name="connsiteY1087" fmla="*/ 4407430 h 6297152"/>
              <a:gd name="connsiteX1088" fmla="*/ 817254 w 3587317"/>
              <a:gd name="connsiteY1088" fmla="*/ 4407431 h 6297152"/>
              <a:gd name="connsiteX1089" fmla="*/ 868869 w 3587317"/>
              <a:gd name="connsiteY1089" fmla="*/ 4444709 h 6297152"/>
              <a:gd name="connsiteX1090" fmla="*/ 937691 w 3587317"/>
              <a:gd name="connsiteY1090" fmla="*/ 4476252 h 6297152"/>
              <a:gd name="connsiteX1091" fmla="*/ 937691 w 3587317"/>
              <a:gd name="connsiteY1091" fmla="*/ 4476251 h 6297152"/>
              <a:gd name="connsiteX1092" fmla="*/ 868870 w 3587317"/>
              <a:gd name="connsiteY1092" fmla="*/ 4444708 h 6297152"/>
              <a:gd name="connsiteX1093" fmla="*/ 2033099 w 3587317"/>
              <a:gd name="connsiteY1093" fmla="*/ 4407429 h 6297152"/>
              <a:gd name="connsiteX1094" fmla="*/ 2033101 w 3587317"/>
              <a:gd name="connsiteY1094" fmla="*/ 4407432 h 6297152"/>
              <a:gd name="connsiteX1095" fmla="*/ 2104787 w 3587317"/>
              <a:gd name="connsiteY1095" fmla="*/ 4407432 h 6297152"/>
              <a:gd name="connsiteX1096" fmla="*/ 2104787 w 3587317"/>
              <a:gd name="connsiteY1096" fmla="*/ 4407429 h 6297152"/>
              <a:gd name="connsiteX1097" fmla="*/ 639464 w 3587317"/>
              <a:gd name="connsiteY1097" fmla="*/ 4387358 h 6297152"/>
              <a:gd name="connsiteX1098" fmla="*/ 648067 w 3587317"/>
              <a:gd name="connsiteY1098" fmla="*/ 4387358 h 6297152"/>
              <a:gd name="connsiteX1099" fmla="*/ 659537 w 3587317"/>
              <a:gd name="connsiteY1099" fmla="*/ 4387358 h 6297152"/>
              <a:gd name="connsiteX1100" fmla="*/ 668140 w 3587317"/>
              <a:gd name="connsiteY1100" fmla="*/ 4387358 h 6297152"/>
              <a:gd name="connsiteX1101" fmla="*/ 668140 w 3587317"/>
              <a:gd name="connsiteY1101" fmla="*/ 4395961 h 6297152"/>
              <a:gd name="connsiteX1102" fmla="*/ 659537 w 3587317"/>
              <a:gd name="connsiteY1102" fmla="*/ 4407431 h 6297152"/>
              <a:gd name="connsiteX1103" fmla="*/ 648067 w 3587317"/>
              <a:gd name="connsiteY1103" fmla="*/ 4416034 h 6297152"/>
              <a:gd name="connsiteX1104" fmla="*/ 639464 w 3587317"/>
              <a:gd name="connsiteY1104" fmla="*/ 4407431 h 6297152"/>
              <a:gd name="connsiteX1105" fmla="*/ 627994 w 3587317"/>
              <a:gd name="connsiteY1105" fmla="*/ 4407431 h 6297152"/>
              <a:gd name="connsiteX1106" fmla="*/ 627994 w 3587317"/>
              <a:gd name="connsiteY1106" fmla="*/ 4395961 h 6297152"/>
              <a:gd name="connsiteX1107" fmla="*/ 2113389 w 3587317"/>
              <a:gd name="connsiteY1107" fmla="*/ 4335742 h 6297152"/>
              <a:gd name="connsiteX1108" fmla="*/ 2093318 w 3587317"/>
              <a:gd name="connsiteY1108" fmla="*/ 4355813 h 6297152"/>
              <a:gd name="connsiteX1109" fmla="*/ 2093319 w 3587317"/>
              <a:gd name="connsiteY1109" fmla="*/ 4355814 h 6297152"/>
              <a:gd name="connsiteX1110" fmla="*/ 2113390 w 3587317"/>
              <a:gd name="connsiteY1110" fmla="*/ 4335743 h 6297152"/>
              <a:gd name="connsiteX1111" fmla="*/ 1558414 w 3587317"/>
              <a:gd name="connsiteY1111" fmla="*/ 4307024 h 6297152"/>
              <a:gd name="connsiteX1112" fmla="*/ 1545613 w 3587317"/>
              <a:gd name="connsiteY1112" fmla="*/ 4327139 h 6297152"/>
              <a:gd name="connsiteX1113" fmla="*/ 1545613 w 3587317"/>
              <a:gd name="connsiteY1113" fmla="*/ 4367285 h 6297152"/>
              <a:gd name="connsiteX1114" fmla="*/ 1554216 w 3587317"/>
              <a:gd name="connsiteY1114" fmla="*/ 4375887 h 6297152"/>
              <a:gd name="connsiteX1115" fmla="*/ 1554216 w 3587317"/>
              <a:gd name="connsiteY1115" fmla="*/ 4395960 h 6297152"/>
              <a:gd name="connsiteX1116" fmla="*/ 1585759 w 3587317"/>
              <a:gd name="connsiteY1116" fmla="*/ 4427503 h 6297152"/>
              <a:gd name="connsiteX1117" fmla="*/ 1585760 w 3587317"/>
              <a:gd name="connsiteY1117" fmla="*/ 4427502 h 6297152"/>
              <a:gd name="connsiteX1118" fmla="*/ 1554217 w 3587317"/>
              <a:gd name="connsiteY1118" fmla="*/ 4395959 h 6297152"/>
              <a:gd name="connsiteX1119" fmla="*/ 1554217 w 3587317"/>
              <a:gd name="connsiteY1119" fmla="*/ 4375886 h 6297152"/>
              <a:gd name="connsiteX1120" fmla="*/ 1545614 w 3587317"/>
              <a:gd name="connsiteY1120" fmla="*/ 4367284 h 6297152"/>
              <a:gd name="connsiteX1121" fmla="*/ 1545614 w 3587317"/>
              <a:gd name="connsiteY1121" fmla="*/ 4327138 h 6297152"/>
              <a:gd name="connsiteX1122" fmla="*/ 659539 w 3587317"/>
              <a:gd name="connsiteY1122" fmla="*/ 4286992 h 6297152"/>
              <a:gd name="connsiteX1123" fmla="*/ 668142 w 3587317"/>
              <a:gd name="connsiteY1123" fmla="*/ 4286992 h 6297152"/>
              <a:gd name="connsiteX1124" fmla="*/ 679613 w 3587317"/>
              <a:gd name="connsiteY1124" fmla="*/ 4295594 h 6297152"/>
              <a:gd name="connsiteX1125" fmla="*/ 679613 w 3587317"/>
              <a:gd name="connsiteY1125" fmla="*/ 4315667 h 6297152"/>
              <a:gd name="connsiteX1126" fmla="*/ 679613 w 3587317"/>
              <a:gd name="connsiteY1126" fmla="*/ 4327138 h 6297152"/>
              <a:gd name="connsiteX1127" fmla="*/ 668142 w 3587317"/>
              <a:gd name="connsiteY1127" fmla="*/ 4327138 h 6297152"/>
              <a:gd name="connsiteX1128" fmla="*/ 659539 w 3587317"/>
              <a:gd name="connsiteY1128" fmla="*/ 4327138 h 6297152"/>
              <a:gd name="connsiteX1129" fmla="*/ 659539 w 3587317"/>
              <a:gd name="connsiteY1129" fmla="*/ 4315667 h 6297152"/>
              <a:gd name="connsiteX1130" fmla="*/ 659539 w 3587317"/>
              <a:gd name="connsiteY1130" fmla="*/ 4295594 h 6297152"/>
              <a:gd name="connsiteX1131" fmla="*/ 567776 w 3587317"/>
              <a:gd name="connsiteY1131" fmla="*/ 4286992 h 6297152"/>
              <a:gd name="connsiteX1132" fmla="*/ 579246 w 3587317"/>
              <a:gd name="connsiteY1132" fmla="*/ 4286992 h 6297152"/>
              <a:gd name="connsiteX1133" fmla="*/ 587849 w 3587317"/>
              <a:gd name="connsiteY1133" fmla="*/ 4295595 h 6297152"/>
              <a:gd name="connsiteX1134" fmla="*/ 587849 w 3587317"/>
              <a:gd name="connsiteY1134" fmla="*/ 4307065 h 6297152"/>
              <a:gd name="connsiteX1135" fmla="*/ 579246 w 3587317"/>
              <a:gd name="connsiteY1135" fmla="*/ 4315668 h 6297152"/>
              <a:gd name="connsiteX1136" fmla="*/ 567776 w 3587317"/>
              <a:gd name="connsiteY1136" fmla="*/ 4315668 h 6297152"/>
              <a:gd name="connsiteX1137" fmla="*/ 559173 w 3587317"/>
              <a:gd name="connsiteY1137" fmla="*/ 4307065 h 6297152"/>
              <a:gd name="connsiteX1138" fmla="*/ 567776 w 3587317"/>
              <a:gd name="connsiteY1138" fmla="*/ 4295595 h 6297152"/>
              <a:gd name="connsiteX1139" fmla="*/ 1516938 w 3587317"/>
              <a:gd name="connsiteY1139" fmla="*/ 4266920 h 6297152"/>
              <a:gd name="connsiteX1140" fmla="*/ 1565686 w 3587317"/>
              <a:gd name="connsiteY1140" fmla="*/ 4295596 h 6297152"/>
              <a:gd name="connsiteX1141" fmla="*/ 1565686 w 3587317"/>
              <a:gd name="connsiteY1141" fmla="*/ 4295595 h 6297152"/>
              <a:gd name="connsiteX1142" fmla="*/ 1098274 w 3587317"/>
              <a:gd name="connsiteY1142" fmla="*/ 4258317 h 6297152"/>
              <a:gd name="connsiteX1143" fmla="*/ 1066732 w 3587317"/>
              <a:gd name="connsiteY1143" fmla="*/ 4266919 h 6297152"/>
              <a:gd name="connsiteX1144" fmla="*/ 1066731 w 3587317"/>
              <a:gd name="connsiteY1144" fmla="*/ 4266920 h 6297152"/>
              <a:gd name="connsiteX1145" fmla="*/ 1098274 w 3587317"/>
              <a:gd name="connsiteY1145" fmla="*/ 4258317 h 6297152"/>
              <a:gd name="connsiteX1146" fmla="*/ 1436646 w 3587317"/>
              <a:gd name="connsiteY1146" fmla="*/ 4178026 h 6297152"/>
              <a:gd name="connsiteX1147" fmla="*/ 1476792 w 3587317"/>
              <a:gd name="connsiteY1147" fmla="*/ 4186629 h 6297152"/>
              <a:gd name="connsiteX1148" fmla="*/ 1534143 w 3587317"/>
              <a:gd name="connsiteY1148" fmla="*/ 4258317 h 6297152"/>
              <a:gd name="connsiteX1149" fmla="*/ 1476792 w 3587317"/>
              <a:gd name="connsiteY1149" fmla="*/ 4186628 h 6297152"/>
              <a:gd name="connsiteX1150" fmla="*/ 2788563 w 3587317"/>
              <a:gd name="connsiteY1150" fmla="*/ 4169857 h 6297152"/>
              <a:gd name="connsiteX1151" fmla="*/ 2761459 w 3587317"/>
              <a:gd name="connsiteY1151" fmla="*/ 4226775 h 6297152"/>
              <a:gd name="connsiteX1152" fmla="*/ 2781532 w 3587317"/>
              <a:gd name="connsiteY1152" fmla="*/ 4246848 h 6297152"/>
              <a:gd name="connsiteX1153" fmla="*/ 2810207 w 3587317"/>
              <a:gd name="connsiteY1153" fmla="*/ 4286994 h 6297152"/>
              <a:gd name="connsiteX1154" fmla="*/ 2830280 w 3587317"/>
              <a:gd name="connsiteY1154" fmla="*/ 4335743 h 6297152"/>
              <a:gd name="connsiteX1155" fmla="*/ 2890499 w 3587317"/>
              <a:gd name="connsiteY1155" fmla="*/ 4367286 h 6297152"/>
              <a:gd name="connsiteX1156" fmla="*/ 2890500 w 3587317"/>
              <a:gd name="connsiteY1156" fmla="*/ 4367285 h 6297152"/>
              <a:gd name="connsiteX1157" fmla="*/ 2830281 w 3587317"/>
              <a:gd name="connsiteY1157" fmla="*/ 4335742 h 6297152"/>
              <a:gd name="connsiteX1158" fmla="*/ 2810208 w 3587317"/>
              <a:gd name="connsiteY1158" fmla="*/ 4286993 h 6297152"/>
              <a:gd name="connsiteX1159" fmla="*/ 2781533 w 3587317"/>
              <a:gd name="connsiteY1159" fmla="*/ 4246847 h 6297152"/>
              <a:gd name="connsiteX1160" fmla="*/ 2761460 w 3587317"/>
              <a:gd name="connsiteY1160" fmla="*/ 4226774 h 6297152"/>
              <a:gd name="connsiteX1161" fmla="*/ 1682475 w 3587317"/>
              <a:gd name="connsiteY1161" fmla="*/ 4162906 h 6297152"/>
              <a:gd name="connsiteX1162" fmla="*/ 1674654 w 3587317"/>
              <a:gd name="connsiteY1162" fmla="*/ 4198099 h 6297152"/>
              <a:gd name="connsiteX1163" fmla="*/ 1666051 w 3587317"/>
              <a:gd name="connsiteY1163" fmla="*/ 4275522 h 6297152"/>
              <a:gd name="connsiteX1164" fmla="*/ 1666052 w 3587317"/>
              <a:gd name="connsiteY1164" fmla="*/ 4275522 h 6297152"/>
              <a:gd name="connsiteX1165" fmla="*/ 929088 w 3587317"/>
              <a:gd name="connsiteY1165" fmla="*/ 4117807 h 6297152"/>
              <a:gd name="connsiteX1166" fmla="*/ 937690 w 3587317"/>
              <a:gd name="connsiteY1166" fmla="*/ 4117807 h 6297152"/>
              <a:gd name="connsiteX1167" fmla="*/ 946293 w 3587317"/>
              <a:gd name="connsiteY1167" fmla="*/ 4126409 h 6297152"/>
              <a:gd name="connsiteX1168" fmla="*/ 957763 w 3587317"/>
              <a:gd name="connsiteY1168" fmla="*/ 4126409 h 6297152"/>
              <a:gd name="connsiteX1169" fmla="*/ 966366 w 3587317"/>
              <a:gd name="connsiteY1169" fmla="*/ 4117807 h 6297152"/>
              <a:gd name="connsiteX1170" fmla="*/ 977836 w 3587317"/>
              <a:gd name="connsiteY1170" fmla="*/ 4117807 h 6297152"/>
              <a:gd name="connsiteX1171" fmla="*/ 977836 w 3587317"/>
              <a:gd name="connsiteY1171" fmla="*/ 4137880 h 6297152"/>
              <a:gd name="connsiteX1172" fmla="*/ 966366 w 3587317"/>
              <a:gd name="connsiteY1172" fmla="*/ 4146482 h 6297152"/>
              <a:gd name="connsiteX1173" fmla="*/ 966366 w 3587317"/>
              <a:gd name="connsiteY1173" fmla="*/ 4157953 h 6297152"/>
              <a:gd name="connsiteX1174" fmla="*/ 957763 w 3587317"/>
              <a:gd name="connsiteY1174" fmla="*/ 4157953 h 6297152"/>
              <a:gd name="connsiteX1175" fmla="*/ 946293 w 3587317"/>
              <a:gd name="connsiteY1175" fmla="*/ 4157953 h 6297152"/>
              <a:gd name="connsiteX1176" fmla="*/ 937690 w 3587317"/>
              <a:gd name="connsiteY1176" fmla="*/ 4157953 h 6297152"/>
              <a:gd name="connsiteX1177" fmla="*/ 929088 w 3587317"/>
              <a:gd name="connsiteY1177" fmla="*/ 4146482 h 6297152"/>
              <a:gd name="connsiteX1178" fmla="*/ 917617 w 3587317"/>
              <a:gd name="connsiteY1178" fmla="*/ 4146482 h 6297152"/>
              <a:gd name="connsiteX1179" fmla="*/ 909015 w 3587317"/>
              <a:gd name="connsiteY1179" fmla="*/ 4146482 h 6297152"/>
              <a:gd name="connsiteX1180" fmla="*/ 909015 w 3587317"/>
              <a:gd name="connsiteY1180" fmla="*/ 4137880 h 6297152"/>
              <a:gd name="connsiteX1181" fmla="*/ 917617 w 3587317"/>
              <a:gd name="connsiteY1181" fmla="*/ 4126409 h 6297152"/>
              <a:gd name="connsiteX1182" fmla="*/ 817254 w 3587317"/>
              <a:gd name="connsiteY1182" fmla="*/ 4117807 h 6297152"/>
              <a:gd name="connsiteX1183" fmla="*/ 828725 w 3587317"/>
              <a:gd name="connsiteY1183" fmla="*/ 4117807 h 6297152"/>
              <a:gd name="connsiteX1184" fmla="*/ 837327 w 3587317"/>
              <a:gd name="connsiteY1184" fmla="*/ 4117807 h 6297152"/>
              <a:gd name="connsiteX1185" fmla="*/ 848798 w 3587317"/>
              <a:gd name="connsiteY1185" fmla="*/ 4126409 h 6297152"/>
              <a:gd name="connsiteX1186" fmla="*/ 848798 w 3587317"/>
              <a:gd name="connsiteY1186" fmla="*/ 4137880 h 6297152"/>
              <a:gd name="connsiteX1187" fmla="*/ 848798 w 3587317"/>
              <a:gd name="connsiteY1187" fmla="*/ 4146482 h 6297152"/>
              <a:gd name="connsiteX1188" fmla="*/ 837327 w 3587317"/>
              <a:gd name="connsiteY1188" fmla="*/ 4146482 h 6297152"/>
              <a:gd name="connsiteX1189" fmla="*/ 828725 w 3587317"/>
              <a:gd name="connsiteY1189" fmla="*/ 4137880 h 6297152"/>
              <a:gd name="connsiteX1190" fmla="*/ 828725 w 3587317"/>
              <a:gd name="connsiteY1190" fmla="*/ 4146482 h 6297152"/>
              <a:gd name="connsiteX1191" fmla="*/ 817254 w 3587317"/>
              <a:gd name="connsiteY1191" fmla="*/ 4157953 h 6297152"/>
              <a:gd name="connsiteX1192" fmla="*/ 808652 w 3587317"/>
              <a:gd name="connsiteY1192" fmla="*/ 4146482 h 6297152"/>
              <a:gd name="connsiteX1193" fmla="*/ 817254 w 3587317"/>
              <a:gd name="connsiteY1193" fmla="*/ 4137880 h 6297152"/>
              <a:gd name="connsiteX1194" fmla="*/ 1187169 w 3587317"/>
              <a:gd name="connsiteY1194" fmla="*/ 4117806 h 6297152"/>
              <a:gd name="connsiteX1195" fmla="*/ 1126950 w 3587317"/>
              <a:gd name="connsiteY1195" fmla="*/ 4126409 h 6297152"/>
              <a:gd name="connsiteX1196" fmla="*/ 1066732 w 3587317"/>
              <a:gd name="connsiteY1196" fmla="*/ 4157952 h 6297152"/>
              <a:gd name="connsiteX1197" fmla="*/ 1126950 w 3587317"/>
              <a:gd name="connsiteY1197" fmla="*/ 4126410 h 6297152"/>
              <a:gd name="connsiteX1198" fmla="*/ 1187169 w 3587317"/>
              <a:gd name="connsiteY1198" fmla="*/ 4117807 h 6297152"/>
              <a:gd name="connsiteX1199" fmla="*/ 1227314 w 3587317"/>
              <a:gd name="connsiteY1199" fmla="*/ 4126410 h 6297152"/>
              <a:gd name="connsiteX1200" fmla="*/ 1247387 w 3587317"/>
              <a:gd name="connsiteY1200" fmla="*/ 4117807 h 6297152"/>
              <a:gd name="connsiteX1201" fmla="*/ 1247387 w 3587317"/>
              <a:gd name="connsiteY1201" fmla="*/ 4117806 h 6297152"/>
              <a:gd name="connsiteX1202" fmla="*/ 1227315 w 3587317"/>
              <a:gd name="connsiteY1202" fmla="*/ 4126409 h 6297152"/>
              <a:gd name="connsiteX1203" fmla="*/ 699685 w 3587317"/>
              <a:gd name="connsiteY1203" fmla="*/ 4109204 h 6297152"/>
              <a:gd name="connsiteX1204" fmla="*/ 708287 w 3587317"/>
              <a:gd name="connsiteY1204" fmla="*/ 4117806 h 6297152"/>
              <a:gd name="connsiteX1205" fmla="*/ 708287 w 3587317"/>
              <a:gd name="connsiteY1205" fmla="*/ 4137879 h 6297152"/>
              <a:gd name="connsiteX1206" fmla="*/ 699685 w 3587317"/>
              <a:gd name="connsiteY1206" fmla="*/ 4137879 h 6297152"/>
              <a:gd name="connsiteX1207" fmla="*/ 699685 w 3587317"/>
              <a:gd name="connsiteY1207" fmla="*/ 4146482 h 6297152"/>
              <a:gd name="connsiteX1208" fmla="*/ 699685 w 3587317"/>
              <a:gd name="connsiteY1208" fmla="*/ 4157952 h 6297152"/>
              <a:gd name="connsiteX1209" fmla="*/ 719757 w 3587317"/>
              <a:gd name="connsiteY1209" fmla="*/ 4157952 h 6297152"/>
              <a:gd name="connsiteX1210" fmla="*/ 728360 w 3587317"/>
              <a:gd name="connsiteY1210" fmla="*/ 4146482 h 6297152"/>
              <a:gd name="connsiteX1211" fmla="*/ 736963 w 3587317"/>
              <a:gd name="connsiteY1211" fmla="*/ 4137879 h 6297152"/>
              <a:gd name="connsiteX1212" fmla="*/ 748433 w 3587317"/>
              <a:gd name="connsiteY1212" fmla="*/ 4146482 h 6297152"/>
              <a:gd name="connsiteX1213" fmla="*/ 757036 w 3587317"/>
              <a:gd name="connsiteY1213" fmla="*/ 4166555 h 6297152"/>
              <a:gd name="connsiteX1214" fmla="*/ 757036 w 3587317"/>
              <a:gd name="connsiteY1214" fmla="*/ 4186628 h 6297152"/>
              <a:gd name="connsiteX1215" fmla="*/ 748433 w 3587317"/>
              <a:gd name="connsiteY1215" fmla="*/ 4186628 h 6297152"/>
              <a:gd name="connsiteX1216" fmla="*/ 736963 w 3587317"/>
              <a:gd name="connsiteY1216" fmla="*/ 4186628 h 6297152"/>
              <a:gd name="connsiteX1217" fmla="*/ 728360 w 3587317"/>
              <a:gd name="connsiteY1217" fmla="*/ 4186628 h 6297152"/>
              <a:gd name="connsiteX1218" fmla="*/ 719757 w 3587317"/>
              <a:gd name="connsiteY1218" fmla="*/ 4198098 h 6297152"/>
              <a:gd name="connsiteX1219" fmla="*/ 719757 w 3587317"/>
              <a:gd name="connsiteY1219" fmla="*/ 4206701 h 6297152"/>
              <a:gd name="connsiteX1220" fmla="*/ 699685 w 3587317"/>
              <a:gd name="connsiteY1220" fmla="*/ 4206701 h 6297152"/>
              <a:gd name="connsiteX1221" fmla="*/ 688214 w 3587317"/>
              <a:gd name="connsiteY1221" fmla="*/ 4198098 h 6297152"/>
              <a:gd name="connsiteX1222" fmla="*/ 679612 w 3587317"/>
              <a:gd name="connsiteY1222" fmla="*/ 4186628 h 6297152"/>
              <a:gd name="connsiteX1223" fmla="*/ 668141 w 3587317"/>
              <a:gd name="connsiteY1223" fmla="*/ 4186628 h 6297152"/>
              <a:gd name="connsiteX1224" fmla="*/ 668141 w 3587317"/>
              <a:gd name="connsiteY1224" fmla="*/ 4166555 h 6297152"/>
              <a:gd name="connsiteX1225" fmla="*/ 659539 w 3587317"/>
              <a:gd name="connsiteY1225" fmla="*/ 4126409 h 6297152"/>
              <a:gd name="connsiteX1226" fmla="*/ 659539 w 3587317"/>
              <a:gd name="connsiteY1226" fmla="*/ 4117806 h 6297152"/>
              <a:gd name="connsiteX1227" fmla="*/ 668141 w 3587317"/>
              <a:gd name="connsiteY1227" fmla="*/ 4117806 h 6297152"/>
              <a:gd name="connsiteX1228" fmla="*/ 679612 w 3587317"/>
              <a:gd name="connsiteY1228" fmla="*/ 4126409 h 6297152"/>
              <a:gd name="connsiteX1229" fmla="*/ 688214 w 3587317"/>
              <a:gd name="connsiteY1229" fmla="*/ 4117806 h 6297152"/>
              <a:gd name="connsiteX1230" fmla="*/ 929088 w 3587317"/>
              <a:gd name="connsiteY1230" fmla="*/ 4077662 h 6297152"/>
              <a:gd name="connsiteX1231" fmla="*/ 937691 w 3587317"/>
              <a:gd name="connsiteY1231" fmla="*/ 4089132 h 6297152"/>
              <a:gd name="connsiteX1232" fmla="*/ 946294 w 3587317"/>
              <a:gd name="connsiteY1232" fmla="*/ 4089132 h 6297152"/>
              <a:gd name="connsiteX1233" fmla="*/ 937691 w 3587317"/>
              <a:gd name="connsiteY1233" fmla="*/ 4097735 h 6297152"/>
              <a:gd name="connsiteX1234" fmla="*/ 917618 w 3587317"/>
              <a:gd name="connsiteY1234" fmla="*/ 4109205 h 6297152"/>
              <a:gd name="connsiteX1235" fmla="*/ 909015 w 3587317"/>
              <a:gd name="connsiteY1235" fmla="*/ 4117808 h 6297152"/>
              <a:gd name="connsiteX1236" fmla="*/ 897545 w 3587317"/>
              <a:gd name="connsiteY1236" fmla="*/ 4117808 h 6297152"/>
              <a:gd name="connsiteX1237" fmla="*/ 897545 w 3587317"/>
              <a:gd name="connsiteY1237" fmla="*/ 4109205 h 6297152"/>
              <a:gd name="connsiteX1238" fmla="*/ 909015 w 3587317"/>
              <a:gd name="connsiteY1238" fmla="*/ 4097735 h 6297152"/>
              <a:gd name="connsiteX1239" fmla="*/ 917618 w 3587317"/>
              <a:gd name="connsiteY1239" fmla="*/ 4089132 h 6297152"/>
              <a:gd name="connsiteX1240" fmla="*/ 728359 w 3587317"/>
              <a:gd name="connsiteY1240" fmla="*/ 4077662 h 6297152"/>
              <a:gd name="connsiteX1241" fmla="*/ 748432 w 3587317"/>
              <a:gd name="connsiteY1241" fmla="*/ 4077662 h 6297152"/>
              <a:gd name="connsiteX1242" fmla="*/ 748432 w 3587317"/>
              <a:gd name="connsiteY1242" fmla="*/ 4089132 h 6297152"/>
              <a:gd name="connsiteX1243" fmla="*/ 748432 w 3587317"/>
              <a:gd name="connsiteY1243" fmla="*/ 4097735 h 6297152"/>
              <a:gd name="connsiteX1244" fmla="*/ 748432 w 3587317"/>
              <a:gd name="connsiteY1244" fmla="*/ 4109206 h 6297152"/>
              <a:gd name="connsiteX1245" fmla="*/ 736961 w 3587317"/>
              <a:gd name="connsiteY1245" fmla="*/ 4109206 h 6297152"/>
              <a:gd name="connsiteX1246" fmla="*/ 719756 w 3587317"/>
              <a:gd name="connsiteY1246" fmla="*/ 4109206 h 6297152"/>
              <a:gd name="connsiteX1247" fmla="*/ 708286 w 3587317"/>
              <a:gd name="connsiteY1247" fmla="*/ 4097735 h 6297152"/>
              <a:gd name="connsiteX1248" fmla="*/ 719756 w 3587317"/>
              <a:gd name="connsiteY1248" fmla="*/ 4089132 h 6297152"/>
              <a:gd name="connsiteX1249" fmla="*/ 699684 w 3587317"/>
              <a:gd name="connsiteY1249" fmla="*/ 4057588 h 6297152"/>
              <a:gd name="connsiteX1250" fmla="*/ 708287 w 3587317"/>
              <a:gd name="connsiteY1250" fmla="*/ 4057588 h 6297152"/>
              <a:gd name="connsiteX1251" fmla="*/ 708287 w 3587317"/>
              <a:gd name="connsiteY1251" fmla="*/ 4077661 h 6297152"/>
              <a:gd name="connsiteX1252" fmla="*/ 699684 w 3587317"/>
              <a:gd name="connsiteY1252" fmla="*/ 4089131 h 6297152"/>
              <a:gd name="connsiteX1253" fmla="*/ 699684 w 3587317"/>
              <a:gd name="connsiteY1253" fmla="*/ 4097734 h 6297152"/>
              <a:gd name="connsiteX1254" fmla="*/ 688214 w 3587317"/>
              <a:gd name="connsiteY1254" fmla="*/ 4097734 h 6297152"/>
              <a:gd name="connsiteX1255" fmla="*/ 679611 w 3587317"/>
              <a:gd name="connsiteY1255" fmla="*/ 4097734 h 6297152"/>
              <a:gd name="connsiteX1256" fmla="*/ 679611 w 3587317"/>
              <a:gd name="connsiteY1256" fmla="*/ 4089131 h 6297152"/>
              <a:gd name="connsiteX1257" fmla="*/ 1316209 w 3587317"/>
              <a:gd name="connsiteY1257" fmla="*/ 4048985 h 6297152"/>
              <a:gd name="connsiteX1258" fmla="*/ 1267461 w 3587317"/>
              <a:gd name="connsiteY1258" fmla="*/ 4057587 h 6297152"/>
              <a:gd name="connsiteX1259" fmla="*/ 1267460 w 3587317"/>
              <a:gd name="connsiteY1259" fmla="*/ 4057588 h 6297152"/>
              <a:gd name="connsiteX1260" fmla="*/ 1316209 w 3587317"/>
              <a:gd name="connsiteY1260" fmla="*/ 4048986 h 6297152"/>
              <a:gd name="connsiteX1261" fmla="*/ 1356354 w 3587317"/>
              <a:gd name="connsiteY1261" fmla="*/ 4077661 h 6297152"/>
              <a:gd name="connsiteX1262" fmla="*/ 1385030 w 3587317"/>
              <a:gd name="connsiteY1262" fmla="*/ 4109204 h 6297152"/>
              <a:gd name="connsiteX1263" fmla="*/ 1385030 w 3587317"/>
              <a:gd name="connsiteY1263" fmla="*/ 4109203 h 6297152"/>
              <a:gd name="connsiteX1264" fmla="*/ 1356355 w 3587317"/>
              <a:gd name="connsiteY1264" fmla="*/ 4077660 h 6297152"/>
              <a:gd name="connsiteX1265" fmla="*/ 868870 w 3587317"/>
              <a:gd name="connsiteY1265" fmla="*/ 4028912 h 6297152"/>
              <a:gd name="connsiteX1266" fmla="*/ 877473 w 3587317"/>
              <a:gd name="connsiteY1266" fmla="*/ 4037515 h 6297152"/>
              <a:gd name="connsiteX1267" fmla="*/ 877473 w 3587317"/>
              <a:gd name="connsiteY1267" fmla="*/ 4048985 h 6297152"/>
              <a:gd name="connsiteX1268" fmla="*/ 877473 w 3587317"/>
              <a:gd name="connsiteY1268" fmla="*/ 4057588 h 6297152"/>
              <a:gd name="connsiteX1269" fmla="*/ 868870 w 3587317"/>
              <a:gd name="connsiteY1269" fmla="*/ 4057588 h 6297152"/>
              <a:gd name="connsiteX1270" fmla="*/ 857399 w 3587317"/>
              <a:gd name="connsiteY1270" fmla="*/ 4057588 h 6297152"/>
              <a:gd name="connsiteX1271" fmla="*/ 857399 w 3587317"/>
              <a:gd name="connsiteY1271" fmla="*/ 4048985 h 6297152"/>
              <a:gd name="connsiteX1272" fmla="*/ 857399 w 3587317"/>
              <a:gd name="connsiteY1272" fmla="*/ 4037515 h 6297152"/>
              <a:gd name="connsiteX1273" fmla="*/ 2106554 w 3587317"/>
              <a:gd name="connsiteY1273" fmla="*/ 4004207 h 6297152"/>
              <a:gd name="connsiteX1274" fmla="*/ 2093318 w 3587317"/>
              <a:gd name="connsiteY1274" fmla="*/ 4017442 h 6297152"/>
              <a:gd name="connsiteX1275" fmla="*/ 2093318 w 3587317"/>
              <a:gd name="connsiteY1275" fmla="*/ 4017443 h 6297152"/>
              <a:gd name="connsiteX1276" fmla="*/ 1823770 w 3587317"/>
              <a:gd name="connsiteY1276" fmla="*/ 3988767 h 6297152"/>
              <a:gd name="connsiteX1277" fmla="*/ 1915529 w 3587317"/>
              <a:gd name="connsiteY1277" fmla="*/ 4048985 h 6297152"/>
              <a:gd name="connsiteX1278" fmla="*/ 1843840 w 3587317"/>
              <a:gd name="connsiteY1278" fmla="*/ 3997369 h 6297152"/>
              <a:gd name="connsiteX1279" fmla="*/ 1344885 w 3587317"/>
              <a:gd name="connsiteY1279" fmla="*/ 3940018 h 6297152"/>
              <a:gd name="connsiteX1280" fmla="*/ 1326910 w 3587317"/>
              <a:gd name="connsiteY1280" fmla="*/ 3950803 h 6297152"/>
              <a:gd name="connsiteX1281" fmla="*/ 1344884 w 3587317"/>
              <a:gd name="connsiteY1281" fmla="*/ 3940018 h 6297152"/>
              <a:gd name="connsiteX1282" fmla="*/ 1364957 w 3587317"/>
              <a:gd name="connsiteY1282" fmla="*/ 3948621 h 6297152"/>
              <a:gd name="connsiteX1283" fmla="*/ 1396500 w 3587317"/>
              <a:gd name="connsiteY1283" fmla="*/ 3948621 h 6297152"/>
              <a:gd name="connsiteX1284" fmla="*/ 1416573 w 3587317"/>
              <a:gd name="connsiteY1284" fmla="*/ 3940018 h 6297152"/>
              <a:gd name="connsiteX1285" fmla="*/ 1416573 w 3587317"/>
              <a:gd name="connsiteY1285" fmla="*/ 3940018 h 6297152"/>
              <a:gd name="connsiteX1286" fmla="*/ 1396501 w 3587317"/>
              <a:gd name="connsiteY1286" fmla="*/ 3948620 h 6297152"/>
              <a:gd name="connsiteX1287" fmla="*/ 1364958 w 3587317"/>
              <a:gd name="connsiteY1287" fmla="*/ 3948620 h 6297152"/>
              <a:gd name="connsiteX1288" fmla="*/ 3099831 w 3587317"/>
              <a:gd name="connsiteY1288" fmla="*/ 3899873 h 6297152"/>
              <a:gd name="connsiteX1289" fmla="*/ 3071156 w 3587317"/>
              <a:gd name="connsiteY1289" fmla="*/ 3919945 h 6297152"/>
              <a:gd name="connsiteX1290" fmla="*/ 3071156 w 3587317"/>
              <a:gd name="connsiteY1290" fmla="*/ 3919945 h 6297152"/>
              <a:gd name="connsiteX1291" fmla="*/ 1207241 w 3587317"/>
              <a:gd name="connsiteY1291" fmla="*/ 3848256 h 6297152"/>
              <a:gd name="connsiteX1292" fmla="*/ 1187169 w 3587317"/>
              <a:gd name="connsiteY1292" fmla="*/ 3859726 h 6297152"/>
              <a:gd name="connsiteX1293" fmla="*/ 1187169 w 3587317"/>
              <a:gd name="connsiteY1293" fmla="*/ 3859726 h 6297152"/>
              <a:gd name="connsiteX1294" fmla="*/ 1195772 w 3587317"/>
              <a:gd name="connsiteY1294" fmla="*/ 3859726 h 6297152"/>
              <a:gd name="connsiteX1295" fmla="*/ 1207241 w 3587317"/>
              <a:gd name="connsiteY1295" fmla="*/ 3848257 h 6297152"/>
              <a:gd name="connsiteX1296" fmla="*/ 1594362 w 3587317"/>
              <a:gd name="connsiteY1296" fmla="*/ 3839653 h 6297152"/>
              <a:gd name="connsiteX1297" fmla="*/ 1625905 w 3587317"/>
              <a:gd name="connsiteY1297" fmla="*/ 3928548 h 6297152"/>
              <a:gd name="connsiteX1298" fmla="*/ 1645978 w 3587317"/>
              <a:gd name="connsiteY1298" fmla="*/ 3968694 h 6297152"/>
              <a:gd name="connsiteX1299" fmla="*/ 1686124 w 3587317"/>
              <a:gd name="connsiteY1299" fmla="*/ 4008840 h 6297152"/>
              <a:gd name="connsiteX1300" fmla="*/ 1754945 w 3587317"/>
              <a:gd name="connsiteY1300" fmla="*/ 4089130 h 6297152"/>
              <a:gd name="connsiteX1301" fmla="*/ 1686124 w 3587317"/>
              <a:gd name="connsiteY1301" fmla="*/ 4008839 h 6297152"/>
              <a:gd name="connsiteX1302" fmla="*/ 1645978 w 3587317"/>
              <a:gd name="connsiteY1302" fmla="*/ 3968693 h 6297152"/>
              <a:gd name="connsiteX1303" fmla="*/ 1625906 w 3587317"/>
              <a:gd name="connsiteY1303" fmla="*/ 3928548 h 6297152"/>
              <a:gd name="connsiteX1304" fmla="*/ 2965632 w 3587317"/>
              <a:gd name="connsiteY1304" fmla="*/ 3829751 h 6297152"/>
              <a:gd name="connsiteX1305" fmla="*/ 2901969 w 3587317"/>
              <a:gd name="connsiteY1305" fmla="*/ 3839654 h 6297152"/>
              <a:gd name="connsiteX1306" fmla="*/ 2866440 w 3587317"/>
              <a:gd name="connsiteY1306" fmla="*/ 3843917 h 6297152"/>
              <a:gd name="connsiteX1307" fmla="*/ 2901970 w 3587317"/>
              <a:gd name="connsiteY1307" fmla="*/ 3839654 h 6297152"/>
              <a:gd name="connsiteX1308" fmla="*/ 2701240 w 3587317"/>
              <a:gd name="connsiteY1308" fmla="*/ 3828184 h 6297152"/>
              <a:gd name="connsiteX1309" fmla="*/ 2672564 w 3587317"/>
              <a:gd name="connsiteY1309" fmla="*/ 3899873 h 6297152"/>
              <a:gd name="connsiteX1310" fmla="*/ 2652491 w 3587317"/>
              <a:gd name="connsiteY1310" fmla="*/ 3957224 h 6297152"/>
              <a:gd name="connsiteX1311" fmla="*/ 2652492 w 3587317"/>
              <a:gd name="connsiteY1311" fmla="*/ 3957225 h 6297152"/>
              <a:gd name="connsiteX1312" fmla="*/ 2672565 w 3587317"/>
              <a:gd name="connsiteY1312" fmla="*/ 3899873 h 6297152"/>
              <a:gd name="connsiteX1313" fmla="*/ 2712710 w 3587317"/>
              <a:gd name="connsiteY1313" fmla="*/ 3940019 h 6297152"/>
              <a:gd name="connsiteX1314" fmla="*/ 2741386 w 3587317"/>
              <a:gd name="connsiteY1314" fmla="*/ 3940019 h 6297152"/>
              <a:gd name="connsiteX1315" fmla="*/ 2749989 w 3587317"/>
              <a:gd name="connsiteY1315" fmla="*/ 4008841 h 6297152"/>
              <a:gd name="connsiteX1316" fmla="*/ 2761459 w 3587317"/>
              <a:gd name="connsiteY1316" fmla="*/ 4017443 h 6297152"/>
              <a:gd name="connsiteX1317" fmla="*/ 2749989 w 3587317"/>
              <a:gd name="connsiteY1317" fmla="*/ 4048986 h 6297152"/>
              <a:gd name="connsiteX1318" fmla="*/ 2761459 w 3587317"/>
              <a:gd name="connsiteY1318" fmla="*/ 4109205 h 6297152"/>
              <a:gd name="connsiteX1319" fmla="*/ 2790135 w 3587317"/>
              <a:gd name="connsiteY1319" fmla="*/ 4137881 h 6297152"/>
              <a:gd name="connsiteX1320" fmla="*/ 2790135 w 3587317"/>
              <a:gd name="connsiteY1320" fmla="*/ 4166556 h 6297152"/>
              <a:gd name="connsiteX1321" fmla="*/ 2790135 w 3587317"/>
              <a:gd name="connsiteY1321" fmla="*/ 4166555 h 6297152"/>
              <a:gd name="connsiteX1322" fmla="*/ 2790135 w 3587317"/>
              <a:gd name="connsiteY1322" fmla="*/ 4137880 h 6297152"/>
              <a:gd name="connsiteX1323" fmla="*/ 2761460 w 3587317"/>
              <a:gd name="connsiteY1323" fmla="*/ 4109204 h 6297152"/>
              <a:gd name="connsiteX1324" fmla="*/ 2749989 w 3587317"/>
              <a:gd name="connsiteY1324" fmla="*/ 4048986 h 6297152"/>
              <a:gd name="connsiteX1325" fmla="*/ 2761460 w 3587317"/>
              <a:gd name="connsiteY1325" fmla="*/ 4017442 h 6297152"/>
              <a:gd name="connsiteX1326" fmla="*/ 2749989 w 3587317"/>
              <a:gd name="connsiteY1326" fmla="*/ 4008840 h 6297152"/>
              <a:gd name="connsiteX1327" fmla="*/ 2741387 w 3587317"/>
              <a:gd name="connsiteY1327" fmla="*/ 3940018 h 6297152"/>
              <a:gd name="connsiteX1328" fmla="*/ 2712711 w 3587317"/>
              <a:gd name="connsiteY1328" fmla="*/ 3940018 h 6297152"/>
              <a:gd name="connsiteX1329" fmla="*/ 2672565 w 3587317"/>
              <a:gd name="connsiteY1329" fmla="*/ 3899873 h 6297152"/>
              <a:gd name="connsiteX1330" fmla="*/ 2701241 w 3587317"/>
              <a:gd name="connsiteY1330" fmla="*/ 3828184 h 6297152"/>
              <a:gd name="connsiteX1331" fmla="*/ 1098275 w 3587317"/>
              <a:gd name="connsiteY1331" fmla="*/ 3819581 h 6297152"/>
              <a:gd name="connsiteX1332" fmla="*/ 1106878 w 3587317"/>
              <a:gd name="connsiteY1332" fmla="*/ 3828184 h 6297152"/>
              <a:gd name="connsiteX1333" fmla="*/ 1106878 w 3587317"/>
              <a:gd name="connsiteY1333" fmla="*/ 3839654 h 6297152"/>
              <a:gd name="connsiteX1334" fmla="*/ 1106878 w 3587317"/>
              <a:gd name="connsiteY1334" fmla="*/ 3859727 h 6297152"/>
              <a:gd name="connsiteX1335" fmla="*/ 1098275 w 3587317"/>
              <a:gd name="connsiteY1335" fmla="*/ 3868330 h 6297152"/>
              <a:gd name="connsiteX1336" fmla="*/ 1086804 w 3587317"/>
              <a:gd name="connsiteY1336" fmla="*/ 3868330 h 6297152"/>
              <a:gd name="connsiteX1337" fmla="*/ 1086804 w 3587317"/>
              <a:gd name="connsiteY1337" fmla="*/ 3848257 h 6297152"/>
              <a:gd name="connsiteX1338" fmla="*/ 1086804 w 3587317"/>
              <a:gd name="connsiteY1338" fmla="*/ 3839654 h 6297152"/>
              <a:gd name="connsiteX1339" fmla="*/ 1086804 w 3587317"/>
              <a:gd name="connsiteY1339" fmla="*/ 3828184 h 6297152"/>
              <a:gd name="connsiteX1340" fmla="*/ 2448138 w 3587317"/>
              <a:gd name="connsiteY1340" fmla="*/ 3782091 h 6297152"/>
              <a:gd name="connsiteX1341" fmla="*/ 2572200 w 3587317"/>
              <a:gd name="connsiteY1341" fmla="*/ 3848257 h 6297152"/>
              <a:gd name="connsiteX1342" fmla="*/ 2620893 w 3587317"/>
              <a:gd name="connsiteY1342" fmla="*/ 3913182 h 6297152"/>
              <a:gd name="connsiteX1343" fmla="*/ 2572200 w 3587317"/>
              <a:gd name="connsiteY1343" fmla="*/ 3848257 h 6297152"/>
              <a:gd name="connsiteX1344" fmla="*/ 1436646 w 3587317"/>
              <a:gd name="connsiteY1344" fmla="*/ 3750759 h 6297152"/>
              <a:gd name="connsiteX1345" fmla="*/ 1456719 w 3587317"/>
              <a:gd name="connsiteY1345" fmla="*/ 3770832 h 6297152"/>
              <a:gd name="connsiteX1346" fmla="*/ 1436647 w 3587317"/>
              <a:gd name="connsiteY1346" fmla="*/ 3750759 h 6297152"/>
              <a:gd name="connsiteX1347" fmla="*/ 2253900 w 3587317"/>
              <a:gd name="connsiteY1347" fmla="*/ 3739289 h 6297152"/>
              <a:gd name="connsiteX1348" fmla="*/ 2193683 w 3587317"/>
              <a:gd name="connsiteY1348" fmla="*/ 3759362 h 6297152"/>
              <a:gd name="connsiteX1349" fmla="*/ 2184644 w 3587317"/>
              <a:gd name="connsiteY1349" fmla="*/ 3768400 h 6297152"/>
              <a:gd name="connsiteX1350" fmla="*/ 2193682 w 3587317"/>
              <a:gd name="connsiteY1350" fmla="*/ 3759363 h 6297152"/>
              <a:gd name="connsiteX1351" fmla="*/ 2253901 w 3587317"/>
              <a:gd name="connsiteY1351" fmla="*/ 3739290 h 6297152"/>
              <a:gd name="connsiteX1352" fmla="*/ 2331325 w 3587317"/>
              <a:gd name="connsiteY1352" fmla="*/ 3770833 h 6297152"/>
              <a:gd name="connsiteX1353" fmla="*/ 2342795 w 3587317"/>
              <a:gd name="connsiteY1353" fmla="*/ 3770833 h 6297152"/>
              <a:gd name="connsiteX1354" fmla="*/ 2371471 w 3587317"/>
              <a:gd name="connsiteY1354" fmla="*/ 3770833 h 6297152"/>
              <a:gd name="connsiteX1355" fmla="*/ 2443160 w 3587317"/>
              <a:gd name="connsiteY1355" fmla="*/ 3779436 h 6297152"/>
              <a:gd name="connsiteX1356" fmla="*/ 2443159 w 3587317"/>
              <a:gd name="connsiteY1356" fmla="*/ 3779435 h 6297152"/>
              <a:gd name="connsiteX1357" fmla="*/ 2371470 w 3587317"/>
              <a:gd name="connsiteY1357" fmla="*/ 3770833 h 6297152"/>
              <a:gd name="connsiteX1358" fmla="*/ 2342795 w 3587317"/>
              <a:gd name="connsiteY1358" fmla="*/ 3770833 h 6297152"/>
              <a:gd name="connsiteX1359" fmla="*/ 2331324 w 3587317"/>
              <a:gd name="connsiteY1359" fmla="*/ 3770833 h 6297152"/>
              <a:gd name="connsiteX1360" fmla="*/ 1456719 w 3587317"/>
              <a:gd name="connsiteY1360" fmla="*/ 3739289 h 6297152"/>
              <a:gd name="connsiteX1361" fmla="*/ 1456719 w 3587317"/>
              <a:gd name="connsiteY1361" fmla="*/ 3739289 h 6297152"/>
              <a:gd name="connsiteX1362" fmla="*/ 1464105 w 3587317"/>
              <a:gd name="connsiteY1362" fmla="*/ 3746675 h 6297152"/>
              <a:gd name="connsiteX1363" fmla="*/ 1516938 w 3587317"/>
              <a:gd name="connsiteY1363" fmla="*/ 3699143 h 6297152"/>
              <a:gd name="connsiteX1364" fmla="*/ 1525541 w 3587317"/>
              <a:gd name="connsiteY1364" fmla="*/ 3750759 h 6297152"/>
              <a:gd name="connsiteX1365" fmla="*/ 1534143 w 3587317"/>
              <a:gd name="connsiteY1365" fmla="*/ 3770832 h 6297152"/>
              <a:gd name="connsiteX1366" fmla="*/ 1554216 w 3587317"/>
              <a:gd name="connsiteY1366" fmla="*/ 3779435 h 6297152"/>
              <a:gd name="connsiteX1367" fmla="*/ 1534144 w 3587317"/>
              <a:gd name="connsiteY1367" fmla="*/ 3770832 h 6297152"/>
              <a:gd name="connsiteX1368" fmla="*/ 1525541 w 3587317"/>
              <a:gd name="connsiteY1368" fmla="*/ 3750759 h 6297152"/>
              <a:gd name="connsiteX1369" fmla="*/ 1516938 w 3587317"/>
              <a:gd name="connsiteY1369" fmla="*/ 3699143 h 6297152"/>
              <a:gd name="connsiteX1370" fmla="*/ 1385031 w 3587317"/>
              <a:gd name="connsiteY1370" fmla="*/ 3601647 h 6297152"/>
              <a:gd name="connsiteX1371" fmla="*/ 1396501 w 3587317"/>
              <a:gd name="connsiteY1371" fmla="*/ 3601647 h 6297152"/>
              <a:gd name="connsiteX1372" fmla="*/ 1405104 w 3587317"/>
              <a:gd name="connsiteY1372" fmla="*/ 3601647 h 6297152"/>
              <a:gd name="connsiteX1373" fmla="*/ 1405104 w 3587317"/>
              <a:gd name="connsiteY1373" fmla="*/ 3610250 h 6297152"/>
              <a:gd name="connsiteX1374" fmla="*/ 1396501 w 3587317"/>
              <a:gd name="connsiteY1374" fmla="*/ 3621720 h 6297152"/>
              <a:gd name="connsiteX1375" fmla="*/ 1385031 w 3587317"/>
              <a:gd name="connsiteY1375" fmla="*/ 3630323 h 6297152"/>
              <a:gd name="connsiteX1376" fmla="*/ 1376428 w 3587317"/>
              <a:gd name="connsiteY1376" fmla="*/ 3630323 h 6297152"/>
              <a:gd name="connsiteX1377" fmla="*/ 1376428 w 3587317"/>
              <a:gd name="connsiteY1377" fmla="*/ 3621720 h 6297152"/>
              <a:gd name="connsiteX1378" fmla="*/ 1376428 w 3587317"/>
              <a:gd name="connsiteY1378" fmla="*/ 3610250 h 6297152"/>
              <a:gd name="connsiteX1379" fmla="*/ 1385031 w 3587317"/>
              <a:gd name="connsiteY1379" fmla="*/ 3610250 h 6297152"/>
              <a:gd name="connsiteX1380" fmla="*/ 2282577 w 3587317"/>
              <a:gd name="connsiteY1380" fmla="*/ 3550030 h 6297152"/>
              <a:gd name="connsiteX1381" fmla="*/ 2282576 w 3587317"/>
              <a:gd name="connsiteY1381" fmla="*/ 3550031 h 6297152"/>
              <a:gd name="connsiteX1382" fmla="*/ 2302649 w 3587317"/>
              <a:gd name="connsiteY1382" fmla="*/ 3570104 h 6297152"/>
              <a:gd name="connsiteX1383" fmla="*/ 2314119 w 3587317"/>
              <a:gd name="connsiteY1383" fmla="*/ 3581574 h 6297152"/>
              <a:gd name="connsiteX1384" fmla="*/ 2362868 w 3587317"/>
              <a:gd name="connsiteY1384" fmla="*/ 3590176 h 6297152"/>
              <a:gd name="connsiteX1385" fmla="*/ 2362868 w 3587317"/>
              <a:gd name="connsiteY1385" fmla="*/ 3590175 h 6297152"/>
              <a:gd name="connsiteX1386" fmla="*/ 2314120 w 3587317"/>
              <a:gd name="connsiteY1386" fmla="*/ 3581573 h 6297152"/>
              <a:gd name="connsiteX1387" fmla="*/ 2302650 w 3587317"/>
              <a:gd name="connsiteY1387" fmla="*/ 3570103 h 6297152"/>
              <a:gd name="connsiteX1388" fmla="*/ 2403011 w 3587317"/>
              <a:gd name="connsiteY1388" fmla="*/ 3400922 h 6297152"/>
              <a:gd name="connsiteX1389" fmla="*/ 2371472 w 3587317"/>
              <a:gd name="connsiteY1389" fmla="*/ 3452533 h 6297152"/>
              <a:gd name="connsiteX1390" fmla="*/ 2362869 w 3587317"/>
              <a:gd name="connsiteY1390" fmla="*/ 3452533 h 6297152"/>
              <a:gd name="connsiteX1391" fmla="*/ 2362869 w 3587317"/>
              <a:gd name="connsiteY1391" fmla="*/ 3452534 h 6297152"/>
              <a:gd name="connsiteX1392" fmla="*/ 2382940 w 3587317"/>
              <a:gd name="connsiteY1392" fmla="*/ 3452534 h 6297152"/>
              <a:gd name="connsiteX1393" fmla="*/ 2391543 w 3587317"/>
              <a:gd name="connsiteY1393" fmla="*/ 3312023 h 6297152"/>
              <a:gd name="connsiteX1394" fmla="*/ 2371472 w 3587317"/>
              <a:gd name="connsiteY1394" fmla="*/ 3320625 h 6297152"/>
              <a:gd name="connsiteX1395" fmla="*/ 2371472 w 3587317"/>
              <a:gd name="connsiteY1395" fmla="*/ 3320625 h 6297152"/>
              <a:gd name="connsiteX1396" fmla="*/ 2391543 w 3587317"/>
              <a:gd name="connsiteY1396" fmla="*/ 3312023 h 6297152"/>
              <a:gd name="connsiteX1397" fmla="*/ 2342796 w 3587317"/>
              <a:gd name="connsiteY1397" fmla="*/ 3243201 h 6297152"/>
              <a:gd name="connsiteX1398" fmla="*/ 2342795 w 3587317"/>
              <a:gd name="connsiteY1398" fmla="*/ 3243202 h 6297152"/>
              <a:gd name="connsiteX1399" fmla="*/ 2391543 w 3587317"/>
              <a:gd name="connsiteY1399" fmla="*/ 3251805 h 6297152"/>
              <a:gd name="connsiteX1400" fmla="*/ 2391544 w 3587317"/>
              <a:gd name="connsiteY1400" fmla="*/ 3251803 h 6297152"/>
              <a:gd name="connsiteX1401" fmla="*/ 1723402 w 3587317"/>
              <a:gd name="connsiteY1401" fmla="*/ 3074016 h 6297152"/>
              <a:gd name="connsiteX1402" fmla="*/ 1743475 w 3587317"/>
              <a:gd name="connsiteY1402" fmla="*/ 3074016 h 6297152"/>
              <a:gd name="connsiteX1403" fmla="*/ 1754945 w 3587317"/>
              <a:gd name="connsiteY1403" fmla="*/ 3082619 h 6297152"/>
              <a:gd name="connsiteX1404" fmla="*/ 1763548 w 3587317"/>
              <a:gd name="connsiteY1404" fmla="*/ 3094089 h 6297152"/>
              <a:gd name="connsiteX1405" fmla="*/ 1775018 w 3587317"/>
              <a:gd name="connsiteY1405" fmla="*/ 3094089 h 6297152"/>
              <a:gd name="connsiteX1406" fmla="*/ 1795091 w 3587317"/>
              <a:gd name="connsiteY1406" fmla="*/ 3094089 h 6297152"/>
              <a:gd name="connsiteX1407" fmla="*/ 1803694 w 3587317"/>
              <a:gd name="connsiteY1407" fmla="*/ 3094089 h 6297152"/>
              <a:gd name="connsiteX1408" fmla="*/ 1803694 w 3587317"/>
              <a:gd name="connsiteY1408" fmla="*/ 3102692 h 6297152"/>
              <a:gd name="connsiteX1409" fmla="*/ 1795091 w 3587317"/>
              <a:gd name="connsiteY1409" fmla="*/ 3114163 h 6297152"/>
              <a:gd name="connsiteX1410" fmla="*/ 1783621 w 3587317"/>
              <a:gd name="connsiteY1410" fmla="*/ 3114163 h 6297152"/>
              <a:gd name="connsiteX1411" fmla="*/ 1775018 w 3587317"/>
              <a:gd name="connsiteY1411" fmla="*/ 3114163 h 6297152"/>
              <a:gd name="connsiteX1412" fmla="*/ 1763548 w 3587317"/>
              <a:gd name="connsiteY1412" fmla="*/ 3114163 h 6297152"/>
              <a:gd name="connsiteX1413" fmla="*/ 1754945 w 3587317"/>
              <a:gd name="connsiteY1413" fmla="*/ 3102692 h 6297152"/>
              <a:gd name="connsiteX1414" fmla="*/ 1743475 w 3587317"/>
              <a:gd name="connsiteY1414" fmla="*/ 3102692 h 6297152"/>
              <a:gd name="connsiteX1415" fmla="*/ 1734872 w 3587317"/>
              <a:gd name="connsiteY1415" fmla="*/ 3102692 h 6297152"/>
              <a:gd name="connsiteX1416" fmla="*/ 1734872 w 3587317"/>
              <a:gd name="connsiteY1416" fmla="*/ 3114163 h 6297152"/>
              <a:gd name="connsiteX1417" fmla="*/ 1743475 w 3587317"/>
              <a:gd name="connsiteY1417" fmla="*/ 3134235 h 6297152"/>
              <a:gd name="connsiteX1418" fmla="*/ 1743475 w 3587317"/>
              <a:gd name="connsiteY1418" fmla="*/ 3151441 h 6297152"/>
              <a:gd name="connsiteX1419" fmla="*/ 1734872 w 3587317"/>
              <a:gd name="connsiteY1419" fmla="*/ 3162911 h 6297152"/>
              <a:gd name="connsiteX1420" fmla="*/ 1723402 w 3587317"/>
              <a:gd name="connsiteY1420" fmla="*/ 3162911 h 6297152"/>
              <a:gd name="connsiteX1421" fmla="*/ 1714799 w 3587317"/>
              <a:gd name="connsiteY1421" fmla="*/ 3151441 h 6297152"/>
              <a:gd name="connsiteX1422" fmla="*/ 1706197 w 3587317"/>
              <a:gd name="connsiteY1422" fmla="*/ 3151441 h 6297152"/>
              <a:gd name="connsiteX1423" fmla="*/ 1694726 w 3587317"/>
              <a:gd name="connsiteY1423" fmla="*/ 3151441 h 6297152"/>
              <a:gd name="connsiteX1424" fmla="*/ 1686124 w 3587317"/>
              <a:gd name="connsiteY1424" fmla="*/ 3151441 h 6297152"/>
              <a:gd name="connsiteX1425" fmla="*/ 1674653 w 3587317"/>
              <a:gd name="connsiteY1425" fmla="*/ 3151441 h 6297152"/>
              <a:gd name="connsiteX1426" fmla="*/ 1674653 w 3587317"/>
              <a:gd name="connsiteY1426" fmla="*/ 3122765 h 6297152"/>
              <a:gd name="connsiteX1427" fmla="*/ 1666051 w 3587317"/>
              <a:gd name="connsiteY1427" fmla="*/ 3114163 h 6297152"/>
              <a:gd name="connsiteX1428" fmla="*/ 1666051 w 3587317"/>
              <a:gd name="connsiteY1428" fmla="*/ 3102692 h 6297152"/>
              <a:gd name="connsiteX1429" fmla="*/ 1674653 w 3587317"/>
              <a:gd name="connsiteY1429" fmla="*/ 3094089 h 6297152"/>
              <a:gd name="connsiteX1430" fmla="*/ 1694726 w 3587317"/>
              <a:gd name="connsiteY1430" fmla="*/ 3082619 h 6297152"/>
              <a:gd name="connsiteX1431" fmla="*/ 1706197 w 3587317"/>
              <a:gd name="connsiteY1431" fmla="*/ 3082619 h 6297152"/>
              <a:gd name="connsiteX1432" fmla="*/ 2391545 w 3587317"/>
              <a:gd name="connsiteY1432" fmla="*/ 3074015 h 6297152"/>
              <a:gd name="connsiteX1433" fmla="*/ 2391544 w 3587317"/>
              <a:gd name="connsiteY1433" fmla="*/ 3074016 h 6297152"/>
              <a:gd name="connsiteX1434" fmla="*/ 2443159 w 3587317"/>
              <a:gd name="connsiteY1434" fmla="*/ 3082620 h 6297152"/>
              <a:gd name="connsiteX1435" fmla="*/ 2463232 w 3587317"/>
              <a:gd name="connsiteY1435" fmla="*/ 3074016 h 6297152"/>
              <a:gd name="connsiteX1436" fmla="*/ 2443161 w 3587317"/>
              <a:gd name="connsiteY1436" fmla="*/ 3082619 h 6297152"/>
              <a:gd name="connsiteX1437" fmla="*/ 1823767 w 3587317"/>
              <a:gd name="connsiteY1437" fmla="*/ 3062546 h 6297152"/>
              <a:gd name="connsiteX1438" fmla="*/ 1835238 w 3587317"/>
              <a:gd name="connsiteY1438" fmla="*/ 3062546 h 6297152"/>
              <a:gd name="connsiteX1439" fmla="*/ 1843841 w 3587317"/>
              <a:gd name="connsiteY1439" fmla="*/ 3062546 h 6297152"/>
              <a:gd name="connsiteX1440" fmla="*/ 1843841 w 3587317"/>
              <a:gd name="connsiteY1440" fmla="*/ 3074017 h 6297152"/>
              <a:gd name="connsiteX1441" fmla="*/ 1843841 w 3587317"/>
              <a:gd name="connsiteY1441" fmla="*/ 3082620 h 6297152"/>
              <a:gd name="connsiteX1442" fmla="*/ 1835238 w 3587317"/>
              <a:gd name="connsiteY1442" fmla="*/ 3082620 h 6297152"/>
              <a:gd name="connsiteX1443" fmla="*/ 1823767 w 3587317"/>
              <a:gd name="connsiteY1443" fmla="*/ 3074017 h 6297152"/>
              <a:gd name="connsiteX1444" fmla="*/ 2471836 w 3587317"/>
              <a:gd name="connsiteY1444" fmla="*/ 3053942 h 6297152"/>
              <a:gd name="connsiteX1445" fmla="*/ 2471836 w 3587317"/>
              <a:gd name="connsiteY1445" fmla="*/ 3053944 h 6297152"/>
              <a:gd name="connsiteX1446" fmla="*/ 2503378 w 3587317"/>
              <a:gd name="connsiteY1446" fmla="*/ 3062546 h 6297152"/>
              <a:gd name="connsiteX1447" fmla="*/ 2532054 w 3587317"/>
              <a:gd name="connsiteY1447" fmla="*/ 3074016 h 6297152"/>
              <a:gd name="connsiteX1448" fmla="*/ 2532054 w 3587317"/>
              <a:gd name="connsiteY1448" fmla="*/ 3074015 h 6297152"/>
              <a:gd name="connsiteX1449" fmla="*/ 2503379 w 3587317"/>
              <a:gd name="connsiteY1449" fmla="*/ 3062545 h 6297152"/>
              <a:gd name="connsiteX1450" fmla="*/ 2721313 w 3587317"/>
              <a:gd name="connsiteY1450" fmla="*/ 2953580 h 6297152"/>
              <a:gd name="connsiteX1451" fmla="*/ 2580804 w 3587317"/>
              <a:gd name="connsiteY1451" fmla="*/ 2985121 h 6297152"/>
              <a:gd name="connsiteX1452" fmla="*/ 2552128 w 3587317"/>
              <a:gd name="connsiteY1452" fmla="*/ 3002327 h 6297152"/>
              <a:gd name="connsiteX1453" fmla="*/ 2580802 w 3587317"/>
              <a:gd name="connsiteY1453" fmla="*/ 2985123 h 6297152"/>
              <a:gd name="connsiteX1454" fmla="*/ 2612345 w 3587317"/>
              <a:gd name="connsiteY1454" fmla="*/ 2985123 h 6297152"/>
              <a:gd name="connsiteX1455" fmla="*/ 2870426 w 3587317"/>
              <a:gd name="connsiteY1455" fmla="*/ 2844614 h 6297152"/>
              <a:gd name="connsiteX1456" fmla="*/ 2850354 w 3587317"/>
              <a:gd name="connsiteY1456" fmla="*/ 2864686 h 6297152"/>
              <a:gd name="connsiteX1457" fmla="*/ 2821679 w 3587317"/>
              <a:gd name="connsiteY1457" fmla="*/ 2864686 h 6297152"/>
              <a:gd name="connsiteX1458" fmla="*/ 2810208 w 3587317"/>
              <a:gd name="connsiteY1458" fmla="*/ 2853216 h 6297152"/>
              <a:gd name="connsiteX1459" fmla="*/ 2729917 w 3587317"/>
              <a:gd name="connsiteY1459" fmla="*/ 2893361 h 6297152"/>
              <a:gd name="connsiteX1460" fmla="*/ 2729917 w 3587317"/>
              <a:gd name="connsiteY1460" fmla="*/ 2893361 h 6297152"/>
              <a:gd name="connsiteX1461" fmla="*/ 2810207 w 3587317"/>
              <a:gd name="connsiteY1461" fmla="*/ 2853216 h 6297152"/>
              <a:gd name="connsiteX1462" fmla="*/ 2821677 w 3587317"/>
              <a:gd name="connsiteY1462" fmla="*/ 2864687 h 6297152"/>
              <a:gd name="connsiteX1463" fmla="*/ 2850353 w 3587317"/>
              <a:gd name="connsiteY1463" fmla="*/ 2864687 h 6297152"/>
              <a:gd name="connsiteX1464" fmla="*/ 2850354 w 3587317"/>
              <a:gd name="connsiteY1464" fmla="*/ 2864686 h 6297152"/>
              <a:gd name="connsiteX1465" fmla="*/ 2850354 w 3587317"/>
              <a:gd name="connsiteY1465" fmla="*/ 2864686 h 6297152"/>
              <a:gd name="connsiteX1466" fmla="*/ 2652493 w 3587317"/>
              <a:gd name="connsiteY1466" fmla="*/ 2526317 h 6297152"/>
              <a:gd name="connsiteX1467" fmla="*/ 2652492 w 3587317"/>
              <a:gd name="connsiteY1467" fmla="*/ 2526319 h 6297152"/>
              <a:gd name="connsiteX1468" fmla="*/ 2681168 w 3587317"/>
              <a:gd name="connsiteY1468" fmla="*/ 2575063 h 6297152"/>
              <a:gd name="connsiteX1469" fmla="*/ 2721314 w 3587317"/>
              <a:gd name="connsiteY1469" fmla="*/ 2437424 h 6297152"/>
              <a:gd name="connsiteX1470" fmla="*/ 2721314 w 3587317"/>
              <a:gd name="connsiteY1470" fmla="*/ 2466099 h 6297152"/>
              <a:gd name="connsiteX1471" fmla="*/ 2741387 w 3587317"/>
              <a:gd name="connsiteY1471" fmla="*/ 2486172 h 6297152"/>
              <a:gd name="connsiteX1472" fmla="*/ 2741387 w 3587317"/>
              <a:gd name="connsiteY1472" fmla="*/ 2514847 h 6297152"/>
              <a:gd name="connsiteX1473" fmla="*/ 2741387 w 3587317"/>
              <a:gd name="connsiteY1473" fmla="*/ 2514847 h 6297152"/>
              <a:gd name="connsiteX1474" fmla="*/ 2741387 w 3587317"/>
              <a:gd name="connsiteY1474" fmla="*/ 2486172 h 6297152"/>
              <a:gd name="connsiteX1475" fmla="*/ 2721314 w 3587317"/>
              <a:gd name="connsiteY1475" fmla="*/ 2466099 h 6297152"/>
              <a:gd name="connsiteX1476" fmla="*/ 2721314 w 3587317"/>
              <a:gd name="connsiteY1476" fmla="*/ 2437424 h 6297152"/>
              <a:gd name="connsiteX1477" fmla="*/ 2681168 w 3587317"/>
              <a:gd name="connsiteY1477" fmla="*/ 2296911 h 6297152"/>
              <a:gd name="connsiteX1478" fmla="*/ 2681168 w 3587317"/>
              <a:gd name="connsiteY1478" fmla="*/ 2296912 h 6297152"/>
              <a:gd name="connsiteX1479" fmla="*/ 2701241 w 3587317"/>
              <a:gd name="connsiteY1479" fmla="*/ 2345658 h 6297152"/>
              <a:gd name="connsiteX1480" fmla="*/ 2741387 w 3587317"/>
              <a:gd name="connsiteY1480" fmla="*/ 2365734 h 6297152"/>
              <a:gd name="connsiteX1481" fmla="*/ 2729916 w 3587317"/>
              <a:gd name="connsiteY1481" fmla="*/ 2425953 h 6297152"/>
              <a:gd name="connsiteX1482" fmla="*/ 2729917 w 3587317"/>
              <a:gd name="connsiteY1482" fmla="*/ 2425953 h 6297152"/>
              <a:gd name="connsiteX1483" fmla="*/ 2741387 w 3587317"/>
              <a:gd name="connsiteY1483" fmla="*/ 2365734 h 6297152"/>
              <a:gd name="connsiteX1484" fmla="*/ 2701241 w 3587317"/>
              <a:gd name="connsiteY1484" fmla="*/ 2345658 h 6297152"/>
              <a:gd name="connsiteX1485" fmla="*/ 2483306 w 3587317"/>
              <a:gd name="connsiteY1485" fmla="*/ 0 h 6297152"/>
              <a:gd name="connsiteX1486" fmla="*/ 2491909 w 3587317"/>
              <a:gd name="connsiteY1486" fmla="*/ 0 h 6297152"/>
              <a:gd name="connsiteX1487" fmla="*/ 2503379 w 3587317"/>
              <a:gd name="connsiteY1487" fmla="*/ 0 h 6297152"/>
              <a:gd name="connsiteX1488" fmla="*/ 2511982 w 3587317"/>
              <a:gd name="connsiteY1488" fmla="*/ 40146 h 6297152"/>
              <a:gd name="connsiteX1489" fmla="*/ 2540657 w 3587317"/>
              <a:gd name="connsiteY1489" fmla="*/ 80292 h 6297152"/>
              <a:gd name="connsiteX1490" fmla="*/ 2560730 w 3587317"/>
              <a:gd name="connsiteY1490" fmla="*/ 88894 h 6297152"/>
              <a:gd name="connsiteX1491" fmla="*/ 2580803 w 3587317"/>
              <a:gd name="connsiteY1491" fmla="*/ 108967 h 6297152"/>
              <a:gd name="connsiteX1492" fmla="*/ 2592274 w 3587317"/>
              <a:gd name="connsiteY1492" fmla="*/ 137643 h 6297152"/>
              <a:gd name="connsiteX1493" fmla="*/ 2600876 w 3587317"/>
              <a:gd name="connsiteY1493" fmla="*/ 149113 h 6297152"/>
              <a:gd name="connsiteX1494" fmla="*/ 2612346 w 3587317"/>
              <a:gd name="connsiteY1494" fmla="*/ 149113 h 6297152"/>
              <a:gd name="connsiteX1495" fmla="*/ 2761460 w 3587317"/>
              <a:gd name="connsiteY1495" fmla="*/ 217935 h 6297152"/>
              <a:gd name="connsiteX1496" fmla="*/ 2761460 w 3587317"/>
              <a:gd name="connsiteY1496" fmla="*/ 229405 h 6297152"/>
              <a:gd name="connsiteX1497" fmla="*/ 2770062 w 3587317"/>
              <a:gd name="connsiteY1497" fmla="*/ 249478 h 6297152"/>
              <a:gd name="connsiteX1498" fmla="*/ 2821678 w 3587317"/>
              <a:gd name="connsiteY1498" fmla="*/ 367047 h 6297152"/>
              <a:gd name="connsiteX1499" fmla="*/ 2761460 w 3587317"/>
              <a:gd name="connsiteY1499" fmla="*/ 435869 h 6297152"/>
              <a:gd name="connsiteX1500" fmla="*/ 2712711 w 3587317"/>
              <a:gd name="connsiteY1500" fmla="*/ 496087 h 6297152"/>
              <a:gd name="connsiteX1501" fmla="*/ 2712711 w 3587317"/>
              <a:gd name="connsiteY1501" fmla="*/ 536233 h 6297152"/>
              <a:gd name="connsiteX1502" fmla="*/ 2701241 w 3587317"/>
              <a:gd name="connsiteY1502" fmla="*/ 567776 h 6297152"/>
              <a:gd name="connsiteX1503" fmla="*/ 2721314 w 3587317"/>
              <a:gd name="connsiteY1503" fmla="*/ 636598 h 6297152"/>
              <a:gd name="connsiteX1504" fmla="*/ 2661095 w 3587317"/>
              <a:gd name="connsiteY1504" fmla="*/ 685346 h 6297152"/>
              <a:gd name="connsiteX1505" fmla="*/ 2632419 w 3587317"/>
              <a:gd name="connsiteY1505" fmla="*/ 716889 h 6297152"/>
              <a:gd name="connsiteX1506" fmla="*/ 2632419 w 3587317"/>
              <a:gd name="connsiteY1506" fmla="*/ 725492 h 6297152"/>
              <a:gd name="connsiteX1507" fmla="*/ 2632419 w 3587317"/>
              <a:gd name="connsiteY1507" fmla="*/ 736962 h 6297152"/>
              <a:gd name="connsiteX1508" fmla="*/ 2652492 w 3587317"/>
              <a:gd name="connsiteY1508" fmla="*/ 736962 h 6297152"/>
              <a:gd name="connsiteX1509" fmla="*/ 2681168 w 3587317"/>
              <a:gd name="connsiteY1509" fmla="*/ 725492 h 6297152"/>
              <a:gd name="connsiteX1510" fmla="*/ 2692638 w 3587317"/>
              <a:gd name="connsiteY1510" fmla="*/ 736962 h 6297152"/>
              <a:gd name="connsiteX1511" fmla="*/ 2701241 w 3587317"/>
              <a:gd name="connsiteY1511" fmla="*/ 745565 h 6297152"/>
              <a:gd name="connsiteX1512" fmla="*/ 2692638 w 3587317"/>
              <a:gd name="connsiteY1512" fmla="*/ 825856 h 6297152"/>
              <a:gd name="connsiteX1513" fmla="*/ 2632419 w 3587317"/>
              <a:gd name="connsiteY1513" fmla="*/ 943429 h 6297152"/>
              <a:gd name="connsiteX1514" fmla="*/ 2641022 w 3587317"/>
              <a:gd name="connsiteY1514" fmla="*/ 995045 h 6297152"/>
              <a:gd name="connsiteX1515" fmla="*/ 2681168 w 3587317"/>
              <a:gd name="connsiteY1515" fmla="*/ 1152760 h 6297152"/>
              <a:gd name="connsiteX1516" fmla="*/ 2721314 w 3587317"/>
              <a:gd name="connsiteY1516" fmla="*/ 1164230 h 6297152"/>
              <a:gd name="connsiteX1517" fmla="*/ 2830281 w 3587317"/>
              <a:gd name="connsiteY1517" fmla="*/ 1212979 h 6297152"/>
              <a:gd name="connsiteX1518" fmla="*/ 2910573 w 3587317"/>
              <a:gd name="connsiteY1518" fmla="*/ 1382164 h 6297152"/>
              <a:gd name="connsiteX1519" fmla="*/ 2930646 w 3587317"/>
              <a:gd name="connsiteY1519" fmla="*/ 1402237 h 6297152"/>
              <a:gd name="connsiteX1520" fmla="*/ 3010937 w 3587317"/>
              <a:gd name="connsiteY1520" fmla="*/ 1462456 h 6297152"/>
              <a:gd name="connsiteX1521" fmla="*/ 2999467 w 3587317"/>
              <a:gd name="connsiteY1521" fmla="*/ 1551351 h 6297152"/>
              <a:gd name="connsiteX1522" fmla="*/ 2801605 w 3587317"/>
              <a:gd name="connsiteY1522" fmla="*/ 1918397 h 6297152"/>
              <a:gd name="connsiteX1523" fmla="*/ 2801605 w 3587317"/>
              <a:gd name="connsiteY1523" fmla="*/ 1958542 h 6297152"/>
              <a:gd name="connsiteX1524" fmla="*/ 2801605 w 3587317"/>
              <a:gd name="connsiteY1524" fmla="*/ 1990081 h 6297152"/>
              <a:gd name="connsiteX1525" fmla="*/ 2841751 w 3587317"/>
              <a:gd name="connsiteY1525" fmla="*/ 2038832 h 6297152"/>
              <a:gd name="connsiteX1526" fmla="*/ 2870427 w 3587317"/>
              <a:gd name="connsiteY1526" fmla="*/ 2087581 h 6297152"/>
              <a:gd name="connsiteX1527" fmla="*/ 2919175 w 3587317"/>
              <a:gd name="connsiteY1527" fmla="*/ 2187945 h 6297152"/>
              <a:gd name="connsiteX1528" fmla="*/ 2939248 w 3587317"/>
              <a:gd name="connsiteY1528" fmla="*/ 2236694 h 6297152"/>
              <a:gd name="connsiteX1529" fmla="*/ 2939248 w 3587317"/>
              <a:gd name="connsiteY1529" fmla="*/ 2248163 h 6297152"/>
              <a:gd name="connsiteX1530" fmla="*/ 2939249 w 3587317"/>
              <a:gd name="connsiteY1530" fmla="*/ 2248163 h 6297152"/>
              <a:gd name="connsiteX1531" fmla="*/ 2950719 w 3587317"/>
              <a:gd name="connsiteY1531" fmla="*/ 2248163 h 6297152"/>
              <a:gd name="connsiteX1532" fmla="*/ 2979394 w 3587317"/>
              <a:gd name="connsiteY1532" fmla="*/ 2337055 h 6297152"/>
              <a:gd name="connsiteX1533" fmla="*/ 3031010 w 3587317"/>
              <a:gd name="connsiteY1533" fmla="*/ 2417349 h 6297152"/>
              <a:gd name="connsiteX1534" fmla="*/ 3079759 w 3587317"/>
              <a:gd name="connsiteY1534" fmla="*/ 2534919 h 6297152"/>
              <a:gd name="connsiteX1535" fmla="*/ 3091229 w 3587317"/>
              <a:gd name="connsiteY1535" fmla="*/ 2586534 h 6297152"/>
              <a:gd name="connsiteX1536" fmla="*/ 3111302 w 3587317"/>
              <a:gd name="connsiteY1536" fmla="*/ 2695502 h 6297152"/>
              <a:gd name="connsiteX1537" fmla="*/ 3071156 w 3587317"/>
              <a:gd name="connsiteY1537" fmla="*/ 2684032 h 6297152"/>
              <a:gd name="connsiteX1538" fmla="*/ 3031010 w 3587317"/>
              <a:gd name="connsiteY1538" fmla="*/ 2715575 h 6297152"/>
              <a:gd name="connsiteX1539" fmla="*/ 3010938 w 3587317"/>
              <a:gd name="connsiteY1539" fmla="*/ 2735648 h 6297152"/>
              <a:gd name="connsiteX1540" fmla="*/ 3019540 w 3587317"/>
              <a:gd name="connsiteY1540" fmla="*/ 2744249 h 6297152"/>
              <a:gd name="connsiteX1541" fmla="*/ 3031010 w 3587317"/>
              <a:gd name="connsiteY1541" fmla="*/ 2775792 h 6297152"/>
              <a:gd name="connsiteX1542" fmla="*/ 3019540 w 3587317"/>
              <a:gd name="connsiteY1542" fmla="*/ 2815938 h 6297152"/>
              <a:gd name="connsiteX1543" fmla="*/ 3010938 w 3587317"/>
              <a:gd name="connsiteY1543" fmla="*/ 2815938 h 6297152"/>
              <a:gd name="connsiteX1544" fmla="*/ 2950719 w 3587317"/>
              <a:gd name="connsiteY1544" fmla="*/ 2824541 h 6297152"/>
              <a:gd name="connsiteX1545" fmla="*/ 2881897 w 3587317"/>
              <a:gd name="connsiteY1545" fmla="*/ 2815938 h 6297152"/>
              <a:gd name="connsiteX1546" fmla="*/ 2881897 w 3587317"/>
              <a:gd name="connsiteY1546" fmla="*/ 2815939 h 6297152"/>
              <a:gd name="connsiteX1547" fmla="*/ 2950718 w 3587317"/>
              <a:gd name="connsiteY1547" fmla="*/ 2824542 h 6297152"/>
              <a:gd name="connsiteX1548" fmla="*/ 3010937 w 3587317"/>
              <a:gd name="connsiteY1548" fmla="*/ 2815939 h 6297152"/>
              <a:gd name="connsiteX1549" fmla="*/ 3010937 w 3587317"/>
              <a:gd name="connsiteY1549" fmla="*/ 2853216 h 6297152"/>
              <a:gd name="connsiteX1550" fmla="*/ 3010937 w 3587317"/>
              <a:gd name="connsiteY1550" fmla="*/ 2904831 h 6297152"/>
              <a:gd name="connsiteX1551" fmla="*/ 2990864 w 3587317"/>
              <a:gd name="connsiteY1551" fmla="*/ 2953580 h 6297152"/>
              <a:gd name="connsiteX1552" fmla="*/ 2990864 w 3587317"/>
              <a:gd name="connsiteY1552" fmla="*/ 2973653 h 6297152"/>
              <a:gd name="connsiteX1553" fmla="*/ 2999466 w 3587317"/>
              <a:gd name="connsiteY1553" fmla="*/ 2985123 h 6297152"/>
              <a:gd name="connsiteX1554" fmla="*/ 3019539 w 3587317"/>
              <a:gd name="connsiteY1554" fmla="*/ 2985123 h 6297152"/>
              <a:gd name="connsiteX1555" fmla="*/ 3039612 w 3587317"/>
              <a:gd name="connsiteY1555" fmla="*/ 2985123 h 6297152"/>
              <a:gd name="connsiteX1556" fmla="*/ 3059685 w 3587317"/>
              <a:gd name="connsiteY1556" fmla="*/ 2993725 h 6297152"/>
              <a:gd name="connsiteX1557" fmla="*/ 3051082 w 3587317"/>
              <a:gd name="connsiteY1557" fmla="*/ 3002328 h 6297152"/>
              <a:gd name="connsiteX1558" fmla="*/ 3039612 w 3587317"/>
              <a:gd name="connsiteY1558" fmla="*/ 3022401 h 6297152"/>
              <a:gd name="connsiteX1559" fmla="*/ 3039612 w 3587317"/>
              <a:gd name="connsiteY1559" fmla="*/ 3033871 h 6297152"/>
              <a:gd name="connsiteX1560" fmla="*/ 3051082 w 3587317"/>
              <a:gd name="connsiteY1560" fmla="*/ 3042474 h 6297152"/>
              <a:gd name="connsiteX1561" fmla="*/ 3051082 w 3587317"/>
              <a:gd name="connsiteY1561" fmla="*/ 3062546 h 6297152"/>
              <a:gd name="connsiteX1562" fmla="*/ 3039612 w 3587317"/>
              <a:gd name="connsiteY1562" fmla="*/ 3062546 h 6297152"/>
              <a:gd name="connsiteX1563" fmla="*/ 3010937 w 3587317"/>
              <a:gd name="connsiteY1563" fmla="*/ 3074016 h 6297152"/>
              <a:gd name="connsiteX1564" fmla="*/ 2990864 w 3587317"/>
              <a:gd name="connsiteY1564" fmla="*/ 3094089 h 6297152"/>
              <a:gd name="connsiteX1565" fmla="*/ 2990864 w 3587317"/>
              <a:gd name="connsiteY1565" fmla="*/ 3122765 h 6297152"/>
              <a:gd name="connsiteX1566" fmla="*/ 2999466 w 3587317"/>
              <a:gd name="connsiteY1566" fmla="*/ 3191586 h 6297152"/>
              <a:gd name="connsiteX1567" fmla="*/ 3010937 w 3587317"/>
              <a:gd name="connsiteY1567" fmla="*/ 3231732 h 6297152"/>
              <a:gd name="connsiteX1568" fmla="*/ 3019539 w 3587317"/>
              <a:gd name="connsiteY1568" fmla="*/ 3251805 h 6297152"/>
              <a:gd name="connsiteX1569" fmla="*/ 3051082 w 3587317"/>
              <a:gd name="connsiteY1569" fmla="*/ 3251805 h 6297152"/>
              <a:gd name="connsiteX1570" fmla="*/ 3099831 w 3587317"/>
              <a:gd name="connsiteY1570" fmla="*/ 3251805 h 6297152"/>
              <a:gd name="connsiteX1571" fmla="*/ 3111301 w 3587317"/>
              <a:gd name="connsiteY1571" fmla="*/ 3263275 h 6297152"/>
              <a:gd name="connsiteX1572" fmla="*/ 3119904 w 3587317"/>
              <a:gd name="connsiteY1572" fmla="*/ 3263275 h 6297152"/>
              <a:gd name="connsiteX1573" fmla="*/ 3111301 w 3587317"/>
              <a:gd name="connsiteY1573" fmla="*/ 3291950 h 6297152"/>
              <a:gd name="connsiteX1574" fmla="*/ 3128507 w 3587317"/>
              <a:gd name="connsiteY1574" fmla="*/ 3320626 h 6297152"/>
              <a:gd name="connsiteX1575" fmla="*/ 3128507 w 3587317"/>
              <a:gd name="connsiteY1575" fmla="*/ 3340699 h 6297152"/>
              <a:gd name="connsiteX1576" fmla="*/ 3128507 w 3587317"/>
              <a:gd name="connsiteY1576" fmla="*/ 3352169 h 6297152"/>
              <a:gd name="connsiteX1577" fmla="*/ 3111301 w 3587317"/>
              <a:gd name="connsiteY1577" fmla="*/ 3372242 h 6297152"/>
              <a:gd name="connsiteX1578" fmla="*/ 3111301 w 3587317"/>
              <a:gd name="connsiteY1578" fmla="*/ 3380845 h 6297152"/>
              <a:gd name="connsiteX1579" fmla="*/ 3111301 w 3587317"/>
              <a:gd name="connsiteY1579" fmla="*/ 3420991 h 6297152"/>
              <a:gd name="connsiteX1580" fmla="*/ 3128507 w 3587317"/>
              <a:gd name="connsiteY1580" fmla="*/ 3481209 h 6297152"/>
              <a:gd name="connsiteX1581" fmla="*/ 3148580 w 3587317"/>
              <a:gd name="connsiteY1581" fmla="*/ 3509885 h 6297152"/>
              <a:gd name="connsiteX1582" fmla="*/ 3188725 w 3587317"/>
              <a:gd name="connsiteY1582" fmla="*/ 3529958 h 6297152"/>
              <a:gd name="connsiteX1583" fmla="*/ 3220269 w 3587317"/>
              <a:gd name="connsiteY1583" fmla="*/ 3561501 h 6297152"/>
              <a:gd name="connsiteX1584" fmla="*/ 3248944 w 3587317"/>
              <a:gd name="connsiteY1584" fmla="*/ 3581574 h 6297152"/>
              <a:gd name="connsiteX1585" fmla="*/ 3248944 w 3587317"/>
              <a:gd name="connsiteY1585" fmla="*/ 3590176 h 6297152"/>
              <a:gd name="connsiteX1586" fmla="*/ 3248944 w 3587317"/>
              <a:gd name="connsiteY1586" fmla="*/ 3610249 h 6297152"/>
              <a:gd name="connsiteX1587" fmla="*/ 3260415 w 3587317"/>
              <a:gd name="connsiteY1587" fmla="*/ 3638925 h 6297152"/>
              <a:gd name="connsiteX1588" fmla="*/ 3269017 w 3587317"/>
              <a:gd name="connsiteY1588" fmla="*/ 3670468 h 6297152"/>
              <a:gd name="connsiteX1589" fmla="*/ 3260415 w 3587317"/>
              <a:gd name="connsiteY1589" fmla="*/ 3690541 h 6297152"/>
              <a:gd name="connsiteX1590" fmla="*/ 3240342 w 3587317"/>
              <a:gd name="connsiteY1590" fmla="*/ 3750760 h 6297152"/>
              <a:gd name="connsiteX1591" fmla="*/ 3220269 w 3587317"/>
              <a:gd name="connsiteY1591" fmla="*/ 3788038 h 6297152"/>
              <a:gd name="connsiteX1592" fmla="*/ 3200196 w 3587317"/>
              <a:gd name="connsiteY1592" fmla="*/ 3848257 h 6297152"/>
              <a:gd name="connsiteX1593" fmla="*/ 3139977 w 3587317"/>
              <a:gd name="connsiteY1593" fmla="*/ 3879800 h 6297152"/>
              <a:gd name="connsiteX1594" fmla="*/ 3128507 w 3587317"/>
              <a:gd name="connsiteY1594" fmla="*/ 3888402 h 6297152"/>
              <a:gd name="connsiteX1595" fmla="*/ 3128507 w 3587317"/>
              <a:gd name="connsiteY1595" fmla="*/ 3899873 h 6297152"/>
              <a:gd name="connsiteX1596" fmla="*/ 3128507 w 3587317"/>
              <a:gd name="connsiteY1596" fmla="*/ 3899873 h 6297152"/>
              <a:gd name="connsiteX1597" fmla="*/ 3139978 w 3587317"/>
              <a:gd name="connsiteY1597" fmla="*/ 3908475 h 6297152"/>
              <a:gd name="connsiteX1598" fmla="*/ 3220269 w 3587317"/>
              <a:gd name="connsiteY1598" fmla="*/ 3988767 h 6297152"/>
              <a:gd name="connsiteX1599" fmla="*/ 3248945 w 3587317"/>
              <a:gd name="connsiteY1599" fmla="*/ 4017442 h 6297152"/>
              <a:gd name="connsiteX1600" fmla="*/ 3269018 w 3587317"/>
              <a:gd name="connsiteY1600" fmla="*/ 4048986 h 6297152"/>
              <a:gd name="connsiteX1601" fmla="*/ 3289091 w 3587317"/>
              <a:gd name="connsiteY1601" fmla="*/ 4069058 h 6297152"/>
              <a:gd name="connsiteX1602" fmla="*/ 3317766 w 3587317"/>
              <a:gd name="connsiteY1602" fmla="*/ 4077661 h 6297152"/>
              <a:gd name="connsiteX1603" fmla="*/ 3389456 w 3587317"/>
              <a:gd name="connsiteY1603" fmla="*/ 4117807 h 6297152"/>
              <a:gd name="connsiteX1604" fmla="*/ 3429601 w 3587317"/>
              <a:gd name="connsiteY1604" fmla="*/ 4157953 h 6297152"/>
              <a:gd name="connsiteX1605" fmla="*/ 3469747 w 3587317"/>
              <a:gd name="connsiteY1605" fmla="*/ 4178026 h 6297152"/>
              <a:gd name="connsiteX1606" fmla="*/ 3478350 w 3587317"/>
              <a:gd name="connsiteY1606" fmla="*/ 4186628 h 6297152"/>
              <a:gd name="connsiteX1607" fmla="*/ 3489820 w 3587317"/>
              <a:gd name="connsiteY1607" fmla="*/ 4198099 h 6297152"/>
              <a:gd name="connsiteX1608" fmla="*/ 3498423 w 3587317"/>
              <a:gd name="connsiteY1608" fmla="*/ 4238244 h 6297152"/>
              <a:gd name="connsiteX1609" fmla="*/ 3509893 w 3587317"/>
              <a:gd name="connsiteY1609" fmla="*/ 4266920 h 6297152"/>
              <a:gd name="connsiteX1610" fmla="*/ 3547171 w 3587317"/>
              <a:gd name="connsiteY1610" fmla="*/ 4295596 h 6297152"/>
              <a:gd name="connsiteX1611" fmla="*/ 3567244 w 3587317"/>
              <a:gd name="connsiteY1611" fmla="*/ 4327139 h 6297152"/>
              <a:gd name="connsiteX1612" fmla="*/ 3587317 w 3587317"/>
              <a:gd name="connsiteY1612" fmla="*/ 4355814 h 6297152"/>
              <a:gd name="connsiteX1613" fmla="*/ 3587317 w 3587317"/>
              <a:gd name="connsiteY1613" fmla="*/ 4375887 h 6297152"/>
              <a:gd name="connsiteX1614" fmla="*/ 3578715 w 3587317"/>
              <a:gd name="connsiteY1614" fmla="*/ 4436106 h 6297152"/>
              <a:gd name="connsiteX1615" fmla="*/ 3538569 w 3587317"/>
              <a:gd name="connsiteY1615" fmla="*/ 4545073 h 6297152"/>
              <a:gd name="connsiteX1616" fmla="*/ 3509893 w 3587317"/>
              <a:gd name="connsiteY1616" fmla="*/ 4625365 h 6297152"/>
              <a:gd name="connsiteX1617" fmla="*/ 3478350 w 3587317"/>
              <a:gd name="connsiteY1617" fmla="*/ 4694186 h 6297152"/>
              <a:gd name="connsiteX1618" fmla="*/ 3469747 w 3587317"/>
              <a:gd name="connsiteY1618" fmla="*/ 4694186 h 6297152"/>
              <a:gd name="connsiteX1619" fmla="*/ 3449674 w 3587317"/>
              <a:gd name="connsiteY1619" fmla="*/ 4745803 h 6297152"/>
              <a:gd name="connsiteX1620" fmla="*/ 3438204 w 3587317"/>
              <a:gd name="connsiteY1620" fmla="*/ 4754405 h 6297152"/>
              <a:gd name="connsiteX1621" fmla="*/ 3429601 w 3587317"/>
              <a:gd name="connsiteY1621" fmla="*/ 4763008 h 6297152"/>
              <a:gd name="connsiteX1622" fmla="*/ 3418131 w 3587317"/>
              <a:gd name="connsiteY1622" fmla="*/ 4774478 h 6297152"/>
              <a:gd name="connsiteX1623" fmla="*/ 3398058 w 3587317"/>
              <a:gd name="connsiteY1623" fmla="*/ 4783081 h 6297152"/>
              <a:gd name="connsiteX1624" fmla="*/ 3398058 w 3587317"/>
              <a:gd name="connsiteY1624" fmla="*/ 4803154 h 6297152"/>
              <a:gd name="connsiteX1625" fmla="*/ 3377985 w 3587317"/>
              <a:gd name="connsiteY1625" fmla="*/ 4823227 h 6297152"/>
              <a:gd name="connsiteX1626" fmla="*/ 3357912 w 3587317"/>
              <a:gd name="connsiteY1626" fmla="*/ 4834697 h 6297152"/>
              <a:gd name="connsiteX1627" fmla="*/ 3349310 w 3587317"/>
              <a:gd name="connsiteY1627" fmla="*/ 4854770 h 6297152"/>
              <a:gd name="connsiteX1628" fmla="*/ 3329237 w 3587317"/>
              <a:gd name="connsiteY1628" fmla="*/ 4894916 h 6297152"/>
              <a:gd name="connsiteX1629" fmla="*/ 3317766 w 3587317"/>
              <a:gd name="connsiteY1629" fmla="*/ 4912121 h 6297152"/>
              <a:gd name="connsiteX1630" fmla="*/ 3317766 w 3587317"/>
              <a:gd name="connsiteY1630" fmla="*/ 4923591 h 6297152"/>
              <a:gd name="connsiteX1631" fmla="*/ 3300561 w 3587317"/>
              <a:gd name="connsiteY1631" fmla="*/ 4952267 h 6297152"/>
              <a:gd name="connsiteX1632" fmla="*/ 3280488 w 3587317"/>
              <a:gd name="connsiteY1632" fmla="*/ 4992413 h 6297152"/>
              <a:gd name="connsiteX1633" fmla="*/ 3228872 w 3587317"/>
              <a:gd name="connsiteY1633" fmla="*/ 5044029 h 6297152"/>
              <a:gd name="connsiteX1634" fmla="*/ 3228872 w 3587317"/>
              <a:gd name="connsiteY1634" fmla="*/ 5052630 h 6297152"/>
              <a:gd name="connsiteX1635" fmla="*/ 3208799 w 3587317"/>
              <a:gd name="connsiteY1635" fmla="*/ 5101379 h 6297152"/>
              <a:gd name="connsiteX1636" fmla="*/ 3180124 w 3587317"/>
              <a:gd name="connsiteY1636" fmla="*/ 5121452 h 6297152"/>
              <a:gd name="connsiteX1637" fmla="*/ 3148580 w 3587317"/>
              <a:gd name="connsiteY1637" fmla="*/ 5161598 h 6297152"/>
              <a:gd name="connsiteX1638" fmla="*/ 3139978 w 3587317"/>
              <a:gd name="connsiteY1638" fmla="*/ 5181671 h 6297152"/>
              <a:gd name="connsiteX1639" fmla="*/ 3111302 w 3587317"/>
              <a:gd name="connsiteY1639" fmla="*/ 5221817 h 6297152"/>
              <a:gd name="connsiteX1640" fmla="*/ 3099832 w 3587317"/>
              <a:gd name="connsiteY1640" fmla="*/ 5241890 h 6297152"/>
              <a:gd name="connsiteX1641" fmla="*/ 3071156 w 3587317"/>
              <a:gd name="connsiteY1641" fmla="*/ 5270565 h 6297152"/>
              <a:gd name="connsiteX1642" fmla="*/ 3051083 w 3587317"/>
              <a:gd name="connsiteY1642" fmla="*/ 5290638 h 6297152"/>
              <a:gd name="connsiteX1643" fmla="*/ 3039613 w 3587317"/>
              <a:gd name="connsiteY1643" fmla="*/ 5310711 h 6297152"/>
              <a:gd name="connsiteX1644" fmla="*/ 3031010 w 3587317"/>
              <a:gd name="connsiteY1644" fmla="*/ 5330784 h 6297152"/>
              <a:gd name="connsiteX1645" fmla="*/ 3019540 w 3587317"/>
              <a:gd name="connsiteY1645" fmla="*/ 5342254 h 6297152"/>
              <a:gd name="connsiteX1646" fmla="*/ 2970792 w 3587317"/>
              <a:gd name="connsiteY1646" fmla="*/ 5431149 h 6297152"/>
              <a:gd name="connsiteX1647" fmla="*/ 2930646 w 3587317"/>
              <a:gd name="connsiteY1647" fmla="*/ 5459824 h 6297152"/>
              <a:gd name="connsiteX1648" fmla="*/ 2890500 w 3587317"/>
              <a:gd name="connsiteY1648" fmla="*/ 5491367 h 6297152"/>
              <a:gd name="connsiteX1649" fmla="*/ 2881897 w 3587317"/>
              <a:gd name="connsiteY1649" fmla="*/ 5499970 h 6297152"/>
              <a:gd name="connsiteX1650" fmla="*/ 2861824 w 3587317"/>
              <a:gd name="connsiteY1650" fmla="*/ 5511440 h 6297152"/>
              <a:gd name="connsiteX1651" fmla="*/ 2841751 w 3587317"/>
              <a:gd name="connsiteY1651" fmla="*/ 5531513 h 6297152"/>
              <a:gd name="connsiteX1652" fmla="*/ 2830281 w 3587317"/>
              <a:gd name="connsiteY1652" fmla="*/ 5560189 h 6297152"/>
              <a:gd name="connsiteX1653" fmla="*/ 2821678 w 3587317"/>
              <a:gd name="connsiteY1653" fmla="*/ 5580262 h 6297152"/>
              <a:gd name="connsiteX1654" fmla="*/ 2821678 w 3587317"/>
              <a:gd name="connsiteY1654" fmla="*/ 5588865 h 6297152"/>
              <a:gd name="connsiteX1655" fmla="*/ 2810208 w 3587317"/>
              <a:gd name="connsiteY1655" fmla="*/ 5588865 h 6297152"/>
              <a:gd name="connsiteX1656" fmla="*/ 2810208 w 3587317"/>
              <a:gd name="connsiteY1656" fmla="*/ 5620408 h 6297152"/>
              <a:gd name="connsiteX1657" fmla="*/ 2770062 w 3587317"/>
              <a:gd name="connsiteY1657" fmla="*/ 5629010 h 6297152"/>
              <a:gd name="connsiteX1658" fmla="*/ 2729916 w 3587317"/>
              <a:gd name="connsiteY1658" fmla="*/ 5660554 h 6297152"/>
              <a:gd name="connsiteX1659" fmla="*/ 2692638 w 3587317"/>
              <a:gd name="connsiteY1659" fmla="*/ 5700699 h 6297152"/>
              <a:gd name="connsiteX1660" fmla="*/ 2672565 w 3587317"/>
              <a:gd name="connsiteY1660" fmla="*/ 5729375 h 6297152"/>
              <a:gd name="connsiteX1661" fmla="*/ 2620949 w 3587317"/>
              <a:gd name="connsiteY1661" fmla="*/ 5789594 h 6297152"/>
              <a:gd name="connsiteX1662" fmla="*/ 2600877 w 3587317"/>
              <a:gd name="connsiteY1662" fmla="*/ 5809666 h 6297152"/>
              <a:gd name="connsiteX1663" fmla="*/ 2600877 w 3587317"/>
              <a:gd name="connsiteY1663" fmla="*/ 5809667 h 6297152"/>
              <a:gd name="connsiteX1664" fmla="*/ 2580804 w 3587317"/>
              <a:gd name="connsiteY1664" fmla="*/ 5838342 h 6297152"/>
              <a:gd name="connsiteX1665" fmla="*/ 2572202 w 3587317"/>
              <a:gd name="connsiteY1665" fmla="*/ 5858415 h 6297152"/>
              <a:gd name="connsiteX1666" fmla="*/ 2552129 w 3587317"/>
              <a:gd name="connsiteY1666" fmla="*/ 5869885 h 6297152"/>
              <a:gd name="connsiteX1667" fmla="*/ 2540658 w 3587317"/>
              <a:gd name="connsiteY1667" fmla="*/ 5858415 h 6297152"/>
              <a:gd name="connsiteX1668" fmla="*/ 2532056 w 3587317"/>
              <a:gd name="connsiteY1668" fmla="*/ 5858415 h 6297152"/>
              <a:gd name="connsiteX1669" fmla="*/ 2520585 w 3587317"/>
              <a:gd name="connsiteY1669" fmla="*/ 5878488 h 6297152"/>
              <a:gd name="connsiteX1670" fmla="*/ 2520585 w 3587317"/>
              <a:gd name="connsiteY1670" fmla="*/ 5898561 h 6297152"/>
              <a:gd name="connsiteX1671" fmla="*/ 2511983 w 3587317"/>
              <a:gd name="connsiteY1671" fmla="*/ 5907164 h 6297152"/>
              <a:gd name="connsiteX1672" fmla="*/ 2503380 w 3587317"/>
              <a:gd name="connsiteY1672" fmla="*/ 5918634 h 6297152"/>
              <a:gd name="connsiteX1673" fmla="*/ 2471837 w 3587317"/>
              <a:gd name="connsiteY1673" fmla="*/ 5918634 h 6297152"/>
              <a:gd name="connsiteX1674" fmla="*/ 2463234 w 3587317"/>
              <a:gd name="connsiteY1674" fmla="*/ 5907164 h 6297152"/>
              <a:gd name="connsiteX1675" fmla="*/ 2451764 w 3587317"/>
              <a:gd name="connsiteY1675" fmla="*/ 5918634 h 6297152"/>
              <a:gd name="connsiteX1676" fmla="*/ 2443161 w 3587317"/>
              <a:gd name="connsiteY1676" fmla="*/ 5927237 h 6297152"/>
              <a:gd name="connsiteX1677" fmla="*/ 2443161 w 3587317"/>
              <a:gd name="connsiteY1677" fmla="*/ 5938707 h 6297152"/>
              <a:gd name="connsiteX1678" fmla="*/ 2431691 w 3587317"/>
              <a:gd name="connsiteY1678" fmla="*/ 5927237 h 6297152"/>
              <a:gd name="connsiteX1679" fmla="*/ 2423088 w 3587317"/>
              <a:gd name="connsiteY1679" fmla="*/ 5907164 h 6297152"/>
              <a:gd name="connsiteX1680" fmla="*/ 2382943 w 3587317"/>
              <a:gd name="connsiteY1680" fmla="*/ 5898561 h 6297152"/>
              <a:gd name="connsiteX1681" fmla="*/ 2371472 w 3587317"/>
              <a:gd name="connsiteY1681" fmla="*/ 5898561 h 6297152"/>
              <a:gd name="connsiteX1682" fmla="*/ 2342797 w 3587317"/>
              <a:gd name="connsiteY1682" fmla="*/ 5887091 h 6297152"/>
              <a:gd name="connsiteX1683" fmla="*/ 2331326 w 3587317"/>
              <a:gd name="connsiteY1683" fmla="*/ 5878488 h 6297152"/>
              <a:gd name="connsiteX1684" fmla="*/ 2322724 w 3587317"/>
              <a:gd name="connsiteY1684" fmla="*/ 5887091 h 6297152"/>
              <a:gd name="connsiteX1685" fmla="*/ 2314121 w 3587317"/>
              <a:gd name="connsiteY1685" fmla="*/ 5887091 h 6297152"/>
              <a:gd name="connsiteX1686" fmla="*/ 2302651 w 3587317"/>
              <a:gd name="connsiteY1686" fmla="*/ 5898561 h 6297152"/>
              <a:gd name="connsiteX1687" fmla="*/ 2294048 w 3587317"/>
              <a:gd name="connsiteY1687" fmla="*/ 5907164 h 6297152"/>
              <a:gd name="connsiteX1688" fmla="*/ 2294048 w 3587317"/>
              <a:gd name="connsiteY1688" fmla="*/ 5918634 h 6297152"/>
              <a:gd name="connsiteX1689" fmla="*/ 2294048 w 3587317"/>
              <a:gd name="connsiteY1689" fmla="*/ 5938707 h 6297152"/>
              <a:gd name="connsiteX1690" fmla="*/ 2294048 w 3587317"/>
              <a:gd name="connsiteY1690" fmla="*/ 5947310 h 6297152"/>
              <a:gd name="connsiteX1691" fmla="*/ 2282578 w 3587317"/>
              <a:gd name="connsiteY1691" fmla="*/ 5958780 h 6297152"/>
              <a:gd name="connsiteX1692" fmla="*/ 2273975 w 3587317"/>
              <a:gd name="connsiteY1692" fmla="*/ 5958780 h 6297152"/>
              <a:gd name="connsiteX1693" fmla="*/ 2262505 w 3587317"/>
              <a:gd name="connsiteY1693" fmla="*/ 5958780 h 6297152"/>
              <a:gd name="connsiteX1694" fmla="*/ 2253902 w 3587317"/>
              <a:gd name="connsiteY1694" fmla="*/ 5947310 h 6297152"/>
              <a:gd name="connsiteX1695" fmla="*/ 2242432 w 3587317"/>
              <a:gd name="connsiteY1695" fmla="*/ 5938707 h 6297152"/>
              <a:gd name="connsiteX1696" fmla="*/ 2242432 w 3587317"/>
              <a:gd name="connsiteY1696" fmla="*/ 5927237 h 6297152"/>
              <a:gd name="connsiteX1697" fmla="*/ 2233829 w 3587317"/>
              <a:gd name="connsiteY1697" fmla="*/ 5938707 h 6297152"/>
              <a:gd name="connsiteX1698" fmla="*/ 2222359 w 3587317"/>
              <a:gd name="connsiteY1698" fmla="*/ 5947310 h 6297152"/>
              <a:gd name="connsiteX1699" fmla="*/ 2202286 w 3587317"/>
              <a:gd name="connsiteY1699" fmla="*/ 5947310 h 6297152"/>
              <a:gd name="connsiteX1700" fmla="*/ 2193683 w 3587317"/>
              <a:gd name="connsiteY1700" fmla="*/ 5938707 h 6297152"/>
              <a:gd name="connsiteX1701" fmla="*/ 2182213 w 3587317"/>
              <a:gd name="connsiteY1701" fmla="*/ 5938707 h 6297152"/>
              <a:gd name="connsiteX1702" fmla="*/ 2173610 w 3587317"/>
              <a:gd name="connsiteY1702" fmla="*/ 5947310 h 6297152"/>
              <a:gd name="connsiteX1703" fmla="*/ 2162140 w 3587317"/>
              <a:gd name="connsiteY1703" fmla="*/ 5947310 h 6297152"/>
              <a:gd name="connsiteX1704" fmla="*/ 2153538 w 3587317"/>
              <a:gd name="connsiteY1704" fmla="*/ 5947310 h 6297152"/>
              <a:gd name="connsiteX1705" fmla="*/ 2142067 w 3587317"/>
              <a:gd name="connsiteY1705" fmla="*/ 5927237 h 6297152"/>
              <a:gd name="connsiteX1706" fmla="*/ 2142067 w 3587317"/>
              <a:gd name="connsiteY1706" fmla="*/ 5918634 h 6297152"/>
              <a:gd name="connsiteX1707" fmla="*/ 2153538 w 3587317"/>
              <a:gd name="connsiteY1707" fmla="*/ 5898561 h 6297152"/>
              <a:gd name="connsiteX1708" fmla="*/ 2153538 w 3587317"/>
              <a:gd name="connsiteY1708" fmla="*/ 5838342 h 6297152"/>
              <a:gd name="connsiteX1709" fmla="*/ 2133465 w 3587317"/>
              <a:gd name="connsiteY1709" fmla="*/ 5818269 h 6297152"/>
              <a:gd name="connsiteX1710" fmla="*/ 2113392 w 3587317"/>
              <a:gd name="connsiteY1710" fmla="*/ 5809667 h 6297152"/>
              <a:gd name="connsiteX1711" fmla="*/ 2104789 w 3587317"/>
              <a:gd name="connsiteY1711" fmla="*/ 5778123 h 6297152"/>
              <a:gd name="connsiteX1712" fmla="*/ 2093319 w 3587317"/>
              <a:gd name="connsiteY1712" fmla="*/ 5769521 h 6297152"/>
              <a:gd name="connsiteX1713" fmla="*/ 2073246 w 3587317"/>
              <a:gd name="connsiteY1713" fmla="*/ 5758051 h 6297152"/>
              <a:gd name="connsiteX1714" fmla="*/ 2073245 w 3587317"/>
              <a:gd name="connsiteY1714" fmla="*/ 5758051 h 6297152"/>
              <a:gd name="connsiteX1715" fmla="*/ 2093316 w 3587317"/>
              <a:gd name="connsiteY1715" fmla="*/ 5769521 h 6297152"/>
              <a:gd name="connsiteX1716" fmla="*/ 2104787 w 3587317"/>
              <a:gd name="connsiteY1716" fmla="*/ 5778123 h 6297152"/>
              <a:gd name="connsiteX1717" fmla="*/ 2113389 w 3587317"/>
              <a:gd name="connsiteY1717" fmla="*/ 5809666 h 6297152"/>
              <a:gd name="connsiteX1718" fmla="*/ 2133462 w 3587317"/>
              <a:gd name="connsiteY1718" fmla="*/ 5818269 h 6297152"/>
              <a:gd name="connsiteX1719" fmla="*/ 2142065 w 3587317"/>
              <a:gd name="connsiteY1719" fmla="*/ 5838342 h 6297152"/>
              <a:gd name="connsiteX1720" fmla="*/ 2153535 w 3587317"/>
              <a:gd name="connsiteY1720" fmla="*/ 5898561 h 6297152"/>
              <a:gd name="connsiteX1721" fmla="*/ 2142065 w 3587317"/>
              <a:gd name="connsiteY1721" fmla="*/ 5918634 h 6297152"/>
              <a:gd name="connsiteX1722" fmla="*/ 2142065 w 3587317"/>
              <a:gd name="connsiteY1722" fmla="*/ 5927236 h 6297152"/>
              <a:gd name="connsiteX1723" fmla="*/ 2153535 w 3587317"/>
              <a:gd name="connsiteY1723" fmla="*/ 5947309 h 6297152"/>
              <a:gd name="connsiteX1724" fmla="*/ 2133462 w 3587317"/>
              <a:gd name="connsiteY1724" fmla="*/ 5958780 h 6297152"/>
              <a:gd name="connsiteX1725" fmla="*/ 2113389 w 3587317"/>
              <a:gd name="connsiteY1725" fmla="*/ 5978852 h 6297152"/>
              <a:gd name="connsiteX1726" fmla="*/ 2104787 w 3587317"/>
              <a:gd name="connsiteY1726" fmla="*/ 5978852 h 6297152"/>
              <a:gd name="connsiteX1727" fmla="*/ 2104787 w 3587317"/>
              <a:gd name="connsiteY1727" fmla="*/ 5967382 h 6297152"/>
              <a:gd name="connsiteX1728" fmla="*/ 2093316 w 3587317"/>
              <a:gd name="connsiteY1728" fmla="*/ 5947309 h 6297152"/>
              <a:gd name="connsiteX1729" fmla="*/ 2084714 w 3587317"/>
              <a:gd name="connsiteY1729" fmla="*/ 5947309 h 6297152"/>
              <a:gd name="connsiteX1730" fmla="*/ 2073244 w 3587317"/>
              <a:gd name="connsiteY1730" fmla="*/ 5958780 h 6297152"/>
              <a:gd name="connsiteX1731" fmla="*/ 2073244 w 3587317"/>
              <a:gd name="connsiteY1731" fmla="*/ 5978852 h 6297152"/>
              <a:gd name="connsiteX1732" fmla="*/ 2064641 w 3587317"/>
              <a:gd name="connsiteY1732" fmla="*/ 5998925 h 6297152"/>
              <a:gd name="connsiteX1733" fmla="*/ 2053171 w 3587317"/>
              <a:gd name="connsiteY1733" fmla="*/ 5998925 h 6297152"/>
              <a:gd name="connsiteX1734" fmla="*/ 2053171 w 3587317"/>
              <a:gd name="connsiteY1734" fmla="*/ 5987455 h 6297152"/>
              <a:gd name="connsiteX1735" fmla="*/ 2044568 w 3587317"/>
              <a:gd name="connsiteY1735" fmla="*/ 5967382 h 6297152"/>
              <a:gd name="connsiteX1736" fmla="*/ 2033098 w 3587317"/>
              <a:gd name="connsiteY1736" fmla="*/ 5967382 h 6297152"/>
              <a:gd name="connsiteX1737" fmla="*/ 2013024 w 3587317"/>
              <a:gd name="connsiteY1737" fmla="*/ 5938707 h 6297152"/>
              <a:gd name="connsiteX1738" fmla="*/ 1992952 w 3587317"/>
              <a:gd name="connsiteY1738" fmla="*/ 5927236 h 6297152"/>
              <a:gd name="connsiteX1739" fmla="*/ 1984349 w 3587317"/>
              <a:gd name="connsiteY1739" fmla="*/ 5938707 h 6297152"/>
              <a:gd name="connsiteX1740" fmla="*/ 1992952 w 3587317"/>
              <a:gd name="connsiteY1740" fmla="*/ 5958780 h 6297152"/>
              <a:gd name="connsiteX1741" fmla="*/ 2004422 w 3587317"/>
              <a:gd name="connsiteY1741" fmla="*/ 5967382 h 6297152"/>
              <a:gd name="connsiteX1742" fmla="*/ 2013024 w 3587317"/>
              <a:gd name="connsiteY1742" fmla="*/ 5987455 h 6297152"/>
              <a:gd name="connsiteX1743" fmla="*/ 2033098 w 3587317"/>
              <a:gd name="connsiteY1743" fmla="*/ 6007528 h 6297152"/>
              <a:gd name="connsiteX1744" fmla="*/ 2033098 w 3587317"/>
              <a:gd name="connsiteY1744" fmla="*/ 6018998 h 6297152"/>
              <a:gd name="connsiteX1745" fmla="*/ 2024495 w 3587317"/>
              <a:gd name="connsiteY1745" fmla="*/ 6018998 h 6297152"/>
              <a:gd name="connsiteX1746" fmla="*/ 2013024 w 3587317"/>
              <a:gd name="connsiteY1746" fmla="*/ 6027601 h 6297152"/>
              <a:gd name="connsiteX1747" fmla="*/ 2004422 w 3587317"/>
              <a:gd name="connsiteY1747" fmla="*/ 6018998 h 6297152"/>
              <a:gd name="connsiteX1748" fmla="*/ 1992952 w 3587317"/>
              <a:gd name="connsiteY1748" fmla="*/ 6018998 h 6297152"/>
              <a:gd name="connsiteX1749" fmla="*/ 2004422 w 3587317"/>
              <a:gd name="connsiteY1749" fmla="*/ 6036204 h 6297152"/>
              <a:gd name="connsiteX1750" fmla="*/ 1992952 w 3587317"/>
              <a:gd name="connsiteY1750" fmla="*/ 6047674 h 6297152"/>
              <a:gd name="connsiteX1751" fmla="*/ 1984349 w 3587317"/>
              <a:gd name="connsiteY1751" fmla="*/ 6047674 h 6297152"/>
              <a:gd name="connsiteX1752" fmla="*/ 1984349 w 3587317"/>
              <a:gd name="connsiteY1752" fmla="*/ 6036204 h 6297152"/>
              <a:gd name="connsiteX1753" fmla="*/ 1972879 w 3587317"/>
              <a:gd name="connsiteY1753" fmla="*/ 6018998 h 6297152"/>
              <a:gd name="connsiteX1754" fmla="*/ 1964276 w 3587317"/>
              <a:gd name="connsiteY1754" fmla="*/ 6018998 h 6297152"/>
              <a:gd name="connsiteX1755" fmla="*/ 1964276 w 3587317"/>
              <a:gd name="connsiteY1755" fmla="*/ 6027601 h 6297152"/>
              <a:gd name="connsiteX1756" fmla="*/ 1964276 w 3587317"/>
              <a:gd name="connsiteY1756" fmla="*/ 6036204 h 6297152"/>
              <a:gd name="connsiteX1757" fmla="*/ 1972879 w 3587317"/>
              <a:gd name="connsiteY1757" fmla="*/ 6056277 h 6297152"/>
              <a:gd name="connsiteX1758" fmla="*/ 1964276 w 3587317"/>
              <a:gd name="connsiteY1758" fmla="*/ 6056277 h 6297152"/>
              <a:gd name="connsiteX1759" fmla="*/ 1952806 w 3587317"/>
              <a:gd name="connsiteY1759" fmla="*/ 6047674 h 6297152"/>
              <a:gd name="connsiteX1760" fmla="*/ 1944203 w 3587317"/>
              <a:gd name="connsiteY1760" fmla="*/ 6047674 h 6297152"/>
              <a:gd name="connsiteX1761" fmla="*/ 1932733 w 3587317"/>
              <a:gd name="connsiteY1761" fmla="*/ 6067747 h 6297152"/>
              <a:gd name="connsiteX1762" fmla="*/ 1924130 w 3587317"/>
              <a:gd name="connsiteY1762" fmla="*/ 6067747 h 6297152"/>
              <a:gd name="connsiteX1763" fmla="*/ 1915527 w 3587317"/>
              <a:gd name="connsiteY1763" fmla="*/ 6056277 h 6297152"/>
              <a:gd name="connsiteX1764" fmla="*/ 1904057 w 3587317"/>
              <a:gd name="connsiteY1764" fmla="*/ 6047674 h 6297152"/>
              <a:gd name="connsiteX1765" fmla="*/ 1895455 w 3587317"/>
              <a:gd name="connsiteY1765" fmla="*/ 6027601 h 6297152"/>
              <a:gd name="connsiteX1766" fmla="*/ 1895455 w 3587317"/>
              <a:gd name="connsiteY1766" fmla="*/ 6018998 h 6297152"/>
              <a:gd name="connsiteX1767" fmla="*/ 1895455 w 3587317"/>
              <a:gd name="connsiteY1767" fmla="*/ 6007528 h 6297152"/>
              <a:gd name="connsiteX1768" fmla="*/ 1883984 w 3587317"/>
              <a:gd name="connsiteY1768" fmla="*/ 6007528 h 6297152"/>
              <a:gd name="connsiteX1769" fmla="*/ 1875382 w 3587317"/>
              <a:gd name="connsiteY1769" fmla="*/ 6007528 h 6297152"/>
              <a:gd name="connsiteX1770" fmla="*/ 1863911 w 3587317"/>
              <a:gd name="connsiteY1770" fmla="*/ 6007528 h 6297152"/>
              <a:gd name="connsiteX1771" fmla="*/ 1855309 w 3587317"/>
              <a:gd name="connsiteY1771" fmla="*/ 6018998 h 6297152"/>
              <a:gd name="connsiteX1772" fmla="*/ 1855309 w 3587317"/>
              <a:gd name="connsiteY1772" fmla="*/ 6036204 h 6297152"/>
              <a:gd name="connsiteX1773" fmla="*/ 1855309 w 3587317"/>
              <a:gd name="connsiteY1773" fmla="*/ 6047674 h 6297152"/>
              <a:gd name="connsiteX1774" fmla="*/ 1843839 w 3587317"/>
              <a:gd name="connsiteY1774" fmla="*/ 6047674 h 6297152"/>
              <a:gd name="connsiteX1775" fmla="*/ 1835236 w 3587317"/>
              <a:gd name="connsiteY1775" fmla="*/ 6047674 h 6297152"/>
              <a:gd name="connsiteX1776" fmla="*/ 1823766 w 3587317"/>
              <a:gd name="connsiteY1776" fmla="*/ 6047674 h 6297152"/>
              <a:gd name="connsiteX1777" fmla="*/ 1815163 w 3587317"/>
              <a:gd name="connsiteY1777" fmla="*/ 6047674 h 6297152"/>
              <a:gd name="connsiteX1778" fmla="*/ 1803693 w 3587317"/>
              <a:gd name="connsiteY1778" fmla="*/ 6047674 h 6297152"/>
              <a:gd name="connsiteX1779" fmla="*/ 1795090 w 3587317"/>
              <a:gd name="connsiteY1779" fmla="*/ 6047674 h 6297152"/>
              <a:gd name="connsiteX1780" fmla="*/ 1763549 w 3587317"/>
              <a:gd name="connsiteY1780" fmla="*/ 6056277 h 6297152"/>
              <a:gd name="connsiteX1781" fmla="*/ 1763547 w 3587317"/>
              <a:gd name="connsiteY1781" fmla="*/ 6056277 h 6297152"/>
              <a:gd name="connsiteX1782" fmla="*/ 1754944 w 3587317"/>
              <a:gd name="connsiteY1782" fmla="*/ 6056277 h 6297152"/>
              <a:gd name="connsiteX1783" fmla="*/ 1743474 w 3587317"/>
              <a:gd name="connsiteY1783" fmla="*/ 6087820 h 6297152"/>
              <a:gd name="connsiteX1784" fmla="*/ 1743474 w 3587317"/>
              <a:gd name="connsiteY1784" fmla="*/ 6096423 h 6297152"/>
              <a:gd name="connsiteX1785" fmla="*/ 1734871 w 3587317"/>
              <a:gd name="connsiteY1785" fmla="*/ 6096423 h 6297152"/>
              <a:gd name="connsiteX1786" fmla="*/ 1723401 w 3587317"/>
              <a:gd name="connsiteY1786" fmla="*/ 6087820 h 6297152"/>
              <a:gd name="connsiteX1787" fmla="*/ 1714798 w 3587317"/>
              <a:gd name="connsiteY1787" fmla="*/ 6096423 h 6297152"/>
              <a:gd name="connsiteX1788" fmla="*/ 1723401 w 3587317"/>
              <a:gd name="connsiteY1788" fmla="*/ 6116496 h 6297152"/>
              <a:gd name="connsiteX1789" fmla="*/ 1714798 w 3587317"/>
              <a:gd name="connsiteY1789" fmla="*/ 6116496 h 6297152"/>
              <a:gd name="connsiteX1790" fmla="*/ 1706196 w 3587317"/>
              <a:gd name="connsiteY1790" fmla="*/ 6127966 h 6297152"/>
              <a:gd name="connsiteX1791" fmla="*/ 1694725 w 3587317"/>
              <a:gd name="connsiteY1791" fmla="*/ 6127966 h 6297152"/>
              <a:gd name="connsiteX1792" fmla="*/ 1694725 w 3587317"/>
              <a:gd name="connsiteY1792" fmla="*/ 6116496 h 6297152"/>
              <a:gd name="connsiteX1793" fmla="*/ 1694725 w 3587317"/>
              <a:gd name="connsiteY1793" fmla="*/ 6107893 h 6297152"/>
              <a:gd name="connsiteX1794" fmla="*/ 1674653 w 3587317"/>
              <a:gd name="connsiteY1794" fmla="*/ 6127966 h 6297152"/>
              <a:gd name="connsiteX1795" fmla="*/ 1654580 w 3587317"/>
              <a:gd name="connsiteY1795" fmla="*/ 6127966 h 6297152"/>
              <a:gd name="connsiteX1796" fmla="*/ 1645977 w 3587317"/>
              <a:gd name="connsiteY1796" fmla="*/ 6116496 h 6297152"/>
              <a:gd name="connsiteX1797" fmla="*/ 1645977 w 3587317"/>
              <a:gd name="connsiteY1797" fmla="*/ 6107893 h 6297152"/>
              <a:gd name="connsiteX1798" fmla="*/ 1634507 w 3587317"/>
              <a:gd name="connsiteY1798" fmla="*/ 6107893 h 6297152"/>
              <a:gd name="connsiteX1799" fmla="*/ 1625904 w 3587317"/>
              <a:gd name="connsiteY1799" fmla="*/ 6107893 h 6297152"/>
              <a:gd name="connsiteX1800" fmla="*/ 1614434 w 3587317"/>
              <a:gd name="connsiteY1800" fmla="*/ 6116496 h 6297152"/>
              <a:gd name="connsiteX1801" fmla="*/ 1594361 w 3587317"/>
              <a:gd name="connsiteY1801" fmla="*/ 6127966 h 6297152"/>
              <a:gd name="connsiteX1802" fmla="*/ 1585758 w 3587317"/>
              <a:gd name="connsiteY1802" fmla="*/ 6127966 h 6297152"/>
              <a:gd name="connsiteX1803" fmla="*/ 1585758 w 3587317"/>
              <a:gd name="connsiteY1803" fmla="*/ 6116496 h 6297152"/>
              <a:gd name="connsiteX1804" fmla="*/ 1574288 w 3587317"/>
              <a:gd name="connsiteY1804" fmla="*/ 6116496 h 6297152"/>
              <a:gd name="connsiteX1805" fmla="*/ 1574288 w 3587317"/>
              <a:gd name="connsiteY1805" fmla="*/ 6127966 h 6297152"/>
              <a:gd name="connsiteX1806" fmla="*/ 1574288 w 3587317"/>
              <a:gd name="connsiteY1806" fmla="*/ 6136569 h 6297152"/>
              <a:gd name="connsiteX1807" fmla="*/ 1574288 w 3587317"/>
              <a:gd name="connsiteY1807" fmla="*/ 6156642 h 6297152"/>
              <a:gd name="connsiteX1808" fmla="*/ 1554215 w 3587317"/>
              <a:gd name="connsiteY1808" fmla="*/ 6168112 h 6297152"/>
              <a:gd name="connsiteX1809" fmla="*/ 1545612 w 3587317"/>
              <a:gd name="connsiteY1809" fmla="*/ 6188185 h 6297152"/>
              <a:gd name="connsiteX1810" fmla="*/ 1525540 w 3587317"/>
              <a:gd name="connsiteY1810" fmla="*/ 6205390 h 6297152"/>
              <a:gd name="connsiteX1811" fmla="*/ 1505467 w 3587317"/>
              <a:gd name="connsiteY1811" fmla="*/ 6225463 h 6297152"/>
              <a:gd name="connsiteX1812" fmla="*/ 1496864 w 3587317"/>
              <a:gd name="connsiteY1812" fmla="*/ 6216861 h 6297152"/>
              <a:gd name="connsiteX1813" fmla="*/ 1516937 w 3587317"/>
              <a:gd name="connsiteY1813" fmla="*/ 6196788 h 6297152"/>
              <a:gd name="connsiteX1814" fmla="*/ 1516937 w 3587317"/>
              <a:gd name="connsiteY1814" fmla="*/ 6188185 h 6297152"/>
              <a:gd name="connsiteX1815" fmla="*/ 1525540 w 3587317"/>
              <a:gd name="connsiteY1815" fmla="*/ 6188185 h 6297152"/>
              <a:gd name="connsiteX1816" fmla="*/ 1516937 w 3587317"/>
              <a:gd name="connsiteY1816" fmla="*/ 6176715 h 6297152"/>
              <a:gd name="connsiteX1817" fmla="*/ 1505467 w 3587317"/>
              <a:gd name="connsiteY1817" fmla="*/ 6176715 h 6297152"/>
              <a:gd name="connsiteX1818" fmla="*/ 1496864 w 3587317"/>
              <a:gd name="connsiteY1818" fmla="*/ 6188185 h 6297152"/>
              <a:gd name="connsiteX1819" fmla="*/ 1485394 w 3587317"/>
              <a:gd name="connsiteY1819" fmla="*/ 6188185 h 6297152"/>
              <a:gd name="connsiteX1820" fmla="*/ 1485394 w 3587317"/>
              <a:gd name="connsiteY1820" fmla="*/ 6176715 h 6297152"/>
              <a:gd name="connsiteX1821" fmla="*/ 1485394 w 3587317"/>
              <a:gd name="connsiteY1821" fmla="*/ 6168112 h 6297152"/>
              <a:gd name="connsiteX1822" fmla="*/ 1485394 w 3587317"/>
              <a:gd name="connsiteY1822" fmla="*/ 6156642 h 6297152"/>
              <a:gd name="connsiteX1823" fmla="*/ 1465321 w 3587317"/>
              <a:gd name="connsiteY1823" fmla="*/ 6168112 h 6297152"/>
              <a:gd name="connsiteX1824" fmla="*/ 1445248 w 3587317"/>
              <a:gd name="connsiteY1824" fmla="*/ 6176715 h 6297152"/>
              <a:gd name="connsiteX1825" fmla="*/ 1436645 w 3587317"/>
              <a:gd name="connsiteY1825" fmla="*/ 6176715 h 6297152"/>
              <a:gd name="connsiteX1826" fmla="*/ 1405102 w 3587317"/>
              <a:gd name="connsiteY1826" fmla="*/ 6176715 h 6297152"/>
              <a:gd name="connsiteX1827" fmla="*/ 1385029 w 3587317"/>
              <a:gd name="connsiteY1827" fmla="*/ 6176715 h 6297152"/>
              <a:gd name="connsiteX1828" fmla="*/ 1356354 w 3587317"/>
              <a:gd name="connsiteY1828" fmla="*/ 6188185 h 6297152"/>
              <a:gd name="connsiteX1829" fmla="*/ 1324810 w 3587317"/>
              <a:gd name="connsiteY1829" fmla="*/ 6196788 h 6297152"/>
              <a:gd name="connsiteX1830" fmla="*/ 1316208 w 3587317"/>
              <a:gd name="connsiteY1830" fmla="*/ 6205390 h 6297152"/>
              <a:gd name="connsiteX1831" fmla="*/ 1307605 w 3587317"/>
              <a:gd name="connsiteY1831" fmla="*/ 6205390 h 6297152"/>
              <a:gd name="connsiteX1832" fmla="*/ 1296135 w 3587317"/>
              <a:gd name="connsiteY1832" fmla="*/ 6216861 h 6297152"/>
              <a:gd name="connsiteX1833" fmla="*/ 1287532 w 3587317"/>
              <a:gd name="connsiteY1833" fmla="*/ 6205390 h 6297152"/>
              <a:gd name="connsiteX1834" fmla="*/ 1276062 w 3587317"/>
              <a:gd name="connsiteY1834" fmla="*/ 6205390 h 6297152"/>
              <a:gd name="connsiteX1835" fmla="*/ 1276062 w 3587317"/>
              <a:gd name="connsiteY1835" fmla="*/ 6216861 h 6297152"/>
              <a:gd name="connsiteX1836" fmla="*/ 1276062 w 3587317"/>
              <a:gd name="connsiteY1836" fmla="*/ 6225463 h 6297152"/>
              <a:gd name="connsiteX1837" fmla="*/ 1276062 w 3587317"/>
              <a:gd name="connsiteY1837" fmla="*/ 6236933 h 6297152"/>
              <a:gd name="connsiteX1838" fmla="*/ 1267459 w 3587317"/>
              <a:gd name="connsiteY1838" fmla="*/ 6236933 h 6297152"/>
              <a:gd name="connsiteX1839" fmla="*/ 1255989 w 3587317"/>
              <a:gd name="connsiteY1839" fmla="*/ 6236933 h 6297152"/>
              <a:gd name="connsiteX1840" fmla="*/ 1247386 w 3587317"/>
              <a:gd name="connsiteY1840" fmla="*/ 6236933 h 6297152"/>
              <a:gd name="connsiteX1841" fmla="*/ 1227313 w 3587317"/>
              <a:gd name="connsiteY1841" fmla="*/ 6236933 h 6297152"/>
              <a:gd name="connsiteX1842" fmla="*/ 1207241 w 3587317"/>
              <a:gd name="connsiteY1842" fmla="*/ 6245536 h 6297152"/>
              <a:gd name="connsiteX1843" fmla="*/ 1195770 w 3587317"/>
              <a:gd name="connsiteY1843" fmla="*/ 6236933 h 6297152"/>
              <a:gd name="connsiteX1844" fmla="*/ 1187168 w 3587317"/>
              <a:gd name="connsiteY1844" fmla="*/ 6225463 h 6297152"/>
              <a:gd name="connsiteX1845" fmla="*/ 1175697 w 3587317"/>
              <a:gd name="connsiteY1845" fmla="*/ 6225463 h 6297152"/>
              <a:gd name="connsiteX1846" fmla="*/ 1167095 w 3587317"/>
              <a:gd name="connsiteY1846" fmla="*/ 6236933 h 6297152"/>
              <a:gd name="connsiteX1847" fmla="*/ 1155625 w 3587317"/>
              <a:gd name="connsiteY1847" fmla="*/ 6236933 h 6297152"/>
              <a:gd name="connsiteX1848" fmla="*/ 1155625 w 3587317"/>
              <a:gd name="connsiteY1848" fmla="*/ 6245536 h 6297152"/>
              <a:gd name="connsiteX1849" fmla="*/ 1155625 w 3587317"/>
              <a:gd name="connsiteY1849" fmla="*/ 6257006 h 6297152"/>
              <a:gd name="connsiteX1850" fmla="*/ 1155625 w 3587317"/>
              <a:gd name="connsiteY1850" fmla="*/ 6265609 h 6297152"/>
              <a:gd name="connsiteX1851" fmla="*/ 1135552 w 3587317"/>
              <a:gd name="connsiteY1851" fmla="*/ 6277079 h 6297152"/>
              <a:gd name="connsiteX1852" fmla="*/ 1126949 w 3587317"/>
              <a:gd name="connsiteY1852" fmla="*/ 6285682 h 6297152"/>
              <a:gd name="connsiteX1853" fmla="*/ 1118346 w 3587317"/>
              <a:gd name="connsiteY1853" fmla="*/ 6285682 h 6297152"/>
              <a:gd name="connsiteX1854" fmla="*/ 1098273 w 3587317"/>
              <a:gd name="connsiteY1854" fmla="*/ 6285682 h 6297152"/>
              <a:gd name="connsiteX1855" fmla="*/ 1086803 w 3587317"/>
              <a:gd name="connsiteY1855" fmla="*/ 6285682 h 6297152"/>
              <a:gd name="connsiteX1856" fmla="*/ 1066730 w 3587317"/>
              <a:gd name="connsiteY1856" fmla="*/ 6285682 h 6297152"/>
              <a:gd name="connsiteX1857" fmla="*/ 1058128 w 3587317"/>
              <a:gd name="connsiteY1857" fmla="*/ 6297152 h 6297152"/>
              <a:gd name="connsiteX1858" fmla="*/ 1038055 w 3587317"/>
              <a:gd name="connsiteY1858" fmla="*/ 6297152 h 6297152"/>
              <a:gd name="connsiteX1859" fmla="*/ 1026584 w 3587317"/>
              <a:gd name="connsiteY1859" fmla="*/ 6297152 h 6297152"/>
              <a:gd name="connsiteX1860" fmla="*/ 1026584 w 3587317"/>
              <a:gd name="connsiteY1860" fmla="*/ 6285682 h 6297152"/>
              <a:gd name="connsiteX1861" fmla="*/ 1026584 w 3587317"/>
              <a:gd name="connsiteY1861" fmla="*/ 6277079 h 6297152"/>
              <a:gd name="connsiteX1862" fmla="*/ 1046657 w 3587317"/>
              <a:gd name="connsiteY1862" fmla="*/ 6265609 h 6297152"/>
              <a:gd name="connsiteX1863" fmla="*/ 1066730 w 3587317"/>
              <a:gd name="connsiteY1863" fmla="*/ 6257006 h 6297152"/>
              <a:gd name="connsiteX1864" fmla="*/ 1086803 w 3587317"/>
              <a:gd name="connsiteY1864" fmla="*/ 6257006 h 6297152"/>
              <a:gd name="connsiteX1865" fmla="*/ 1098273 w 3587317"/>
              <a:gd name="connsiteY1865" fmla="*/ 6245536 h 6297152"/>
              <a:gd name="connsiteX1866" fmla="*/ 1098273 w 3587317"/>
              <a:gd name="connsiteY1866" fmla="*/ 6236933 h 6297152"/>
              <a:gd name="connsiteX1867" fmla="*/ 1106876 w 3587317"/>
              <a:gd name="connsiteY1867" fmla="*/ 6236933 h 6297152"/>
              <a:gd name="connsiteX1868" fmla="*/ 1106876 w 3587317"/>
              <a:gd name="connsiteY1868" fmla="*/ 6205390 h 6297152"/>
              <a:gd name="connsiteX1869" fmla="*/ 1106876 w 3587317"/>
              <a:gd name="connsiteY1869" fmla="*/ 6196788 h 6297152"/>
              <a:gd name="connsiteX1870" fmla="*/ 1098273 w 3587317"/>
              <a:gd name="connsiteY1870" fmla="*/ 6188185 h 6297152"/>
              <a:gd name="connsiteX1871" fmla="*/ 1086803 w 3587317"/>
              <a:gd name="connsiteY1871" fmla="*/ 6196788 h 6297152"/>
              <a:gd name="connsiteX1872" fmla="*/ 1086803 w 3587317"/>
              <a:gd name="connsiteY1872" fmla="*/ 6205390 h 6297152"/>
              <a:gd name="connsiteX1873" fmla="*/ 1086803 w 3587317"/>
              <a:gd name="connsiteY1873" fmla="*/ 6225463 h 6297152"/>
              <a:gd name="connsiteX1874" fmla="*/ 1078200 w 3587317"/>
              <a:gd name="connsiteY1874" fmla="*/ 6236933 h 6297152"/>
              <a:gd name="connsiteX1875" fmla="*/ 1066730 w 3587317"/>
              <a:gd name="connsiteY1875" fmla="*/ 6225463 h 6297152"/>
              <a:gd name="connsiteX1876" fmla="*/ 1058128 w 3587317"/>
              <a:gd name="connsiteY1876" fmla="*/ 6225463 h 6297152"/>
              <a:gd name="connsiteX1877" fmla="*/ 1038055 w 3587317"/>
              <a:gd name="connsiteY1877" fmla="*/ 6225463 h 6297152"/>
              <a:gd name="connsiteX1878" fmla="*/ 1026584 w 3587317"/>
              <a:gd name="connsiteY1878" fmla="*/ 6216861 h 6297152"/>
              <a:gd name="connsiteX1879" fmla="*/ 1017982 w 3587317"/>
              <a:gd name="connsiteY1879" fmla="*/ 6205390 h 6297152"/>
              <a:gd name="connsiteX1880" fmla="*/ 1017982 w 3587317"/>
              <a:gd name="connsiteY1880" fmla="*/ 6188185 h 6297152"/>
              <a:gd name="connsiteX1881" fmla="*/ 1026584 w 3587317"/>
              <a:gd name="connsiteY1881" fmla="*/ 6176715 h 6297152"/>
              <a:gd name="connsiteX1882" fmla="*/ 1017982 w 3587317"/>
              <a:gd name="connsiteY1882" fmla="*/ 6168113 h 6297152"/>
              <a:gd name="connsiteX1883" fmla="*/ 1017982 w 3587317"/>
              <a:gd name="connsiteY1883" fmla="*/ 6156642 h 6297152"/>
              <a:gd name="connsiteX1884" fmla="*/ 1017982 w 3587317"/>
              <a:gd name="connsiteY1884" fmla="*/ 6148040 h 6297152"/>
              <a:gd name="connsiteX1885" fmla="*/ 1026585 w 3587317"/>
              <a:gd name="connsiteY1885" fmla="*/ 6136569 h 6297152"/>
              <a:gd name="connsiteX1886" fmla="*/ 1038055 w 3587317"/>
              <a:gd name="connsiteY1886" fmla="*/ 6136569 h 6297152"/>
              <a:gd name="connsiteX1887" fmla="*/ 1046658 w 3587317"/>
              <a:gd name="connsiteY1887" fmla="*/ 6148040 h 6297152"/>
              <a:gd name="connsiteX1888" fmla="*/ 1046658 w 3587317"/>
              <a:gd name="connsiteY1888" fmla="*/ 6168113 h 6297152"/>
              <a:gd name="connsiteX1889" fmla="*/ 1026586 w 3587317"/>
              <a:gd name="connsiteY1889" fmla="*/ 6176715 h 6297152"/>
              <a:gd name="connsiteX1890" fmla="*/ 1046657 w 3587317"/>
              <a:gd name="connsiteY1890" fmla="*/ 6176715 h 6297152"/>
              <a:gd name="connsiteX1891" fmla="*/ 1058128 w 3587317"/>
              <a:gd name="connsiteY1891" fmla="*/ 6188185 h 6297152"/>
              <a:gd name="connsiteX1892" fmla="*/ 1066730 w 3587317"/>
              <a:gd name="connsiteY1892" fmla="*/ 6188185 h 6297152"/>
              <a:gd name="connsiteX1893" fmla="*/ 1066730 w 3587317"/>
              <a:gd name="connsiteY1893" fmla="*/ 6156642 h 6297152"/>
              <a:gd name="connsiteX1894" fmla="*/ 1078200 w 3587317"/>
              <a:gd name="connsiteY1894" fmla="*/ 6116496 h 6297152"/>
              <a:gd name="connsiteX1895" fmla="*/ 1098273 w 3587317"/>
              <a:gd name="connsiteY1895" fmla="*/ 6116496 h 6297152"/>
              <a:gd name="connsiteX1896" fmla="*/ 1126949 w 3587317"/>
              <a:gd name="connsiteY1896" fmla="*/ 6116496 h 6297152"/>
              <a:gd name="connsiteX1897" fmla="*/ 1126949 w 3587317"/>
              <a:gd name="connsiteY1897" fmla="*/ 6116495 h 6297152"/>
              <a:gd name="connsiteX1898" fmla="*/ 1098274 w 3587317"/>
              <a:gd name="connsiteY1898" fmla="*/ 6116495 h 6297152"/>
              <a:gd name="connsiteX1899" fmla="*/ 1078202 w 3587317"/>
              <a:gd name="connsiteY1899" fmla="*/ 6116495 h 6297152"/>
              <a:gd name="connsiteX1900" fmla="*/ 1078202 w 3587317"/>
              <a:gd name="connsiteY1900" fmla="*/ 6107893 h 6297152"/>
              <a:gd name="connsiteX1901" fmla="*/ 1066731 w 3587317"/>
              <a:gd name="connsiteY1901" fmla="*/ 6107893 h 6297152"/>
              <a:gd name="connsiteX1902" fmla="*/ 1058129 w 3587317"/>
              <a:gd name="connsiteY1902" fmla="*/ 6096422 h 6297152"/>
              <a:gd name="connsiteX1903" fmla="*/ 1038056 w 3587317"/>
              <a:gd name="connsiteY1903" fmla="*/ 6087820 h 6297152"/>
              <a:gd name="connsiteX1904" fmla="*/ 1038056 w 3587317"/>
              <a:gd name="connsiteY1904" fmla="*/ 6076349 h 6297152"/>
              <a:gd name="connsiteX1905" fmla="*/ 1038056 w 3587317"/>
              <a:gd name="connsiteY1905" fmla="*/ 6056276 h 6297152"/>
              <a:gd name="connsiteX1906" fmla="*/ 1038056 w 3587317"/>
              <a:gd name="connsiteY1906" fmla="*/ 6047674 h 6297152"/>
              <a:gd name="connsiteX1907" fmla="*/ 1066731 w 3587317"/>
              <a:gd name="connsiteY1907" fmla="*/ 6018998 h 6297152"/>
              <a:gd name="connsiteX1908" fmla="*/ 1078202 w 3587317"/>
              <a:gd name="connsiteY1908" fmla="*/ 5998925 h 6297152"/>
              <a:gd name="connsiteX1909" fmla="*/ 1086804 w 3587317"/>
              <a:gd name="connsiteY1909" fmla="*/ 5998925 h 6297152"/>
              <a:gd name="connsiteX1910" fmla="*/ 1098274 w 3587317"/>
              <a:gd name="connsiteY1910" fmla="*/ 5978852 h 6297152"/>
              <a:gd name="connsiteX1911" fmla="*/ 1086804 w 3587317"/>
              <a:gd name="connsiteY1911" fmla="*/ 5967382 h 6297152"/>
              <a:gd name="connsiteX1912" fmla="*/ 1086804 w 3587317"/>
              <a:gd name="connsiteY1912" fmla="*/ 5958779 h 6297152"/>
              <a:gd name="connsiteX1913" fmla="*/ 1058129 w 3587317"/>
              <a:gd name="connsiteY1913" fmla="*/ 5978852 h 6297152"/>
              <a:gd name="connsiteX1914" fmla="*/ 1038056 w 3587317"/>
              <a:gd name="connsiteY1914" fmla="*/ 5998925 h 6297152"/>
              <a:gd name="connsiteX1915" fmla="*/ 1026585 w 3587317"/>
              <a:gd name="connsiteY1915" fmla="*/ 5998925 h 6297152"/>
              <a:gd name="connsiteX1916" fmla="*/ 1026585 w 3587317"/>
              <a:gd name="connsiteY1916" fmla="*/ 6007528 h 6297152"/>
              <a:gd name="connsiteX1917" fmla="*/ 1006512 w 3587317"/>
              <a:gd name="connsiteY1917" fmla="*/ 6018998 h 6297152"/>
              <a:gd name="connsiteX1918" fmla="*/ 986440 w 3587317"/>
              <a:gd name="connsiteY1918" fmla="*/ 6018998 h 6297152"/>
              <a:gd name="connsiteX1919" fmla="*/ 966367 w 3587317"/>
              <a:gd name="connsiteY1919" fmla="*/ 6027600 h 6297152"/>
              <a:gd name="connsiteX1920" fmla="*/ 957764 w 3587317"/>
              <a:gd name="connsiteY1920" fmla="*/ 6018998 h 6297152"/>
              <a:gd name="connsiteX1921" fmla="*/ 946294 w 3587317"/>
              <a:gd name="connsiteY1921" fmla="*/ 6007528 h 6297152"/>
              <a:gd name="connsiteX1922" fmla="*/ 929088 w 3587317"/>
              <a:gd name="connsiteY1922" fmla="*/ 6007528 h 6297152"/>
              <a:gd name="connsiteX1923" fmla="*/ 917618 w 3587317"/>
              <a:gd name="connsiteY1923" fmla="*/ 6007528 h 6297152"/>
              <a:gd name="connsiteX1924" fmla="*/ 917618 w 3587317"/>
              <a:gd name="connsiteY1924" fmla="*/ 5998925 h 6297152"/>
              <a:gd name="connsiteX1925" fmla="*/ 937691 w 3587317"/>
              <a:gd name="connsiteY1925" fmla="*/ 5967382 h 6297152"/>
              <a:gd name="connsiteX1926" fmla="*/ 937691 w 3587317"/>
              <a:gd name="connsiteY1926" fmla="*/ 5958779 h 6297152"/>
              <a:gd name="connsiteX1927" fmla="*/ 946294 w 3587317"/>
              <a:gd name="connsiteY1927" fmla="*/ 5947309 h 6297152"/>
              <a:gd name="connsiteX1928" fmla="*/ 937691 w 3587317"/>
              <a:gd name="connsiteY1928" fmla="*/ 5938706 h 6297152"/>
              <a:gd name="connsiteX1929" fmla="*/ 929088 w 3587317"/>
              <a:gd name="connsiteY1929" fmla="*/ 5938706 h 6297152"/>
              <a:gd name="connsiteX1930" fmla="*/ 917618 w 3587317"/>
              <a:gd name="connsiteY1930" fmla="*/ 5938706 h 6297152"/>
              <a:gd name="connsiteX1931" fmla="*/ 909015 w 3587317"/>
              <a:gd name="connsiteY1931" fmla="*/ 5947309 h 6297152"/>
              <a:gd name="connsiteX1932" fmla="*/ 888942 w 3587317"/>
              <a:gd name="connsiteY1932" fmla="*/ 5947309 h 6297152"/>
              <a:gd name="connsiteX1933" fmla="*/ 877472 w 3587317"/>
              <a:gd name="connsiteY1933" fmla="*/ 5947309 h 6297152"/>
              <a:gd name="connsiteX1934" fmla="*/ 868869 w 3587317"/>
              <a:gd name="connsiteY1934" fmla="*/ 5958779 h 6297152"/>
              <a:gd name="connsiteX1935" fmla="*/ 857399 w 3587317"/>
              <a:gd name="connsiteY1935" fmla="*/ 5958779 h 6297152"/>
              <a:gd name="connsiteX1936" fmla="*/ 848797 w 3587317"/>
              <a:gd name="connsiteY1936" fmla="*/ 5958779 h 6297152"/>
              <a:gd name="connsiteX1937" fmla="*/ 837326 w 3587317"/>
              <a:gd name="connsiteY1937" fmla="*/ 5947309 h 6297152"/>
              <a:gd name="connsiteX1938" fmla="*/ 828724 w 3587317"/>
              <a:gd name="connsiteY1938" fmla="*/ 5938706 h 6297152"/>
              <a:gd name="connsiteX1939" fmla="*/ 817253 w 3587317"/>
              <a:gd name="connsiteY1939" fmla="*/ 5938706 h 6297152"/>
              <a:gd name="connsiteX1940" fmla="*/ 808651 w 3587317"/>
              <a:gd name="connsiteY1940" fmla="*/ 5938706 h 6297152"/>
              <a:gd name="connsiteX1941" fmla="*/ 808651 w 3587317"/>
              <a:gd name="connsiteY1941" fmla="*/ 5927236 h 6297152"/>
              <a:gd name="connsiteX1942" fmla="*/ 808651 w 3587317"/>
              <a:gd name="connsiteY1942" fmla="*/ 5907163 h 6297152"/>
              <a:gd name="connsiteX1943" fmla="*/ 808651 w 3587317"/>
              <a:gd name="connsiteY1943" fmla="*/ 5898560 h 6297152"/>
              <a:gd name="connsiteX1944" fmla="*/ 808651 w 3587317"/>
              <a:gd name="connsiteY1944" fmla="*/ 5887090 h 6297152"/>
              <a:gd name="connsiteX1945" fmla="*/ 797180 w 3587317"/>
              <a:gd name="connsiteY1945" fmla="*/ 5887090 h 6297152"/>
              <a:gd name="connsiteX1946" fmla="*/ 797180 w 3587317"/>
              <a:gd name="connsiteY1946" fmla="*/ 5898560 h 6297152"/>
              <a:gd name="connsiteX1947" fmla="*/ 788578 w 3587317"/>
              <a:gd name="connsiteY1947" fmla="*/ 5898560 h 6297152"/>
              <a:gd name="connsiteX1948" fmla="*/ 777107 w 3587317"/>
              <a:gd name="connsiteY1948" fmla="*/ 5898560 h 6297152"/>
              <a:gd name="connsiteX1949" fmla="*/ 768505 w 3587317"/>
              <a:gd name="connsiteY1949" fmla="*/ 5887090 h 6297152"/>
              <a:gd name="connsiteX1950" fmla="*/ 768505 w 3587317"/>
              <a:gd name="connsiteY1950" fmla="*/ 5878487 h 6297152"/>
              <a:gd name="connsiteX1951" fmla="*/ 777107 w 3587317"/>
              <a:gd name="connsiteY1951" fmla="*/ 5878487 h 6297152"/>
              <a:gd name="connsiteX1952" fmla="*/ 788578 w 3587317"/>
              <a:gd name="connsiteY1952" fmla="*/ 5878487 h 6297152"/>
              <a:gd name="connsiteX1953" fmla="*/ 788578 w 3587317"/>
              <a:gd name="connsiteY1953" fmla="*/ 5869885 h 6297152"/>
              <a:gd name="connsiteX1954" fmla="*/ 788578 w 3587317"/>
              <a:gd name="connsiteY1954" fmla="*/ 5858414 h 6297152"/>
              <a:gd name="connsiteX1955" fmla="*/ 777107 w 3587317"/>
              <a:gd name="connsiteY1955" fmla="*/ 5849812 h 6297152"/>
              <a:gd name="connsiteX1956" fmla="*/ 768505 w 3587317"/>
              <a:gd name="connsiteY1956" fmla="*/ 5849812 h 6297152"/>
              <a:gd name="connsiteX1957" fmla="*/ 757035 w 3587317"/>
              <a:gd name="connsiteY1957" fmla="*/ 5849812 h 6297152"/>
              <a:gd name="connsiteX1958" fmla="*/ 748432 w 3587317"/>
              <a:gd name="connsiteY1958" fmla="*/ 5849812 h 6297152"/>
              <a:gd name="connsiteX1959" fmla="*/ 728359 w 3587317"/>
              <a:gd name="connsiteY1959" fmla="*/ 5849812 h 6297152"/>
              <a:gd name="connsiteX1960" fmla="*/ 719756 w 3587317"/>
              <a:gd name="connsiteY1960" fmla="*/ 5849812 h 6297152"/>
              <a:gd name="connsiteX1961" fmla="*/ 708286 w 3587317"/>
              <a:gd name="connsiteY1961" fmla="*/ 5858414 h 6297152"/>
              <a:gd name="connsiteX1962" fmla="*/ 699683 w 3587317"/>
              <a:gd name="connsiteY1962" fmla="*/ 5858414 h 6297152"/>
              <a:gd name="connsiteX1963" fmla="*/ 688213 w 3587317"/>
              <a:gd name="connsiteY1963" fmla="*/ 5858414 h 6297152"/>
              <a:gd name="connsiteX1964" fmla="*/ 699683 w 3587317"/>
              <a:gd name="connsiteY1964" fmla="*/ 5849812 h 6297152"/>
              <a:gd name="connsiteX1965" fmla="*/ 699683 w 3587317"/>
              <a:gd name="connsiteY1965" fmla="*/ 5829739 h 6297152"/>
              <a:gd name="connsiteX1966" fmla="*/ 708286 w 3587317"/>
              <a:gd name="connsiteY1966" fmla="*/ 5818269 h 6297152"/>
              <a:gd name="connsiteX1967" fmla="*/ 728359 w 3587317"/>
              <a:gd name="connsiteY1967" fmla="*/ 5818269 h 6297152"/>
              <a:gd name="connsiteX1968" fmla="*/ 736962 w 3587317"/>
              <a:gd name="connsiteY1968" fmla="*/ 5809666 h 6297152"/>
              <a:gd name="connsiteX1969" fmla="*/ 736962 w 3587317"/>
              <a:gd name="connsiteY1969" fmla="*/ 5789593 h 6297152"/>
              <a:gd name="connsiteX1970" fmla="*/ 736962 w 3587317"/>
              <a:gd name="connsiteY1970" fmla="*/ 5778123 h 6297152"/>
              <a:gd name="connsiteX1971" fmla="*/ 728359 w 3587317"/>
              <a:gd name="connsiteY1971" fmla="*/ 5778123 h 6297152"/>
              <a:gd name="connsiteX1972" fmla="*/ 719756 w 3587317"/>
              <a:gd name="connsiteY1972" fmla="*/ 5778123 h 6297152"/>
              <a:gd name="connsiteX1973" fmla="*/ 708286 w 3587317"/>
              <a:gd name="connsiteY1973" fmla="*/ 5789593 h 6297152"/>
              <a:gd name="connsiteX1974" fmla="*/ 688213 w 3587317"/>
              <a:gd name="connsiteY1974" fmla="*/ 5798196 h 6297152"/>
              <a:gd name="connsiteX1975" fmla="*/ 688213 w 3587317"/>
              <a:gd name="connsiteY1975" fmla="*/ 5818269 h 6297152"/>
              <a:gd name="connsiteX1976" fmla="*/ 679610 w 3587317"/>
              <a:gd name="connsiteY1976" fmla="*/ 5838342 h 6297152"/>
              <a:gd name="connsiteX1977" fmla="*/ 679610 w 3587317"/>
              <a:gd name="connsiteY1977" fmla="*/ 5849812 h 6297152"/>
              <a:gd name="connsiteX1978" fmla="*/ 659537 w 3587317"/>
              <a:gd name="connsiteY1978" fmla="*/ 5838342 h 6297152"/>
              <a:gd name="connsiteX1979" fmla="*/ 648067 w 3587317"/>
              <a:gd name="connsiteY1979" fmla="*/ 5829739 h 6297152"/>
              <a:gd name="connsiteX1980" fmla="*/ 648067 w 3587317"/>
              <a:gd name="connsiteY1980" fmla="*/ 5809666 h 6297152"/>
              <a:gd name="connsiteX1981" fmla="*/ 639464 w 3587317"/>
              <a:gd name="connsiteY1981" fmla="*/ 5798196 h 6297152"/>
              <a:gd name="connsiteX1982" fmla="*/ 627994 w 3587317"/>
              <a:gd name="connsiteY1982" fmla="*/ 5789593 h 6297152"/>
              <a:gd name="connsiteX1983" fmla="*/ 619392 w 3587317"/>
              <a:gd name="connsiteY1983" fmla="*/ 5778123 h 6297152"/>
              <a:gd name="connsiteX1984" fmla="*/ 619392 w 3587317"/>
              <a:gd name="connsiteY1984" fmla="*/ 5769520 h 6297152"/>
              <a:gd name="connsiteX1985" fmla="*/ 607921 w 3587317"/>
              <a:gd name="connsiteY1985" fmla="*/ 5758050 h 6297152"/>
              <a:gd name="connsiteX1986" fmla="*/ 607921 w 3587317"/>
              <a:gd name="connsiteY1986" fmla="*/ 5749447 h 6297152"/>
              <a:gd name="connsiteX1987" fmla="*/ 599319 w 3587317"/>
              <a:gd name="connsiteY1987" fmla="*/ 5729374 h 6297152"/>
              <a:gd name="connsiteX1988" fmla="*/ 599319 w 3587317"/>
              <a:gd name="connsiteY1988" fmla="*/ 5709301 h 6297152"/>
              <a:gd name="connsiteX1989" fmla="*/ 599319 w 3587317"/>
              <a:gd name="connsiteY1989" fmla="*/ 5689229 h 6297152"/>
              <a:gd name="connsiteX1990" fmla="*/ 599319 w 3587317"/>
              <a:gd name="connsiteY1990" fmla="*/ 5680626 h 6297152"/>
              <a:gd name="connsiteX1991" fmla="*/ 587848 w 3587317"/>
              <a:gd name="connsiteY1991" fmla="*/ 5669156 h 6297152"/>
              <a:gd name="connsiteX1992" fmla="*/ 587848 w 3587317"/>
              <a:gd name="connsiteY1992" fmla="*/ 5640480 h 6297152"/>
              <a:gd name="connsiteX1993" fmla="*/ 579246 w 3587317"/>
              <a:gd name="connsiteY1993" fmla="*/ 5629010 h 6297152"/>
              <a:gd name="connsiteX1994" fmla="*/ 587848 w 3587317"/>
              <a:gd name="connsiteY1994" fmla="*/ 5620407 h 6297152"/>
              <a:gd name="connsiteX1995" fmla="*/ 599319 w 3587317"/>
              <a:gd name="connsiteY1995" fmla="*/ 5608937 h 6297152"/>
              <a:gd name="connsiteX1996" fmla="*/ 587848 w 3587317"/>
              <a:gd name="connsiteY1996" fmla="*/ 5600334 h 6297152"/>
              <a:gd name="connsiteX1997" fmla="*/ 567775 w 3587317"/>
              <a:gd name="connsiteY1997" fmla="*/ 5588864 h 6297152"/>
              <a:gd name="connsiteX1998" fmla="*/ 559173 w 3587317"/>
              <a:gd name="connsiteY1998" fmla="*/ 5580261 h 6297152"/>
              <a:gd name="connsiteX1999" fmla="*/ 567775 w 3587317"/>
              <a:gd name="connsiteY1999" fmla="*/ 5568791 h 6297152"/>
              <a:gd name="connsiteX2000" fmla="*/ 587848 w 3587317"/>
              <a:gd name="connsiteY2000" fmla="*/ 5568791 h 6297152"/>
              <a:gd name="connsiteX2001" fmla="*/ 587848 w 3587317"/>
              <a:gd name="connsiteY2001" fmla="*/ 5560188 h 6297152"/>
              <a:gd name="connsiteX2002" fmla="*/ 587848 w 3587317"/>
              <a:gd name="connsiteY2002" fmla="*/ 5551586 h 6297152"/>
              <a:gd name="connsiteX2003" fmla="*/ 579246 w 3587317"/>
              <a:gd name="connsiteY2003" fmla="*/ 5540115 h 6297152"/>
              <a:gd name="connsiteX2004" fmla="*/ 587848 w 3587317"/>
              <a:gd name="connsiteY2004" fmla="*/ 5531513 h 6297152"/>
              <a:gd name="connsiteX2005" fmla="*/ 599319 w 3587317"/>
              <a:gd name="connsiteY2005" fmla="*/ 5531513 h 6297152"/>
              <a:gd name="connsiteX2006" fmla="*/ 607921 w 3587317"/>
              <a:gd name="connsiteY2006" fmla="*/ 5540115 h 6297152"/>
              <a:gd name="connsiteX2007" fmla="*/ 619392 w 3587317"/>
              <a:gd name="connsiteY2007" fmla="*/ 5560188 h 6297152"/>
              <a:gd name="connsiteX2008" fmla="*/ 627994 w 3587317"/>
              <a:gd name="connsiteY2008" fmla="*/ 5568791 h 6297152"/>
              <a:gd name="connsiteX2009" fmla="*/ 627994 w 3587317"/>
              <a:gd name="connsiteY2009" fmla="*/ 5560188 h 6297152"/>
              <a:gd name="connsiteX2010" fmla="*/ 627994 w 3587317"/>
              <a:gd name="connsiteY2010" fmla="*/ 5551586 h 6297152"/>
              <a:gd name="connsiteX2011" fmla="*/ 607921 w 3587317"/>
              <a:gd name="connsiteY2011" fmla="*/ 5531513 h 6297152"/>
              <a:gd name="connsiteX2012" fmla="*/ 599319 w 3587317"/>
              <a:gd name="connsiteY2012" fmla="*/ 5491367 h 6297152"/>
              <a:gd name="connsiteX2013" fmla="*/ 599319 w 3587317"/>
              <a:gd name="connsiteY2013" fmla="*/ 5479897 h 6297152"/>
              <a:gd name="connsiteX2014" fmla="*/ 607921 w 3587317"/>
              <a:gd name="connsiteY2014" fmla="*/ 5479897 h 6297152"/>
              <a:gd name="connsiteX2015" fmla="*/ 619392 w 3587317"/>
              <a:gd name="connsiteY2015" fmla="*/ 5479897 h 6297152"/>
              <a:gd name="connsiteX2016" fmla="*/ 648067 w 3587317"/>
              <a:gd name="connsiteY2016" fmla="*/ 5520043 h 6297152"/>
              <a:gd name="connsiteX2017" fmla="*/ 648068 w 3587317"/>
              <a:gd name="connsiteY2017" fmla="*/ 5520043 h 6297152"/>
              <a:gd name="connsiteX2018" fmla="*/ 619393 w 3587317"/>
              <a:gd name="connsiteY2018" fmla="*/ 5479897 h 6297152"/>
              <a:gd name="connsiteX2019" fmla="*/ 627995 w 3587317"/>
              <a:gd name="connsiteY2019" fmla="*/ 5479897 h 6297152"/>
              <a:gd name="connsiteX2020" fmla="*/ 639466 w 3587317"/>
              <a:gd name="connsiteY2020" fmla="*/ 5479897 h 6297152"/>
              <a:gd name="connsiteX2021" fmla="*/ 639466 w 3587317"/>
              <a:gd name="connsiteY2021" fmla="*/ 5471295 h 6297152"/>
              <a:gd name="connsiteX2022" fmla="*/ 639466 w 3587317"/>
              <a:gd name="connsiteY2022" fmla="*/ 5459824 h 6297152"/>
              <a:gd name="connsiteX2023" fmla="*/ 648068 w 3587317"/>
              <a:gd name="connsiteY2023" fmla="*/ 5431149 h 6297152"/>
              <a:gd name="connsiteX2024" fmla="*/ 648068 w 3587317"/>
              <a:gd name="connsiteY2024" fmla="*/ 5419678 h 6297152"/>
              <a:gd name="connsiteX2025" fmla="*/ 648068 w 3587317"/>
              <a:gd name="connsiteY2025" fmla="*/ 5399606 h 6297152"/>
              <a:gd name="connsiteX2026" fmla="*/ 648068 w 3587317"/>
              <a:gd name="connsiteY2026" fmla="*/ 5382400 h 6297152"/>
              <a:gd name="connsiteX2027" fmla="*/ 659539 w 3587317"/>
              <a:gd name="connsiteY2027" fmla="*/ 5382400 h 6297152"/>
              <a:gd name="connsiteX2028" fmla="*/ 668141 w 3587317"/>
              <a:gd name="connsiteY2028" fmla="*/ 5391003 h 6297152"/>
              <a:gd name="connsiteX2029" fmla="*/ 679611 w 3587317"/>
              <a:gd name="connsiteY2029" fmla="*/ 5382400 h 6297152"/>
              <a:gd name="connsiteX2030" fmla="*/ 679611 w 3587317"/>
              <a:gd name="connsiteY2030" fmla="*/ 5370930 h 6297152"/>
              <a:gd name="connsiteX2031" fmla="*/ 668141 w 3587317"/>
              <a:gd name="connsiteY2031" fmla="*/ 5370930 h 6297152"/>
              <a:gd name="connsiteX2032" fmla="*/ 668141 w 3587317"/>
              <a:gd name="connsiteY2032" fmla="*/ 5362327 h 6297152"/>
              <a:gd name="connsiteX2033" fmla="*/ 679611 w 3587317"/>
              <a:gd name="connsiteY2033" fmla="*/ 5350857 h 6297152"/>
              <a:gd name="connsiteX2034" fmla="*/ 679611 w 3587317"/>
              <a:gd name="connsiteY2034" fmla="*/ 5342254 h 6297152"/>
              <a:gd name="connsiteX2035" fmla="*/ 679611 w 3587317"/>
              <a:gd name="connsiteY2035" fmla="*/ 5322181 h 6297152"/>
              <a:gd name="connsiteX2036" fmla="*/ 679611 w 3587317"/>
              <a:gd name="connsiteY2036" fmla="*/ 5302108 h 6297152"/>
              <a:gd name="connsiteX2037" fmla="*/ 668141 w 3587317"/>
              <a:gd name="connsiteY2037" fmla="*/ 5270565 h 6297152"/>
              <a:gd name="connsiteX2038" fmla="*/ 668141 w 3587317"/>
              <a:gd name="connsiteY2038" fmla="*/ 5261963 h 6297152"/>
              <a:gd name="connsiteX2039" fmla="*/ 688214 w 3587317"/>
              <a:gd name="connsiteY2039" fmla="*/ 5261963 h 6297152"/>
              <a:gd name="connsiteX2040" fmla="*/ 699684 w 3587317"/>
              <a:gd name="connsiteY2040" fmla="*/ 5261963 h 6297152"/>
              <a:gd name="connsiteX2041" fmla="*/ 708287 w 3587317"/>
              <a:gd name="connsiteY2041" fmla="*/ 5261963 h 6297152"/>
              <a:gd name="connsiteX2042" fmla="*/ 699684 w 3587317"/>
              <a:gd name="connsiteY2042" fmla="*/ 5250492 h 6297152"/>
              <a:gd name="connsiteX2043" fmla="*/ 699684 w 3587317"/>
              <a:gd name="connsiteY2043" fmla="*/ 5241890 h 6297152"/>
              <a:gd name="connsiteX2044" fmla="*/ 688214 w 3587317"/>
              <a:gd name="connsiteY2044" fmla="*/ 5241890 h 6297152"/>
              <a:gd name="connsiteX2045" fmla="*/ 679611 w 3587317"/>
              <a:gd name="connsiteY2045" fmla="*/ 5233287 h 6297152"/>
              <a:gd name="connsiteX2046" fmla="*/ 668141 w 3587317"/>
              <a:gd name="connsiteY2046" fmla="*/ 5221817 h 6297152"/>
              <a:gd name="connsiteX2047" fmla="*/ 679611 w 3587317"/>
              <a:gd name="connsiteY2047" fmla="*/ 5221817 h 6297152"/>
              <a:gd name="connsiteX2048" fmla="*/ 699684 w 3587317"/>
              <a:gd name="connsiteY2048" fmla="*/ 5233287 h 6297152"/>
              <a:gd name="connsiteX2049" fmla="*/ 708287 w 3587317"/>
              <a:gd name="connsiteY2049" fmla="*/ 5233287 h 6297152"/>
              <a:gd name="connsiteX2050" fmla="*/ 708287 w 3587317"/>
              <a:gd name="connsiteY2050" fmla="*/ 5221817 h 6297152"/>
              <a:gd name="connsiteX2051" fmla="*/ 699684 w 3587317"/>
              <a:gd name="connsiteY2051" fmla="*/ 5213214 h 6297152"/>
              <a:gd name="connsiteX2052" fmla="*/ 688214 w 3587317"/>
              <a:gd name="connsiteY2052" fmla="*/ 5201744 h 6297152"/>
              <a:gd name="connsiteX2053" fmla="*/ 679611 w 3587317"/>
              <a:gd name="connsiteY2053" fmla="*/ 5181671 h 6297152"/>
              <a:gd name="connsiteX2054" fmla="*/ 688214 w 3587317"/>
              <a:gd name="connsiteY2054" fmla="*/ 5173068 h 6297152"/>
              <a:gd name="connsiteX2055" fmla="*/ 699684 w 3587317"/>
              <a:gd name="connsiteY2055" fmla="*/ 5173068 h 6297152"/>
              <a:gd name="connsiteX2056" fmla="*/ 719757 w 3587317"/>
              <a:gd name="connsiteY2056" fmla="*/ 5193141 h 6297152"/>
              <a:gd name="connsiteX2057" fmla="*/ 728360 w 3587317"/>
              <a:gd name="connsiteY2057" fmla="*/ 5193141 h 6297152"/>
              <a:gd name="connsiteX2058" fmla="*/ 728360 w 3587317"/>
              <a:gd name="connsiteY2058" fmla="*/ 5181671 h 6297152"/>
              <a:gd name="connsiteX2059" fmla="*/ 708287 w 3587317"/>
              <a:gd name="connsiteY2059" fmla="*/ 5141525 h 6297152"/>
              <a:gd name="connsiteX2060" fmla="*/ 708287 w 3587317"/>
              <a:gd name="connsiteY2060" fmla="*/ 5132922 h 6297152"/>
              <a:gd name="connsiteX2061" fmla="*/ 708287 w 3587317"/>
              <a:gd name="connsiteY2061" fmla="*/ 5121452 h 6297152"/>
              <a:gd name="connsiteX2062" fmla="*/ 708287 w 3587317"/>
              <a:gd name="connsiteY2062" fmla="*/ 5092776 h 6297152"/>
              <a:gd name="connsiteX2063" fmla="*/ 699684 w 3587317"/>
              <a:gd name="connsiteY2063" fmla="*/ 5072703 h 6297152"/>
              <a:gd name="connsiteX2064" fmla="*/ 688214 w 3587317"/>
              <a:gd name="connsiteY2064" fmla="*/ 5064101 h 6297152"/>
              <a:gd name="connsiteX2065" fmla="*/ 679611 w 3587317"/>
              <a:gd name="connsiteY2065" fmla="*/ 5052631 h 6297152"/>
              <a:gd name="connsiteX2066" fmla="*/ 679611 w 3587317"/>
              <a:gd name="connsiteY2066" fmla="*/ 5044028 h 6297152"/>
              <a:gd name="connsiteX2067" fmla="*/ 679611 w 3587317"/>
              <a:gd name="connsiteY2067" fmla="*/ 5032558 h 6297152"/>
              <a:gd name="connsiteX2068" fmla="*/ 699684 w 3587317"/>
              <a:gd name="connsiteY2068" fmla="*/ 5044028 h 6297152"/>
              <a:gd name="connsiteX2069" fmla="*/ 699684 w 3587317"/>
              <a:gd name="connsiteY2069" fmla="*/ 5032558 h 6297152"/>
              <a:gd name="connsiteX2070" fmla="*/ 699684 w 3587317"/>
              <a:gd name="connsiteY2070" fmla="*/ 5023955 h 6297152"/>
              <a:gd name="connsiteX2071" fmla="*/ 688214 w 3587317"/>
              <a:gd name="connsiteY2071" fmla="*/ 5012485 h 6297152"/>
              <a:gd name="connsiteX2072" fmla="*/ 688214 w 3587317"/>
              <a:gd name="connsiteY2072" fmla="*/ 5003882 h 6297152"/>
              <a:gd name="connsiteX2073" fmla="*/ 679611 w 3587317"/>
              <a:gd name="connsiteY2073" fmla="*/ 4972339 h 6297152"/>
              <a:gd name="connsiteX2074" fmla="*/ 668141 w 3587317"/>
              <a:gd name="connsiteY2074" fmla="*/ 4963736 h 6297152"/>
              <a:gd name="connsiteX2075" fmla="*/ 659539 w 3587317"/>
              <a:gd name="connsiteY2075" fmla="*/ 4952266 h 6297152"/>
              <a:gd name="connsiteX2076" fmla="*/ 659539 w 3587317"/>
              <a:gd name="connsiteY2076" fmla="*/ 4943664 h 6297152"/>
              <a:gd name="connsiteX2077" fmla="*/ 648068 w 3587317"/>
              <a:gd name="connsiteY2077" fmla="*/ 4923591 h 6297152"/>
              <a:gd name="connsiteX2078" fmla="*/ 639466 w 3587317"/>
              <a:gd name="connsiteY2078" fmla="*/ 4912121 h 6297152"/>
              <a:gd name="connsiteX2079" fmla="*/ 648068 w 3587317"/>
              <a:gd name="connsiteY2079" fmla="*/ 4883445 h 6297152"/>
              <a:gd name="connsiteX2080" fmla="*/ 659539 w 3587317"/>
              <a:gd name="connsiteY2080" fmla="*/ 4863372 h 6297152"/>
              <a:gd name="connsiteX2081" fmla="*/ 668141 w 3587317"/>
              <a:gd name="connsiteY2081" fmla="*/ 4834696 h 6297152"/>
              <a:gd name="connsiteX2082" fmla="*/ 668141 w 3587317"/>
              <a:gd name="connsiteY2082" fmla="*/ 4814624 h 6297152"/>
              <a:gd name="connsiteX2083" fmla="*/ 679611 w 3587317"/>
              <a:gd name="connsiteY2083" fmla="*/ 4803153 h 6297152"/>
              <a:gd name="connsiteX2084" fmla="*/ 688214 w 3587317"/>
              <a:gd name="connsiteY2084" fmla="*/ 4794551 h 6297152"/>
              <a:gd name="connsiteX2085" fmla="*/ 688214 w 3587317"/>
              <a:gd name="connsiteY2085" fmla="*/ 4783080 h 6297152"/>
              <a:gd name="connsiteX2086" fmla="*/ 699684 w 3587317"/>
              <a:gd name="connsiteY2086" fmla="*/ 4774478 h 6297152"/>
              <a:gd name="connsiteX2087" fmla="*/ 688214 w 3587317"/>
              <a:gd name="connsiteY2087" fmla="*/ 4763007 h 6297152"/>
              <a:gd name="connsiteX2088" fmla="*/ 668141 w 3587317"/>
              <a:gd name="connsiteY2088" fmla="*/ 4763007 h 6297152"/>
              <a:gd name="connsiteX2089" fmla="*/ 659539 w 3587317"/>
              <a:gd name="connsiteY2089" fmla="*/ 4763007 h 6297152"/>
              <a:gd name="connsiteX2090" fmla="*/ 659539 w 3587317"/>
              <a:gd name="connsiteY2090" fmla="*/ 4754405 h 6297152"/>
              <a:gd name="connsiteX2091" fmla="*/ 668141 w 3587317"/>
              <a:gd name="connsiteY2091" fmla="*/ 4734332 h 6297152"/>
              <a:gd name="connsiteX2092" fmla="*/ 679611 w 3587317"/>
              <a:gd name="connsiteY2092" fmla="*/ 4714259 h 6297152"/>
              <a:gd name="connsiteX2093" fmla="*/ 679611 w 3587317"/>
              <a:gd name="connsiteY2093" fmla="*/ 4705656 h 6297152"/>
              <a:gd name="connsiteX2094" fmla="*/ 679611 w 3587317"/>
              <a:gd name="connsiteY2094" fmla="*/ 4694186 h 6297152"/>
              <a:gd name="connsiteX2095" fmla="*/ 668141 w 3587317"/>
              <a:gd name="connsiteY2095" fmla="*/ 4694186 h 6297152"/>
              <a:gd name="connsiteX2096" fmla="*/ 659539 w 3587317"/>
              <a:gd name="connsiteY2096" fmla="*/ 4694186 h 6297152"/>
              <a:gd name="connsiteX2097" fmla="*/ 639466 w 3587317"/>
              <a:gd name="connsiteY2097" fmla="*/ 4694186 h 6297152"/>
              <a:gd name="connsiteX2098" fmla="*/ 627995 w 3587317"/>
              <a:gd name="connsiteY2098" fmla="*/ 4685583 h 6297152"/>
              <a:gd name="connsiteX2099" fmla="*/ 627995 w 3587317"/>
              <a:gd name="connsiteY2099" fmla="*/ 4674113 h 6297152"/>
              <a:gd name="connsiteX2100" fmla="*/ 627995 w 3587317"/>
              <a:gd name="connsiteY2100" fmla="*/ 4665510 h 6297152"/>
              <a:gd name="connsiteX2101" fmla="*/ 627995 w 3587317"/>
              <a:gd name="connsiteY2101" fmla="*/ 4654040 h 6297152"/>
              <a:gd name="connsiteX2102" fmla="*/ 639466 w 3587317"/>
              <a:gd name="connsiteY2102" fmla="*/ 4633967 h 6297152"/>
              <a:gd name="connsiteX2103" fmla="*/ 639466 w 3587317"/>
              <a:gd name="connsiteY2103" fmla="*/ 4625365 h 6297152"/>
              <a:gd name="connsiteX2104" fmla="*/ 627995 w 3587317"/>
              <a:gd name="connsiteY2104" fmla="*/ 4625365 h 6297152"/>
              <a:gd name="connsiteX2105" fmla="*/ 627995 w 3587317"/>
              <a:gd name="connsiteY2105" fmla="*/ 4613894 h 6297152"/>
              <a:gd name="connsiteX2106" fmla="*/ 627995 w 3587317"/>
              <a:gd name="connsiteY2106" fmla="*/ 4605292 h 6297152"/>
              <a:gd name="connsiteX2107" fmla="*/ 627995 w 3587317"/>
              <a:gd name="connsiteY2107" fmla="*/ 4585219 h 6297152"/>
              <a:gd name="connsiteX2108" fmla="*/ 648068 w 3587317"/>
              <a:gd name="connsiteY2108" fmla="*/ 4556543 h 6297152"/>
              <a:gd name="connsiteX2109" fmla="*/ 648068 w 3587317"/>
              <a:gd name="connsiteY2109" fmla="*/ 4545073 h 6297152"/>
              <a:gd name="connsiteX2110" fmla="*/ 648068 w 3587317"/>
              <a:gd name="connsiteY2110" fmla="*/ 4536470 h 6297152"/>
              <a:gd name="connsiteX2111" fmla="*/ 639466 w 3587317"/>
              <a:gd name="connsiteY2111" fmla="*/ 4536470 h 6297152"/>
              <a:gd name="connsiteX2112" fmla="*/ 627995 w 3587317"/>
              <a:gd name="connsiteY2112" fmla="*/ 4536470 h 6297152"/>
              <a:gd name="connsiteX2113" fmla="*/ 619393 w 3587317"/>
              <a:gd name="connsiteY2113" fmla="*/ 4536470 h 6297152"/>
              <a:gd name="connsiteX2114" fmla="*/ 619393 w 3587317"/>
              <a:gd name="connsiteY2114" fmla="*/ 4504927 h 6297152"/>
              <a:gd name="connsiteX2115" fmla="*/ 627995 w 3587317"/>
              <a:gd name="connsiteY2115" fmla="*/ 4496324 h 6297152"/>
              <a:gd name="connsiteX2116" fmla="*/ 627995 w 3587317"/>
              <a:gd name="connsiteY2116" fmla="*/ 4484854 h 6297152"/>
              <a:gd name="connsiteX2117" fmla="*/ 639466 w 3587317"/>
              <a:gd name="connsiteY2117" fmla="*/ 4484854 h 6297152"/>
              <a:gd name="connsiteX2118" fmla="*/ 648068 w 3587317"/>
              <a:gd name="connsiteY2118" fmla="*/ 4464781 h 6297152"/>
              <a:gd name="connsiteX2119" fmla="*/ 648068 w 3587317"/>
              <a:gd name="connsiteY2119" fmla="*/ 4444708 h 6297152"/>
              <a:gd name="connsiteX2120" fmla="*/ 639466 w 3587317"/>
              <a:gd name="connsiteY2120" fmla="*/ 4436106 h 6297152"/>
              <a:gd name="connsiteX2121" fmla="*/ 639466 w 3587317"/>
              <a:gd name="connsiteY2121" fmla="*/ 4427503 h 6297152"/>
              <a:gd name="connsiteX2122" fmla="*/ 648068 w 3587317"/>
              <a:gd name="connsiteY2122" fmla="*/ 4427503 h 6297152"/>
              <a:gd name="connsiteX2123" fmla="*/ 668141 w 3587317"/>
              <a:gd name="connsiteY2123" fmla="*/ 4427503 h 6297152"/>
              <a:gd name="connsiteX2124" fmla="*/ 668141 w 3587317"/>
              <a:gd name="connsiteY2124" fmla="*/ 4416033 h 6297152"/>
              <a:gd name="connsiteX2125" fmla="*/ 679611 w 3587317"/>
              <a:gd name="connsiteY2125" fmla="*/ 4395960 h 6297152"/>
              <a:gd name="connsiteX2126" fmla="*/ 679611 w 3587317"/>
              <a:gd name="connsiteY2126" fmla="*/ 4375887 h 6297152"/>
              <a:gd name="connsiteX2127" fmla="*/ 688214 w 3587317"/>
              <a:gd name="connsiteY2127" fmla="*/ 4375887 h 6297152"/>
              <a:gd name="connsiteX2128" fmla="*/ 699684 w 3587317"/>
              <a:gd name="connsiteY2128" fmla="*/ 4375887 h 6297152"/>
              <a:gd name="connsiteX2129" fmla="*/ 708287 w 3587317"/>
              <a:gd name="connsiteY2129" fmla="*/ 4375887 h 6297152"/>
              <a:gd name="connsiteX2130" fmla="*/ 719757 w 3587317"/>
              <a:gd name="connsiteY2130" fmla="*/ 4387357 h 6297152"/>
              <a:gd name="connsiteX2131" fmla="*/ 728360 w 3587317"/>
              <a:gd name="connsiteY2131" fmla="*/ 4375887 h 6297152"/>
              <a:gd name="connsiteX2132" fmla="*/ 728360 w 3587317"/>
              <a:gd name="connsiteY2132" fmla="*/ 4355814 h 6297152"/>
              <a:gd name="connsiteX2133" fmla="*/ 736963 w 3587317"/>
              <a:gd name="connsiteY2133" fmla="*/ 4335741 h 6297152"/>
              <a:gd name="connsiteX2134" fmla="*/ 748433 w 3587317"/>
              <a:gd name="connsiteY2134" fmla="*/ 4335741 h 6297152"/>
              <a:gd name="connsiteX2135" fmla="*/ 748433 w 3587317"/>
              <a:gd name="connsiteY2135" fmla="*/ 4327138 h 6297152"/>
              <a:gd name="connsiteX2136" fmla="*/ 748433 w 3587317"/>
              <a:gd name="connsiteY2136" fmla="*/ 4315668 h 6297152"/>
              <a:gd name="connsiteX2137" fmla="*/ 748433 w 3587317"/>
              <a:gd name="connsiteY2137" fmla="*/ 4307065 h 6297152"/>
              <a:gd name="connsiteX2138" fmla="*/ 748433 w 3587317"/>
              <a:gd name="connsiteY2138" fmla="*/ 4295595 h 6297152"/>
              <a:gd name="connsiteX2139" fmla="*/ 736963 w 3587317"/>
              <a:gd name="connsiteY2139" fmla="*/ 4295595 h 6297152"/>
              <a:gd name="connsiteX2140" fmla="*/ 736963 w 3587317"/>
              <a:gd name="connsiteY2140" fmla="*/ 4286992 h 6297152"/>
              <a:gd name="connsiteX2141" fmla="*/ 728360 w 3587317"/>
              <a:gd name="connsiteY2141" fmla="*/ 4286992 h 6297152"/>
              <a:gd name="connsiteX2142" fmla="*/ 728360 w 3587317"/>
              <a:gd name="connsiteY2142" fmla="*/ 4275522 h 6297152"/>
              <a:gd name="connsiteX2143" fmla="*/ 728360 w 3587317"/>
              <a:gd name="connsiteY2143" fmla="*/ 4266919 h 6297152"/>
              <a:gd name="connsiteX2144" fmla="*/ 728360 w 3587317"/>
              <a:gd name="connsiteY2144" fmla="*/ 4258317 h 6297152"/>
              <a:gd name="connsiteX2145" fmla="*/ 736963 w 3587317"/>
              <a:gd name="connsiteY2145" fmla="*/ 4258317 h 6297152"/>
              <a:gd name="connsiteX2146" fmla="*/ 748433 w 3587317"/>
              <a:gd name="connsiteY2146" fmla="*/ 4266919 h 6297152"/>
              <a:gd name="connsiteX2147" fmla="*/ 748433 w 3587317"/>
              <a:gd name="connsiteY2147" fmla="*/ 4275522 h 6297152"/>
              <a:gd name="connsiteX2148" fmla="*/ 757036 w 3587317"/>
              <a:gd name="connsiteY2148" fmla="*/ 4275522 h 6297152"/>
              <a:gd name="connsiteX2149" fmla="*/ 768506 w 3587317"/>
              <a:gd name="connsiteY2149" fmla="*/ 4266919 h 6297152"/>
              <a:gd name="connsiteX2150" fmla="*/ 777108 w 3587317"/>
              <a:gd name="connsiteY2150" fmla="*/ 4275522 h 6297152"/>
              <a:gd name="connsiteX2151" fmla="*/ 788579 w 3587317"/>
              <a:gd name="connsiteY2151" fmla="*/ 4275522 h 6297152"/>
              <a:gd name="connsiteX2152" fmla="*/ 788579 w 3587317"/>
              <a:gd name="connsiteY2152" fmla="*/ 4266919 h 6297152"/>
              <a:gd name="connsiteX2153" fmla="*/ 788579 w 3587317"/>
              <a:gd name="connsiteY2153" fmla="*/ 4258317 h 6297152"/>
              <a:gd name="connsiteX2154" fmla="*/ 788579 w 3587317"/>
              <a:gd name="connsiteY2154" fmla="*/ 4246846 h 6297152"/>
              <a:gd name="connsiteX2155" fmla="*/ 768506 w 3587317"/>
              <a:gd name="connsiteY2155" fmla="*/ 4238244 h 6297152"/>
              <a:gd name="connsiteX2156" fmla="*/ 768506 w 3587317"/>
              <a:gd name="connsiteY2156" fmla="*/ 4226774 h 6297152"/>
              <a:gd name="connsiteX2157" fmla="*/ 768506 w 3587317"/>
              <a:gd name="connsiteY2157" fmla="*/ 4218171 h 6297152"/>
              <a:gd name="connsiteX2158" fmla="*/ 768506 w 3587317"/>
              <a:gd name="connsiteY2158" fmla="*/ 4206701 h 6297152"/>
              <a:gd name="connsiteX2159" fmla="*/ 777108 w 3587317"/>
              <a:gd name="connsiteY2159" fmla="*/ 4206701 h 6297152"/>
              <a:gd name="connsiteX2160" fmla="*/ 777108 w 3587317"/>
              <a:gd name="connsiteY2160" fmla="*/ 4186628 h 6297152"/>
              <a:gd name="connsiteX2161" fmla="*/ 777108 w 3587317"/>
              <a:gd name="connsiteY2161" fmla="*/ 4157952 h 6297152"/>
              <a:gd name="connsiteX2162" fmla="*/ 788579 w 3587317"/>
              <a:gd name="connsiteY2162" fmla="*/ 4146482 h 6297152"/>
              <a:gd name="connsiteX2163" fmla="*/ 788579 w 3587317"/>
              <a:gd name="connsiteY2163" fmla="*/ 4137879 h 6297152"/>
              <a:gd name="connsiteX2164" fmla="*/ 797181 w 3587317"/>
              <a:gd name="connsiteY2164" fmla="*/ 4137879 h 6297152"/>
              <a:gd name="connsiteX2165" fmla="*/ 797181 w 3587317"/>
              <a:gd name="connsiteY2165" fmla="*/ 4146482 h 6297152"/>
              <a:gd name="connsiteX2166" fmla="*/ 797181 w 3587317"/>
              <a:gd name="connsiteY2166" fmla="*/ 4157952 h 6297152"/>
              <a:gd name="connsiteX2167" fmla="*/ 808652 w 3587317"/>
              <a:gd name="connsiteY2167" fmla="*/ 4166555 h 6297152"/>
              <a:gd name="connsiteX2168" fmla="*/ 828724 w 3587317"/>
              <a:gd name="connsiteY2168" fmla="*/ 4178025 h 6297152"/>
              <a:gd name="connsiteX2169" fmla="*/ 848797 w 3587317"/>
              <a:gd name="connsiteY2169" fmla="*/ 4157952 h 6297152"/>
              <a:gd name="connsiteX2170" fmla="*/ 857400 w 3587317"/>
              <a:gd name="connsiteY2170" fmla="*/ 4157952 h 6297152"/>
              <a:gd name="connsiteX2171" fmla="*/ 868870 w 3587317"/>
              <a:gd name="connsiteY2171" fmla="*/ 4157952 h 6297152"/>
              <a:gd name="connsiteX2172" fmla="*/ 877473 w 3587317"/>
              <a:gd name="connsiteY2172" fmla="*/ 4146482 h 6297152"/>
              <a:gd name="connsiteX2173" fmla="*/ 897546 w 3587317"/>
              <a:gd name="connsiteY2173" fmla="*/ 4157952 h 6297152"/>
              <a:gd name="connsiteX2174" fmla="*/ 946294 w 3587317"/>
              <a:gd name="connsiteY2174" fmla="*/ 4166555 h 6297152"/>
              <a:gd name="connsiteX2175" fmla="*/ 946294 w 3587317"/>
              <a:gd name="connsiteY2175" fmla="*/ 4178025 h 6297152"/>
              <a:gd name="connsiteX2176" fmla="*/ 966367 w 3587317"/>
              <a:gd name="connsiteY2176" fmla="*/ 4178025 h 6297152"/>
              <a:gd name="connsiteX2177" fmla="*/ 966367 w 3587317"/>
              <a:gd name="connsiteY2177" fmla="*/ 4166555 h 6297152"/>
              <a:gd name="connsiteX2178" fmla="*/ 977837 w 3587317"/>
              <a:gd name="connsiteY2178" fmla="*/ 4166555 h 6297152"/>
              <a:gd name="connsiteX2179" fmla="*/ 986440 w 3587317"/>
              <a:gd name="connsiteY2179" fmla="*/ 4137879 h 6297152"/>
              <a:gd name="connsiteX2180" fmla="*/ 1006513 w 3587317"/>
              <a:gd name="connsiteY2180" fmla="*/ 4137879 h 6297152"/>
              <a:gd name="connsiteX2181" fmla="*/ 1017983 w 3587317"/>
              <a:gd name="connsiteY2181" fmla="*/ 4126409 h 6297152"/>
              <a:gd name="connsiteX2182" fmla="*/ 1017983 w 3587317"/>
              <a:gd name="connsiteY2182" fmla="*/ 4117806 h 6297152"/>
              <a:gd name="connsiteX2183" fmla="*/ 1017983 w 3587317"/>
              <a:gd name="connsiteY2183" fmla="*/ 4109204 h 6297152"/>
              <a:gd name="connsiteX2184" fmla="*/ 1006513 w 3587317"/>
              <a:gd name="connsiteY2184" fmla="*/ 4089131 h 6297152"/>
              <a:gd name="connsiteX2185" fmla="*/ 997910 w 3587317"/>
              <a:gd name="connsiteY2185" fmla="*/ 4069058 h 6297152"/>
              <a:gd name="connsiteX2186" fmla="*/ 986440 w 3587317"/>
              <a:gd name="connsiteY2186" fmla="*/ 4048985 h 6297152"/>
              <a:gd name="connsiteX2187" fmla="*/ 977837 w 3587317"/>
              <a:gd name="connsiteY2187" fmla="*/ 4037515 h 6297152"/>
              <a:gd name="connsiteX2188" fmla="*/ 986440 w 3587317"/>
              <a:gd name="connsiteY2188" fmla="*/ 4028912 h 6297152"/>
              <a:gd name="connsiteX2189" fmla="*/ 997910 w 3587317"/>
              <a:gd name="connsiteY2189" fmla="*/ 4028912 h 6297152"/>
              <a:gd name="connsiteX2190" fmla="*/ 1006513 w 3587317"/>
              <a:gd name="connsiteY2190" fmla="*/ 4017442 h 6297152"/>
              <a:gd name="connsiteX2191" fmla="*/ 1006513 w 3587317"/>
              <a:gd name="connsiteY2191" fmla="*/ 4008839 h 6297152"/>
              <a:gd name="connsiteX2192" fmla="*/ 1006513 w 3587317"/>
              <a:gd name="connsiteY2192" fmla="*/ 3997369 h 6297152"/>
              <a:gd name="connsiteX2193" fmla="*/ 1006513 w 3587317"/>
              <a:gd name="connsiteY2193" fmla="*/ 3988766 h 6297152"/>
              <a:gd name="connsiteX2194" fmla="*/ 1017983 w 3587317"/>
              <a:gd name="connsiteY2194" fmla="*/ 3977296 h 6297152"/>
              <a:gd name="connsiteX2195" fmla="*/ 1026586 w 3587317"/>
              <a:gd name="connsiteY2195" fmla="*/ 3977296 h 6297152"/>
              <a:gd name="connsiteX2196" fmla="*/ 1026586 w 3587317"/>
              <a:gd name="connsiteY2196" fmla="*/ 3997369 h 6297152"/>
              <a:gd name="connsiteX2197" fmla="*/ 1038056 w 3587317"/>
              <a:gd name="connsiteY2197" fmla="*/ 3997369 h 6297152"/>
              <a:gd name="connsiteX2198" fmla="*/ 1046659 w 3587317"/>
              <a:gd name="connsiteY2198" fmla="*/ 3988766 h 6297152"/>
              <a:gd name="connsiteX2199" fmla="*/ 1046659 w 3587317"/>
              <a:gd name="connsiteY2199" fmla="*/ 3968693 h 6297152"/>
              <a:gd name="connsiteX2200" fmla="*/ 1046659 w 3587317"/>
              <a:gd name="connsiteY2200" fmla="*/ 3957223 h 6297152"/>
              <a:gd name="connsiteX2201" fmla="*/ 1058129 w 3587317"/>
              <a:gd name="connsiteY2201" fmla="*/ 3957223 h 6297152"/>
              <a:gd name="connsiteX2202" fmla="*/ 1058129 w 3587317"/>
              <a:gd name="connsiteY2202" fmla="*/ 3948620 h 6297152"/>
              <a:gd name="connsiteX2203" fmla="*/ 1066732 w 3587317"/>
              <a:gd name="connsiteY2203" fmla="*/ 3948620 h 6297152"/>
              <a:gd name="connsiteX2204" fmla="*/ 1066732 w 3587317"/>
              <a:gd name="connsiteY2204" fmla="*/ 3940018 h 6297152"/>
              <a:gd name="connsiteX2205" fmla="*/ 1066732 w 3587317"/>
              <a:gd name="connsiteY2205" fmla="*/ 3928547 h 6297152"/>
              <a:gd name="connsiteX2206" fmla="*/ 1078202 w 3587317"/>
              <a:gd name="connsiteY2206" fmla="*/ 3919945 h 6297152"/>
              <a:gd name="connsiteX2207" fmla="*/ 1098275 w 3587317"/>
              <a:gd name="connsiteY2207" fmla="*/ 3919945 h 6297152"/>
              <a:gd name="connsiteX2208" fmla="*/ 1098275 w 3587317"/>
              <a:gd name="connsiteY2208" fmla="*/ 3908474 h 6297152"/>
              <a:gd name="connsiteX2209" fmla="*/ 1106878 w 3587317"/>
              <a:gd name="connsiteY2209" fmla="*/ 3899872 h 6297152"/>
              <a:gd name="connsiteX2210" fmla="*/ 1118348 w 3587317"/>
              <a:gd name="connsiteY2210" fmla="*/ 3888401 h 6297152"/>
              <a:gd name="connsiteX2211" fmla="*/ 1126950 w 3587317"/>
              <a:gd name="connsiteY2211" fmla="*/ 3888401 h 6297152"/>
              <a:gd name="connsiteX2212" fmla="*/ 1126950 w 3587317"/>
              <a:gd name="connsiteY2212" fmla="*/ 3879799 h 6297152"/>
              <a:gd name="connsiteX2213" fmla="*/ 1126950 w 3587317"/>
              <a:gd name="connsiteY2213" fmla="*/ 3859726 h 6297152"/>
              <a:gd name="connsiteX2214" fmla="*/ 1118348 w 3587317"/>
              <a:gd name="connsiteY2214" fmla="*/ 3839653 h 6297152"/>
              <a:gd name="connsiteX2215" fmla="*/ 1118348 w 3587317"/>
              <a:gd name="connsiteY2215" fmla="*/ 3828183 h 6297152"/>
              <a:gd name="connsiteX2216" fmla="*/ 1126950 w 3587317"/>
              <a:gd name="connsiteY2216" fmla="*/ 3819580 h 6297152"/>
              <a:gd name="connsiteX2217" fmla="*/ 1135553 w 3587317"/>
              <a:gd name="connsiteY2217" fmla="*/ 3819580 h 6297152"/>
              <a:gd name="connsiteX2218" fmla="*/ 1147023 w 3587317"/>
              <a:gd name="connsiteY2218" fmla="*/ 3799507 h 6297152"/>
              <a:gd name="connsiteX2219" fmla="*/ 1155625 w 3587317"/>
              <a:gd name="connsiteY2219" fmla="*/ 3788038 h 6297152"/>
              <a:gd name="connsiteX2220" fmla="*/ 1155625 w 3587317"/>
              <a:gd name="connsiteY2220" fmla="*/ 3788037 h 6297152"/>
              <a:gd name="connsiteX2221" fmla="*/ 1155625 w 3587317"/>
              <a:gd name="connsiteY2221" fmla="*/ 3788037 h 6297152"/>
              <a:gd name="connsiteX2222" fmla="*/ 1155626 w 3587317"/>
              <a:gd name="connsiteY2222" fmla="*/ 3788037 h 6297152"/>
              <a:gd name="connsiteX2223" fmla="*/ 1155626 w 3587317"/>
              <a:gd name="connsiteY2223" fmla="*/ 3788037 h 6297152"/>
              <a:gd name="connsiteX2224" fmla="*/ 1175698 w 3587317"/>
              <a:gd name="connsiteY2224" fmla="*/ 3788037 h 6297152"/>
              <a:gd name="connsiteX2225" fmla="*/ 1187168 w 3587317"/>
              <a:gd name="connsiteY2225" fmla="*/ 3788037 h 6297152"/>
              <a:gd name="connsiteX2226" fmla="*/ 1195771 w 3587317"/>
              <a:gd name="connsiteY2226" fmla="*/ 3788037 h 6297152"/>
              <a:gd name="connsiteX2227" fmla="*/ 1207241 w 3587317"/>
              <a:gd name="connsiteY2227" fmla="*/ 3808110 h 6297152"/>
              <a:gd name="connsiteX2228" fmla="*/ 1215844 w 3587317"/>
              <a:gd name="connsiteY2228" fmla="*/ 3799508 h 6297152"/>
              <a:gd name="connsiteX2229" fmla="*/ 1215844 w 3587317"/>
              <a:gd name="connsiteY2229" fmla="*/ 3788037 h 6297152"/>
              <a:gd name="connsiteX2230" fmla="*/ 1227314 w 3587317"/>
              <a:gd name="connsiteY2230" fmla="*/ 3788037 h 6297152"/>
              <a:gd name="connsiteX2231" fmla="*/ 1235917 w 3587317"/>
              <a:gd name="connsiteY2231" fmla="*/ 3788037 h 6297152"/>
              <a:gd name="connsiteX2232" fmla="*/ 1255990 w 3587317"/>
              <a:gd name="connsiteY2232" fmla="*/ 3779435 h 6297152"/>
              <a:gd name="connsiteX2233" fmla="*/ 1267460 w 3587317"/>
              <a:gd name="connsiteY2233" fmla="*/ 3779435 h 6297152"/>
              <a:gd name="connsiteX2234" fmla="*/ 1276062 w 3587317"/>
              <a:gd name="connsiteY2234" fmla="*/ 3779435 h 6297152"/>
              <a:gd name="connsiteX2235" fmla="*/ 1287533 w 3587317"/>
              <a:gd name="connsiteY2235" fmla="*/ 3779435 h 6297152"/>
              <a:gd name="connsiteX2236" fmla="*/ 1296135 w 3587317"/>
              <a:gd name="connsiteY2236" fmla="*/ 3779435 h 6297152"/>
              <a:gd name="connsiteX2237" fmla="*/ 1316208 w 3587317"/>
              <a:gd name="connsiteY2237" fmla="*/ 3779435 h 6297152"/>
              <a:gd name="connsiteX2238" fmla="*/ 1324811 w 3587317"/>
              <a:gd name="connsiteY2238" fmla="*/ 3770832 h 6297152"/>
              <a:gd name="connsiteX2239" fmla="*/ 1316208 w 3587317"/>
              <a:gd name="connsiteY2239" fmla="*/ 3759362 h 6297152"/>
              <a:gd name="connsiteX2240" fmla="*/ 1316208 w 3587317"/>
              <a:gd name="connsiteY2240" fmla="*/ 3750759 h 6297152"/>
              <a:gd name="connsiteX2241" fmla="*/ 1316208 w 3587317"/>
              <a:gd name="connsiteY2241" fmla="*/ 3699143 h 6297152"/>
              <a:gd name="connsiteX2242" fmla="*/ 1316208 w 3587317"/>
              <a:gd name="connsiteY2242" fmla="*/ 3690540 h 6297152"/>
              <a:gd name="connsiteX2243" fmla="*/ 1336281 w 3587317"/>
              <a:gd name="connsiteY2243" fmla="*/ 3679070 h 6297152"/>
              <a:gd name="connsiteX2244" fmla="*/ 1344884 w 3587317"/>
              <a:gd name="connsiteY2244" fmla="*/ 3679070 h 6297152"/>
              <a:gd name="connsiteX2245" fmla="*/ 1356354 w 3587317"/>
              <a:gd name="connsiteY2245" fmla="*/ 3699143 h 6297152"/>
              <a:gd name="connsiteX2246" fmla="*/ 1364957 w 3587317"/>
              <a:gd name="connsiteY2246" fmla="*/ 3699143 h 6297152"/>
              <a:gd name="connsiteX2247" fmla="*/ 1376427 w 3587317"/>
              <a:gd name="connsiteY2247" fmla="*/ 3699143 h 6297152"/>
              <a:gd name="connsiteX2248" fmla="*/ 1416573 w 3587317"/>
              <a:gd name="connsiteY2248" fmla="*/ 3750759 h 6297152"/>
              <a:gd name="connsiteX2249" fmla="*/ 1416574 w 3587317"/>
              <a:gd name="connsiteY2249" fmla="*/ 3750759 h 6297152"/>
              <a:gd name="connsiteX2250" fmla="*/ 1376428 w 3587317"/>
              <a:gd name="connsiteY2250" fmla="*/ 3699143 h 6297152"/>
              <a:gd name="connsiteX2251" fmla="*/ 1385030 w 3587317"/>
              <a:gd name="connsiteY2251" fmla="*/ 3690540 h 6297152"/>
              <a:gd name="connsiteX2252" fmla="*/ 1385030 w 3587317"/>
              <a:gd name="connsiteY2252" fmla="*/ 3670467 h 6297152"/>
              <a:gd name="connsiteX2253" fmla="*/ 1385030 w 3587317"/>
              <a:gd name="connsiteY2253" fmla="*/ 3650394 h 6297152"/>
              <a:gd name="connsiteX2254" fmla="*/ 1396501 w 3587317"/>
              <a:gd name="connsiteY2254" fmla="*/ 3638924 h 6297152"/>
              <a:gd name="connsiteX2255" fmla="*/ 1405103 w 3587317"/>
              <a:gd name="connsiteY2255" fmla="*/ 3621719 h 6297152"/>
              <a:gd name="connsiteX2256" fmla="*/ 1416574 w 3587317"/>
              <a:gd name="connsiteY2256" fmla="*/ 3601646 h 6297152"/>
              <a:gd name="connsiteX2257" fmla="*/ 1436647 w 3587317"/>
              <a:gd name="connsiteY2257" fmla="*/ 3590176 h 6297152"/>
              <a:gd name="connsiteX2258" fmla="*/ 1436647 w 3587317"/>
              <a:gd name="connsiteY2258" fmla="*/ 3570103 h 6297152"/>
              <a:gd name="connsiteX2259" fmla="*/ 1445249 w 3587317"/>
              <a:gd name="connsiteY2259" fmla="*/ 3561500 h 6297152"/>
              <a:gd name="connsiteX2260" fmla="*/ 1456719 w 3587317"/>
              <a:gd name="connsiteY2260" fmla="*/ 3561500 h 6297152"/>
              <a:gd name="connsiteX2261" fmla="*/ 1465322 w 3587317"/>
              <a:gd name="connsiteY2261" fmla="*/ 3570103 h 6297152"/>
              <a:gd name="connsiteX2262" fmla="*/ 1476792 w 3587317"/>
              <a:gd name="connsiteY2262" fmla="*/ 3570103 h 6297152"/>
              <a:gd name="connsiteX2263" fmla="*/ 1476792 w 3587317"/>
              <a:gd name="connsiteY2263" fmla="*/ 3550030 h 6297152"/>
              <a:gd name="connsiteX2264" fmla="*/ 1476792 w 3587317"/>
              <a:gd name="connsiteY2264" fmla="*/ 3541427 h 6297152"/>
              <a:gd name="connsiteX2265" fmla="*/ 1476792 w 3587317"/>
              <a:gd name="connsiteY2265" fmla="*/ 3529957 h 6297152"/>
              <a:gd name="connsiteX2266" fmla="*/ 1496865 w 3587317"/>
              <a:gd name="connsiteY2266" fmla="*/ 3509884 h 6297152"/>
              <a:gd name="connsiteX2267" fmla="*/ 1505468 w 3587317"/>
              <a:gd name="connsiteY2267" fmla="*/ 3489811 h 6297152"/>
              <a:gd name="connsiteX2268" fmla="*/ 1545614 w 3587317"/>
              <a:gd name="connsiteY2268" fmla="*/ 3452533 h 6297152"/>
              <a:gd name="connsiteX2269" fmla="*/ 1574289 w 3587317"/>
              <a:gd name="connsiteY2269" fmla="*/ 3432460 h 6297152"/>
              <a:gd name="connsiteX2270" fmla="*/ 1574289 w 3587317"/>
              <a:gd name="connsiteY2270" fmla="*/ 3420990 h 6297152"/>
              <a:gd name="connsiteX2271" fmla="*/ 1585760 w 3587317"/>
              <a:gd name="connsiteY2271" fmla="*/ 3412387 h 6297152"/>
              <a:gd name="connsiteX2272" fmla="*/ 1594362 w 3587317"/>
              <a:gd name="connsiteY2272" fmla="*/ 3400917 h 6297152"/>
              <a:gd name="connsiteX2273" fmla="*/ 1605833 w 3587317"/>
              <a:gd name="connsiteY2273" fmla="*/ 3372241 h 6297152"/>
              <a:gd name="connsiteX2274" fmla="*/ 1614435 w 3587317"/>
              <a:gd name="connsiteY2274" fmla="*/ 3332095 h 6297152"/>
              <a:gd name="connsiteX2275" fmla="*/ 1614435 w 3587317"/>
              <a:gd name="connsiteY2275" fmla="*/ 3320625 h 6297152"/>
              <a:gd name="connsiteX2276" fmla="*/ 1625906 w 3587317"/>
              <a:gd name="connsiteY2276" fmla="*/ 3312022 h 6297152"/>
              <a:gd name="connsiteX2277" fmla="*/ 1645978 w 3587317"/>
              <a:gd name="connsiteY2277" fmla="*/ 3303420 h 6297152"/>
              <a:gd name="connsiteX2278" fmla="*/ 1654581 w 3587317"/>
              <a:gd name="connsiteY2278" fmla="*/ 3283347 h 6297152"/>
              <a:gd name="connsiteX2279" fmla="*/ 1654581 w 3587317"/>
              <a:gd name="connsiteY2279" fmla="*/ 3263274 h 6297152"/>
              <a:gd name="connsiteX2280" fmla="*/ 1654581 w 3587317"/>
              <a:gd name="connsiteY2280" fmla="*/ 3243201 h 6297152"/>
              <a:gd name="connsiteX2281" fmla="*/ 1666051 w 3587317"/>
              <a:gd name="connsiteY2281" fmla="*/ 3243201 h 6297152"/>
              <a:gd name="connsiteX2282" fmla="*/ 1666051 w 3587317"/>
              <a:gd name="connsiteY2282" fmla="*/ 3231731 h 6297152"/>
              <a:gd name="connsiteX2283" fmla="*/ 1674654 w 3587317"/>
              <a:gd name="connsiteY2283" fmla="*/ 3231731 h 6297152"/>
              <a:gd name="connsiteX2284" fmla="*/ 1686124 w 3587317"/>
              <a:gd name="connsiteY2284" fmla="*/ 3231731 h 6297152"/>
              <a:gd name="connsiteX2285" fmla="*/ 1694727 w 3587317"/>
              <a:gd name="connsiteY2285" fmla="*/ 3231731 h 6297152"/>
              <a:gd name="connsiteX2286" fmla="*/ 1706197 w 3587317"/>
              <a:gd name="connsiteY2286" fmla="*/ 3211658 h 6297152"/>
              <a:gd name="connsiteX2287" fmla="*/ 1714800 w 3587317"/>
              <a:gd name="connsiteY2287" fmla="*/ 3203055 h 6297152"/>
              <a:gd name="connsiteX2288" fmla="*/ 1754946 w 3587317"/>
              <a:gd name="connsiteY2288" fmla="*/ 3203055 h 6297152"/>
              <a:gd name="connsiteX2289" fmla="*/ 1763548 w 3587317"/>
              <a:gd name="connsiteY2289" fmla="*/ 3203055 h 6297152"/>
              <a:gd name="connsiteX2290" fmla="*/ 1775019 w 3587317"/>
              <a:gd name="connsiteY2290" fmla="*/ 3191585 h 6297152"/>
              <a:gd name="connsiteX2291" fmla="*/ 1803694 w 3587317"/>
              <a:gd name="connsiteY2291" fmla="*/ 3182982 h 6297152"/>
              <a:gd name="connsiteX2292" fmla="*/ 1823767 w 3587317"/>
              <a:gd name="connsiteY2292" fmla="*/ 3191585 h 6297152"/>
              <a:gd name="connsiteX2293" fmla="*/ 1843840 w 3587317"/>
              <a:gd name="connsiteY2293" fmla="*/ 3211658 h 6297152"/>
              <a:gd name="connsiteX2294" fmla="*/ 1855310 w 3587317"/>
              <a:gd name="connsiteY2294" fmla="*/ 3223128 h 6297152"/>
              <a:gd name="connsiteX2295" fmla="*/ 1855310 w 3587317"/>
              <a:gd name="connsiteY2295" fmla="*/ 3231731 h 6297152"/>
              <a:gd name="connsiteX2296" fmla="*/ 1863913 w 3587317"/>
              <a:gd name="connsiteY2296" fmla="*/ 3231731 h 6297152"/>
              <a:gd name="connsiteX2297" fmla="*/ 1875383 w 3587317"/>
              <a:gd name="connsiteY2297" fmla="*/ 3231731 h 6297152"/>
              <a:gd name="connsiteX2298" fmla="*/ 1875383 w 3587317"/>
              <a:gd name="connsiteY2298" fmla="*/ 3223128 h 6297152"/>
              <a:gd name="connsiteX2299" fmla="*/ 1875383 w 3587317"/>
              <a:gd name="connsiteY2299" fmla="*/ 3211658 h 6297152"/>
              <a:gd name="connsiteX2300" fmla="*/ 1875383 w 3587317"/>
              <a:gd name="connsiteY2300" fmla="*/ 3203055 h 6297152"/>
              <a:gd name="connsiteX2301" fmla="*/ 1843840 w 3587317"/>
              <a:gd name="connsiteY2301" fmla="*/ 3182982 h 6297152"/>
              <a:gd name="connsiteX2302" fmla="*/ 1835237 w 3587317"/>
              <a:gd name="connsiteY2302" fmla="*/ 3162909 h 6297152"/>
              <a:gd name="connsiteX2303" fmla="*/ 1835237 w 3587317"/>
              <a:gd name="connsiteY2303" fmla="*/ 3142836 h 6297152"/>
              <a:gd name="connsiteX2304" fmla="*/ 1835237 w 3587317"/>
              <a:gd name="connsiteY2304" fmla="*/ 3134234 h 6297152"/>
              <a:gd name="connsiteX2305" fmla="*/ 1843840 w 3587317"/>
              <a:gd name="connsiteY2305" fmla="*/ 3134234 h 6297152"/>
              <a:gd name="connsiteX2306" fmla="*/ 1855310 w 3587317"/>
              <a:gd name="connsiteY2306" fmla="*/ 3134234 h 6297152"/>
              <a:gd name="connsiteX2307" fmla="*/ 1863913 w 3587317"/>
              <a:gd name="connsiteY2307" fmla="*/ 3134234 h 6297152"/>
              <a:gd name="connsiteX2308" fmla="*/ 1895456 w 3587317"/>
              <a:gd name="connsiteY2308" fmla="*/ 3151439 h 6297152"/>
              <a:gd name="connsiteX2309" fmla="*/ 1895456 w 3587317"/>
              <a:gd name="connsiteY2309" fmla="*/ 3162909 h 6297152"/>
              <a:gd name="connsiteX2310" fmla="*/ 1904059 w 3587317"/>
              <a:gd name="connsiteY2310" fmla="*/ 3162909 h 6297152"/>
              <a:gd name="connsiteX2311" fmla="*/ 1904059 w 3587317"/>
              <a:gd name="connsiteY2311" fmla="*/ 3151439 h 6297152"/>
              <a:gd name="connsiteX2312" fmla="*/ 1883986 w 3587317"/>
              <a:gd name="connsiteY2312" fmla="*/ 3134234 h 6297152"/>
              <a:gd name="connsiteX2313" fmla="*/ 1883986 w 3587317"/>
              <a:gd name="connsiteY2313" fmla="*/ 3122764 h 6297152"/>
              <a:gd name="connsiteX2314" fmla="*/ 1883986 w 3587317"/>
              <a:gd name="connsiteY2314" fmla="*/ 3094088 h 6297152"/>
              <a:gd name="connsiteX2315" fmla="*/ 1875383 w 3587317"/>
              <a:gd name="connsiteY2315" fmla="*/ 3082619 h 6297152"/>
              <a:gd name="connsiteX2316" fmla="*/ 1875383 w 3587317"/>
              <a:gd name="connsiteY2316" fmla="*/ 3074015 h 6297152"/>
              <a:gd name="connsiteX2317" fmla="*/ 1863913 w 3587317"/>
              <a:gd name="connsiteY2317" fmla="*/ 3062545 h 6297152"/>
              <a:gd name="connsiteX2318" fmla="*/ 1855310 w 3587317"/>
              <a:gd name="connsiteY2318" fmla="*/ 3053942 h 6297152"/>
              <a:gd name="connsiteX2319" fmla="*/ 1843840 w 3587317"/>
              <a:gd name="connsiteY2319" fmla="*/ 3053942 h 6297152"/>
              <a:gd name="connsiteX2320" fmla="*/ 1843840 w 3587317"/>
              <a:gd name="connsiteY2320" fmla="*/ 3042472 h 6297152"/>
              <a:gd name="connsiteX2321" fmla="*/ 1843840 w 3587317"/>
              <a:gd name="connsiteY2321" fmla="*/ 3033870 h 6297152"/>
              <a:gd name="connsiteX2322" fmla="*/ 1843840 w 3587317"/>
              <a:gd name="connsiteY2322" fmla="*/ 3022400 h 6297152"/>
              <a:gd name="connsiteX2323" fmla="*/ 1855310 w 3587317"/>
              <a:gd name="connsiteY2323" fmla="*/ 3013797 h 6297152"/>
              <a:gd name="connsiteX2324" fmla="*/ 1855310 w 3587317"/>
              <a:gd name="connsiteY2324" fmla="*/ 3002327 h 6297152"/>
              <a:gd name="connsiteX2325" fmla="*/ 1855310 w 3587317"/>
              <a:gd name="connsiteY2325" fmla="*/ 2993724 h 6297152"/>
              <a:gd name="connsiteX2326" fmla="*/ 1855310 w 3587317"/>
              <a:gd name="connsiteY2326" fmla="*/ 2973651 h 6297152"/>
              <a:gd name="connsiteX2327" fmla="*/ 1855310 w 3587317"/>
              <a:gd name="connsiteY2327" fmla="*/ 2953579 h 6297152"/>
              <a:gd name="connsiteX2328" fmla="*/ 1843840 w 3587317"/>
              <a:gd name="connsiteY2328" fmla="*/ 2933506 h 6297152"/>
              <a:gd name="connsiteX2329" fmla="*/ 1855310 w 3587317"/>
              <a:gd name="connsiteY2329" fmla="*/ 2913434 h 6297152"/>
              <a:gd name="connsiteX2330" fmla="*/ 1855310 w 3587317"/>
              <a:gd name="connsiteY2330" fmla="*/ 2904831 h 6297152"/>
              <a:gd name="connsiteX2331" fmla="*/ 1855310 w 3587317"/>
              <a:gd name="connsiteY2331" fmla="*/ 2884758 h 6297152"/>
              <a:gd name="connsiteX2332" fmla="*/ 1875383 w 3587317"/>
              <a:gd name="connsiteY2332" fmla="*/ 2873288 h 6297152"/>
              <a:gd name="connsiteX2333" fmla="*/ 1875383 w 3587317"/>
              <a:gd name="connsiteY2333" fmla="*/ 2864686 h 6297152"/>
              <a:gd name="connsiteX2334" fmla="*/ 1875383 w 3587317"/>
              <a:gd name="connsiteY2334" fmla="*/ 2844613 h 6297152"/>
              <a:gd name="connsiteX2335" fmla="*/ 1863913 w 3587317"/>
              <a:gd name="connsiteY2335" fmla="*/ 2824541 h 6297152"/>
              <a:gd name="connsiteX2336" fmla="*/ 1855310 w 3587317"/>
              <a:gd name="connsiteY2336" fmla="*/ 2795865 h 6297152"/>
              <a:gd name="connsiteX2337" fmla="*/ 1843840 w 3587317"/>
              <a:gd name="connsiteY2337" fmla="*/ 2784396 h 6297152"/>
              <a:gd name="connsiteX2338" fmla="*/ 1835237 w 3587317"/>
              <a:gd name="connsiteY2338" fmla="*/ 2784396 h 6297152"/>
              <a:gd name="connsiteX2339" fmla="*/ 1823767 w 3587317"/>
              <a:gd name="connsiteY2339" fmla="*/ 2784396 h 6297152"/>
              <a:gd name="connsiteX2340" fmla="*/ 1815164 w 3587317"/>
              <a:gd name="connsiteY2340" fmla="*/ 2784396 h 6297152"/>
              <a:gd name="connsiteX2341" fmla="*/ 1815164 w 3587317"/>
              <a:gd name="connsiteY2341" fmla="*/ 2764323 h 6297152"/>
              <a:gd name="connsiteX2342" fmla="*/ 1795092 w 3587317"/>
              <a:gd name="connsiteY2342" fmla="*/ 2744251 h 6297152"/>
              <a:gd name="connsiteX2343" fmla="*/ 1775019 w 3587317"/>
              <a:gd name="connsiteY2343" fmla="*/ 2744251 h 6297152"/>
              <a:gd name="connsiteX2344" fmla="*/ 1763549 w 3587317"/>
              <a:gd name="connsiteY2344" fmla="*/ 2735649 h 6297152"/>
              <a:gd name="connsiteX2345" fmla="*/ 1754946 w 3587317"/>
              <a:gd name="connsiteY2345" fmla="*/ 2724179 h 6297152"/>
              <a:gd name="connsiteX2346" fmla="*/ 1743476 w 3587317"/>
              <a:gd name="connsiteY2346" fmla="*/ 2724179 h 6297152"/>
              <a:gd name="connsiteX2347" fmla="*/ 1734873 w 3587317"/>
              <a:gd name="connsiteY2347" fmla="*/ 2724179 h 6297152"/>
              <a:gd name="connsiteX2348" fmla="*/ 1723403 w 3587317"/>
              <a:gd name="connsiteY2348" fmla="*/ 2735649 h 6297152"/>
              <a:gd name="connsiteX2349" fmla="*/ 1714800 w 3587317"/>
              <a:gd name="connsiteY2349" fmla="*/ 2735649 h 6297152"/>
              <a:gd name="connsiteX2350" fmla="*/ 1706197 w 3587317"/>
              <a:gd name="connsiteY2350" fmla="*/ 2735649 h 6297152"/>
              <a:gd name="connsiteX2351" fmla="*/ 1706197 w 3587317"/>
              <a:gd name="connsiteY2351" fmla="*/ 2724179 h 6297152"/>
              <a:gd name="connsiteX2352" fmla="*/ 1694727 w 3587317"/>
              <a:gd name="connsiteY2352" fmla="*/ 2704106 h 6297152"/>
              <a:gd name="connsiteX2353" fmla="*/ 1686124 w 3587317"/>
              <a:gd name="connsiteY2353" fmla="*/ 2724179 h 6297152"/>
              <a:gd name="connsiteX2354" fmla="*/ 1674654 w 3587317"/>
              <a:gd name="connsiteY2354" fmla="*/ 2724179 h 6297152"/>
              <a:gd name="connsiteX2355" fmla="*/ 1666052 w 3587317"/>
              <a:gd name="connsiteY2355" fmla="*/ 2715576 h 6297152"/>
              <a:gd name="connsiteX2356" fmla="*/ 1666052 w 3587317"/>
              <a:gd name="connsiteY2356" fmla="*/ 2704106 h 6297152"/>
              <a:gd name="connsiteX2357" fmla="*/ 1674654 w 3587317"/>
              <a:gd name="connsiteY2357" fmla="*/ 2684034 h 6297152"/>
              <a:gd name="connsiteX2358" fmla="*/ 1674654 w 3587317"/>
              <a:gd name="connsiteY2358" fmla="*/ 2675431 h 6297152"/>
              <a:gd name="connsiteX2359" fmla="*/ 1666052 w 3587317"/>
              <a:gd name="connsiteY2359" fmla="*/ 2663961 h 6297152"/>
              <a:gd name="connsiteX2360" fmla="*/ 1654581 w 3587317"/>
              <a:gd name="connsiteY2360" fmla="*/ 2655357 h 6297152"/>
              <a:gd name="connsiteX2361" fmla="*/ 1645979 w 3587317"/>
              <a:gd name="connsiteY2361" fmla="*/ 2655357 h 6297152"/>
              <a:gd name="connsiteX2362" fmla="*/ 1625906 w 3587317"/>
              <a:gd name="connsiteY2362" fmla="*/ 2646756 h 6297152"/>
              <a:gd name="connsiteX2363" fmla="*/ 1614435 w 3587317"/>
              <a:gd name="connsiteY2363" fmla="*/ 2626683 h 6297152"/>
              <a:gd name="connsiteX2364" fmla="*/ 1605833 w 3587317"/>
              <a:gd name="connsiteY2364" fmla="*/ 2626683 h 6297152"/>
              <a:gd name="connsiteX2365" fmla="*/ 1585760 w 3587317"/>
              <a:gd name="connsiteY2365" fmla="*/ 2655357 h 6297152"/>
              <a:gd name="connsiteX2366" fmla="*/ 1574290 w 3587317"/>
              <a:gd name="connsiteY2366" fmla="*/ 2655357 h 6297152"/>
              <a:gd name="connsiteX2367" fmla="*/ 1585760 w 3587317"/>
              <a:gd name="connsiteY2367" fmla="*/ 2626683 h 6297152"/>
              <a:gd name="connsiteX2368" fmla="*/ 1585760 w 3587317"/>
              <a:gd name="connsiteY2368" fmla="*/ 2595138 h 6297152"/>
              <a:gd name="connsiteX2369" fmla="*/ 1574290 w 3587317"/>
              <a:gd name="connsiteY2369" fmla="*/ 2566464 h 6297152"/>
              <a:gd name="connsiteX2370" fmla="*/ 1565687 w 3587317"/>
              <a:gd name="connsiteY2370" fmla="*/ 2554994 h 6297152"/>
              <a:gd name="connsiteX2371" fmla="*/ 1554217 w 3587317"/>
              <a:gd name="connsiteY2371" fmla="*/ 2526319 h 6297152"/>
              <a:gd name="connsiteX2372" fmla="*/ 1554217 w 3587317"/>
              <a:gd name="connsiteY2372" fmla="*/ 2514848 h 6297152"/>
              <a:gd name="connsiteX2373" fmla="*/ 1554217 w 3587317"/>
              <a:gd name="connsiteY2373" fmla="*/ 2497643 h 6297152"/>
              <a:gd name="connsiteX2374" fmla="*/ 1525541 w 3587317"/>
              <a:gd name="connsiteY2374" fmla="*/ 2417349 h 6297152"/>
              <a:gd name="connsiteX2375" fmla="*/ 1516938 w 3587317"/>
              <a:gd name="connsiteY2375" fmla="*/ 2405878 h 6297152"/>
              <a:gd name="connsiteX2376" fmla="*/ 1485395 w 3587317"/>
              <a:gd name="connsiteY2376" fmla="*/ 2377204 h 6297152"/>
              <a:gd name="connsiteX2377" fmla="*/ 1476793 w 3587317"/>
              <a:gd name="connsiteY2377" fmla="*/ 2345658 h 6297152"/>
              <a:gd name="connsiteX2378" fmla="*/ 1476793 w 3587317"/>
              <a:gd name="connsiteY2378" fmla="*/ 2337057 h 6297152"/>
              <a:gd name="connsiteX2379" fmla="*/ 1476793 w 3587317"/>
              <a:gd name="connsiteY2379" fmla="*/ 2316984 h 6297152"/>
              <a:gd name="connsiteX2380" fmla="*/ 1465322 w 3587317"/>
              <a:gd name="connsiteY2380" fmla="*/ 2308381 h 6297152"/>
              <a:gd name="connsiteX2381" fmla="*/ 1476793 w 3587317"/>
              <a:gd name="connsiteY2381" fmla="*/ 2288310 h 6297152"/>
              <a:gd name="connsiteX2382" fmla="*/ 1476793 w 3587317"/>
              <a:gd name="connsiteY2382" fmla="*/ 2268239 h 6297152"/>
              <a:gd name="connsiteX2383" fmla="*/ 1465322 w 3587317"/>
              <a:gd name="connsiteY2383" fmla="*/ 2248164 h 6297152"/>
              <a:gd name="connsiteX2384" fmla="*/ 1485395 w 3587317"/>
              <a:gd name="connsiteY2384" fmla="*/ 2187945 h 6297152"/>
              <a:gd name="connsiteX2385" fmla="*/ 1505468 w 3587317"/>
              <a:gd name="connsiteY2385" fmla="*/ 2179343 h 6297152"/>
              <a:gd name="connsiteX2386" fmla="*/ 1525541 w 3587317"/>
              <a:gd name="connsiteY2386" fmla="*/ 2159269 h 6297152"/>
              <a:gd name="connsiteX2387" fmla="*/ 1534144 w 3587317"/>
              <a:gd name="connsiteY2387" fmla="*/ 2127728 h 6297152"/>
              <a:gd name="connsiteX2388" fmla="*/ 1545614 w 3587317"/>
              <a:gd name="connsiteY2388" fmla="*/ 2038832 h 6297152"/>
              <a:gd name="connsiteX2389" fmla="*/ 1545614 w 3587317"/>
              <a:gd name="connsiteY2389" fmla="*/ 2027362 h 6297152"/>
              <a:gd name="connsiteX2390" fmla="*/ 1565687 w 3587317"/>
              <a:gd name="connsiteY2390" fmla="*/ 2010153 h 6297152"/>
              <a:gd name="connsiteX2391" fmla="*/ 1565687 w 3587317"/>
              <a:gd name="connsiteY2391" fmla="*/ 1978611 h 6297152"/>
              <a:gd name="connsiteX2392" fmla="*/ 1525541 w 3587317"/>
              <a:gd name="connsiteY2392" fmla="*/ 1889722 h 6297152"/>
              <a:gd name="connsiteX2393" fmla="*/ 1525541 w 3587317"/>
              <a:gd name="connsiteY2393" fmla="*/ 1878251 h 6297152"/>
              <a:gd name="connsiteX2394" fmla="*/ 1496866 w 3587317"/>
              <a:gd name="connsiteY2394" fmla="*/ 1820901 h 6297152"/>
              <a:gd name="connsiteX2395" fmla="*/ 1476793 w 3587317"/>
              <a:gd name="connsiteY2395" fmla="*/ 1760681 h 6297152"/>
              <a:gd name="connsiteX2396" fmla="*/ 1476793 w 3587317"/>
              <a:gd name="connsiteY2396" fmla="*/ 1740609 h 6297152"/>
              <a:gd name="connsiteX2397" fmla="*/ 1485395 w 3587317"/>
              <a:gd name="connsiteY2397" fmla="*/ 1720536 h 6297152"/>
              <a:gd name="connsiteX2398" fmla="*/ 1505468 w 3587317"/>
              <a:gd name="connsiteY2398" fmla="*/ 1709066 h 6297152"/>
              <a:gd name="connsiteX2399" fmla="*/ 1516938 w 3587317"/>
              <a:gd name="connsiteY2399" fmla="*/ 1709066 h 6297152"/>
              <a:gd name="connsiteX2400" fmla="*/ 1525541 w 3587317"/>
              <a:gd name="connsiteY2400" fmla="*/ 1691860 h 6297152"/>
              <a:gd name="connsiteX2401" fmla="*/ 1525541 w 3587317"/>
              <a:gd name="connsiteY2401" fmla="*/ 1651715 h 6297152"/>
              <a:gd name="connsiteX2402" fmla="*/ 1525541 w 3587317"/>
              <a:gd name="connsiteY2402" fmla="*/ 1631642 h 6297152"/>
              <a:gd name="connsiteX2403" fmla="*/ 1505468 w 3587317"/>
              <a:gd name="connsiteY2403" fmla="*/ 1611570 h 6297152"/>
              <a:gd name="connsiteX2404" fmla="*/ 1465322 w 3587317"/>
              <a:gd name="connsiteY2404" fmla="*/ 1611570 h 6297152"/>
              <a:gd name="connsiteX2405" fmla="*/ 1456720 w 3587317"/>
              <a:gd name="connsiteY2405" fmla="*/ 1600099 h 6297152"/>
              <a:gd name="connsiteX2406" fmla="*/ 1445249 w 3587317"/>
              <a:gd name="connsiteY2406" fmla="*/ 1591496 h 6297152"/>
              <a:gd name="connsiteX2407" fmla="*/ 1445249 w 3587317"/>
              <a:gd name="connsiteY2407" fmla="*/ 1580026 h 6297152"/>
              <a:gd name="connsiteX2408" fmla="*/ 1456720 w 3587317"/>
              <a:gd name="connsiteY2408" fmla="*/ 1559953 h 6297152"/>
              <a:gd name="connsiteX2409" fmla="*/ 1476793 w 3587317"/>
              <a:gd name="connsiteY2409" fmla="*/ 1511204 h 6297152"/>
              <a:gd name="connsiteX2410" fmla="*/ 1476793 w 3587317"/>
              <a:gd name="connsiteY2410" fmla="*/ 1462456 h 6297152"/>
              <a:gd name="connsiteX2411" fmla="*/ 1476793 w 3587317"/>
              <a:gd name="connsiteY2411" fmla="*/ 1422310 h 6297152"/>
              <a:gd name="connsiteX2412" fmla="*/ 1476793 w 3587317"/>
              <a:gd name="connsiteY2412" fmla="*/ 1353489 h 6297152"/>
              <a:gd name="connsiteX2413" fmla="*/ 1485395 w 3587317"/>
              <a:gd name="connsiteY2413" fmla="*/ 1333416 h 6297152"/>
              <a:gd name="connsiteX2414" fmla="*/ 1496866 w 3587317"/>
              <a:gd name="connsiteY2414" fmla="*/ 1321946 h 6297152"/>
              <a:gd name="connsiteX2415" fmla="*/ 1505468 w 3587317"/>
              <a:gd name="connsiteY2415" fmla="*/ 1321946 h 6297152"/>
              <a:gd name="connsiteX2416" fmla="*/ 1516938 w 3587317"/>
              <a:gd name="connsiteY2416" fmla="*/ 1301873 h 6297152"/>
              <a:gd name="connsiteX2417" fmla="*/ 1505468 w 3587317"/>
              <a:gd name="connsiteY2417" fmla="*/ 1293270 h 6297152"/>
              <a:gd name="connsiteX2418" fmla="*/ 1496866 w 3587317"/>
              <a:gd name="connsiteY2418" fmla="*/ 1273197 h 6297152"/>
              <a:gd name="connsiteX2419" fmla="*/ 1485395 w 3587317"/>
              <a:gd name="connsiteY2419" fmla="*/ 1253124 h 6297152"/>
              <a:gd name="connsiteX2420" fmla="*/ 1465322 w 3587317"/>
              <a:gd name="connsiteY2420" fmla="*/ 1241654 h 6297152"/>
              <a:gd name="connsiteX2421" fmla="*/ 1456720 w 3587317"/>
              <a:gd name="connsiteY2421" fmla="*/ 1212979 h 6297152"/>
              <a:gd name="connsiteX2422" fmla="*/ 1445249 w 3587317"/>
              <a:gd name="connsiteY2422" fmla="*/ 1184303 h 6297152"/>
              <a:gd name="connsiteX2423" fmla="*/ 1445249 w 3587317"/>
              <a:gd name="connsiteY2423" fmla="*/ 1172833 h 6297152"/>
              <a:gd name="connsiteX2424" fmla="*/ 1416574 w 3587317"/>
              <a:gd name="connsiteY2424" fmla="*/ 1172833 h 6297152"/>
              <a:gd name="connsiteX2425" fmla="*/ 1405104 w 3587317"/>
              <a:gd name="connsiteY2425" fmla="*/ 1164230 h 6297152"/>
              <a:gd name="connsiteX2426" fmla="*/ 1405104 w 3587317"/>
              <a:gd name="connsiteY2426" fmla="*/ 1112614 h 6297152"/>
              <a:gd name="connsiteX2427" fmla="*/ 1396501 w 3587317"/>
              <a:gd name="connsiteY2427" fmla="*/ 1083939 h 6297152"/>
              <a:gd name="connsiteX2428" fmla="*/ 1376428 w 3587317"/>
              <a:gd name="connsiteY2428" fmla="*/ 1063866 h 6297152"/>
              <a:gd name="connsiteX2429" fmla="*/ 1356355 w 3587317"/>
              <a:gd name="connsiteY2429" fmla="*/ 1043793 h 6297152"/>
              <a:gd name="connsiteX2430" fmla="*/ 1344885 w 3587317"/>
              <a:gd name="connsiteY2430" fmla="*/ 1023720 h 6297152"/>
              <a:gd name="connsiteX2431" fmla="*/ 1324812 w 3587317"/>
              <a:gd name="connsiteY2431" fmla="*/ 1015118 h 6297152"/>
              <a:gd name="connsiteX2432" fmla="*/ 1307607 w 3587317"/>
              <a:gd name="connsiteY2432" fmla="*/ 995045 h 6297152"/>
              <a:gd name="connsiteX2433" fmla="*/ 1287534 w 3587317"/>
              <a:gd name="connsiteY2433" fmla="*/ 995045 h 6297152"/>
              <a:gd name="connsiteX2434" fmla="*/ 1267461 w 3587317"/>
              <a:gd name="connsiteY2434" fmla="*/ 974972 h 6297152"/>
              <a:gd name="connsiteX2435" fmla="*/ 1247388 w 3587317"/>
              <a:gd name="connsiteY2435" fmla="*/ 974972 h 6297152"/>
              <a:gd name="connsiteX2436" fmla="*/ 1235918 w 3587317"/>
              <a:gd name="connsiteY2436" fmla="*/ 954899 h 6297152"/>
              <a:gd name="connsiteX2437" fmla="*/ 1195772 w 3587317"/>
              <a:gd name="connsiteY2437" fmla="*/ 954899 h 6297152"/>
              <a:gd name="connsiteX2438" fmla="*/ 1175699 w 3587317"/>
              <a:gd name="connsiteY2438" fmla="*/ 943429 h 6297152"/>
              <a:gd name="connsiteX2439" fmla="*/ 1155626 w 3587317"/>
              <a:gd name="connsiteY2439" fmla="*/ 914753 h 6297152"/>
              <a:gd name="connsiteX2440" fmla="*/ 1147023 w 3587317"/>
              <a:gd name="connsiteY2440" fmla="*/ 894680 h 6297152"/>
              <a:gd name="connsiteX2441" fmla="*/ 1118348 w 3587317"/>
              <a:gd name="connsiteY2441" fmla="*/ 874605 h 6297152"/>
              <a:gd name="connsiteX2442" fmla="*/ 1098275 w 3587317"/>
              <a:gd name="connsiteY2442" fmla="*/ 845929 h 6297152"/>
              <a:gd name="connsiteX2443" fmla="*/ 1058129 w 3587317"/>
              <a:gd name="connsiteY2443" fmla="*/ 814386 h 6297152"/>
              <a:gd name="connsiteX2444" fmla="*/ 1038056 w 3587317"/>
              <a:gd name="connsiteY2444" fmla="*/ 765638 h 6297152"/>
              <a:gd name="connsiteX2445" fmla="*/ 1017983 w 3587317"/>
              <a:gd name="connsiteY2445" fmla="*/ 754167 h 6297152"/>
              <a:gd name="connsiteX2446" fmla="*/ 997910 w 3587317"/>
              <a:gd name="connsiteY2446" fmla="*/ 725492 h 6297152"/>
              <a:gd name="connsiteX2447" fmla="*/ 977837 w 3587317"/>
              <a:gd name="connsiteY2447" fmla="*/ 696816 h 6297152"/>
              <a:gd name="connsiteX2448" fmla="*/ 937691 w 3587317"/>
              <a:gd name="connsiteY2448" fmla="*/ 665273 h 6297152"/>
              <a:gd name="connsiteX2449" fmla="*/ 929089 w 3587317"/>
              <a:gd name="connsiteY2449" fmla="*/ 645200 h 6297152"/>
              <a:gd name="connsiteX2450" fmla="*/ 937691 w 3587317"/>
              <a:gd name="connsiteY2450" fmla="*/ 625127 h 6297152"/>
              <a:gd name="connsiteX2451" fmla="*/ 929089 w 3587317"/>
              <a:gd name="connsiteY2451" fmla="*/ 625127 h 6297152"/>
              <a:gd name="connsiteX2452" fmla="*/ 929089 w 3587317"/>
              <a:gd name="connsiteY2452" fmla="*/ 616525 h 6297152"/>
              <a:gd name="connsiteX2453" fmla="*/ 929089 w 3587317"/>
              <a:gd name="connsiteY2453" fmla="*/ 605055 h 6297152"/>
              <a:gd name="connsiteX2454" fmla="*/ 909016 w 3587317"/>
              <a:gd name="connsiteY2454" fmla="*/ 584982 h 6297152"/>
              <a:gd name="connsiteX2455" fmla="*/ 888943 w 3587317"/>
              <a:gd name="connsiteY2455" fmla="*/ 567776 h 6297152"/>
              <a:gd name="connsiteX2456" fmla="*/ 877473 w 3587317"/>
              <a:gd name="connsiteY2456" fmla="*/ 567776 h 6297152"/>
              <a:gd name="connsiteX2457" fmla="*/ 909016 w 3587317"/>
              <a:gd name="connsiteY2457" fmla="*/ 536233 h 6297152"/>
              <a:gd name="connsiteX2458" fmla="*/ 917619 w 3587317"/>
              <a:gd name="connsiteY2458" fmla="*/ 536233 h 6297152"/>
              <a:gd name="connsiteX2459" fmla="*/ 946294 w 3587317"/>
              <a:gd name="connsiteY2459" fmla="*/ 567776 h 6297152"/>
              <a:gd name="connsiteX2460" fmla="*/ 957764 w 3587317"/>
              <a:gd name="connsiteY2460" fmla="*/ 576379 h 6297152"/>
              <a:gd name="connsiteX2461" fmla="*/ 966367 w 3587317"/>
              <a:gd name="connsiteY2461" fmla="*/ 576379 h 6297152"/>
              <a:gd name="connsiteX2462" fmla="*/ 977837 w 3587317"/>
              <a:gd name="connsiteY2462" fmla="*/ 576379 h 6297152"/>
              <a:gd name="connsiteX2463" fmla="*/ 977837 w 3587317"/>
              <a:gd name="connsiteY2463" fmla="*/ 556306 h 6297152"/>
              <a:gd name="connsiteX2464" fmla="*/ 986440 w 3587317"/>
              <a:gd name="connsiteY2464" fmla="*/ 536233 h 6297152"/>
              <a:gd name="connsiteX2465" fmla="*/ 977837 w 3587317"/>
              <a:gd name="connsiteY2465" fmla="*/ 516160 h 6297152"/>
              <a:gd name="connsiteX2466" fmla="*/ 966367 w 3587317"/>
              <a:gd name="connsiteY2466" fmla="*/ 487485 h 6297152"/>
              <a:gd name="connsiteX2467" fmla="*/ 977837 w 3587317"/>
              <a:gd name="connsiteY2467" fmla="*/ 476015 h 6297152"/>
              <a:gd name="connsiteX2468" fmla="*/ 986440 w 3587317"/>
              <a:gd name="connsiteY2468" fmla="*/ 455941 h 6297152"/>
              <a:gd name="connsiteX2469" fmla="*/ 1046659 w 3587317"/>
              <a:gd name="connsiteY2469" fmla="*/ 427266 h 6297152"/>
              <a:gd name="connsiteX2470" fmla="*/ 1058129 w 3587317"/>
              <a:gd name="connsiteY2470" fmla="*/ 427266 h 6297152"/>
              <a:gd name="connsiteX2471" fmla="*/ 1118348 w 3587317"/>
              <a:gd name="connsiteY2471" fmla="*/ 447339 h 6297152"/>
              <a:gd name="connsiteX2472" fmla="*/ 1215845 w 3587317"/>
              <a:gd name="connsiteY2472" fmla="*/ 645200 h 6297152"/>
              <a:gd name="connsiteX2473" fmla="*/ 1227315 w 3587317"/>
              <a:gd name="connsiteY2473" fmla="*/ 676743 h 6297152"/>
              <a:gd name="connsiteX2474" fmla="*/ 1255991 w 3587317"/>
              <a:gd name="connsiteY2474" fmla="*/ 725492 h 6297152"/>
              <a:gd name="connsiteX2475" fmla="*/ 1255991 w 3587317"/>
              <a:gd name="connsiteY2475" fmla="*/ 805783 h 6297152"/>
              <a:gd name="connsiteX2476" fmla="*/ 1267461 w 3587317"/>
              <a:gd name="connsiteY2476" fmla="*/ 805783 h 6297152"/>
              <a:gd name="connsiteX2477" fmla="*/ 1287534 w 3587317"/>
              <a:gd name="connsiteY2477" fmla="*/ 794313 h 6297152"/>
              <a:gd name="connsiteX2478" fmla="*/ 1296136 w 3587317"/>
              <a:gd name="connsiteY2478" fmla="*/ 794313 h 6297152"/>
              <a:gd name="connsiteX2479" fmla="*/ 1356355 w 3587317"/>
              <a:gd name="connsiteY2479" fmla="*/ 834459 h 6297152"/>
              <a:gd name="connsiteX2480" fmla="*/ 1405104 w 3587317"/>
              <a:gd name="connsiteY2480" fmla="*/ 834459 h 6297152"/>
              <a:gd name="connsiteX2481" fmla="*/ 1425177 w 3587317"/>
              <a:gd name="connsiteY2481" fmla="*/ 866002 h 6297152"/>
              <a:gd name="connsiteX2482" fmla="*/ 1445249 w 3587317"/>
              <a:gd name="connsiteY2482" fmla="*/ 866002 h 6297152"/>
              <a:gd name="connsiteX2483" fmla="*/ 1465322 w 3587317"/>
              <a:gd name="connsiteY2483" fmla="*/ 854532 h 6297152"/>
              <a:gd name="connsiteX2484" fmla="*/ 1465322 w 3587317"/>
              <a:gd name="connsiteY2484" fmla="*/ 845929 h 6297152"/>
              <a:gd name="connsiteX2485" fmla="*/ 1496866 w 3587317"/>
              <a:gd name="connsiteY2485" fmla="*/ 834459 h 6297152"/>
              <a:gd name="connsiteX2486" fmla="*/ 1545614 w 3587317"/>
              <a:gd name="connsiteY2486" fmla="*/ 825856 h 6297152"/>
              <a:gd name="connsiteX2487" fmla="*/ 1554217 w 3587317"/>
              <a:gd name="connsiteY2487" fmla="*/ 814386 h 6297152"/>
              <a:gd name="connsiteX2488" fmla="*/ 1565687 w 3587317"/>
              <a:gd name="connsiteY2488" fmla="*/ 805783 h 6297152"/>
              <a:gd name="connsiteX2489" fmla="*/ 1574290 w 3587317"/>
              <a:gd name="connsiteY2489" fmla="*/ 774240 h 6297152"/>
              <a:gd name="connsiteX2490" fmla="*/ 1585760 w 3587317"/>
              <a:gd name="connsiteY2490" fmla="*/ 754167 h 6297152"/>
              <a:gd name="connsiteX2491" fmla="*/ 1605833 w 3587317"/>
              <a:gd name="connsiteY2491" fmla="*/ 754167 h 6297152"/>
              <a:gd name="connsiteX2492" fmla="*/ 1625906 w 3587317"/>
              <a:gd name="connsiteY2492" fmla="*/ 774240 h 6297152"/>
              <a:gd name="connsiteX2493" fmla="*/ 1634508 w 3587317"/>
              <a:gd name="connsiteY2493" fmla="*/ 774240 h 6297152"/>
              <a:gd name="connsiteX2494" fmla="*/ 1686124 w 3587317"/>
              <a:gd name="connsiteY2494" fmla="*/ 825856 h 6297152"/>
              <a:gd name="connsiteX2495" fmla="*/ 1723403 w 3587317"/>
              <a:gd name="connsiteY2495" fmla="*/ 834459 h 6297152"/>
              <a:gd name="connsiteX2496" fmla="*/ 1754946 w 3587317"/>
              <a:gd name="connsiteY2496" fmla="*/ 845929 h 6297152"/>
              <a:gd name="connsiteX2497" fmla="*/ 1783621 w 3587317"/>
              <a:gd name="connsiteY2497" fmla="*/ 874605 h 6297152"/>
              <a:gd name="connsiteX2498" fmla="*/ 1803694 w 3587317"/>
              <a:gd name="connsiteY2498" fmla="*/ 903283 h 6297152"/>
              <a:gd name="connsiteX2499" fmla="*/ 1815165 w 3587317"/>
              <a:gd name="connsiteY2499" fmla="*/ 923356 h 6297152"/>
              <a:gd name="connsiteX2500" fmla="*/ 1823767 w 3587317"/>
              <a:gd name="connsiteY2500" fmla="*/ 923356 h 6297152"/>
              <a:gd name="connsiteX2501" fmla="*/ 1835238 w 3587317"/>
              <a:gd name="connsiteY2501" fmla="*/ 903283 h 6297152"/>
              <a:gd name="connsiteX2502" fmla="*/ 1843840 w 3587317"/>
              <a:gd name="connsiteY2502" fmla="*/ 894680 h 6297152"/>
              <a:gd name="connsiteX2503" fmla="*/ 1863913 w 3587317"/>
              <a:gd name="connsiteY2503" fmla="*/ 886075 h 6297152"/>
              <a:gd name="connsiteX2504" fmla="*/ 1875383 w 3587317"/>
              <a:gd name="connsiteY2504" fmla="*/ 886075 h 6297152"/>
              <a:gd name="connsiteX2505" fmla="*/ 1875383 w 3587317"/>
              <a:gd name="connsiteY2505" fmla="*/ 834459 h 6297152"/>
              <a:gd name="connsiteX2506" fmla="*/ 1875383 w 3587317"/>
              <a:gd name="connsiteY2506" fmla="*/ 814386 h 6297152"/>
              <a:gd name="connsiteX2507" fmla="*/ 1895456 w 3587317"/>
              <a:gd name="connsiteY2507" fmla="*/ 774240 h 6297152"/>
              <a:gd name="connsiteX2508" fmla="*/ 1895456 w 3587317"/>
              <a:gd name="connsiteY2508" fmla="*/ 765638 h 6297152"/>
              <a:gd name="connsiteX2509" fmla="*/ 1904059 w 3587317"/>
              <a:gd name="connsiteY2509" fmla="*/ 754167 h 6297152"/>
              <a:gd name="connsiteX2510" fmla="*/ 1924132 w 3587317"/>
              <a:gd name="connsiteY2510" fmla="*/ 736962 h 6297152"/>
              <a:gd name="connsiteX2511" fmla="*/ 1944205 w 3587317"/>
              <a:gd name="connsiteY2511" fmla="*/ 736962 h 6297152"/>
              <a:gd name="connsiteX2512" fmla="*/ 1944205 w 3587317"/>
              <a:gd name="connsiteY2512" fmla="*/ 725492 h 6297152"/>
              <a:gd name="connsiteX2513" fmla="*/ 1984351 w 3587317"/>
              <a:gd name="connsiteY2513" fmla="*/ 736962 h 6297152"/>
              <a:gd name="connsiteX2514" fmla="*/ 1992953 w 3587317"/>
              <a:gd name="connsiteY2514" fmla="*/ 725492 h 6297152"/>
              <a:gd name="connsiteX2515" fmla="*/ 2004424 w 3587317"/>
              <a:gd name="connsiteY2515" fmla="*/ 716889 h 6297152"/>
              <a:gd name="connsiteX2516" fmla="*/ 2013027 w 3587317"/>
              <a:gd name="connsiteY2516" fmla="*/ 656671 h 6297152"/>
              <a:gd name="connsiteX2517" fmla="*/ 2024497 w 3587317"/>
              <a:gd name="connsiteY2517" fmla="*/ 625127 h 6297152"/>
              <a:gd name="connsiteX2518" fmla="*/ 2013027 w 3587317"/>
              <a:gd name="connsiteY2518" fmla="*/ 576379 h 6297152"/>
              <a:gd name="connsiteX2519" fmla="*/ 2013027 w 3587317"/>
              <a:gd name="connsiteY2519" fmla="*/ 536233 h 6297152"/>
              <a:gd name="connsiteX2520" fmla="*/ 2024497 w 3587317"/>
              <a:gd name="connsiteY2520" fmla="*/ 467412 h 6297152"/>
              <a:gd name="connsiteX2521" fmla="*/ 2033100 w 3587317"/>
              <a:gd name="connsiteY2521" fmla="*/ 407193 h 6297152"/>
              <a:gd name="connsiteX2522" fmla="*/ 2053172 w 3587317"/>
              <a:gd name="connsiteY2522" fmla="*/ 338372 h 6297152"/>
              <a:gd name="connsiteX2523" fmla="*/ 2064643 w 3587317"/>
              <a:gd name="connsiteY2523" fmla="*/ 306829 h 6297152"/>
              <a:gd name="connsiteX2524" fmla="*/ 2073245 w 3587317"/>
              <a:gd name="connsiteY2524" fmla="*/ 286756 h 6297152"/>
              <a:gd name="connsiteX2525" fmla="*/ 2064643 w 3587317"/>
              <a:gd name="connsiteY2525" fmla="*/ 258080 h 6297152"/>
              <a:gd name="connsiteX2526" fmla="*/ 2073245 w 3587317"/>
              <a:gd name="connsiteY2526" fmla="*/ 249478 h 6297152"/>
              <a:gd name="connsiteX2527" fmla="*/ 2084716 w 3587317"/>
              <a:gd name="connsiteY2527" fmla="*/ 238007 h 6297152"/>
              <a:gd name="connsiteX2528" fmla="*/ 2104788 w 3587317"/>
              <a:gd name="connsiteY2528" fmla="*/ 217935 h 6297152"/>
              <a:gd name="connsiteX2529" fmla="*/ 2121994 w 3587317"/>
              <a:gd name="connsiteY2529" fmla="*/ 197862 h 6297152"/>
              <a:gd name="connsiteX2530" fmla="*/ 2133464 w 3587317"/>
              <a:gd name="connsiteY2530" fmla="*/ 177789 h 6297152"/>
              <a:gd name="connsiteX2531" fmla="*/ 2142067 w 3587317"/>
              <a:gd name="connsiteY2531" fmla="*/ 157716 h 6297152"/>
              <a:gd name="connsiteX2532" fmla="*/ 2162140 w 3587317"/>
              <a:gd name="connsiteY2532" fmla="*/ 137643 h 6297152"/>
              <a:gd name="connsiteX2533" fmla="*/ 2173610 w 3587317"/>
              <a:gd name="connsiteY2533" fmla="*/ 117570 h 6297152"/>
              <a:gd name="connsiteX2534" fmla="*/ 2173610 w 3587317"/>
              <a:gd name="connsiteY2534" fmla="*/ 97497 h 6297152"/>
              <a:gd name="connsiteX2535" fmla="*/ 2202286 w 3587317"/>
              <a:gd name="connsiteY2535" fmla="*/ 80292 h 6297152"/>
              <a:gd name="connsiteX2536" fmla="*/ 2222358 w 3587317"/>
              <a:gd name="connsiteY2536" fmla="*/ 80292 h 6297152"/>
              <a:gd name="connsiteX2537" fmla="*/ 2253902 w 3587317"/>
              <a:gd name="connsiteY2537" fmla="*/ 80292 h 6297152"/>
              <a:gd name="connsiteX2538" fmla="*/ 2282577 w 3587317"/>
              <a:gd name="connsiteY2538" fmla="*/ 88894 h 6297152"/>
              <a:gd name="connsiteX2539" fmla="*/ 2322723 w 3587317"/>
              <a:gd name="connsiteY2539" fmla="*/ 97497 h 6297152"/>
              <a:gd name="connsiteX2540" fmla="*/ 2342796 w 3587317"/>
              <a:gd name="connsiteY2540" fmla="*/ 88894 h 6297152"/>
              <a:gd name="connsiteX2541" fmla="*/ 2362869 w 3587317"/>
              <a:gd name="connsiteY2541" fmla="*/ 68822 h 6297152"/>
              <a:gd name="connsiteX2542" fmla="*/ 2411617 w 3587317"/>
              <a:gd name="connsiteY2542" fmla="*/ 28676 h 6297152"/>
              <a:gd name="connsiteX2543" fmla="*/ 2431690 w 3587317"/>
              <a:gd name="connsiteY2543" fmla="*/ 8603 h 6297152"/>
              <a:gd name="connsiteX2544" fmla="*/ 2463233 w 3587317"/>
              <a:gd name="connsiteY2544" fmla="*/ 8603 h 629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Lst>
            <a:rect l="l" t="t" r="r" b="b"/>
            <a:pathLst>
              <a:path w="3587317" h="6297152">
                <a:moveTo>
                  <a:pt x="1187169" y="6257006"/>
                </a:moveTo>
                <a:lnTo>
                  <a:pt x="1195772" y="6257006"/>
                </a:lnTo>
                <a:lnTo>
                  <a:pt x="1207242" y="6257006"/>
                </a:lnTo>
                <a:lnTo>
                  <a:pt x="1215845" y="6257006"/>
                </a:lnTo>
                <a:lnTo>
                  <a:pt x="1215845" y="6265609"/>
                </a:lnTo>
                <a:lnTo>
                  <a:pt x="1207242" y="6265609"/>
                </a:lnTo>
                <a:lnTo>
                  <a:pt x="1195772" y="6277080"/>
                </a:lnTo>
                <a:lnTo>
                  <a:pt x="1175699" y="6277080"/>
                </a:lnTo>
                <a:lnTo>
                  <a:pt x="1175699" y="6265609"/>
                </a:lnTo>
                <a:close/>
                <a:moveTo>
                  <a:pt x="619392" y="6245536"/>
                </a:moveTo>
                <a:lnTo>
                  <a:pt x="627995" y="6245536"/>
                </a:lnTo>
                <a:lnTo>
                  <a:pt x="648068" y="6245536"/>
                </a:lnTo>
                <a:lnTo>
                  <a:pt x="648068" y="6257007"/>
                </a:lnTo>
                <a:lnTo>
                  <a:pt x="639465" y="6265610"/>
                </a:lnTo>
                <a:lnTo>
                  <a:pt x="627995" y="6265610"/>
                </a:lnTo>
                <a:lnTo>
                  <a:pt x="619392" y="6265610"/>
                </a:lnTo>
                <a:lnTo>
                  <a:pt x="607922" y="6265610"/>
                </a:lnTo>
                <a:lnTo>
                  <a:pt x="607922" y="6257007"/>
                </a:lnTo>
                <a:close/>
                <a:moveTo>
                  <a:pt x="897545" y="6236932"/>
                </a:moveTo>
                <a:lnTo>
                  <a:pt x="917618" y="6236932"/>
                </a:lnTo>
                <a:lnTo>
                  <a:pt x="917618" y="6245535"/>
                </a:lnTo>
                <a:lnTo>
                  <a:pt x="909015" y="6265608"/>
                </a:lnTo>
                <a:lnTo>
                  <a:pt x="897545" y="6265608"/>
                </a:lnTo>
                <a:lnTo>
                  <a:pt x="877472" y="6265608"/>
                </a:lnTo>
                <a:lnTo>
                  <a:pt x="868869" y="6265608"/>
                </a:lnTo>
                <a:lnTo>
                  <a:pt x="868869" y="6257005"/>
                </a:lnTo>
                <a:lnTo>
                  <a:pt x="877472" y="6257005"/>
                </a:lnTo>
                <a:lnTo>
                  <a:pt x="888942" y="6245535"/>
                </a:lnTo>
                <a:close/>
                <a:moveTo>
                  <a:pt x="1364958" y="6196787"/>
                </a:moveTo>
                <a:lnTo>
                  <a:pt x="1385031" y="6196787"/>
                </a:lnTo>
                <a:lnTo>
                  <a:pt x="1385031" y="6205390"/>
                </a:lnTo>
                <a:lnTo>
                  <a:pt x="1376428" y="6216860"/>
                </a:lnTo>
                <a:lnTo>
                  <a:pt x="1356355" y="6225463"/>
                </a:lnTo>
                <a:lnTo>
                  <a:pt x="1344885" y="6225463"/>
                </a:lnTo>
                <a:lnTo>
                  <a:pt x="1336282" y="6225463"/>
                </a:lnTo>
                <a:lnTo>
                  <a:pt x="1344885" y="6205390"/>
                </a:lnTo>
                <a:close/>
                <a:moveTo>
                  <a:pt x="917619" y="6188185"/>
                </a:moveTo>
                <a:lnTo>
                  <a:pt x="929089" y="6188185"/>
                </a:lnTo>
                <a:lnTo>
                  <a:pt x="946294" y="6188185"/>
                </a:lnTo>
                <a:lnTo>
                  <a:pt x="957765" y="6196788"/>
                </a:lnTo>
                <a:lnTo>
                  <a:pt x="957765" y="6205391"/>
                </a:lnTo>
                <a:lnTo>
                  <a:pt x="957765" y="6216861"/>
                </a:lnTo>
                <a:lnTo>
                  <a:pt x="946294" y="6216861"/>
                </a:lnTo>
                <a:lnTo>
                  <a:pt x="929089" y="6216861"/>
                </a:lnTo>
                <a:lnTo>
                  <a:pt x="917619" y="6205391"/>
                </a:lnTo>
                <a:lnTo>
                  <a:pt x="917619" y="6196788"/>
                </a:lnTo>
                <a:close/>
                <a:moveTo>
                  <a:pt x="868869" y="6176715"/>
                </a:moveTo>
                <a:lnTo>
                  <a:pt x="877472" y="6176715"/>
                </a:lnTo>
                <a:lnTo>
                  <a:pt x="888943" y="6176715"/>
                </a:lnTo>
                <a:lnTo>
                  <a:pt x="888943" y="6188186"/>
                </a:lnTo>
                <a:lnTo>
                  <a:pt x="888943" y="6205391"/>
                </a:lnTo>
                <a:lnTo>
                  <a:pt x="877472" y="6205391"/>
                </a:lnTo>
                <a:lnTo>
                  <a:pt x="868869" y="6205391"/>
                </a:lnTo>
                <a:lnTo>
                  <a:pt x="857399" y="6196788"/>
                </a:lnTo>
                <a:lnTo>
                  <a:pt x="868869" y="6188186"/>
                </a:lnTo>
                <a:close/>
                <a:moveTo>
                  <a:pt x="679610" y="6176715"/>
                </a:moveTo>
                <a:lnTo>
                  <a:pt x="688213" y="6176715"/>
                </a:lnTo>
                <a:lnTo>
                  <a:pt x="699684" y="6176715"/>
                </a:lnTo>
                <a:lnTo>
                  <a:pt x="699684" y="6205391"/>
                </a:lnTo>
                <a:lnTo>
                  <a:pt x="699684" y="6216861"/>
                </a:lnTo>
                <a:lnTo>
                  <a:pt x="679610" y="6216861"/>
                </a:lnTo>
                <a:lnTo>
                  <a:pt x="679610" y="6205391"/>
                </a:lnTo>
                <a:lnTo>
                  <a:pt x="668140" y="6196788"/>
                </a:lnTo>
                <a:lnTo>
                  <a:pt x="679610" y="6188186"/>
                </a:lnTo>
                <a:close/>
                <a:moveTo>
                  <a:pt x="410060" y="6156641"/>
                </a:moveTo>
                <a:lnTo>
                  <a:pt x="418663" y="6156641"/>
                </a:lnTo>
                <a:lnTo>
                  <a:pt x="430133" y="6156641"/>
                </a:lnTo>
                <a:lnTo>
                  <a:pt x="450206" y="6156641"/>
                </a:lnTo>
                <a:lnTo>
                  <a:pt x="450206" y="6168112"/>
                </a:lnTo>
                <a:lnTo>
                  <a:pt x="450206" y="6176714"/>
                </a:lnTo>
                <a:lnTo>
                  <a:pt x="450206" y="6188185"/>
                </a:lnTo>
                <a:lnTo>
                  <a:pt x="438736" y="6188185"/>
                </a:lnTo>
                <a:lnTo>
                  <a:pt x="430133" y="6188185"/>
                </a:lnTo>
                <a:lnTo>
                  <a:pt x="418663" y="6196787"/>
                </a:lnTo>
                <a:lnTo>
                  <a:pt x="398590" y="6188185"/>
                </a:lnTo>
                <a:lnTo>
                  <a:pt x="398590" y="6176714"/>
                </a:lnTo>
                <a:lnTo>
                  <a:pt x="398590" y="6168112"/>
                </a:lnTo>
                <a:close/>
                <a:moveTo>
                  <a:pt x="1038056" y="6107893"/>
                </a:moveTo>
                <a:lnTo>
                  <a:pt x="1046659" y="6107893"/>
                </a:lnTo>
                <a:lnTo>
                  <a:pt x="1058130" y="6107893"/>
                </a:lnTo>
                <a:lnTo>
                  <a:pt x="1058130" y="6116496"/>
                </a:lnTo>
                <a:lnTo>
                  <a:pt x="1046659" y="6127967"/>
                </a:lnTo>
                <a:lnTo>
                  <a:pt x="1038056" y="6127967"/>
                </a:lnTo>
                <a:lnTo>
                  <a:pt x="1026586" y="6116496"/>
                </a:lnTo>
                <a:close/>
                <a:moveTo>
                  <a:pt x="281021" y="6087819"/>
                </a:moveTo>
                <a:lnTo>
                  <a:pt x="289624" y="6087819"/>
                </a:lnTo>
                <a:lnTo>
                  <a:pt x="301094" y="6087819"/>
                </a:lnTo>
                <a:lnTo>
                  <a:pt x="309697" y="6087819"/>
                </a:lnTo>
                <a:lnTo>
                  <a:pt x="321167" y="6096422"/>
                </a:lnTo>
                <a:lnTo>
                  <a:pt x="329770" y="6096422"/>
                </a:lnTo>
                <a:lnTo>
                  <a:pt x="329770" y="6107892"/>
                </a:lnTo>
                <a:lnTo>
                  <a:pt x="321167" y="6116495"/>
                </a:lnTo>
                <a:lnTo>
                  <a:pt x="309697" y="6116495"/>
                </a:lnTo>
                <a:lnTo>
                  <a:pt x="281021" y="6127965"/>
                </a:lnTo>
                <a:lnTo>
                  <a:pt x="269551" y="6127965"/>
                </a:lnTo>
                <a:lnTo>
                  <a:pt x="249477" y="6127965"/>
                </a:lnTo>
                <a:lnTo>
                  <a:pt x="240875" y="6127965"/>
                </a:lnTo>
                <a:lnTo>
                  <a:pt x="240875" y="6116495"/>
                </a:lnTo>
                <a:lnTo>
                  <a:pt x="249477" y="6107892"/>
                </a:lnTo>
                <a:lnTo>
                  <a:pt x="269551" y="6096422"/>
                </a:lnTo>
                <a:close/>
                <a:moveTo>
                  <a:pt x="1167096" y="6076349"/>
                </a:moveTo>
                <a:lnTo>
                  <a:pt x="1167095" y="6076350"/>
                </a:lnTo>
                <a:lnTo>
                  <a:pt x="1187168" y="6096423"/>
                </a:lnTo>
                <a:lnTo>
                  <a:pt x="1187169" y="6096422"/>
                </a:lnTo>
                <a:close/>
                <a:moveTo>
                  <a:pt x="1952808" y="6067747"/>
                </a:moveTo>
                <a:lnTo>
                  <a:pt x="1964278" y="6067747"/>
                </a:lnTo>
                <a:lnTo>
                  <a:pt x="1972881" y="6076350"/>
                </a:lnTo>
                <a:lnTo>
                  <a:pt x="1984351" y="6087820"/>
                </a:lnTo>
                <a:lnTo>
                  <a:pt x="1972881" y="6096423"/>
                </a:lnTo>
                <a:lnTo>
                  <a:pt x="1964278" y="6096423"/>
                </a:lnTo>
                <a:lnTo>
                  <a:pt x="1944205" y="6096423"/>
                </a:lnTo>
                <a:lnTo>
                  <a:pt x="1944205" y="6087820"/>
                </a:lnTo>
                <a:lnTo>
                  <a:pt x="1944205" y="6076350"/>
                </a:lnTo>
                <a:close/>
                <a:moveTo>
                  <a:pt x="1235917" y="6067747"/>
                </a:moveTo>
                <a:lnTo>
                  <a:pt x="1235916" y="6067747"/>
                </a:lnTo>
                <a:lnTo>
                  <a:pt x="1267459" y="6087820"/>
                </a:lnTo>
                <a:lnTo>
                  <a:pt x="1267459" y="6087819"/>
                </a:lnTo>
                <a:close/>
                <a:moveTo>
                  <a:pt x="1855310" y="6056277"/>
                </a:moveTo>
                <a:lnTo>
                  <a:pt x="1863913" y="6067748"/>
                </a:lnTo>
                <a:lnTo>
                  <a:pt x="1863913" y="6087821"/>
                </a:lnTo>
                <a:lnTo>
                  <a:pt x="1855310" y="6096423"/>
                </a:lnTo>
                <a:lnTo>
                  <a:pt x="1843839" y="6096423"/>
                </a:lnTo>
                <a:lnTo>
                  <a:pt x="1843839" y="6076350"/>
                </a:lnTo>
                <a:lnTo>
                  <a:pt x="1843839" y="6067748"/>
                </a:lnTo>
                <a:close/>
                <a:moveTo>
                  <a:pt x="1795092" y="6056277"/>
                </a:moveTo>
                <a:lnTo>
                  <a:pt x="1803695" y="6056277"/>
                </a:lnTo>
                <a:lnTo>
                  <a:pt x="1815165" y="6056277"/>
                </a:lnTo>
                <a:lnTo>
                  <a:pt x="1823768" y="6056277"/>
                </a:lnTo>
                <a:lnTo>
                  <a:pt x="1815165" y="6067748"/>
                </a:lnTo>
                <a:lnTo>
                  <a:pt x="1815165" y="6076351"/>
                </a:lnTo>
                <a:lnTo>
                  <a:pt x="1795092" y="6076351"/>
                </a:lnTo>
                <a:lnTo>
                  <a:pt x="1783622" y="6076351"/>
                </a:lnTo>
                <a:lnTo>
                  <a:pt x="1783622" y="6067748"/>
                </a:lnTo>
                <a:close/>
                <a:moveTo>
                  <a:pt x="868871" y="6047673"/>
                </a:moveTo>
                <a:lnTo>
                  <a:pt x="877473" y="6047673"/>
                </a:lnTo>
                <a:lnTo>
                  <a:pt x="888944" y="6047673"/>
                </a:lnTo>
                <a:lnTo>
                  <a:pt x="897547" y="6047673"/>
                </a:lnTo>
                <a:lnTo>
                  <a:pt x="888944" y="6056276"/>
                </a:lnTo>
                <a:lnTo>
                  <a:pt x="877473" y="6076349"/>
                </a:lnTo>
                <a:lnTo>
                  <a:pt x="868871" y="6087819"/>
                </a:lnTo>
                <a:lnTo>
                  <a:pt x="857400" y="6087819"/>
                </a:lnTo>
                <a:lnTo>
                  <a:pt x="848797" y="6087819"/>
                </a:lnTo>
                <a:lnTo>
                  <a:pt x="837327" y="6076349"/>
                </a:lnTo>
                <a:lnTo>
                  <a:pt x="848797" y="6056276"/>
                </a:lnTo>
                <a:close/>
                <a:moveTo>
                  <a:pt x="301093" y="6047673"/>
                </a:moveTo>
                <a:lnTo>
                  <a:pt x="309696" y="6047673"/>
                </a:lnTo>
                <a:lnTo>
                  <a:pt x="321166" y="6056276"/>
                </a:lnTo>
                <a:lnTo>
                  <a:pt x="329769" y="6067746"/>
                </a:lnTo>
                <a:lnTo>
                  <a:pt x="329769" y="6076349"/>
                </a:lnTo>
                <a:lnTo>
                  <a:pt x="309696" y="6076349"/>
                </a:lnTo>
                <a:lnTo>
                  <a:pt x="301093" y="6067746"/>
                </a:lnTo>
                <a:lnTo>
                  <a:pt x="289623" y="6056276"/>
                </a:lnTo>
                <a:close/>
                <a:moveTo>
                  <a:pt x="2024497" y="6036203"/>
                </a:moveTo>
                <a:lnTo>
                  <a:pt x="2033100" y="6036203"/>
                </a:lnTo>
                <a:lnTo>
                  <a:pt x="2044570" y="6036203"/>
                </a:lnTo>
                <a:lnTo>
                  <a:pt x="2044570" y="6047674"/>
                </a:lnTo>
                <a:lnTo>
                  <a:pt x="2044570" y="6056277"/>
                </a:lnTo>
                <a:lnTo>
                  <a:pt x="2033100" y="6056277"/>
                </a:lnTo>
                <a:lnTo>
                  <a:pt x="2013026" y="6047674"/>
                </a:lnTo>
                <a:close/>
                <a:moveTo>
                  <a:pt x="2351398" y="6027601"/>
                </a:moveTo>
                <a:lnTo>
                  <a:pt x="2362868" y="6027601"/>
                </a:lnTo>
                <a:lnTo>
                  <a:pt x="2371471" y="6036204"/>
                </a:lnTo>
                <a:lnTo>
                  <a:pt x="2371471" y="6047674"/>
                </a:lnTo>
                <a:lnTo>
                  <a:pt x="2362868" y="6047674"/>
                </a:lnTo>
                <a:lnTo>
                  <a:pt x="2351398" y="6056277"/>
                </a:lnTo>
                <a:lnTo>
                  <a:pt x="2342795" y="6047674"/>
                </a:lnTo>
                <a:lnTo>
                  <a:pt x="2342795" y="6036204"/>
                </a:lnTo>
                <a:close/>
                <a:moveTo>
                  <a:pt x="1875383" y="6027601"/>
                </a:moveTo>
                <a:lnTo>
                  <a:pt x="1883986" y="6027601"/>
                </a:lnTo>
                <a:lnTo>
                  <a:pt x="1883986" y="6047674"/>
                </a:lnTo>
                <a:lnTo>
                  <a:pt x="1895457" y="6056277"/>
                </a:lnTo>
                <a:lnTo>
                  <a:pt x="1895457" y="6067747"/>
                </a:lnTo>
                <a:lnTo>
                  <a:pt x="1895457" y="6076349"/>
                </a:lnTo>
                <a:lnTo>
                  <a:pt x="1895457" y="6087820"/>
                </a:lnTo>
                <a:lnTo>
                  <a:pt x="1883986" y="6096422"/>
                </a:lnTo>
                <a:lnTo>
                  <a:pt x="1875383" y="6096422"/>
                </a:lnTo>
                <a:lnTo>
                  <a:pt x="1875383" y="6087820"/>
                </a:lnTo>
                <a:lnTo>
                  <a:pt x="1875383" y="6067747"/>
                </a:lnTo>
                <a:lnTo>
                  <a:pt x="1875383" y="6056277"/>
                </a:lnTo>
                <a:lnTo>
                  <a:pt x="1875383" y="6047674"/>
                </a:lnTo>
                <a:lnTo>
                  <a:pt x="1875383" y="6036204"/>
                </a:lnTo>
                <a:close/>
                <a:moveTo>
                  <a:pt x="788579" y="6027601"/>
                </a:moveTo>
                <a:lnTo>
                  <a:pt x="797182" y="6027601"/>
                </a:lnTo>
                <a:lnTo>
                  <a:pt x="797182" y="6036204"/>
                </a:lnTo>
                <a:lnTo>
                  <a:pt x="797182" y="6047674"/>
                </a:lnTo>
                <a:lnTo>
                  <a:pt x="788579" y="6056277"/>
                </a:lnTo>
                <a:lnTo>
                  <a:pt x="788579" y="6067747"/>
                </a:lnTo>
                <a:lnTo>
                  <a:pt x="768506" y="6067747"/>
                </a:lnTo>
                <a:lnTo>
                  <a:pt x="757036" y="6056277"/>
                </a:lnTo>
                <a:lnTo>
                  <a:pt x="757036" y="6047674"/>
                </a:lnTo>
                <a:lnTo>
                  <a:pt x="768506" y="6036204"/>
                </a:lnTo>
                <a:close/>
                <a:moveTo>
                  <a:pt x="699684" y="6027601"/>
                </a:moveTo>
                <a:lnTo>
                  <a:pt x="719756" y="6027601"/>
                </a:lnTo>
                <a:lnTo>
                  <a:pt x="736962" y="6027601"/>
                </a:lnTo>
                <a:lnTo>
                  <a:pt x="748432" y="6036204"/>
                </a:lnTo>
                <a:lnTo>
                  <a:pt x="748432" y="6047675"/>
                </a:lnTo>
                <a:lnTo>
                  <a:pt x="736962" y="6047675"/>
                </a:lnTo>
                <a:lnTo>
                  <a:pt x="719756" y="6056277"/>
                </a:lnTo>
                <a:lnTo>
                  <a:pt x="708287" y="6076350"/>
                </a:lnTo>
                <a:lnTo>
                  <a:pt x="719756" y="6076350"/>
                </a:lnTo>
                <a:lnTo>
                  <a:pt x="719756" y="6067747"/>
                </a:lnTo>
                <a:lnTo>
                  <a:pt x="728359" y="6067747"/>
                </a:lnTo>
                <a:lnTo>
                  <a:pt x="748432" y="6067747"/>
                </a:lnTo>
                <a:lnTo>
                  <a:pt x="757035" y="6076350"/>
                </a:lnTo>
                <a:lnTo>
                  <a:pt x="768506" y="6076350"/>
                </a:lnTo>
                <a:lnTo>
                  <a:pt x="768506" y="6087820"/>
                </a:lnTo>
                <a:lnTo>
                  <a:pt x="768506" y="6096423"/>
                </a:lnTo>
                <a:lnTo>
                  <a:pt x="757035" y="6096423"/>
                </a:lnTo>
                <a:lnTo>
                  <a:pt x="736962" y="6096423"/>
                </a:lnTo>
                <a:lnTo>
                  <a:pt x="719756" y="6087820"/>
                </a:lnTo>
                <a:lnTo>
                  <a:pt x="708286" y="6076351"/>
                </a:lnTo>
                <a:lnTo>
                  <a:pt x="699684" y="6076351"/>
                </a:lnTo>
                <a:lnTo>
                  <a:pt x="699684" y="6087821"/>
                </a:lnTo>
                <a:lnTo>
                  <a:pt x="688213" y="6087821"/>
                </a:lnTo>
                <a:lnTo>
                  <a:pt x="679611" y="6076351"/>
                </a:lnTo>
                <a:lnTo>
                  <a:pt x="688213" y="6036204"/>
                </a:lnTo>
                <a:close/>
                <a:moveTo>
                  <a:pt x="659539" y="6027601"/>
                </a:moveTo>
                <a:lnTo>
                  <a:pt x="668142" y="6027601"/>
                </a:lnTo>
                <a:lnTo>
                  <a:pt x="668142" y="6036204"/>
                </a:lnTo>
                <a:lnTo>
                  <a:pt x="668142" y="6056277"/>
                </a:lnTo>
                <a:lnTo>
                  <a:pt x="659539" y="6076351"/>
                </a:lnTo>
                <a:lnTo>
                  <a:pt x="648068" y="6087821"/>
                </a:lnTo>
                <a:lnTo>
                  <a:pt x="639466" y="6087821"/>
                </a:lnTo>
                <a:lnTo>
                  <a:pt x="627995" y="6087821"/>
                </a:lnTo>
                <a:lnTo>
                  <a:pt x="619392" y="6076351"/>
                </a:lnTo>
                <a:lnTo>
                  <a:pt x="607922" y="6076351"/>
                </a:lnTo>
                <a:lnTo>
                  <a:pt x="619392" y="6067748"/>
                </a:lnTo>
                <a:lnTo>
                  <a:pt x="619392" y="6056277"/>
                </a:lnTo>
                <a:lnTo>
                  <a:pt x="639466" y="6036204"/>
                </a:lnTo>
                <a:close/>
                <a:moveTo>
                  <a:pt x="1026587" y="6018998"/>
                </a:moveTo>
                <a:lnTo>
                  <a:pt x="1046660" y="6018998"/>
                </a:lnTo>
                <a:lnTo>
                  <a:pt x="1046660" y="6027600"/>
                </a:lnTo>
                <a:lnTo>
                  <a:pt x="1026587" y="6047674"/>
                </a:lnTo>
                <a:lnTo>
                  <a:pt x="1026587" y="6067747"/>
                </a:lnTo>
                <a:lnTo>
                  <a:pt x="1026587" y="6087820"/>
                </a:lnTo>
                <a:lnTo>
                  <a:pt x="1038057" y="6096422"/>
                </a:lnTo>
                <a:lnTo>
                  <a:pt x="1026587" y="6107893"/>
                </a:lnTo>
                <a:lnTo>
                  <a:pt x="1026587" y="6116495"/>
                </a:lnTo>
                <a:lnTo>
                  <a:pt x="1006514" y="6127965"/>
                </a:lnTo>
                <a:lnTo>
                  <a:pt x="997911" y="6136568"/>
                </a:lnTo>
                <a:lnTo>
                  <a:pt x="997911" y="6148038"/>
                </a:lnTo>
                <a:lnTo>
                  <a:pt x="997911" y="6156641"/>
                </a:lnTo>
                <a:lnTo>
                  <a:pt x="986441" y="6168111"/>
                </a:lnTo>
                <a:lnTo>
                  <a:pt x="966368" y="6168111"/>
                </a:lnTo>
                <a:lnTo>
                  <a:pt x="946295" y="6156641"/>
                </a:lnTo>
                <a:lnTo>
                  <a:pt x="937692" y="6156641"/>
                </a:lnTo>
                <a:lnTo>
                  <a:pt x="917619" y="6168111"/>
                </a:lnTo>
                <a:lnTo>
                  <a:pt x="897546" y="6168111"/>
                </a:lnTo>
                <a:lnTo>
                  <a:pt x="888943" y="6168111"/>
                </a:lnTo>
                <a:lnTo>
                  <a:pt x="877473" y="6148038"/>
                </a:lnTo>
                <a:lnTo>
                  <a:pt x="877473" y="6127965"/>
                </a:lnTo>
                <a:lnTo>
                  <a:pt x="877473" y="6116495"/>
                </a:lnTo>
                <a:lnTo>
                  <a:pt x="888943" y="6107893"/>
                </a:lnTo>
                <a:lnTo>
                  <a:pt x="909016" y="6096422"/>
                </a:lnTo>
                <a:lnTo>
                  <a:pt x="909016" y="6087820"/>
                </a:lnTo>
                <a:lnTo>
                  <a:pt x="909016" y="6076349"/>
                </a:lnTo>
                <a:lnTo>
                  <a:pt x="897546" y="6067747"/>
                </a:lnTo>
                <a:lnTo>
                  <a:pt x="909016" y="6056276"/>
                </a:lnTo>
                <a:lnTo>
                  <a:pt x="909016" y="6036204"/>
                </a:lnTo>
                <a:lnTo>
                  <a:pt x="917619" y="6036204"/>
                </a:lnTo>
                <a:lnTo>
                  <a:pt x="929089" y="6047674"/>
                </a:lnTo>
                <a:lnTo>
                  <a:pt x="946295" y="6047674"/>
                </a:lnTo>
                <a:lnTo>
                  <a:pt x="997911" y="6027600"/>
                </a:lnTo>
                <a:close/>
                <a:moveTo>
                  <a:pt x="2053172" y="6007528"/>
                </a:moveTo>
                <a:lnTo>
                  <a:pt x="2064643" y="6007528"/>
                </a:lnTo>
                <a:lnTo>
                  <a:pt x="2073246" y="6018999"/>
                </a:lnTo>
                <a:lnTo>
                  <a:pt x="2084716" y="6027602"/>
                </a:lnTo>
                <a:lnTo>
                  <a:pt x="2073246" y="6027602"/>
                </a:lnTo>
                <a:lnTo>
                  <a:pt x="2064643" y="6027602"/>
                </a:lnTo>
                <a:lnTo>
                  <a:pt x="2053172" y="6018999"/>
                </a:lnTo>
                <a:close/>
                <a:moveTo>
                  <a:pt x="349841" y="6007528"/>
                </a:moveTo>
                <a:lnTo>
                  <a:pt x="349841" y="6018998"/>
                </a:lnTo>
                <a:lnTo>
                  <a:pt x="358443" y="6018998"/>
                </a:lnTo>
                <a:lnTo>
                  <a:pt x="369914" y="6036204"/>
                </a:lnTo>
                <a:lnTo>
                  <a:pt x="369914" y="6047675"/>
                </a:lnTo>
                <a:lnTo>
                  <a:pt x="369914" y="6056278"/>
                </a:lnTo>
                <a:lnTo>
                  <a:pt x="369914" y="6067748"/>
                </a:lnTo>
                <a:lnTo>
                  <a:pt x="349841" y="6067748"/>
                </a:lnTo>
                <a:lnTo>
                  <a:pt x="338370" y="6036204"/>
                </a:lnTo>
                <a:lnTo>
                  <a:pt x="329768" y="6027601"/>
                </a:lnTo>
                <a:lnTo>
                  <a:pt x="338370" y="6018998"/>
                </a:lnTo>
                <a:close/>
                <a:moveTo>
                  <a:pt x="229404" y="6007528"/>
                </a:moveTo>
                <a:lnTo>
                  <a:pt x="240875" y="6018998"/>
                </a:lnTo>
                <a:lnTo>
                  <a:pt x="240875" y="6027601"/>
                </a:lnTo>
                <a:lnTo>
                  <a:pt x="240875" y="6047675"/>
                </a:lnTo>
                <a:lnTo>
                  <a:pt x="240875" y="6067748"/>
                </a:lnTo>
                <a:lnTo>
                  <a:pt x="229404" y="6067748"/>
                </a:lnTo>
                <a:lnTo>
                  <a:pt x="220801" y="6067748"/>
                </a:lnTo>
                <a:lnTo>
                  <a:pt x="220801" y="6047675"/>
                </a:lnTo>
                <a:lnTo>
                  <a:pt x="209331" y="6036204"/>
                </a:lnTo>
                <a:lnTo>
                  <a:pt x="220801" y="6036204"/>
                </a:lnTo>
                <a:lnTo>
                  <a:pt x="220801" y="6027601"/>
                </a:lnTo>
                <a:close/>
                <a:moveTo>
                  <a:pt x="547703" y="5998926"/>
                </a:moveTo>
                <a:lnTo>
                  <a:pt x="559173" y="5998926"/>
                </a:lnTo>
                <a:lnTo>
                  <a:pt x="579247" y="6007529"/>
                </a:lnTo>
                <a:lnTo>
                  <a:pt x="599320" y="6007529"/>
                </a:lnTo>
                <a:lnTo>
                  <a:pt x="607923" y="6007529"/>
                </a:lnTo>
                <a:lnTo>
                  <a:pt x="607923" y="6027602"/>
                </a:lnTo>
                <a:lnTo>
                  <a:pt x="599320" y="6036205"/>
                </a:lnTo>
                <a:lnTo>
                  <a:pt x="579247" y="6036205"/>
                </a:lnTo>
                <a:lnTo>
                  <a:pt x="559173" y="6036205"/>
                </a:lnTo>
                <a:lnTo>
                  <a:pt x="547703" y="6027602"/>
                </a:lnTo>
                <a:lnTo>
                  <a:pt x="547703" y="6018999"/>
                </a:lnTo>
                <a:close/>
                <a:moveTo>
                  <a:pt x="2233828" y="5987456"/>
                </a:moveTo>
                <a:lnTo>
                  <a:pt x="2242431" y="5987456"/>
                </a:lnTo>
                <a:lnTo>
                  <a:pt x="2242431" y="5998927"/>
                </a:lnTo>
                <a:lnTo>
                  <a:pt x="2242431" y="6007530"/>
                </a:lnTo>
                <a:lnTo>
                  <a:pt x="2233828" y="6007530"/>
                </a:lnTo>
                <a:lnTo>
                  <a:pt x="2222357" y="6007530"/>
                </a:lnTo>
                <a:lnTo>
                  <a:pt x="2222357" y="5998927"/>
                </a:lnTo>
                <a:close/>
                <a:moveTo>
                  <a:pt x="2133465" y="5978852"/>
                </a:moveTo>
                <a:lnTo>
                  <a:pt x="2153538" y="5987455"/>
                </a:lnTo>
                <a:lnTo>
                  <a:pt x="2162140" y="5987455"/>
                </a:lnTo>
                <a:lnTo>
                  <a:pt x="2162140" y="5998925"/>
                </a:lnTo>
                <a:lnTo>
                  <a:pt x="2162140" y="6007528"/>
                </a:lnTo>
                <a:lnTo>
                  <a:pt x="2142067" y="6007528"/>
                </a:lnTo>
                <a:lnTo>
                  <a:pt x="2133465" y="5998925"/>
                </a:lnTo>
                <a:lnTo>
                  <a:pt x="2121994" y="5987455"/>
                </a:lnTo>
                <a:close/>
                <a:moveTo>
                  <a:pt x="358445" y="5978852"/>
                </a:moveTo>
                <a:lnTo>
                  <a:pt x="378518" y="5987454"/>
                </a:lnTo>
                <a:lnTo>
                  <a:pt x="378518" y="5998925"/>
                </a:lnTo>
                <a:lnTo>
                  <a:pt x="378518" y="6007527"/>
                </a:lnTo>
                <a:lnTo>
                  <a:pt x="369915" y="6018998"/>
                </a:lnTo>
                <a:lnTo>
                  <a:pt x="358445" y="6007527"/>
                </a:lnTo>
                <a:lnTo>
                  <a:pt x="349842" y="5987454"/>
                </a:lnTo>
                <a:lnTo>
                  <a:pt x="358445" y="5987454"/>
                </a:lnTo>
                <a:close/>
                <a:moveTo>
                  <a:pt x="1307607" y="5967382"/>
                </a:moveTo>
                <a:lnTo>
                  <a:pt x="1307607" y="5967382"/>
                </a:lnTo>
                <a:lnTo>
                  <a:pt x="1316208" y="5967382"/>
                </a:lnTo>
                <a:lnTo>
                  <a:pt x="1316208" y="5967382"/>
                </a:lnTo>
                <a:close/>
                <a:moveTo>
                  <a:pt x="639464" y="5967382"/>
                </a:moveTo>
                <a:lnTo>
                  <a:pt x="648067" y="5978852"/>
                </a:lnTo>
                <a:lnTo>
                  <a:pt x="659538" y="5998926"/>
                </a:lnTo>
                <a:lnTo>
                  <a:pt x="659538" y="6007528"/>
                </a:lnTo>
                <a:lnTo>
                  <a:pt x="659538" y="6018999"/>
                </a:lnTo>
                <a:lnTo>
                  <a:pt x="648067" y="6027602"/>
                </a:lnTo>
                <a:lnTo>
                  <a:pt x="639464" y="6027602"/>
                </a:lnTo>
                <a:lnTo>
                  <a:pt x="639464" y="6018999"/>
                </a:lnTo>
                <a:lnTo>
                  <a:pt x="627994" y="6018999"/>
                </a:lnTo>
                <a:lnTo>
                  <a:pt x="627994" y="6007528"/>
                </a:lnTo>
                <a:lnTo>
                  <a:pt x="627994" y="5978852"/>
                </a:lnTo>
                <a:close/>
                <a:moveTo>
                  <a:pt x="599320" y="5967382"/>
                </a:moveTo>
                <a:lnTo>
                  <a:pt x="607923" y="5967382"/>
                </a:lnTo>
                <a:lnTo>
                  <a:pt x="607923" y="5987455"/>
                </a:lnTo>
                <a:lnTo>
                  <a:pt x="599320" y="5998926"/>
                </a:lnTo>
                <a:lnTo>
                  <a:pt x="587850" y="5998926"/>
                </a:lnTo>
                <a:lnTo>
                  <a:pt x="579247" y="5998926"/>
                </a:lnTo>
                <a:lnTo>
                  <a:pt x="579247" y="5978852"/>
                </a:lnTo>
                <a:close/>
                <a:moveTo>
                  <a:pt x="817254" y="5958780"/>
                </a:moveTo>
                <a:lnTo>
                  <a:pt x="837327" y="5967382"/>
                </a:lnTo>
                <a:lnTo>
                  <a:pt x="868870" y="5967382"/>
                </a:lnTo>
                <a:lnTo>
                  <a:pt x="877473" y="5958780"/>
                </a:lnTo>
                <a:lnTo>
                  <a:pt x="897546" y="5958780"/>
                </a:lnTo>
                <a:lnTo>
                  <a:pt x="909016" y="5958780"/>
                </a:lnTo>
                <a:lnTo>
                  <a:pt x="917619" y="5958780"/>
                </a:lnTo>
                <a:lnTo>
                  <a:pt x="929089" y="5958780"/>
                </a:lnTo>
                <a:lnTo>
                  <a:pt x="929089" y="5967382"/>
                </a:lnTo>
                <a:lnTo>
                  <a:pt x="917619" y="5978853"/>
                </a:lnTo>
                <a:lnTo>
                  <a:pt x="909016" y="5987456"/>
                </a:lnTo>
                <a:lnTo>
                  <a:pt x="897546" y="6007529"/>
                </a:lnTo>
                <a:lnTo>
                  <a:pt x="888943" y="6018999"/>
                </a:lnTo>
                <a:lnTo>
                  <a:pt x="877473" y="6027602"/>
                </a:lnTo>
                <a:lnTo>
                  <a:pt x="868870" y="6036205"/>
                </a:lnTo>
                <a:lnTo>
                  <a:pt x="857400" y="6047675"/>
                </a:lnTo>
                <a:lnTo>
                  <a:pt x="837327" y="6047675"/>
                </a:lnTo>
                <a:lnTo>
                  <a:pt x="828725" y="6036205"/>
                </a:lnTo>
                <a:lnTo>
                  <a:pt x="828725" y="6027602"/>
                </a:lnTo>
                <a:lnTo>
                  <a:pt x="828725" y="6018999"/>
                </a:lnTo>
                <a:lnTo>
                  <a:pt x="808652" y="6007529"/>
                </a:lnTo>
                <a:lnTo>
                  <a:pt x="808652" y="5987456"/>
                </a:lnTo>
                <a:lnTo>
                  <a:pt x="808652" y="5967382"/>
                </a:lnTo>
                <a:close/>
                <a:moveTo>
                  <a:pt x="2182212" y="5947310"/>
                </a:moveTo>
                <a:lnTo>
                  <a:pt x="2193683" y="5947310"/>
                </a:lnTo>
                <a:lnTo>
                  <a:pt x="2202285" y="5958780"/>
                </a:lnTo>
                <a:lnTo>
                  <a:pt x="2202285" y="5967383"/>
                </a:lnTo>
                <a:lnTo>
                  <a:pt x="2193683" y="5967383"/>
                </a:lnTo>
                <a:lnTo>
                  <a:pt x="2173610" y="5987456"/>
                </a:lnTo>
                <a:lnTo>
                  <a:pt x="2173610" y="5978853"/>
                </a:lnTo>
                <a:lnTo>
                  <a:pt x="2162139" y="5978853"/>
                </a:lnTo>
                <a:lnTo>
                  <a:pt x="2162139" y="5967383"/>
                </a:lnTo>
                <a:lnTo>
                  <a:pt x="2173610" y="5958780"/>
                </a:lnTo>
                <a:close/>
                <a:moveTo>
                  <a:pt x="410061" y="5947310"/>
                </a:moveTo>
                <a:lnTo>
                  <a:pt x="418664" y="5958780"/>
                </a:lnTo>
                <a:lnTo>
                  <a:pt x="418664" y="5978853"/>
                </a:lnTo>
                <a:lnTo>
                  <a:pt x="410061" y="5987456"/>
                </a:lnTo>
                <a:lnTo>
                  <a:pt x="398591" y="5987456"/>
                </a:lnTo>
                <a:lnTo>
                  <a:pt x="389988" y="5987456"/>
                </a:lnTo>
                <a:lnTo>
                  <a:pt x="389988" y="5978853"/>
                </a:lnTo>
                <a:lnTo>
                  <a:pt x="389988" y="5958780"/>
                </a:lnTo>
                <a:close/>
                <a:moveTo>
                  <a:pt x="2314119" y="5938706"/>
                </a:moveTo>
                <a:lnTo>
                  <a:pt x="2322722" y="5938706"/>
                </a:lnTo>
                <a:lnTo>
                  <a:pt x="2331324" y="5978852"/>
                </a:lnTo>
                <a:lnTo>
                  <a:pt x="2322722" y="5987455"/>
                </a:lnTo>
                <a:lnTo>
                  <a:pt x="2314119" y="5987455"/>
                </a:lnTo>
                <a:lnTo>
                  <a:pt x="2314119" y="5967382"/>
                </a:lnTo>
                <a:lnTo>
                  <a:pt x="2314119" y="5958779"/>
                </a:lnTo>
                <a:lnTo>
                  <a:pt x="2314119" y="5947309"/>
                </a:lnTo>
                <a:close/>
                <a:moveTo>
                  <a:pt x="289623" y="5927236"/>
                </a:moveTo>
                <a:lnTo>
                  <a:pt x="289623" y="5938706"/>
                </a:lnTo>
                <a:lnTo>
                  <a:pt x="289623" y="5947309"/>
                </a:lnTo>
                <a:lnTo>
                  <a:pt x="289623" y="5958779"/>
                </a:lnTo>
                <a:lnTo>
                  <a:pt x="289623" y="5967382"/>
                </a:lnTo>
                <a:lnTo>
                  <a:pt x="289623" y="5978853"/>
                </a:lnTo>
                <a:lnTo>
                  <a:pt x="289623" y="5987455"/>
                </a:lnTo>
                <a:lnTo>
                  <a:pt x="281020" y="5998926"/>
                </a:lnTo>
                <a:lnTo>
                  <a:pt x="269550" y="5998926"/>
                </a:lnTo>
                <a:lnTo>
                  <a:pt x="269550" y="5987455"/>
                </a:lnTo>
                <a:lnTo>
                  <a:pt x="269550" y="5978853"/>
                </a:lnTo>
                <a:lnTo>
                  <a:pt x="269550" y="5967382"/>
                </a:lnTo>
                <a:lnTo>
                  <a:pt x="260947" y="5958779"/>
                </a:lnTo>
                <a:lnTo>
                  <a:pt x="260947" y="5947309"/>
                </a:lnTo>
                <a:lnTo>
                  <a:pt x="269550" y="5938706"/>
                </a:lnTo>
                <a:lnTo>
                  <a:pt x="281020" y="5938706"/>
                </a:lnTo>
                <a:close/>
                <a:moveTo>
                  <a:pt x="679611" y="5918634"/>
                </a:moveTo>
                <a:lnTo>
                  <a:pt x="699684" y="5918634"/>
                </a:lnTo>
                <a:lnTo>
                  <a:pt x="708287" y="5927236"/>
                </a:lnTo>
                <a:lnTo>
                  <a:pt x="708287" y="5938707"/>
                </a:lnTo>
                <a:lnTo>
                  <a:pt x="708287" y="5947309"/>
                </a:lnTo>
                <a:lnTo>
                  <a:pt x="688214" y="5958780"/>
                </a:lnTo>
                <a:lnTo>
                  <a:pt x="679611" y="5947309"/>
                </a:lnTo>
                <a:lnTo>
                  <a:pt x="679611" y="5938707"/>
                </a:lnTo>
                <a:lnTo>
                  <a:pt x="679611" y="5927236"/>
                </a:lnTo>
                <a:close/>
                <a:moveTo>
                  <a:pt x="559173" y="5907164"/>
                </a:moveTo>
                <a:lnTo>
                  <a:pt x="567776" y="5907164"/>
                </a:lnTo>
                <a:lnTo>
                  <a:pt x="579247" y="5907164"/>
                </a:lnTo>
                <a:lnTo>
                  <a:pt x="579247" y="5918635"/>
                </a:lnTo>
                <a:lnTo>
                  <a:pt x="579247" y="5927238"/>
                </a:lnTo>
                <a:lnTo>
                  <a:pt x="567776" y="5927238"/>
                </a:lnTo>
                <a:lnTo>
                  <a:pt x="559173" y="5927238"/>
                </a:lnTo>
                <a:lnTo>
                  <a:pt x="547703" y="5918635"/>
                </a:lnTo>
                <a:close/>
                <a:moveTo>
                  <a:pt x="389988" y="5907164"/>
                </a:moveTo>
                <a:lnTo>
                  <a:pt x="398591" y="5907164"/>
                </a:lnTo>
                <a:lnTo>
                  <a:pt x="410062" y="5907164"/>
                </a:lnTo>
                <a:lnTo>
                  <a:pt x="410062" y="5918634"/>
                </a:lnTo>
                <a:lnTo>
                  <a:pt x="398591" y="5927237"/>
                </a:lnTo>
                <a:lnTo>
                  <a:pt x="398591" y="5938708"/>
                </a:lnTo>
                <a:lnTo>
                  <a:pt x="389988" y="5938708"/>
                </a:lnTo>
                <a:lnTo>
                  <a:pt x="378518" y="5927237"/>
                </a:lnTo>
                <a:close/>
                <a:moveTo>
                  <a:pt x="430134" y="5898560"/>
                </a:moveTo>
                <a:lnTo>
                  <a:pt x="438737" y="5898560"/>
                </a:lnTo>
                <a:lnTo>
                  <a:pt x="438737" y="5907162"/>
                </a:lnTo>
                <a:lnTo>
                  <a:pt x="450208" y="5918633"/>
                </a:lnTo>
                <a:lnTo>
                  <a:pt x="450208" y="5927235"/>
                </a:lnTo>
                <a:lnTo>
                  <a:pt x="450208" y="5938706"/>
                </a:lnTo>
                <a:lnTo>
                  <a:pt x="430134" y="5938706"/>
                </a:lnTo>
                <a:lnTo>
                  <a:pt x="430134" y="5927235"/>
                </a:lnTo>
                <a:lnTo>
                  <a:pt x="418664" y="5918633"/>
                </a:lnTo>
                <a:close/>
                <a:moveTo>
                  <a:pt x="1296136" y="5887090"/>
                </a:moveTo>
                <a:lnTo>
                  <a:pt x="1296136" y="5887091"/>
                </a:lnTo>
                <a:lnTo>
                  <a:pt x="1344883" y="5887091"/>
                </a:lnTo>
                <a:lnTo>
                  <a:pt x="1344884" y="5887090"/>
                </a:lnTo>
                <a:close/>
                <a:moveTo>
                  <a:pt x="269550" y="5887090"/>
                </a:moveTo>
                <a:lnTo>
                  <a:pt x="281020" y="5898560"/>
                </a:lnTo>
                <a:lnTo>
                  <a:pt x="289623" y="5907163"/>
                </a:lnTo>
                <a:lnTo>
                  <a:pt x="301093" y="5907163"/>
                </a:lnTo>
                <a:lnTo>
                  <a:pt x="301093" y="5918634"/>
                </a:lnTo>
                <a:lnTo>
                  <a:pt x="289623" y="5918634"/>
                </a:lnTo>
                <a:lnTo>
                  <a:pt x="281020" y="5918634"/>
                </a:lnTo>
                <a:lnTo>
                  <a:pt x="260947" y="5918634"/>
                </a:lnTo>
                <a:lnTo>
                  <a:pt x="260947" y="5907163"/>
                </a:lnTo>
                <a:lnTo>
                  <a:pt x="249477" y="5898560"/>
                </a:lnTo>
                <a:lnTo>
                  <a:pt x="260947" y="5898560"/>
                </a:lnTo>
                <a:close/>
                <a:moveTo>
                  <a:pt x="587850" y="5878488"/>
                </a:moveTo>
                <a:lnTo>
                  <a:pt x="599320" y="5878488"/>
                </a:lnTo>
                <a:lnTo>
                  <a:pt x="607923" y="5878488"/>
                </a:lnTo>
                <a:lnTo>
                  <a:pt x="607923" y="5898561"/>
                </a:lnTo>
                <a:lnTo>
                  <a:pt x="607923" y="5907163"/>
                </a:lnTo>
                <a:lnTo>
                  <a:pt x="599320" y="5918634"/>
                </a:lnTo>
                <a:lnTo>
                  <a:pt x="587850" y="5918634"/>
                </a:lnTo>
                <a:lnTo>
                  <a:pt x="587850" y="5898561"/>
                </a:lnTo>
                <a:lnTo>
                  <a:pt x="579247" y="5887090"/>
                </a:lnTo>
                <a:close/>
                <a:moveTo>
                  <a:pt x="490351" y="5878488"/>
                </a:moveTo>
                <a:lnTo>
                  <a:pt x="510425" y="5887091"/>
                </a:lnTo>
                <a:lnTo>
                  <a:pt x="498954" y="5927237"/>
                </a:lnTo>
                <a:lnTo>
                  <a:pt x="490351" y="5927237"/>
                </a:lnTo>
                <a:lnTo>
                  <a:pt x="478881" y="5918634"/>
                </a:lnTo>
                <a:lnTo>
                  <a:pt x="478881" y="5898561"/>
                </a:lnTo>
                <a:lnTo>
                  <a:pt x="478881" y="5887091"/>
                </a:lnTo>
                <a:close/>
                <a:moveTo>
                  <a:pt x="668140" y="5869885"/>
                </a:moveTo>
                <a:lnTo>
                  <a:pt x="679611" y="5887090"/>
                </a:lnTo>
                <a:lnTo>
                  <a:pt x="668140" y="5898561"/>
                </a:lnTo>
                <a:lnTo>
                  <a:pt x="659538" y="5907164"/>
                </a:lnTo>
                <a:lnTo>
                  <a:pt x="648067" y="5907164"/>
                </a:lnTo>
                <a:lnTo>
                  <a:pt x="639465" y="5887090"/>
                </a:lnTo>
                <a:lnTo>
                  <a:pt x="648067" y="5878488"/>
                </a:lnTo>
                <a:close/>
                <a:moveTo>
                  <a:pt x="530497" y="5869885"/>
                </a:moveTo>
                <a:lnTo>
                  <a:pt x="539099" y="5869885"/>
                </a:lnTo>
                <a:lnTo>
                  <a:pt x="547702" y="5878488"/>
                </a:lnTo>
                <a:lnTo>
                  <a:pt x="547702" y="5887090"/>
                </a:lnTo>
                <a:lnTo>
                  <a:pt x="539099" y="5898561"/>
                </a:lnTo>
                <a:lnTo>
                  <a:pt x="530497" y="5898561"/>
                </a:lnTo>
                <a:lnTo>
                  <a:pt x="530497" y="5887090"/>
                </a:lnTo>
                <a:lnTo>
                  <a:pt x="530497" y="5878488"/>
                </a:lnTo>
                <a:close/>
                <a:moveTo>
                  <a:pt x="728358" y="5858415"/>
                </a:moveTo>
                <a:lnTo>
                  <a:pt x="736961" y="5869885"/>
                </a:lnTo>
                <a:lnTo>
                  <a:pt x="748431" y="5878488"/>
                </a:lnTo>
                <a:lnTo>
                  <a:pt x="748431" y="5887090"/>
                </a:lnTo>
                <a:lnTo>
                  <a:pt x="757034" y="5887090"/>
                </a:lnTo>
                <a:lnTo>
                  <a:pt x="777107" y="5927236"/>
                </a:lnTo>
                <a:lnTo>
                  <a:pt x="777107" y="5938706"/>
                </a:lnTo>
                <a:lnTo>
                  <a:pt x="777107" y="5967382"/>
                </a:lnTo>
                <a:lnTo>
                  <a:pt x="768504" y="5978852"/>
                </a:lnTo>
                <a:lnTo>
                  <a:pt x="757034" y="5978852"/>
                </a:lnTo>
                <a:lnTo>
                  <a:pt x="748431" y="5978852"/>
                </a:lnTo>
                <a:lnTo>
                  <a:pt x="748431" y="5967382"/>
                </a:lnTo>
                <a:lnTo>
                  <a:pt x="736961" y="5958779"/>
                </a:lnTo>
                <a:lnTo>
                  <a:pt x="748431" y="5947309"/>
                </a:lnTo>
                <a:lnTo>
                  <a:pt x="748431" y="5938706"/>
                </a:lnTo>
                <a:lnTo>
                  <a:pt x="728358" y="5918633"/>
                </a:lnTo>
                <a:lnTo>
                  <a:pt x="719756" y="5898560"/>
                </a:lnTo>
                <a:lnTo>
                  <a:pt x="719756" y="5887090"/>
                </a:lnTo>
                <a:lnTo>
                  <a:pt x="719756" y="5878488"/>
                </a:lnTo>
                <a:lnTo>
                  <a:pt x="719756" y="5869885"/>
                </a:lnTo>
                <a:close/>
                <a:moveTo>
                  <a:pt x="131907" y="5838343"/>
                </a:moveTo>
                <a:lnTo>
                  <a:pt x="140510" y="5849813"/>
                </a:lnTo>
                <a:lnTo>
                  <a:pt x="160583" y="5869886"/>
                </a:lnTo>
                <a:lnTo>
                  <a:pt x="169186" y="5869886"/>
                </a:lnTo>
                <a:lnTo>
                  <a:pt x="180656" y="5878489"/>
                </a:lnTo>
                <a:lnTo>
                  <a:pt x="189259" y="5878489"/>
                </a:lnTo>
                <a:lnTo>
                  <a:pt x="200729" y="5887091"/>
                </a:lnTo>
                <a:lnTo>
                  <a:pt x="200729" y="5898562"/>
                </a:lnTo>
                <a:lnTo>
                  <a:pt x="220802" y="5907164"/>
                </a:lnTo>
                <a:lnTo>
                  <a:pt x="220802" y="5918635"/>
                </a:lnTo>
                <a:lnTo>
                  <a:pt x="220802" y="5927237"/>
                </a:lnTo>
                <a:lnTo>
                  <a:pt x="240875" y="5938708"/>
                </a:lnTo>
                <a:lnTo>
                  <a:pt x="240875" y="5947310"/>
                </a:lnTo>
                <a:lnTo>
                  <a:pt x="240875" y="5967383"/>
                </a:lnTo>
                <a:lnTo>
                  <a:pt x="240875" y="5978853"/>
                </a:lnTo>
                <a:lnTo>
                  <a:pt x="229405" y="5987456"/>
                </a:lnTo>
                <a:lnTo>
                  <a:pt x="209332" y="5987456"/>
                </a:lnTo>
                <a:lnTo>
                  <a:pt x="200729" y="5998926"/>
                </a:lnTo>
                <a:lnTo>
                  <a:pt x="189259" y="5998926"/>
                </a:lnTo>
                <a:lnTo>
                  <a:pt x="180656" y="5987456"/>
                </a:lnTo>
                <a:lnTo>
                  <a:pt x="169186" y="5978853"/>
                </a:lnTo>
                <a:lnTo>
                  <a:pt x="160583" y="5978853"/>
                </a:lnTo>
                <a:lnTo>
                  <a:pt x="149113" y="5987456"/>
                </a:lnTo>
                <a:lnTo>
                  <a:pt x="160583" y="5998926"/>
                </a:lnTo>
                <a:lnTo>
                  <a:pt x="169186" y="6007529"/>
                </a:lnTo>
                <a:lnTo>
                  <a:pt x="169186" y="6018999"/>
                </a:lnTo>
                <a:lnTo>
                  <a:pt x="149113" y="6047675"/>
                </a:lnTo>
                <a:lnTo>
                  <a:pt x="149113" y="6056278"/>
                </a:lnTo>
                <a:lnTo>
                  <a:pt x="160583" y="6056278"/>
                </a:lnTo>
                <a:lnTo>
                  <a:pt x="169186" y="6056278"/>
                </a:lnTo>
                <a:lnTo>
                  <a:pt x="180656" y="6047675"/>
                </a:lnTo>
                <a:lnTo>
                  <a:pt x="189259" y="6047675"/>
                </a:lnTo>
                <a:lnTo>
                  <a:pt x="200729" y="6056278"/>
                </a:lnTo>
                <a:lnTo>
                  <a:pt x="209332" y="6056278"/>
                </a:lnTo>
                <a:lnTo>
                  <a:pt x="220802" y="6076351"/>
                </a:lnTo>
                <a:lnTo>
                  <a:pt x="209332" y="6087821"/>
                </a:lnTo>
                <a:lnTo>
                  <a:pt x="209332" y="6096424"/>
                </a:lnTo>
                <a:lnTo>
                  <a:pt x="220802" y="6107894"/>
                </a:lnTo>
                <a:lnTo>
                  <a:pt x="220802" y="6116497"/>
                </a:lnTo>
                <a:lnTo>
                  <a:pt x="209332" y="6127967"/>
                </a:lnTo>
                <a:lnTo>
                  <a:pt x="200729" y="6127967"/>
                </a:lnTo>
                <a:lnTo>
                  <a:pt x="189259" y="6116497"/>
                </a:lnTo>
                <a:lnTo>
                  <a:pt x="180656" y="6116497"/>
                </a:lnTo>
                <a:lnTo>
                  <a:pt x="180656" y="6107894"/>
                </a:lnTo>
                <a:lnTo>
                  <a:pt x="169186" y="6087821"/>
                </a:lnTo>
                <a:lnTo>
                  <a:pt x="149113" y="6076351"/>
                </a:lnTo>
                <a:lnTo>
                  <a:pt x="120437" y="6076351"/>
                </a:lnTo>
                <a:lnTo>
                  <a:pt x="120437" y="6047675"/>
                </a:lnTo>
                <a:lnTo>
                  <a:pt x="111835" y="6047675"/>
                </a:lnTo>
                <a:lnTo>
                  <a:pt x="100364" y="6047675"/>
                </a:lnTo>
                <a:lnTo>
                  <a:pt x="91762" y="6047675"/>
                </a:lnTo>
                <a:lnTo>
                  <a:pt x="80292" y="6036205"/>
                </a:lnTo>
                <a:lnTo>
                  <a:pt x="71689" y="6018999"/>
                </a:lnTo>
                <a:lnTo>
                  <a:pt x="71689" y="6007529"/>
                </a:lnTo>
                <a:lnTo>
                  <a:pt x="60219" y="5998926"/>
                </a:lnTo>
                <a:lnTo>
                  <a:pt x="60219" y="5987456"/>
                </a:lnTo>
                <a:lnTo>
                  <a:pt x="51616" y="5987456"/>
                </a:lnTo>
                <a:lnTo>
                  <a:pt x="40146" y="5987456"/>
                </a:lnTo>
                <a:lnTo>
                  <a:pt x="31543" y="5987456"/>
                </a:lnTo>
                <a:lnTo>
                  <a:pt x="20073" y="5998926"/>
                </a:lnTo>
                <a:lnTo>
                  <a:pt x="11470" y="6007529"/>
                </a:lnTo>
                <a:lnTo>
                  <a:pt x="11470" y="5998926"/>
                </a:lnTo>
                <a:lnTo>
                  <a:pt x="0" y="5987456"/>
                </a:lnTo>
                <a:lnTo>
                  <a:pt x="0" y="5967383"/>
                </a:lnTo>
                <a:lnTo>
                  <a:pt x="11470" y="5958780"/>
                </a:lnTo>
                <a:lnTo>
                  <a:pt x="11470" y="5947310"/>
                </a:lnTo>
                <a:lnTo>
                  <a:pt x="0" y="5947310"/>
                </a:lnTo>
                <a:lnTo>
                  <a:pt x="0" y="5938708"/>
                </a:lnTo>
                <a:lnTo>
                  <a:pt x="0" y="5927237"/>
                </a:lnTo>
                <a:lnTo>
                  <a:pt x="20073" y="5927237"/>
                </a:lnTo>
                <a:lnTo>
                  <a:pt x="31543" y="5918635"/>
                </a:lnTo>
                <a:lnTo>
                  <a:pt x="40146" y="5907164"/>
                </a:lnTo>
                <a:lnTo>
                  <a:pt x="51616" y="5907164"/>
                </a:lnTo>
                <a:lnTo>
                  <a:pt x="60219" y="5918635"/>
                </a:lnTo>
                <a:lnTo>
                  <a:pt x="71689" y="5907164"/>
                </a:lnTo>
                <a:lnTo>
                  <a:pt x="80292" y="5907164"/>
                </a:lnTo>
                <a:lnTo>
                  <a:pt x="91762" y="5898562"/>
                </a:lnTo>
                <a:lnTo>
                  <a:pt x="100364" y="5898562"/>
                </a:lnTo>
                <a:lnTo>
                  <a:pt x="111835" y="5907164"/>
                </a:lnTo>
                <a:lnTo>
                  <a:pt x="111835" y="5918635"/>
                </a:lnTo>
                <a:lnTo>
                  <a:pt x="100364" y="5938708"/>
                </a:lnTo>
                <a:lnTo>
                  <a:pt x="120437" y="5938708"/>
                </a:lnTo>
                <a:lnTo>
                  <a:pt x="120437" y="5927237"/>
                </a:lnTo>
                <a:lnTo>
                  <a:pt x="120437" y="5918635"/>
                </a:lnTo>
                <a:lnTo>
                  <a:pt x="120437" y="5898562"/>
                </a:lnTo>
                <a:lnTo>
                  <a:pt x="120437" y="5887091"/>
                </a:lnTo>
                <a:lnTo>
                  <a:pt x="111835" y="5887091"/>
                </a:lnTo>
                <a:lnTo>
                  <a:pt x="100364" y="5887091"/>
                </a:lnTo>
                <a:lnTo>
                  <a:pt x="91762" y="5878489"/>
                </a:lnTo>
                <a:lnTo>
                  <a:pt x="100364" y="5878489"/>
                </a:lnTo>
                <a:lnTo>
                  <a:pt x="100364" y="5858416"/>
                </a:lnTo>
                <a:lnTo>
                  <a:pt x="111835" y="5849813"/>
                </a:lnTo>
                <a:lnTo>
                  <a:pt x="131907" y="5849813"/>
                </a:lnTo>
                <a:close/>
                <a:moveTo>
                  <a:pt x="458809" y="5829739"/>
                </a:moveTo>
                <a:lnTo>
                  <a:pt x="470280" y="5838342"/>
                </a:lnTo>
                <a:lnTo>
                  <a:pt x="470280" y="5849812"/>
                </a:lnTo>
                <a:lnTo>
                  <a:pt x="470280" y="5869885"/>
                </a:lnTo>
                <a:lnTo>
                  <a:pt x="470280" y="5878488"/>
                </a:lnTo>
                <a:lnTo>
                  <a:pt x="458809" y="5878488"/>
                </a:lnTo>
                <a:lnTo>
                  <a:pt x="450206" y="5878488"/>
                </a:lnTo>
                <a:lnTo>
                  <a:pt x="450206" y="5858415"/>
                </a:lnTo>
                <a:lnTo>
                  <a:pt x="450206" y="5838342"/>
                </a:lnTo>
                <a:close/>
                <a:moveTo>
                  <a:pt x="490352" y="5798197"/>
                </a:moveTo>
                <a:lnTo>
                  <a:pt x="498955" y="5798197"/>
                </a:lnTo>
                <a:lnTo>
                  <a:pt x="510425" y="5809667"/>
                </a:lnTo>
                <a:lnTo>
                  <a:pt x="519028" y="5829740"/>
                </a:lnTo>
                <a:lnTo>
                  <a:pt x="519028" y="5838343"/>
                </a:lnTo>
                <a:lnTo>
                  <a:pt x="519028" y="5849814"/>
                </a:lnTo>
                <a:lnTo>
                  <a:pt x="510425" y="5869887"/>
                </a:lnTo>
                <a:lnTo>
                  <a:pt x="498955" y="5858416"/>
                </a:lnTo>
                <a:lnTo>
                  <a:pt x="490352" y="5838343"/>
                </a:lnTo>
                <a:lnTo>
                  <a:pt x="490352" y="5809667"/>
                </a:lnTo>
                <a:close/>
                <a:moveTo>
                  <a:pt x="599319" y="5789593"/>
                </a:moveTo>
                <a:lnTo>
                  <a:pt x="619392" y="5798196"/>
                </a:lnTo>
                <a:lnTo>
                  <a:pt x="627995" y="5818269"/>
                </a:lnTo>
                <a:lnTo>
                  <a:pt x="627995" y="5829739"/>
                </a:lnTo>
                <a:lnTo>
                  <a:pt x="627995" y="5838342"/>
                </a:lnTo>
                <a:lnTo>
                  <a:pt x="627995" y="5849813"/>
                </a:lnTo>
                <a:lnTo>
                  <a:pt x="619392" y="5849813"/>
                </a:lnTo>
                <a:lnTo>
                  <a:pt x="599319" y="5838342"/>
                </a:lnTo>
                <a:lnTo>
                  <a:pt x="587849" y="5818269"/>
                </a:lnTo>
                <a:lnTo>
                  <a:pt x="587849" y="5809666"/>
                </a:lnTo>
                <a:lnTo>
                  <a:pt x="587849" y="5798196"/>
                </a:lnTo>
                <a:close/>
                <a:moveTo>
                  <a:pt x="547703" y="5789593"/>
                </a:moveTo>
                <a:lnTo>
                  <a:pt x="559173" y="5789593"/>
                </a:lnTo>
                <a:lnTo>
                  <a:pt x="567776" y="5798196"/>
                </a:lnTo>
                <a:lnTo>
                  <a:pt x="579247" y="5818269"/>
                </a:lnTo>
                <a:lnTo>
                  <a:pt x="579247" y="5838342"/>
                </a:lnTo>
                <a:lnTo>
                  <a:pt x="567776" y="5838342"/>
                </a:lnTo>
                <a:lnTo>
                  <a:pt x="559173" y="5838342"/>
                </a:lnTo>
                <a:lnTo>
                  <a:pt x="559173" y="5829739"/>
                </a:lnTo>
                <a:lnTo>
                  <a:pt x="547703" y="5798196"/>
                </a:lnTo>
                <a:close/>
                <a:moveTo>
                  <a:pt x="1694726" y="5789592"/>
                </a:moveTo>
                <a:lnTo>
                  <a:pt x="1654581" y="5798195"/>
                </a:lnTo>
                <a:lnTo>
                  <a:pt x="1614435" y="5809665"/>
                </a:lnTo>
                <a:lnTo>
                  <a:pt x="1585759" y="5798195"/>
                </a:lnTo>
                <a:lnTo>
                  <a:pt x="1574289" y="5798195"/>
                </a:lnTo>
                <a:lnTo>
                  <a:pt x="1574289" y="5798196"/>
                </a:lnTo>
                <a:lnTo>
                  <a:pt x="1585758" y="5798196"/>
                </a:lnTo>
                <a:lnTo>
                  <a:pt x="1614434" y="5809666"/>
                </a:lnTo>
                <a:lnTo>
                  <a:pt x="1654580" y="5798196"/>
                </a:lnTo>
                <a:lnTo>
                  <a:pt x="1694725" y="5789593"/>
                </a:lnTo>
                <a:lnTo>
                  <a:pt x="1723401" y="5798196"/>
                </a:lnTo>
                <a:lnTo>
                  <a:pt x="1723402" y="5798195"/>
                </a:lnTo>
                <a:close/>
                <a:moveTo>
                  <a:pt x="2013025" y="5778124"/>
                </a:moveTo>
                <a:lnTo>
                  <a:pt x="2044568" y="5798196"/>
                </a:lnTo>
                <a:lnTo>
                  <a:pt x="2013026" y="5778124"/>
                </a:lnTo>
                <a:close/>
                <a:moveTo>
                  <a:pt x="1972880" y="5758051"/>
                </a:moveTo>
                <a:lnTo>
                  <a:pt x="1972879" y="5758051"/>
                </a:lnTo>
                <a:lnTo>
                  <a:pt x="1984349" y="5778123"/>
                </a:lnTo>
                <a:lnTo>
                  <a:pt x="1984349" y="5789593"/>
                </a:lnTo>
                <a:lnTo>
                  <a:pt x="1984350" y="5789593"/>
                </a:lnTo>
                <a:lnTo>
                  <a:pt x="1984350" y="5778124"/>
                </a:lnTo>
                <a:close/>
                <a:moveTo>
                  <a:pt x="559173" y="5737977"/>
                </a:moveTo>
                <a:lnTo>
                  <a:pt x="567776" y="5737977"/>
                </a:lnTo>
                <a:lnTo>
                  <a:pt x="579246" y="5737977"/>
                </a:lnTo>
                <a:lnTo>
                  <a:pt x="579246" y="5749447"/>
                </a:lnTo>
                <a:lnTo>
                  <a:pt x="587849" y="5778123"/>
                </a:lnTo>
                <a:lnTo>
                  <a:pt x="579246" y="5789593"/>
                </a:lnTo>
                <a:lnTo>
                  <a:pt x="567776" y="5789593"/>
                </a:lnTo>
                <a:lnTo>
                  <a:pt x="559173" y="5778123"/>
                </a:lnTo>
                <a:lnTo>
                  <a:pt x="559173" y="5758050"/>
                </a:lnTo>
                <a:lnTo>
                  <a:pt x="547703" y="5749447"/>
                </a:lnTo>
                <a:lnTo>
                  <a:pt x="559173" y="5749447"/>
                </a:lnTo>
                <a:close/>
                <a:moveTo>
                  <a:pt x="1847561" y="5724948"/>
                </a:moveTo>
                <a:lnTo>
                  <a:pt x="1855309" y="5729375"/>
                </a:lnTo>
                <a:lnTo>
                  <a:pt x="1863911" y="5778123"/>
                </a:lnTo>
                <a:lnTo>
                  <a:pt x="1883984" y="5798196"/>
                </a:lnTo>
                <a:lnTo>
                  <a:pt x="1883985" y="5798196"/>
                </a:lnTo>
                <a:lnTo>
                  <a:pt x="1863913" y="5778124"/>
                </a:lnTo>
                <a:lnTo>
                  <a:pt x="1855310" y="5729375"/>
                </a:lnTo>
                <a:close/>
                <a:moveTo>
                  <a:pt x="1783620" y="5717905"/>
                </a:moveTo>
                <a:lnTo>
                  <a:pt x="1795090" y="5737977"/>
                </a:lnTo>
                <a:lnTo>
                  <a:pt x="1803693" y="5749448"/>
                </a:lnTo>
                <a:lnTo>
                  <a:pt x="1803693" y="5749447"/>
                </a:lnTo>
                <a:lnTo>
                  <a:pt x="1795091" y="5737978"/>
                </a:lnTo>
                <a:lnTo>
                  <a:pt x="1783621" y="5717905"/>
                </a:lnTo>
                <a:close/>
                <a:moveTo>
                  <a:pt x="1743474" y="5709301"/>
                </a:moveTo>
                <a:lnTo>
                  <a:pt x="1743474" y="5709302"/>
                </a:lnTo>
                <a:lnTo>
                  <a:pt x="1743475" y="5709302"/>
                </a:lnTo>
                <a:close/>
                <a:moveTo>
                  <a:pt x="1135553" y="5700699"/>
                </a:moveTo>
                <a:lnTo>
                  <a:pt x="1147023" y="5717904"/>
                </a:lnTo>
                <a:lnTo>
                  <a:pt x="1195772" y="5737977"/>
                </a:lnTo>
                <a:lnTo>
                  <a:pt x="1215845" y="5737977"/>
                </a:lnTo>
                <a:lnTo>
                  <a:pt x="1235917" y="5729374"/>
                </a:lnTo>
                <a:lnTo>
                  <a:pt x="1307607" y="5789593"/>
                </a:lnTo>
                <a:lnTo>
                  <a:pt x="1364958" y="5798196"/>
                </a:lnTo>
                <a:lnTo>
                  <a:pt x="1364957" y="5798197"/>
                </a:lnTo>
                <a:lnTo>
                  <a:pt x="1396499" y="5809666"/>
                </a:lnTo>
                <a:lnTo>
                  <a:pt x="1456718" y="5818269"/>
                </a:lnTo>
                <a:lnTo>
                  <a:pt x="1465321" y="5849812"/>
                </a:lnTo>
                <a:lnTo>
                  <a:pt x="1496864" y="5829739"/>
                </a:lnTo>
                <a:lnTo>
                  <a:pt x="1505467" y="5838342"/>
                </a:lnTo>
                <a:lnTo>
                  <a:pt x="1516937" y="5858415"/>
                </a:lnTo>
                <a:lnTo>
                  <a:pt x="1525540" y="5858415"/>
                </a:lnTo>
                <a:lnTo>
                  <a:pt x="1565685" y="5849812"/>
                </a:lnTo>
                <a:lnTo>
                  <a:pt x="1574288" y="5849812"/>
                </a:lnTo>
                <a:lnTo>
                  <a:pt x="1574288" y="5849811"/>
                </a:lnTo>
                <a:lnTo>
                  <a:pt x="1565686" y="5849811"/>
                </a:lnTo>
                <a:lnTo>
                  <a:pt x="1525541" y="5858414"/>
                </a:lnTo>
                <a:lnTo>
                  <a:pt x="1516938" y="5858414"/>
                </a:lnTo>
                <a:lnTo>
                  <a:pt x="1505468" y="5838341"/>
                </a:lnTo>
                <a:lnTo>
                  <a:pt x="1496865" y="5829738"/>
                </a:lnTo>
                <a:lnTo>
                  <a:pt x="1465322" y="5849811"/>
                </a:lnTo>
                <a:lnTo>
                  <a:pt x="1456719" y="5818268"/>
                </a:lnTo>
                <a:lnTo>
                  <a:pt x="1396500" y="5809665"/>
                </a:lnTo>
                <a:lnTo>
                  <a:pt x="1364957" y="5798195"/>
                </a:lnTo>
                <a:lnTo>
                  <a:pt x="1307606" y="5789592"/>
                </a:lnTo>
                <a:lnTo>
                  <a:pt x="1235917" y="5729374"/>
                </a:lnTo>
                <a:lnTo>
                  <a:pt x="1215844" y="5737976"/>
                </a:lnTo>
                <a:lnTo>
                  <a:pt x="1195771" y="5737976"/>
                </a:lnTo>
                <a:lnTo>
                  <a:pt x="1147023" y="5717904"/>
                </a:lnTo>
                <a:lnTo>
                  <a:pt x="1135553" y="5700699"/>
                </a:lnTo>
                <a:close/>
                <a:moveTo>
                  <a:pt x="1147023" y="5669155"/>
                </a:moveTo>
                <a:lnTo>
                  <a:pt x="1147023" y="5669156"/>
                </a:lnTo>
                <a:lnTo>
                  <a:pt x="1155625" y="5689228"/>
                </a:lnTo>
                <a:lnTo>
                  <a:pt x="1155626" y="5689228"/>
                </a:lnTo>
                <a:close/>
                <a:moveTo>
                  <a:pt x="1743474" y="5660553"/>
                </a:moveTo>
                <a:lnTo>
                  <a:pt x="1723402" y="5689228"/>
                </a:lnTo>
                <a:lnTo>
                  <a:pt x="1723403" y="5689229"/>
                </a:lnTo>
                <a:lnTo>
                  <a:pt x="1743475" y="5660554"/>
                </a:lnTo>
                <a:close/>
                <a:moveTo>
                  <a:pt x="2024496" y="5608938"/>
                </a:moveTo>
                <a:lnTo>
                  <a:pt x="2024496" y="5629011"/>
                </a:lnTo>
                <a:lnTo>
                  <a:pt x="2044569" y="5649084"/>
                </a:lnTo>
                <a:lnTo>
                  <a:pt x="2033099" y="5669157"/>
                </a:lnTo>
                <a:lnTo>
                  <a:pt x="2033099" y="5680627"/>
                </a:lnTo>
                <a:lnTo>
                  <a:pt x="2033099" y="5700700"/>
                </a:lnTo>
                <a:lnTo>
                  <a:pt x="2064642" y="5729375"/>
                </a:lnTo>
                <a:lnTo>
                  <a:pt x="2064642" y="5758051"/>
                </a:lnTo>
                <a:lnTo>
                  <a:pt x="2064643" y="5758051"/>
                </a:lnTo>
                <a:lnTo>
                  <a:pt x="2064643" y="5729375"/>
                </a:lnTo>
                <a:lnTo>
                  <a:pt x="2033100" y="5700699"/>
                </a:lnTo>
                <a:lnTo>
                  <a:pt x="2033100" y="5680626"/>
                </a:lnTo>
                <a:lnTo>
                  <a:pt x="2033100" y="5669156"/>
                </a:lnTo>
                <a:lnTo>
                  <a:pt x="2044570" y="5649083"/>
                </a:lnTo>
                <a:lnTo>
                  <a:pt x="2024497" y="5629010"/>
                </a:lnTo>
                <a:lnTo>
                  <a:pt x="2024497" y="5608938"/>
                </a:lnTo>
                <a:close/>
                <a:moveTo>
                  <a:pt x="837326" y="5600335"/>
                </a:moveTo>
                <a:lnTo>
                  <a:pt x="848797" y="5620407"/>
                </a:lnTo>
                <a:lnTo>
                  <a:pt x="837327" y="5600335"/>
                </a:lnTo>
                <a:close/>
                <a:moveTo>
                  <a:pt x="1167096" y="5588863"/>
                </a:moveTo>
                <a:lnTo>
                  <a:pt x="1167096" y="5588864"/>
                </a:lnTo>
                <a:lnTo>
                  <a:pt x="1187169" y="5600334"/>
                </a:lnTo>
                <a:lnTo>
                  <a:pt x="1187169" y="5600334"/>
                </a:lnTo>
                <a:close/>
                <a:moveTo>
                  <a:pt x="1316210" y="5568792"/>
                </a:moveTo>
                <a:lnTo>
                  <a:pt x="1316210" y="5568792"/>
                </a:lnTo>
                <a:lnTo>
                  <a:pt x="1344884" y="5608936"/>
                </a:lnTo>
                <a:lnTo>
                  <a:pt x="1344885" y="5608936"/>
                </a:lnTo>
                <a:close/>
                <a:moveTo>
                  <a:pt x="1215844" y="5568791"/>
                </a:moveTo>
                <a:lnTo>
                  <a:pt x="1215844" y="5588863"/>
                </a:lnTo>
                <a:lnTo>
                  <a:pt x="1215846" y="5588863"/>
                </a:lnTo>
                <a:lnTo>
                  <a:pt x="1215846" y="5568792"/>
                </a:lnTo>
                <a:close/>
                <a:moveTo>
                  <a:pt x="1147023" y="5551587"/>
                </a:moveTo>
                <a:lnTo>
                  <a:pt x="1155626" y="5568791"/>
                </a:lnTo>
                <a:lnTo>
                  <a:pt x="1155627" y="5568791"/>
                </a:lnTo>
                <a:lnTo>
                  <a:pt x="1147024" y="5551587"/>
                </a:lnTo>
                <a:close/>
                <a:moveTo>
                  <a:pt x="1783621" y="5531512"/>
                </a:moveTo>
                <a:lnTo>
                  <a:pt x="1723402" y="5568791"/>
                </a:lnTo>
                <a:lnTo>
                  <a:pt x="1714799" y="5629009"/>
                </a:lnTo>
                <a:lnTo>
                  <a:pt x="1714800" y="5629010"/>
                </a:lnTo>
                <a:lnTo>
                  <a:pt x="1723402" y="5568792"/>
                </a:lnTo>
                <a:lnTo>
                  <a:pt x="1783621" y="5531514"/>
                </a:lnTo>
                <a:close/>
                <a:moveTo>
                  <a:pt x="2044569" y="5520044"/>
                </a:moveTo>
                <a:lnTo>
                  <a:pt x="2024496" y="5540116"/>
                </a:lnTo>
                <a:lnTo>
                  <a:pt x="2024496" y="5551587"/>
                </a:lnTo>
                <a:lnTo>
                  <a:pt x="2044569" y="5568792"/>
                </a:lnTo>
                <a:lnTo>
                  <a:pt x="2044569" y="5608937"/>
                </a:lnTo>
                <a:lnTo>
                  <a:pt x="2044570" y="5608937"/>
                </a:lnTo>
                <a:lnTo>
                  <a:pt x="2044570" y="5568792"/>
                </a:lnTo>
                <a:lnTo>
                  <a:pt x="2024497" y="5551586"/>
                </a:lnTo>
                <a:lnTo>
                  <a:pt x="2024497" y="5540116"/>
                </a:lnTo>
                <a:lnTo>
                  <a:pt x="2044570" y="5520044"/>
                </a:lnTo>
                <a:close/>
                <a:moveTo>
                  <a:pt x="748433" y="5520043"/>
                </a:moveTo>
                <a:lnTo>
                  <a:pt x="768505" y="5540115"/>
                </a:lnTo>
                <a:lnTo>
                  <a:pt x="788578" y="5588864"/>
                </a:lnTo>
                <a:lnTo>
                  <a:pt x="788578" y="5588864"/>
                </a:lnTo>
                <a:lnTo>
                  <a:pt x="768506" y="5540116"/>
                </a:lnTo>
                <a:close/>
                <a:moveTo>
                  <a:pt x="2362868" y="5499971"/>
                </a:moveTo>
                <a:lnTo>
                  <a:pt x="2331326" y="5511440"/>
                </a:lnTo>
                <a:lnTo>
                  <a:pt x="2362868" y="5499971"/>
                </a:lnTo>
                <a:close/>
                <a:moveTo>
                  <a:pt x="688214" y="5499970"/>
                </a:moveTo>
                <a:lnTo>
                  <a:pt x="688214" y="5499971"/>
                </a:lnTo>
                <a:lnTo>
                  <a:pt x="708286" y="5551586"/>
                </a:lnTo>
                <a:lnTo>
                  <a:pt x="708287" y="5551585"/>
                </a:lnTo>
                <a:close/>
                <a:moveTo>
                  <a:pt x="2242430" y="5439752"/>
                </a:moveTo>
                <a:lnTo>
                  <a:pt x="2233827" y="5459825"/>
                </a:lnTo>
                <a:lnTo>
                  <a:pt x="2213756" y="5471294"/>
                </a:lnTo>
                <a:lnTo>
                  <a:pt x="2213756" y="5471295"/>
                </a:lnTo>
                <a:lnTo>
                  <a:pt x="2233829" y="5459824"/>
                </a:lnTo>
                <a:lnTo>
                  <a:pt x="2242432" y="5439752"/>
                </a:lnTo>
                <a:close/>
                <a:moveTo>
                  <a:pt x="2133464" y="5439752"/>
                </a:moveTo>
                <a:lnTo>
                  <a:pt x="2121993" y="5491368"/>
                </a:lnTo>
                <a:lnTo>
                  <a:pt x="2084716" y="5520043"/>
                </a:lnTo>
                <a:lnTo>
                  <a:pt x="2084716" y="5520043"/>
                </a:lnTo>
                <a:lnTo>
                  <a:pt x="2121994" y="5491368"/>
                </a:lnTo>
                <a:lnTo>
                  <a:pt x="2133465" y="5439752"/>
                </a:lnTo>
                <a:close/>
                <a:moveTo>
                  <a:pt x="2173609" y="5431149"/>
                </a:moveTo>
                <a:lnTo>
                  <a:pt x="2162139" y="5439751"/>
                </a:lnTo>
                <a:lnTo>
                  <a:pt x="2162140" y="5439751"/>
                </a:lnTo>
                <a:lnTo>
                  <a:pt x="2173609" y="5431150"/>
                </a:lnTo>
                <a:close/>
                <a:moveTo>
                  <a:pt x="1098275" y="5431149"/>
                </a:moveTo>
                <a:lnTo>
                  <a:pt x="1086805" y="5479897"/>
                </a:lnTo>
                <a:lnTo>
                  <a:pt x="1106878" y="5531513"/>
                </a:lnTo>
                <a:lnTo>
                  <a:pt x="1098275" y="5531513"/>
                </a:lnTo>
                <a:lnTo>
                  <a:pt x="1098274" y="5531513"/>
                </a:lnTo>
                <a:lnTo>
                  <a:pt x="1106877" y="5551586"/>
                </a:lnTo>
                <a:lnTo>
                  <a:pt x="1106878" y="5551586"/>
                </a:lnTo>
                <a:lnTo>
                  <a:pt x="1098275" y="5531514"/>
                </a:lnTo>
                <a:lnTo>
                  <a:pt x="1106878" y="5531514"/>
                </a:lnTo>
                <a:lnTo>
                  <a:pt x="1086805" y="5479897"/>
                </a:lnTo>
                <a:close/>
                <a:moveTo>
                  <a:pt x="2483305" y="5399606"/>
                </a:moveTo>
                <a:lnTo>
                  <a:pt x="2471835" y="5439751"/>
                </a:lnTo>
                <a:lnTo>
                  <a:pt x="2471836" y="5439751"/>
                </a:lnTo>
                <a:lnTo>
                  <a:pt x="2483306" y="5399606"/>
                </a:lnTo>
                <a:close/>
                <a:moveTo>
                  <a:pt x="1625907" y="5399606"/>
                </a:moveTo>
                <a:lnTo>
                  <a:pt x="1625907" y="5399606"/>
                </a:lnTo>
                <a:lnTo>
                  <a:pt x="1645978" y="5419678"/>
                </a:lnTo>
                <a:lnTo>
                  <a:pt x="1645979" y="5419678"/>
                </a:lnTo>
                <a:close/>
                <a:moveTo>
                  <a:pt x="619393" y="5399605"/>
                </a:moveTo>
                <a:lnTo>
                  <a:pt x="627996" y="5399605"/>
                </a:lnTo>
                <a:lnTo>
                  <a:pt x="639467" y="5399605"/>
                </a:lnTo>
                <a:lnTo>
                  <a:pt x="639467" y="5419678"/>
                </a:lnTo>
                <a:lnTo>
                  <a:pt x="627996" y="5431149"/>
                </a:lnTo>
                <a:lnTo>
                  <a:pt x="619393" y="5419678"/>
                </a:lnTo>
                <a:lnTo>
                  <a:pt x="619393" y="5411075"/>
                </a:lnTo>
                <a:close/>
                <a:moveTo>
                  <a:pt x="997911" y="5310711"/>
                </a:moveTo>
                <a:lnTo>
                  <a:pt x="977838" y="5322181"/>
                </a:lnTo>
                <a:lnTo>
                  <a:pt x="977838" y="5322182"/>
                </a:lnTo>
                <a:close/>
                <a:moveTo>
                  <a:pt x="1843840" y="5290638"/>
                </a:moveTo>
                <a:lnTo>
                  <a:pt x="1694729" y="5310711"/>
                </a:lnTo>
                <a:lnTo>
                  <a:pt x="1694729" y="5310711"/>
                </a:lnTo>
                <a:lnTo>
                  <a:pt x="1694727" y="5310711"/>
                </a:lnTo>
                <a:lnTo>
                  <a:pt x="1674656" y="5302109"/>
                </a:lnTo>
                <a:lnTo>
                  <a:pt x="1674656" y="5302110"/>
                </a:lnTo>
                <a:lnTo>
                  <a:pt x="1694727" y="5310712"/>
                </a:lnTo>
                <a:lnTo>
                  <a:pt x="1843840" y="5290639"/>
                </a:lnTo>
                <a:close/>
                <a:moveTo>
                  <a:pt x="2741386" y="5282036"/>
                </a:moveTo>
                <a:lnTo>
                  <a:pt x="2721313" y="5322182"/>
                </a:lnTo>
                <a:lnTo>
                  <a:pt x="2681168" y="5370930"/>
                </a:lnTo>
                <a:lnTo>
                  <a:pt x="2721314" y="5322181"/>
                </a:lnTo>
                <a:lnTo>
                  <a:pt x="2741386" y="5282036"/>
                </a:lnTo>
                <a:close/>
                <a:moveTo>
                  <a:pt x="2850353" y="5261963"/>
                </a:moveTo>
                <a:lnTo>
                  <a:pt x="2850353" y="5270566"/>
                </a:lnTo>
                <a:lnTo>
                  <a:pt x="2841750" y="5290638"/>
                </a:lnTo>
                <a:lnTo>
                  <a:pt x="2841751" y="5290638"/>
                </a:lnTo>
                <a:lnTo>
                  <a:pt x="2850354" y="5270565"/>
                </a:lnTo>
                <a:lnTo>
                  <a:pt x="2850354" y="5261963"/>
                </a:lnTo>
                <a:close/>
                <a:moveTo>
                  <a:pt x="2121994" y="5213214"/>
                </a:moveTo>
                <a:lnTo>
                  <a:pt x="2121993" y="5213215"/>
                </a:lnTo>
                <a:lnTo>
                  <a:pt x="2153536" y="5221817"/>
                </a:lnTo>
                <a:lnTo>
                  <a:pt x="2153536" y="5221816"/>
                </a:lnTo>
                <a:close/>
                <a:moveTo>
                  <a:pt x="3010937" y="5181671"/>
                </a:moveTo>
                <a:lnTo>
                  <a:pt x="2970791" y="5250493"/>
                </a:lnTo>
                <a:lnTo>
                  <a:pt x="2970792" y="5250492"/>
                </a:lnTo>
                <a:close/>
                <a:moveTo>
                  <a:pt x="1654581" y="5161598"/>
                </a:moveTo>
                <a:lnTo>
                  <a:pt x="1645979" y="5173067"/>
                </a:lnTo>
                <a:lnTo>
                  <a:pt x="1645980" y="5173068"/>
                </a:lnTo>
                <a:lnTo>
                  <a:pt x="1654583" y="5161598"/>
                </a:lnTo>
                <a:close/>
                <a:moveTo>
                  <a:pt x="668141" y="5121453"/>
                </a:moveTo>
                <a:lnTo>
                  <a:pt x="679612" y="5121453"/>
                </a:lnTo>
                <a:lnTo>
                  <a:pt x="679612" y="5132923"/>
                </a:lnTo>
                <a:lnTo>
                  <a:pt x="688214" y="5141526"/>
                </a:lnTo>
                <a:lnTo>
                  <a:pt x="699685" y="5152996"/>
                </a:lnTo>
                <a:lnTo>
                  <a:pt x="699685" y="5161599"/>
                </a:lnTo>
                <a:lnTo>
                  <a:pt x="688214" y="5161599"/>
                </a:lnTo>
                <a:lnTo>
                  <a:pt x="679612" y="5161599"/>
                </a:lnTo>
                <a:lnTo>
                  <a:pt x="668141" y="5161599"/>
                </a:lnTo>
                <a:lnTo>
                  <a:pt x="659539" y="5152996"/>
                </a:lnTo>
                <a:lnTo>
                  <a:pt x="668141" y="5141526"/>
                </a:lnTo>
                <a:close/>
                <a:moveTo>
                  <a:pt x="1972880" y="5121452"/>
                </a:moveTo>
                <a:lnTo>
                  <a:pt x="1944205" y="5173068"/>
                </a:lnTo>
                <a:lnTo>
                  <a:pt x="1915529" y="5161598"/>
                </a:lnTo>
                <a:lnTo>
                  <a:pt x="1875383" y="5181671"/>
                </a:lnTo>
                <a:lnTo>
                  <a:pt x="1875383" y="5181671"/>
                </a:lnTo>
                <a:lnTo>
                  <a:pt x="1915529" y="5161599"/>
                </a:lnTo>
                <a:lnTo>
                  <a:pt x="1944204" y="5173069"/>
                </a:lnTo>
                <a:lnTo>
                  <a:pt x="1972880" y="5121453"/>
                </a:lnTo>
                <a:lnTo>
                  <a:pt x="1984350" y="5121453"/>
                </a:lnTo>
                <a:lnTo>
                  <a:pt x="2013026" y="5141526"/>
                </a:lnTo>
                <a:lnTo>
                  <a:pt x="2053172" y="5201744"/>
                </a:lnTo>
                <a:lnTo>
                  <a:pt x="2113390" y="5221817"/>
                </a:lnTo>
                <a:lnTo>
                  <a:pt x="2113391" y="5221816"/>
                </a:lnTo>
                <a:lnTo>
                  <a:pt x="2053172" y="5201744"/>
                </a:lnTo>
                <a:lnTo>
                  <a:pt x="2013027" y="5141525"/>
                </a:lnTo>
                <a:lnTo>
                  <a:pt x="1984351" y="5121452"/>
                </a:lnTo>
                <a:close/>
                <a:moveTo>
                  <a:pt x="1038056" y="5101379"/>
                </a:moveTo>
                <a:lnTo>
                  <a:pt x="1038056" y="5132922"/>
                </a:lnTo>
                <a:lnTo>
                  <a:pt x="1038056" y="5152995"/>
                </a:lnTo>
                <a:lnTo>
                  <a:pt x="1046659" y="5173068"/>
                </a:lnTo>
                <a:lnTo>
                  <a:pt x="1017983" y="5193141"/>
                </a:lnTo>
                <a:lnTo>
                  <a:pt x="1006513" y="5233287"/>
                </a:lnTo>
                <a:lnTo>
                  <a:pt x="957765" y="5261963"/>
                </a:lnTo>
                <a:lnTo>
                  <a:pt x="1006513" y="5233287"/>
                </a:lnTo>
                <a:lnTo>
                  <a:pt x="1017984" y="5221817"/>
                </a:lnTo>
                <a:lnTo>
                  <a:pt x="1017984" y="5193141"/>
                </a:lnTo>
                <a:lnTo>
                  <a:pt x="1046659" y="5173068"/>
                </a:lnTo>
                <a:lnTo>
                  <a:pt x="1038057" y="5152995"/>
                </a:lnTo>
                <a:lnTo>
                  <a:pt x="1038057" y="5132922"/>
                </a:lnTo>
                <a:lnTo>
                  <a:pt x="1038057" y="5101379"/>
                </a:lnTo>
                <a:close/>
                <a:moveTo>
                  <a:pt x="1066732" y="5003882"/>
                </a:moveTo>
                <a:lnTo>
                  <a:pt x="1086805" y="5064101"/>
                </a:lnTo>
                <a:lnTo>
                  <a:pt x="1066732" y="5101379"/>
                </a:lnTo>
                <a:lnTo>
                  <a:pt x="1066732" y="5101379"/>
                </a:lnTo>
                <a:lnTo>
                  <a:pt x="1086805" y="5064101"/>
                </a:lnTo>
                <a:lnTo>
                  <a:pt x="1066732" y="5003882"/>
                </a:lnTo>
                <a:close/>
                <a:moveTo>
                  <a:pt x="1614437" y="4983809"/>
                </a:moveTo>
                <a:lnTo>
                  <a:pt x="1614437" y="4983810"/>
                </a:lnTo>
                <a:lnTo>
                  <a:pt x="1625906" y="4992412"/>
                </a:lnTo>
                <a:lnTo>
                  <a:pt x="1625906" y="4992411"/>
                </a:lnTo>
                <a:close/>
                <a:moveTo>
                  <a:pt x="1594363" y="4854769"/>
                </a:moveTo>
                <a:lnTo>
                  <a:pt x="1565687" y="4874841"/>
                </a:lnTo>
                <a:lnTo>
                  <a:pt x="1565688" y="4874842"/>
                </a:lnTo>
                <a:lnTo>
                  <a:pt x="1594363" y="4854769"/>
                </a:lnTo>
                <a:close/>
                <a:moveTo>
                  <a:pt x="2162140" y="4834696"/>
                </a:moveTo>
                <a:lnTo>
                  <a:pt x="2113391" y="4863371"/>
                </a:lnTo>
                <a:lnTo>
                  <a:pt x="2162138" y="4834697"/>
                </a:lnTo>
                <a:lnTo>
                  <a:pt x="2193682" y="4843299"/>
                </a:lnTo>
                <a:lnTo>
                  <a:pt x="2193682" y="4843299"/>
                </a:lnTo>
                <a:close/>
                <a:moveTo>
                  <a:pt x="977837" y="4823226"/>
                </a:moveTo>
                <a:lnTo>
                  <a:pt x="966366" y="4854769"/>
                </a:lnTo>
                <a:lnTo>
                  <a:pt x="951576" y="4875899"/>
                </a:lnTo>
                <a:lnTo>
                  <a:pt x="966367" y="4854769"/>
                </a:lnTo>
                <a:lnTo>
                  <a:pt x="977838" y="4823226"/>
                </a:lnTo>
                <a:close/>
                <a:moveTo>
                  <a:pt x="2712710" y="4794551"/>
                </a:moveTo>
                <a:lnTo>
                  <a:pt x="2712710" y="4794552"/>
                </a:lnTo>
                <a:lnTo>
                  <a:pt x="2741386" y="4794552"/>
                </a:lnTo>
                <a:lnTo>
                  <a:pt x="2781531" y="4843300"/>
                </a:lnTo>
                <a:lnTo>
                  <a:pt x="2781532" y="4843299"/>
                </a:lnTo>
                <a:lnTo>
                  <a:pt x="2741386" y="4794551"/>
                </a:lnTo>
                <a:close/>
                <a:moveTo>
                  <a:pt x="1106878" y="4783081"/>
                </a:moveTo>
                <a:lnTo>
                  <a:pt x="1098275" y="4843298"/>
                </a:lnTo>
                <a:lnTo>
                  <a:pt x="1078202" y="4863371"/>
                </a:lnTo>
                <a:lnTo>
                  <a:pt x="1066732" y="4912120"/>
                </a:lnTo>
                <a:lnTo>
                  <a:pt x="1038056" y="4912120"/>
                </a:lnTo>
                <a:lnTo>
                  <a:pt x="1017983" y="4943663"/>
                </a:lnTo>
                <a:lnTo>
                  <a:pt x="1046659" y="4963736"/>
                </a:lnTo>
                <a:lnTo>
                  <a:pt x="1038056" y="4983809"/>
                </a:lnTo>
                <a:lnTo>
                  <a:pt x="1059601" y="4998890"/>
                </a:lnTo>
                <a:lnTo>
                  <a:pt x="1038057" y="4983809"/>
                </a:lnTo>
                <a:lnTo>
                  <a:pt x="1046659" y="4963736"/>
                </a:lnTo>
                <a:lnTo>
                  <a:pt x="1017984" y="4943663"/>
                </a:lnTo>
                <a:lnTo>
                  <a:pt x="1038057" y="4912120"/>
                </a:lnTo>
                <a:lnTo>
                  <a:pt x="1066732" y="4912120"/>
                </a:lnTo>
                <a:lnTo>
                  <a:pt x="1078202" y="4863372"/>
                </a:lnTo>
                <a:lnTo>
                  <a:pt x="1098275" y="4843299"/>
                </a:lnTo>
                <a:lnTo>
                  <a:pt x="1106878" y="4783081"/>
                </a:lnTo>
                <a:close/>
                <a:moveTo>
                  <a:pt x="2681168" y="4763008"/>
                </a:moveTo>
                <a:lnTo>
                  <a:pt x="2681167" y="4763009"/>
                </a:lnTo>
                <a:lnTo>
                  <a:pt x="2712710" y="4763009"/>
                </a:lnTo>
                <a:lnTo>
                  <a:pt x="2712710" y="4763008"/>
                </a:lnTo>
                <a:close/>
                <a:moveTo>
                  <a:pt x="1038055" y="4763008"/>
                </a:moveTo>
                <a:lnTo>
                  <a:pt x="1017983" y="4814623"/>
                </a:lnTo>
                <a:lnTo>
                  <a:pt x="1038056" y="4763008"/>
                </a:lnTo>
                <a:close/>
                <a:moveTo>
                  <a:pt x="2950718" y="4725730"/>
                </a:moveTo>
                <a:lnTo>
                  <a:pt x="2970791" y="4745802"/>
                </a:lnTo>
                <a:lnTo>
                  <a:pt x="2970791" y="4763008"/>
                </a:lnTo>
                <a:lnTo>
                  <a:pt x="3010937" y="4834697"/>
                </a:lnTo>
                <a:lnTo>
                  <a:pt x="3010937" y="4874842"/>
                </a:lnTo>
                <a:lnTo>
                  <a:pt x="3019539" y="4894915"/>
                </a:lnTo>
                <a:lnTo>
                  <a:pt x="3031009" y="4943664"/>
                </a:lnTo>
                <a:lnTo>
                  <a:pt x="3071155" y="4972339"/>
                </a:lnTo>
                <a:lnTo>
                  <a:pt x="3079758" y="4992412"/>
                </a:lnTo>
                <a:lnTo>
                  <a:pt x="3071155" y="5012485"/>
                </a:lnTo>
                <a:lnTo>
                  <a:pt x="3071155" y="5023956"/>
                </a:lnTo>
                <a:lnTo>
                  <a:pt x="3091228" y="5064101"/>
                </a:lnTo>
                <a:lnTo>
                  <a:pt x="3071155" y="5141525"/>
                </a:lnTo>
                <a:lnTo>
                  <a:pt x="3059685" y="5173068"/>
                </a:lnTo>
                <a:lnTo>
                  <a:pt x="3059686" y="5173068"/>
                </a:lnTo>
                <a:lnTo>
                  <a:pt x="3071156" y="5141525"/>
                </a:lnTo>
                <a:lnTo>
                  <a:pt x="3071157" y="5141525"/>
                </a:lnTo>
                <a:lnTo>
                  <a:pt x="3091229" y="5064102"/>
                </a:lnTo>
                <a:lnTo>
                  <a:pt x="3071156" y="5023956"/>
                </a:lnTo>
                <a:lnTo>
                  <a:pt x="3071156" y="5012486"/>
                </a:lnTo>
                <a:lnTo>
                  <a:pt x="3079759" y="4992413"/>
                </a:lnTo>
                <a:lnTo>
                  <a:pt x="3071156" y="4972340"/>
                </a:lnTo>
                <a:lnTo>
                  <a:pt x="3031010" y="4943664"/>
                </a:lnTo>
                <a:lnTo>
                  <a:pt x="3019540" y="4894916"/>
                </a:lnTo>
                <a:lnTo>
                  <a:pt x="3010937" y="4874843"/>
                </a:lnTo>
                <a:lnTo>
                  <a:pt x="3010937" y="4834697"/>
                </a:lnTo>
                <a:lnTo>
                  <a:pt x="2970792" y="4763008"/>
                </a:lnTo>
                <a:lnTo>
                  <a:pt x="2970792" y="4745803"/>
                </a:lnTo>
                <a:lnTo>
                  <a:pt x="2950719" y="4725730"/>
                </a:lnTo>
                <a:close/>
                <a:moveTo>
                  <a:pt x="2672565" y="4725730"/>
                </a:moveTo>
                <a:lnTo>
                  <a:pt x="2672565" y="4725731"/>
                </a:lnTo>
                <a:lnTo>
                  <a:pt x="2692637" y="4745803"/>
                </a:lnTo>
                <a:lnTo>
                  <a:pt x="2692637" y="4745802"/>
                </a:lnTo>
                <a:close/>
                <a:moveTo>
                  <a:pt x="1307606" y="4705656"/>
                </a:moveTo>
                <a:lnTo>
                  <a:pt x="1296136" y="4725728"/>
                </a:lnTo>
                <a:lnTo>
                  <a:pt x="1296137" y="4725729"/>
                </a:lnTo>
                <a:lnTo>
                  <a:pt x="1307607" y="4705656"/>
                </a:lnTo>
                <a:close/>
                <a:moveTo>
                  <a:pt x="1247387" y="4705656"/>
                </a:moveTo>
                <a:lnTo>
                  <a:pt x="1215844" y="4754405"/>
                </a:lnTo>
                <a:lnTo>
                  <a:pt x="1183729" y="4769698"/>
                </a:lnTo>
                <a:lnTo>
                  <a:pt x="1215846" y="4754404"/>
                </a:lnTo>
                <a:lnTo>
                  <a:pt x="1247388" y="4705657"/>
                </a:lnTo>
                <a:close/>
                <a:moveTo>
                  <a:pt x="1360943" y="4696480"/>
                </a:moveTo>
                <a:lnTo>
                  <a:pt x="1344885" y="4705656"/>
                </a:lnTo>
                <a:lnTo>
                  <a:pt x="1344886" y="4705656"/>
                </a:lnTo>
                <a:close/>
                <a:moveTo>
                  <a:pt x="1496865" y="4694186"/>
                </a:moveTo>
                <a:lnTo>
                  <a:pt x="1456720" y="4745801"/>
                </a:lnTo>
                <a:lnTo>
                  <a:pt x="1456720" y="4745801"/>
                </a:lnTo>
                <a:lnTo>
                  <a:pt x="1496865" y="4694186"/>
                </a:lnTo>
                <a:close/>
                <a:moveTo>
                  <a:pt x="1545613" y="4674113"/>
                </a:moveTo>
                <a:lnTo>
                  <a:pt x="1545613" y="4694185"/>
                </a:lnTo>
                <a:lnTo>
                  <a:pt x="1545614" y="4694185"/>
                </a:lnTo>
                <a:lnTo>
                  <a:pt x="1545614" y="4674113"/>
                </a:lnTo>
                <a:close/>
                <a:moveTo>
                  <a:pt x="1396500" y="4665511"/>
                </a:moveTo>
                <a:lnTo>
                  <a:pt x="1371361" y="4688365"/>
                </a:lnTo>
                <a:lnTo>
                  <a:pt x="1364959" y="4694185"/>
                </a:lnTo>
                <a:lnTo>
                  <a:pt x="1364958" y="4694186"/>
                </a:lnTo>
                <a:lnTo>
                  <a:pt x="1371361" y="4688365"/>
                </a:lnTo>
                <a:lnTo>
                  <a:pt x="1396501" y="4665511"/>
                </a:lnTo>
                <a:close/>
                <a:moveTo>
                  <a:pt x="2193682" y="4613896"/>
                </a:moveTo>
                <a:lnTo>
                  <a:pt x="2182212" y="4633967"/>
                </a:lnTo>
                <a:lnTo>
                  <a:pt x="2153537" y="4654040"/>
                </a:lnTo>
                <a:lnTo>
                  <a:pt x="2153537" y="4654041"/>
                </a:lnTo>
                <a:lnTo>
                  <a:pt x="2182211" y="4633969"/>
                </a:lnTo>
                <a:close/>
                <a:moveTo>
                  <a:pt x="2821677" y="4585219"/>
                </a:moveTo>
                <a:lnTo>
                  <a:pt x="2821677" y="4585220"/>
                </a:lnTo>
                <a:lnTo>
                  <a:pt x="2821677" y="4593821"/>
                </a:lnTo>
                <a:lnTo>
                  <a:pt x="2861823" y="4625365"/>
                </a:lnTo>
                <a:lnTo>
                  <a:pt x="2881896" y="4645438"/>
                </a:lnTo>
                <a:lnTo>
                  <a:pt x="2881896" y="4654040"/>
                </a:lnTo>
                <a:lnTo>
                  <a:pt x="2910572" y="4685583"/>
                </a:lnTo>
                <a:lnTo>
                  <a:pt x="2901969" y="4714259"/>
                </a:lnTo>
                <a:lnTo>
                  <a:pt x="2930645" y="4734332"/>
                </a:lnTo>
                <a:lnTo>
                  <a:pt x="2901970" y="4714259"/>
                </a:lnTo>
                <a:lnTo>
                  <a:pt x="2910573" y="4685584"/>
                </a:lnTo>
                <a:lnTo>
                  <a:pt x="2881897" y="4654041"/>
                </a:lnTo>
                <a:lnTo>
                  <a:pt x="2881897" y="4645438"/>
                </a:lnTo>
                <a:lnTo>
                  <a:pt x="2861824" y="4625365"/>
                </a:lnTo>
                <a:lnTo>
                  <a:pt x="2821678" y="4593822"/>
                </a:lnTo>
                <a:lnTo>
                  <a:pt x="2821678" y="4585219"/>
                </a:lnTo>
                <a:close/>
                <a:moveTo>
                  <a:pt x="1603868" y="4568583"/>
                </a:moveTo>
                <a:lnTo>
                  <a:pt x="1594362" y="4585219"/>
                </a:lnTo>
                <a:lnTo>
                  <a:pt x="1614435" y="4605292"/>
                </a:lnTo>
                <a:lnTo>
                  <a:pt x="1594362" y="4665511"/>
                </a:lnTo>
                <a:lnTo>
                  <a:pt x="1594362" y="4674113"/>
                </a:lnTo>
                <a:lnTo>
                  <a:pt x="1594363" y="4674113"/>
                </a:lnTo>
                <a:lnTo>
                  <a:pt x="1594363" y="4665510"/>
                </a:lnTo>
                <a:lnTo>
                  <a:pt x="1614435" y="4605291"/>
                </a:lnTo>
                <a:lnTo>
                  <a:pt x="1594363" y="4585218"/>
                </a:lnTo>
                <a:close/>
                <a:moveTo>
                  <a:pt x="607922" y="4556543"/>
                </a:moveTo>
                <a:lnTo>
                  <a:pt x="619393" y="4556543"/>
                </a:lnTo>
                <a:lnTo>
                  <a:pt x="619393" y="4565146"/>
                </a:lnTo>
                <a:lnTo>
                  <a:pt x="627996" y="4576616"/>
                </a:lnTo>
                <a:lnTo>
                  <a:pt x="619393" y="4585219"/>
                </a:lnTo>
                <a:lnTo>
                  <a:pt x="607922" y="4585219"/>
                </a:lnTo>
                <a:lnTo>
                  <a:pt x="607922" y="4576616"/>
                </a:lnTo>
                <a:lnTo>
                  <a:pt x="607922" y="4565146"/>
                </a:lnTo>
                <a:close/>
                <a:moveTo>
                  <a:pt x="2770062" y="4516398"/>
                </a:moveTo>
                <a:lnTo>
                  <a:pt x="2770062" y="4516399"/>
                </a:lnTo>
                <a:lnTo>
                  <a:pt x="2801604" y="4585219"/>
                </a:lnTo>
                <a:lnTo>
                  <a:pt x="2801605" y="4585219"/>
                </a:lnTo>
                <a:close/>
                <a:moveTo>
                  <a:pt x="619393" y="4444709"/>
                </a:moveTo>
                <a:lnTo>
                  <a:pt x="627996" y="4456179"/>
                </a:lnTo>
                <a:lnTo>
                  <a:pt x="627996" y="4464782"/>
                </a:lnTo>
                <a:lnTo>
                  <a:pt x="627996" y="4476253"/>
                </a:lnTo>
                <a:lnTo>
                  <a:pt x="619393" y="4476253"/>
                </a:lnTo>
                <a:lnTo>
                  <a:pt x="607922" y="4476253"/>
                </a:lnTo>
                <a:lnTo>
                  <a:pt x="607922" y="4464782"/>
                </a:lnTo>
                <a:lnTo>
                  <a:pt x="607922" y="4456179"/>
                </a:lnTo>
                <a:close/>
                <a:moveTo>
                  <a:pt x="1554217" y="4444708"/>
                </a:moveTo>
                <a:lnTo>
                  <a:pt x="1554216" y="4444709"/>
                </a:lnTo>
                <a:lnTo>
                  <a:pt x="1594362" y="4536471"/>
                </a:lnTo>
                <a:lnTo>
                  <a:pt x="1605832" y="4565146"/>
                </a:lnTo>
                <a:lnTo>
                  <a:pt x="1605833" y="4565145"/>
                </a:lnTo>
                <a:lnTo>
                  <a:pt x="1594363" y="4536470"/>
                </a:lnTo>
                <a:close/>
                <a:moveTo>
                  <a:pt x="2850354" y="4407431"/>
                </a:moveTo>
                <a:lnTo>
                  <a:pt x="2850353" y="4407432"/>
                </a:lnTo>
                <a:lnTo>
                  <a:pt x="2881897" y="4436107"/>
                </a:lnTo>
                <a:lnTo>
                  <a:pt x="2890499" y="4456180"/>
                </a:lnTo>
                <a:lnTo>
                  <a:pt x="2890500" y="4456179"/>
                </a:lnTo>
                <a:lnTo>
                  <a:pt x="2881897" y="4436106"/>
                </a:lnTo>
                <a:close/>
                <a:moveTo>
                  <a:pt x="817254" y="4407430"/>
                </a:moveTo>
                <a:lnTo>
                  <a:pt x="817254" y="4407431"/>
                </a:lnTo>
                <a:lnTo>
                  <a:pt x="868869" y="4444709"/>
                </a:lnTo>
                <a:lnTo>
                  <a:pt x="937691" y="4476252"/>
                </a:lnTo>
                <a:lnTo>
                  <a:pt x="937691" y="4476251"/>
                </a:lnTo>
                <a:lnTo>
                  <a:pt x="868870" y="4444708"/>
                </a:lnTo>
                <a:close/>
                <a:moveTo>
                  <a:pt x="2033099" y="4407429"/>
                </a:moveTo>
                <a:lnTo>
                  <a:pt x="2033101" y="4407432"/>
                </a:lnTo>
                <a:lnTo>
                  <a:pt x="2104787" y="4407432"/>
                </a:lnTo>
                <a:lnTo>
                  <a:pt x="2104787" y="4407429"/>
                </a:lnTo>
                <a:close/>
                <a:moveTo>
                  <a:pt x="639464" y="4387358"/>
                </a:moveTo>
                <a:lnTo>
                  <a:pt x="648067" y="4387358"/>
                </a:lnTo>
                <a:lnTo>
                  <a:pt x="659537" y="4387358"/>
                </a:lnTo>
                <a:lnTo>
                  <a:pt x="668140" y="4387358"/>
                </a:lnTo>
                <a:lnTo>
                  <a:pt x="668140" y="4395961"/>
                </a:lnTo>
                <a:lnTo>
                  <a:pt x="659537" y="4407431"/>
                </a:lnTo>
                <a:lnTo>
                  <a:pt x="648067" y="4416034"/>
                </a:lnTo>
                <a:lnTo>
                  <a:pt x="639464" y="4407431"/>
                </a:lnTo>
                <a:lnTo>
                  <a:pt x="627994" y="4407431"/>
                </a:lnTo>
                <a:lnTo>
                  <a:pt x="627994" y="4395961"/>
                </a:lnTo>
                <a:close/>
                <a:moveTo>
                  <a:pt x="2113389" y="4335742"/>
                </a:moveTo>
                <a:lnTo>
                  <a:pt x="2093318" y="4355813"/>
                </a:lnTo>
                <a:lnTo>
                  <a:pt x="2093319" y="4355814"/>
                </a:lnTo>
                <a:lnTo>
                  <a:pt x="2113390" y="4335743"/>
                </a:lnTo>
                <a:close/>
                <a:moveTo>
                  <a:pt x="1558414" y="4307024"/>
                </a:moveTo>
                <a:lnTo>
                  <a:pt x="1545613" y="4327139"/>
                </a:lnTo>
                <a:lnTo>
                  <a:pt x="1545613" y="4367285"/>
                </a:lnTo>
                <a:lnTo>
                  <a:pt x="1554216" y="4375887"/>
                </a:lnTo>
                <a:lnTo>
                  <a:pt x="1554216" y="4395960"/>
                </a:lnTo>
                <a:lnTo>
                  <a:pt x="1585759" y="4427503"/>
                </a:lnTo>
                <a:lnTo>
                  <a:pt x="1585760" y="4427502"/>
                </a:lnTo>
                <a:lnTo>
                  <a:pt x="1554217" y="4395959"/>
                </a:lnTo>
                <a:lnTo>
                  <a:pt x="1554217" y="4375886"/>
                </a:lnTo>
                <a:lnTo>
                  <a:pt x="1545614" y="4367284"/>
                </a:lnTo>
                <a:lnTo>
                  <a:pt x="1545614" y="4327138"/>
                </a:lnTo>
                <a:close/>
                <a:moveTo>
                  <a:pt x="659539" y="4286992"/>
                </a:moveTo>
                <a:lnTo>
                  <a:pt x="668142" y="4286992"/>
                </a:lnTo>
                <a:lnTo>
                  <a:pt x="679613" y="4295594"/>
                </a:lnTo>
                <a:lnTo>
                  <a:pt x="679613" y="4315667"/>
                </a:lnTo>
                <a:lnTo>
                  <a:pt x="679613" y="4327138"/>
                </a:lnTo>
                <a:lnTo>
                  <a:pt x="668142" y="4327138"/>
                </a:lnTo>
                <a:lnTo>
                  <a:pt x="659539" y="4327138"/>
                </a:lnTo>
                <a:lnTo>
                  <a:pt x="659539" y="4315667"/>
                </a:lnTo>
                <a:lnTo>
                  <a:pt x="659539" y="4295594"/>
                </a:lnTo>
                <a:close/>
                <a:moveTo>
                  <a:pt x="567776" y="4286992"/>
                </a:moveTo>
                <a:lnTo>
                  <a:pt x="579246" y="4286992"/>
                </a:lnTo>
                <a:lnTo>
                  <a:pt x="587849" y="4295595"/>
                </a:lnTo>
                <a:lnTo>
                  <a:pt x="587849" y="4307065"/>
                </a:lnTo>
                <a:lnTo>
                  <a:pt x="579246" y="4315668"/>
                </a:lnTo>
                <a:lnTo>
                  <a:pt x="567776" y="4315668"/>
                </a:lnTo>
                <a:lnTo>
                  <a:pt x="559173" y="4307065"/>
                </a:lnTo>
                <a:lnTo>
                  <a:pt x="567776" y="4295595"/>
                </a:lnTo>
                <a:close/>
                <a:moveTo>
                  <a:pt x="1516938" y="4266920"/>
                </a:moveTo>
                <a:lnTo>
                  <a:pt x="1565686" y="4295596"/>
                </a:lnTo>
                <a:lnTo>
                  <a:pt x="1565686" y="4295595"/>
                </a:lnTo>
                <a:close/>
                <a:moveTo>
                  <a:pt x="1098274" y="4258317"/>
                </a:moveTo>
                <a:lnTo>
                  <a:pt x="1066732" y="4266919"/>
                </a:lnTo>
                <a:lnTo>
                  <a:pt x="1066731" y="4266920"/>
                </a:lnTo>
                <a:lnTo>
                  <a:pt x="1098274" y="4258317"/>
                </a:lnTo>
                <a:close/>
                <a:moveTo>
                  <a:pt x="1436646" y="4178026"/>
                </a:moveTo>
                <a:lnTo>
                  <a:pt x="1476792" y="4186629"/>
                </a:lnTo>
                <a:lnTo>
                  <a:pt x="1534143" y="4258317"/>
                </a:lnTo>
                <a:lnTo>
                  <a:pt x="1476792" y="4186628"/>
                </a:lnTo>
                <a:close/>
                <a:moveTo>
                  <a:pt x="2788563" y="4169857"/>
                </a:moveTo>
                <a:lnTo>
                  <a:pt x="2761459" y="4226775"/>
                </a:lnTo>
                <a:lnTo>
                  <a:pt x="2781532" y="4246848"/>
                </a:lnTo>
                <a:lnTo>
                  <a:pt x="2810207" y="4286994"/>
                </a:lnTo>
                <a:lnTo>
                  <a:pt x="2830280" y="4335743"/>
                </a:lnTo>
                <a:lnTo>
                  <a:pt x="2890499" y="4367286"/>
                </a:lnTo>
                <a:lnTo>
                  <a:pt x="2890500" y="4367285"/>
                </a:lnTo>
                <a:lnTo>
                  <a:pt x="2830281" y="4335742"/>
                </a:lnTo>
                <a:lnTo>
                  <a:pt x="2810208" y="4286993"/>
                </a:lnTo>
                <a:lnTo>
                  <a:pt x="2781533" y="4246847"/>
                </a:lnTo>
                <a:lnTo>
                  <a:pt x="2761460" y="4226774"/>
                </a:lnTo>
                <a:close/>
                <a:moveTo>
                  <a:pt x="1682475" y="4162906"/>
                </a:moveTo>
                <a:lnTo>
                  <a:pt x="1674654" y="4198099"/>
                </a:lnTo>
                <a:lnTo>
                  <a:pt x="1666051" y="4275522"/>
                </a:lnTo>
                <a:lnTo>
                  <a:pt x="1666052" y="4275522"/>
                </a:lnTo>
                <a:close/>
                <a:moveTo>
                  <a:pt x="929088" y="4117807"/>
                </a:moveTo>
                <a:lnTo>
                  <a:pt x="937690" y="4117807"/>
                </a:lnTo>
                <a:lnTo>
                  <a:pt x="946293" y="4126409"/>
                </a:lnTo>
                <a:lnTo>
                  <a:pt x="957763" y="4126409"/>
                </a:lnTo>
                <a:lnTo>
                  <a:pt x="966366" y="4117807"/>
                </a:lnTo>
                <a:lnTo>
                  <a:pt x="977836" y="4117807"/>
                </a:lnTo>
                <a:lnTo>
                  <a:pt x="977836" y="4137880"/>
                </a:lnTo>
                <a:lnTo>
                  <a:pt x="966366" y="4146482"/>
                </a:lnTo>
                <a:lnTo>
                  <a:pt x="966366" y="4157953"/>
                </a:lnTo>
                <a:lnTo>
                  <a:pt x="957763" y="4157953"/>
                </a:lnTo>
                <a:lnTo>
                  <a:pt x="946293" y="4157953"/>
                </a:lnTo>
                <a:lnTo>
                  <a:pt x="937690" y="4157953"/>
                </a:lnTo>
                <a:lnTo>
                  <a:pt x="929088" y="4146482"/>
                </a:lnTo>
                <a:lnTo>
                  <a:pt x="917617" y="4146482"/>
                </a:lnTo>
                <a:lnTo>
                  <a:pt x="909015" y="4146482"/>
                </a:lnTo>
                <a:lnTo>
                  <a:pt x="909015" y="4137880"/>
                </a:lnTo>
                <a:lnTo>
                  <a:pt x="917617" y="4126409"/>
                </a:lnTo>
                <a:close/>
                <a:moveTo>
                  <a:pt x="817254" y="4117807"/>
                </a:moveTo>
                <a:lnTo>
                  <a:pt x="828725" y="4117807"/>
                </a:lnTo>
                <a:lnTo>
                  <a:pt x="837327" y="4117807"/>
                </a:lnTo>
                <a:lnTo>
                  <a:pt x="848798" y="4126409"/>
                </a:lnTo>
                <a:lnTo>
                  <a:pt x="848798" y="4137880"/>
                </a:lnTo>
                <a:lnTo>
                  <a:pt x="848798" y="4146482"/>
                </a:lnTo>
                <a:lnTo>
                  <a:pt x="837327" y="4146482"/>
                </a:lnTo>
                <a:lnTo>
                  <a:pt x="828725" y="4137880"/>
                </a:lnTo>
                <a:lnTo>
                  <a:pt x="828725" y="4146482"/>
                </a:lnTo>
                <a:lnTo>
                  <a:pt x="817254" y="4157953"/>
                </a:lnTo>
                <a:lnTo>
                  <a:pt x="808652" y="4146482"/>
                </a:lnTo>
                <a:lnTo>
                  <a:pt x="817254" y="4137880"/>
                </a:lnTo>
                <a:close/>
                <a:moveTo>
                  <a:pt x="1187169" y="4117806"/>
                </a:moveTo>
                <a:lnTo>
                  <a:pt x="1126950" y="4126409"/>
                </a:lnTo>
                <a:lnTo>
                  <a:pt x="1066732" y="4157952"/>
                </a:lnTo>
                <a:lnTo>
                  <a:pt x="1126950" y="4126410"/>
                </a:lnTo>
                <a:lnTo>
                  <a:pt x="1187169" y="4117807"/>
                </a:lnTo>
                <a:lnTo>
                  <a:pt x="1227314" y="4126410"/>
                </a:lnTo>
                <a:lnTo>
                  <a:pt x="1247387" y="4117807"/>
                </a:lnTo>
                <a:lnTo>
                  <a:pt x="1247387" y="4117806"/>
                </a:lnTo>
                <a:lnTo>
                  <a:pt x="1227315" y="4126409"/>
                </a:lnTo>
                <a:close/>
                <a:moveTo>
                  <a:pt x="699685" y="4109204"/>
                </a:moveTo>
                <a:lnTo>
                  <a:pt x="708287" y="4117806"/>
                </a:lnTo>
                <a:lnTo>
                  <a:pt x="708287" y="4137879"/>
                </a:lnTo>
                <a:lnTo>
                  <a:pt x="699685" y="4137879"/>
                </a:lnTo>
                <a:lnTo>
                  <a:pt x="699685" y="4146482"/>
                </a:lnTo>
                <a:lnTo>
                  <a:pt x="699685" y="4157952"/>
                </a:lnTo>
                <a:lnTo>
                  <a:pt x="719757" y="4157952"/>
                </a:lnTo>
                <a:lnTo>
                  <a:pt x="728360" y="4146482"/>
                </a:lnTo>
                <a:lnTo>
                  <a:pt x="736963" y="4137879"/>
                </a:lnTo>
                <a:lnTo>
                  <a:pt x="748433" y="4146482"/>
                </a:lnTo>
                <a:lnTo>
                  <a:pt x="757036" y="4166555"/>
                </a:lnTo>
                <a:lnTo>
                  <a:pt x="757036" y="4186628"/>
                </a:lnTo>
                <a:lnTo>
                  <a:pt x="748433" y="4186628"/>
                </a:lnTo>
                <a:lnTo>
                  <a:pt x="736963" y="4186628"/>
                </a:lnTo>
                <a:lnTo>
                  <a:pt x="728360" y="4186628"/>
                </a:lnTo>
                <a:lnTo>
                  <a:pt x="719757" y="4198098"/>
                </a:lnTo>
                <a:lnTo>
                  <a:pt x="719757" y="4206701"/>
                </a:lnTo>
                <a:lnTo>
                  <a:pt x="699685" y="4206701"/>
                </a:lnTo>
                <a:lnTo>
                  <a:pt x="688214" y="4198098"/>
                </a:lnTo>
                <a:lnTo>
                  <a:pt x="679612" y="4186628"/>
                </a:lnTo>
                <a:lnTo>
                  <a:pt x="668141" y="4186628"/>
                </a:lnTo>
                <a:lnTo>
                  <a:pt x="668141" y="4166555"/>
                </a:lnTo>
                <a:lnTo>
                  <a:pt x="659539" y="4126409"/>
                </a:lnTo>
                <a:lnTo>
                  <a:pt x="659539" y="4117806"/>
                </a:lnTo>
                <a:lnTo>
                  <a:pt x="668141" y="4117806"/>
                </a:lnTo>
                <a:lnTo>
                  <a:pt x="679612" y="4126409"/>
                </a:lnTo>
                <a:lnTo>
                  <a:pt x="688214" y="4117806"/>
                </a:lnTo>
                <a:close/>
                <a:moveTo>
                  <a:pt x="929088" y="4077662"/>
                </a:moveTo>
                <a:lnTo>
                  <a:pt x="937691" y="4089132"/>
                </a:lnTo>
                <a:lnTo>
                  <a:pt x="946294" y="4089132"/>
                </a:lnTo>
                <a:lnTo>
                  <a:pt x="937691" y="4097735"/>
                </a:lnTo>
                <a:lnTo>
                  <a:pt x="917618" y="4109205"/>
                </a:lnTo>
                <a:lnTo>
                  <a:pt x="909015" y="4117808"/>
                </a:lnTo>
                <a:lnTo>
                  <a:pt x="897545" y="4117808"/>
                </a:lnTo>
                <a:lnTo>
                  <a:pt x="897545" y="4109205"/>
                </a:lnTo>
                <a:lnTo>
                  <a:pt x="909015" y="4097735"/>
                </a:lnTo>
                <a:lnTo>
                  <a:pt x="917618" y="4089132"/>
                </a:lnTo>
                <a:close/>
                <a:moveTo>
                  <a:pt x="728359" y="4077662"/>
                </a:moveTo>
                <a:lnTo>
                  <a:pt x="748432" y="4077662"/>
                </a:lnTo>
                <a:lnTo>
                  <a:pt x="748432" y="4089132"/>
                </a:lnTo>
                <a:lnTo>
                  <a:pt x="748432" y="4097735"/>
                </a:lnTo>
                <a:lnTo>
                  <a:pt x="748432" y="4109206"/>
                </a:lnTo>
                <a:lnTo>
                  <a:pt x="736961" y="4109206"/>
                </a:lnTo>
                <a:lnTo>
                  <a:pt x="719756" y="4109206"/>
                </a:lnTo>
                <a:lnTo>
                  <a:pt x="708286" y="4097735"/>
                </a:lnTo>
                <a:lnTo>
                  <a:pt x="719756" y="4089132"/>
                </a:lnTo>
                <a:close/>
                <a:moveTo>
                  <a:pt x="699684" y="4057588"/>
                </a:moveTo>
                <a:lnTo>
                  <a:pt x="708287" y="4057588"/>
                </a:lnTo>
                <a:lnTo>
                  <a:pt x="708287" y="4077661"/>
                </a:lnTo>
                <a:lnTo>
                  <a:pt x="699684" y="4089131"/>
                </a:lnTo>
                <a:lnTo>
                  <a:pt x="699684" y="4097734"/>
                </a:lnTo>
                <a:lnTo>
                  <a:pt x="688214" y="4097734"/>
                </a:lnTo>
                <a:lnTo>
                  <a:pt x="679611" y="4097734"/>
                </a:lnTo>
                <a:lnTo>
                  <a:pt x="679611" y="4089131"/>
                </a:lnTo>
                <a:close/>
                <a:moveTo>
                  <a:pt x="1316209" y="4048985"/>
                </a:moveTo>
                <a:lnTo>
                  <a:pt x="1267461" y="4057587"/>
                </a:lnTo>
                <a:lnTo>
                  <a:pt x="1267460" y="4057588"/>
                </a:lnTo>
                <a:lnTo>
                  <a:pt x="1316209" y="4048986"/>
                </a:lnTo>
                <a:lnTo>
                  <a:pt x="1356354" y="4077661"/>
                </a:lnTo>
                <a:lnTo>
                  <a:pt x="1385030" y="4109204"/>
                </a:lnTo>
                <a:lnTo>
                  <a:pt x="1385030" y="4109203"/>
                </a:lnTo>
                <a:lnTo>
                  <a:pt x="1356355" y="4077660"/>
                </a:lnTo>
                <a:close/>
                <a:moveTo>
                  <a:pt x="868870" y="4028912"/>
                </a:moveTo>
                <a:lnTo>
                  <a:pt x="877473" y="4037515"/>
                </a:lnTo>
                <a:lnTo>
                  <a:pt x="877473" y="4048985"/>
                </a:lnTo>
                <a:lnTo>
                  <a:pt x="877473" y="4057588"/>
                </a:lnTo>
                <a:lnTo>
                  <a:pt x="868870" y="4057588"/>
                </a:lnTo>
                <a:lnTo>
                  <a:pt x="857399" y="4057588"/>
                </a:lnTo>
                <a:lnTo>
                  <a:pt x="857399" y="4048985"/>
                </a:lnTo>
                <a:lnTo>
                  <a:pt x="857399" y="4037515"/>
                </a:lnTo>
                <a:close/>
                <a:moveTo>
                  <a:pt x="2106554" y="4004207"/>
                </a:moveTo>
                <a:lnTo>
                  <a:pt x="2093318" y="4017442"/>
                </a:lnTo>
                <a:lnTo>
                  <a:pt x="2093318" y="4017443"/>
                </a:lnTo>
                <a:close/>
                <a:moveTo>
                  <a:pt x="1823770" y="3988767"/>
                </a:moveTo>
                <a:lnTo>
                  <a:pt x="1915529" y="4048985"/>
                </a:lnTo>
                <a:lnTo>
                  <a:pt x="1843840" y="3997369"/>
                </a:lnTo>
                <a:close/>
                <a:moveTo>
                  <a:pt x="1344885" y="3940018"/>
                </a:moveTo>
                <a:lnTo>
                  <a:pt x="1326910" y="3950803"/>
                </a:lnTo>
                <a:lnTo>
                  <a:pt x="1344884" y="3940018"/>
                </a:lnTo>
                <a:lnTo>
                  <a:pt x="1364957" y="3948621"/>
                </a:lnTo>
                <a:lnTo>
                  <a:pt x="1396500" y="3948621"/>
                </a:lnTo>
                <a:lnTo>
                  <a:pt x="1416573" y="3940018"/>
                </a:lnTo>
                <a:lnTo>
                  <a:pt x="1416573" y="3940018"/>
                </a:lnTo>
                <a:lnTo>
                  <a:pt x="1396501" y="3948620"/>
                </a:lnTo>
                <a:lnTo>
                  <a:pt x="1364958" y="3948620"/>
                </a:lnTo>
                <a:close/>
                <a:moveTo>
                  <a:pt x="3099831" y="3899873"/>
                </a:moveTo>
                <a:lnTo>
                  <a:pt x="3071156" y="3919945"/>
                </a:lnTo>
                <a:lnTo>
                  <a:pt x="3071156" y="3919945"/>
                </a:lnTo>
                <a:close/>
                <a:moveTo>
                  <a:pt x="1207241" y="3848256"/>
                </a:moveTo>
                <a:lnTo>
                  <a:pt x="1187169" y="3859726"/>
                </a:lnTo>
                <a:lnTo>
                  <a:pt x="1187169" y="3859726"/>
                </a:lnTo>
                <a:lnTo>
                  <a:pt x="1195772" y="3859726"/>
                </a:lnTo>
                <a:lnTo>
                  <a:pt x="1207241" y="3848257"/>
                </a:lnTo>
                <a:close/>
                <a:moveTo>
                  <a:pt x="1594362" y="3839653"/>
                </a:moveTo>
                <a:lnTo>
                  <a:pt x="1625905" y="3928548"/>
                </a:lnTo>
                <a:lnTo>
                  <a:pt x="1645978" y="3968694"/>
                </a:lnTo>
                <a:lnTo>
                  <a:pt x="1686124" y="4008840"/>
                </a:lnTo>
                <a:lnTo>
                  <a:pt x="1754945" y="4089130"/>
                </a:lnTo>
                <a:lnTo>
                  <a:pt x="1686124" y="4008839"/>
                </a:lnTo>
                <a:lnTo>
                  <a:pt x="1645978" y="3968693"/>
                </a:lnTo>
                <a:lnTo>
                  <a:pt x="1625906" y="3928548"/>
                </a:lnTo>
                <a:close/>
                <a:moveTo>
                  <a:pt x="2965632" y="3829751"/>
                </a:moveTo>
                <a:lnTo>
                  <a:pt x="2901969" y="3839654"/>
                </a:lnTo>
                <a:lnTo>
                  <a:pt x="2866440" y="3843917"/>
                </a:lnTo>
                <a:lnTo>
                  <a:pt x="2901970" y="3839654"/>
                </a:lnTo>
                <a:close/>
                <a:moveTo>
                  <a:pt x="2701240" y="3828184"/>
                </a:moveTo>
                <a:lnTo>
                  <a:pt x="2672564" y="3899873"/>
                </a:lnTo>
                <a:lnTo>
                  <a:pt x="2652491" y="3957224"/>
                </a:lnTo>
                <a:lnTo>
                  <a:pt x="2652492" y="3957225"/>
                </a:lnTo>
                <a:lnTo>
                  <a:pt x="2672565" y="3899873"/>
                </a:lnTo>
                <a:lnTo>
                  <a:pt x="2712710" y="3940019"/>
                </a:lnTo>
                <a:lnTo>
                  <a:pt x="2741386" y="3940019"/>
                </a:lnTo>
                <a:lnTo>
                  <a:pt x="2749989" y="4008841"/>
                </a:lnTo>
                <a:lnTo>
                  <a:pt x="2761459" y="4017443"/>
                </a:lnTo>
                <a:lnTo>
                  <a:pt x="2749989" y="4048986"/>
                </a:lnTo>
                <a:lnTo>
                  <a:pt x="2761459" y="4109205"/>
                </a:lnTo>
                <a:lnTo>
                  <a:pt x="2790135" y="4137881"/>
                </a:lnTo>
                <a:lnTo>
                  <a:pt x="2790135" y="4166556"/>
                </a:lnTo>
                <a:lnTo>
                  <a:pt x="2790135" y="4166555"/>
                </a:lnTo>
                <a:lnTo>
                  <a:pt x="2790135" y="4137880"/>
                </a:lnTo>
                <a:lnTo>
                  <a:pt x="2761460" y="4109204"/>
                </a:lnTo>
                <a:lnTo>
                  <a:pt x="2749989" y="4048986"/>
                </a:lnTo>
                <a:lnTo>
                  <a:pt x="2761460" y="4017442"/>
                </a:lnTo>
                <a:lnTo>
                  <a:pt x="2749989" y="4008840"/>
                </a:lnTo>
                <a:lnTo>
                  <a:pt x="2741387" y="3940018"/>
                </a:lnTo>
                <a:lnTo>
                  <a:pt x="2712711" y="3940018"/>
                </a:lnTo>
                <a:lnTo>
                  <a:pt x="2672565" y="3899873"/>
                </a:lnTo>
                <a:lnTo>
                  <a:pt x="2701241" y="3828184"/>
                </a:lnTo>
                <a:close/>
                <a:moveTo>
                  <a:pt x="1098275" y="3819581"/>
                </a:moveTo>
                <a:lnTo>
                  <a:pt x="1106878" y="3828184"/>
                </a:lnTo>
                <a:lnTo>
                  <a:pt x="1106878" y="3839654"/>
                </a:lnTo>
                <a:lnTo>
                  <a:pt x="1106878" y="3859727"/>
                </a:lnTo>
                <a:lnTo>
                  <a:pt x="1098275" y="3868330"/>
                </a:lnTo>
                <a:lnTo>
                  <a:pt x="1086804" y="3868330"/>
                </a:lnTo>
                <a:lnTo>
                  <a:pt x="1086804" y="3848257"/>
                </a:lnTo>
                <a:lnTo>
                  <a:pt x="1086804" y="3839654"/>
                </a:lnTo>
                <a:lnTo>
                  <a:pt x="1086804" y="3828184"/>
                </a:lnTo>
                <a:close/>
                <a:moveTo>
                  <a:pt x="2448138" y="3782091"/>
                </a:moveTo>
                <a:lnTo>
                  <a:pt x="2572200" y="3848257"/>
                </a:lnTo>
                <a:lnTo>
                  <a:pt x="2620893" y="3913182"/>
                </a:lnTo>
                <a:lnTo>
                  <a:pt x="2572200" y="3848257"/>
                </a:lnTo>
                <a:close/>
                <a:moveTo>
                  <a:pt x="1436646" y="3750759"/>
                </a:moveTo>
                <a:lnTo>
                  <a:pt x="1456719" y="3770832"/>
                </a:lnTo>
                <a:lnTo>
                  <a:pt x="1436647" y="3750759"/>
                </a:lnTo>
                <a:close/>
                <a:moveTo>
                  <a:pt x="2253900" y="3739289"/>
                </a:moveTo>
                <a:lnTo>
                  <a:pt x="2193683" y="3759362"/>
                </a:lnTo>
                <a:lnTo>
                  <a:pt x="2184644" y="3768400"/>
                </a:lnTo>
                <a:lnTo>
                  <a:pt x="2193682" y="3759363"/>
                </a:lnTo>
                <a:lnTo>
                  <a:pt x="2253901" y="3739290"/>
                </a:lnTo>
                <a:lnTo>
                  <a:pt x="2331325" y="3770833"/>
                </a:lnTo>
                <a:lnTo>
                  <a:pt x="2342795" y="3770833"/>
                </a:lnTo>
                <a:lnTo>
                  <a:pt x="2371471" y="3770833"/>
                </a:lnTo>
                <a:lnTo>
                  <a:pt x="2443160" y="3779436"/>
                </a:lnTo>
                <a:lnTo>
                  <a:pt x="2443159" y="3779435"/>
                </a:lnTo>
                <a:lnTo>
                  <a:pt x="2371470" y="3770833"/>
                </a:lnTo>
                <a:lnTo>
                  <a:pt x="2342795" y="3770833"/>
                </a:lnTo>
                <a:lnTo>
                  <a:pt x="2331324" y="3770833"/>
                </a:lnTo>
                <a:close/>
                <a:moveTo>
                  <a:pt x="1456719" y="3739289"/>
                </a:moveTo>
                <a:lnTo>
                  <a:pt x="1456719" y="3739289"/>
                </a:lnTo>
                <a:lnTo>
                  <a:pt x="1464105" y="3746675"/>
                </a:lnTo>
                <a:close/>
                <a:moveTo>
                  <a:pt x="1516938" y="3699143"/>
                </a:moveTo>
                <a:lnTo>
                  <a:pt x="1525541" y="3750759"/>
                </a:lnTo>
                <a:lnTo>
                  <a:pt x="1534143" y="3770832"/>
                </a:lnTo>
                <a:lnTo>
                  <a:pt x="1554216" y="3779435"/>
                </a:lnTo>
                <a:lnTo>
                  <a:pt x="1534144" y="3770832"/>
                </a:lnTo>
                <a:lnTo>
                  <a:pt x="1525541" y="3750759"/>
                </a:lnTo>
                <a:lnTo>
                  <a:pt x="1516938" y="3699143"/>
                </a:lnTo>
                <a:close/>
                <a:moveTo>
                  <a:pt x="1385031" y="3601647"/>
                </a:moveTo>
                <a:lnTo>
                  <a:pt x="1396501" y="3601647"/>
                </a:lnTo>
                <a:lnTo>
                  <a:pt x="1405104" y="3601647"/>
                </a:lnTo>
                <a:lnTo>
                  <a:pt x="1405104" y="3610250"/>
                </a:lnTo>
                <a:lnTo>
                  <a:pt x="1396501" y="3621720"/>
                </a:lnTo>
                <a:lnTo>
                  <a:pt x="1385031" y="3630323"/>
                </a:lnTo>
                <a:lnTo>
                  <a:pt x="1376428" y="3630323"/>
                </a:lnTo>
                <a:lnTo>
                  <a:pt x="1376428" y="3621720"/>
                </a:lnTo>
                <a:lnTo>
                  <a:pt x="1376428" y="3610250"/>
                </a:lnTo>
                <a:lnTo>
                  <a:pt x="1385031" y="3610250"/>
                </a:lnTo>
                <a:close/>
                <a:moveTo>
                  <a:pt x="2282577" y="3550030"/>
                </a:moveTo>
                <a:lnTo>
                  <a:pt x="2282576" y="3550031"/>
                </a:lnTo>
                <a:lnTo>
                  <a:pt x="2302649" y="3570104"/>
                </a:lnTo>
                <a:lnTo>
                  <a:pt x="2314119" y="3581574"/>
                </a:lnTo>
                <a:lnTo>
                  <a:pt x="2362868" y="3590176"/>
                </a:lnTo>
                <a:lnTo>
                  <a:pt x="2362868" y="3590175"/>
                </a:lnTo>
                <a:lnTo>
                  <a:pt x="2314120" y="3581573"/>
                </a:lnTo>
                <a:lnTo>
                  <a:pt x="2302650" y="3570103"/>
                </a:lnTo>
                <a:close/>
                <a:moveTo>
                  <a:pt x="2403011" y="3400922"/>
                </a:moveTo>
                <a:lnTo>
                  <a:pt x="2371472" y="3452533"/>
                </a:lnTo>
                <a:lnTo>
                  <a:pt x="2362869" y="3452533"/>
                </a:lnTo>
                <a:lnTo>
                  <a:pt x="2362869" y="3452534"/>
                </a:lnTo>
                <a:lnTo>
                  <a:pt x="2382940" y="3452534"/>
                </a:lnTo>
                <a:close/>
                <a:moveTo>
                  <a:pt x="2391543" y="3312023"/>
                </a:moveTo>
                <a:lnTo>
                  <a:pt x="2371472" y="3320625"/>
                </a:lnTo>
                <a:lnTo>
                  <a:pt x="2371472" y="3320625"/>
                </a:lnTo>
                <a:lnTo>
                  <a:pt x="2391543" y="3312023"/>
                </a:lnTo>
                <a:close/>
                <a:moveTo>
                  <a:pt x="2342796" y="3243201"/>
                </a:moveTo>
                <a:lnTo>
                  <a:pt x="2342795" y="3243202"/>
                </a:lnTo>
                <a:lnTo>
                  <a:pt x="2391543" y="3251805"/>
                </a:lnTo>
                <a:lnTo>
                  <a:pt x="2391544" y="3251803"/>
                </a:lnTo>
                <a:close/>
                <a:moveTo>
                  <a:pt x="1723402" y="3074016"/>
                </a:moveTo>
                <a:lnTo>
                  <a:pt x="1743475" y="3074016"/>
                </a:lnTo>
                <a:lnTo>
                  <a:pt x="1754945" y="3082619"/>
                </a:lnTo>
                <a:lnTo>
                  <a:pt x="1763548" y="3094089"/>
                </a:lnTo>
                <a:lnTo>
                  <a:pt x="1775018" y="3094089"/>
                </a:lnTo>
                <a:lnTo>
                  <a:pt x="1795091" y="3094089"/>
                </a:lnTo>
                <a:lnTo>
                  <a:pt x="1803694" y="3094089"/>
                </a:lnTo>
                <a:lnTo>
                  <a:pt x="1803694" y="3102692"/>
                </a:lnTo>
                <a:lnTo>
                  <a:pt x="1795091" y="3114163"/>
                </a:lnTo>
                <a:lnTo>
                  <a:pt x="1783621" y="3114163"/>
                </a:lnTo>
                <a:lnTo>
                  <a:pt x="1775018" y="3114163"/>
                </a:lnTo>
                <a:lnTo>
                  <a:pt x="1763548" y="3114163"/>
                </a:lnTo>
                <a:lnTo>
                  <a:pt x="1754945" y="3102692"/>
                </a:lnTo>
                <a:lnTo>
                  <a:pt x="1743475" y="3102692"/>
                </a:lnTo>
                <a:lnTo>
                  <a:pt x="1734872" y="3102692"/>
                </a:lnTo>
                <a:lnTo>
                  <a:pt x="1734872" y="3114163"/>
                </a:lnTo>
                <a:lnTo>
                  <a:pt x="1743475" y="3134235"/>
                </a:lnTo>
                <a:lnTo>
                  <a:pt x="1743475" y="3151441"/>
                </a:lnTo>
                <a:lnTo>
                  <a:pt x="1734872" y="3162911"/>
                </a:lnTo>
                <a:lnTo>
                  <a:pt x="1723402" y="3162911"/>
                </a:lnTo>
                <a:lnTo>
                  <a:pt x="1714799" y="3151441"/>
                </a:lnTo>
                <a:lnTo>
                  <a:pt x="1706197" y="3151441"/>
                </a:lnTo>
                <a:lnTo>
                  <a:pt x="1694726" y="3151441"/>
                </a:lnTo>
                <a:lnTo>
                  <a:pt x="1686124" y="3151441"/>
                </a:lnTo>
                <a:lnTo>
                  <a:pt x="1674653" y="3151441"/>
                </a:lnTo>
                <a:lnTo>
                  <a:pt x="1674653" y="3122765"/>
                </a:lnTo>
                <a:lnTo>
                  <a:pt x="1666051" y="3114163"/>
                </a:lnTo>
                <a:lnTo>
                  <a:pt x="1666051" y="3102692"/>
                </a:lnTo>
                <a:lnTo>
                  <a:pt x="1674653" y="3094089"/>
                </a:lnTo>
                <a:lnTo>
                  <a:pt x="1694726" y="3082619"/>
                </a:lnTo>
                <a:lnTo>
                  <a:pt x="1706197" y="3082619"/>
                </a:lnTo>
                <a:close/>
                <a:moveTo>
                  <a:pt x="2391545" y="3074015"/>
                </a:moveTo>
                <a:lnTo>
                  <a:pt x="2391544" y="3074016"/>
                </a:lnTo>
                <a:lnTo>
                  <a:pt x="2443159" y="3082620"/>
                </a:lnTo>
                <a:lnTo>
                  <a:pt x="2463232" y="3074016"/>
                </a:lnTo>
                <a:lnTo>
                  <a:pt x="2443161" y="3082619"/>
                </a:lnTo>
                <a:close/>
                <a:moveTo>
                  <a:pt x="1823767" y="3062546"/>
                </a:moveTo>
                <a:lnTo>
                  <a:pt x="1835238" y="3062546"/>
                </a:lnTo>
                <a:lnTo>
                  <a:pt x="1843841" y="3062546"/>
                </a:lnTo>
                <a:lnTo>
                  <a:pt x="1843841" y="3074017"/>
                </a:lnTo>
                <a:lnTo>
                  <a:pt x="1843841" y="3082620"/>
                </a:lnTo>
                <a:lnTo>
                  <a:pt x="1835238" y="3082620"/>
                </a:lnTo>
                <a:lnTo>
                  <a:pt x="1823767" y="3074017"/>
                </a:lnTo>
                <a:close/>
                <a:moveTo>
                  <a:pt x="2471836" y="3053942"/>
                </a:moveTo>
                <a:lnTo>
                  <a:pt x="2471836" y="3053944"/>
                </a:lnTo>
                <a:lnTo>
                  <a:pt x="2503378" y="3062546"/>
                </a:lnTo>
                <a:lnTo>
                  <a:pt x="2532054" y="3074016"/>
                </a:lnTo>
                <a:lnTo>
                  <a:pt x="2532054" y="3074015"/>
                </a:lnTo>
                <a:lnTo>
                  <a:pt x="2503379" y="3062545"/>
                </a:lnTo>
                <a:close/>
                <a:moveTo>
                  <a:pt x="2721313" y="2953580"/>
                </a:moveTo>
                <a:lnTo>
                  <a:pt x="2580804" y="2985121"/>
                </a:lnTo>
                <a:lnTo>
                  <a:pt x="2552128" y="3002327"/>
                </a:lnTo>
                <a:lnTo>
                  <a:pt x="2580802" y="2985123"/>
                </a:lnTo>
                <a:lnTo>
                  <a:pt x="2612345" y="2985123"/>
                </a:lnTo>
                <a:close/>
                <a:moveTo>
                  <a:pt x="2870426" y="2844614"/>
                </a:moveTo>
                <a:lnTo>
                  <a:pt x="2850354" y="2864686"/>
                </a:lnTo>
                <a:lnTo>
                  <a:pt x="2821679" y="2864686"/>
                </a:lnTo>
                <a:lnTo>
                  <a:pt x="2810208" y="2853216"/>
                </a:lnTo>
                <a:lnTo>
                  <a:pt x="2729917" y="2893361"/>
                </a:lnTo>
                <a:lnTo>
                  <a:pt x="2729917" y="2893361"/>
                </a:lnTo>
                <a:lnTo>
                  <a:pt x="2810207" y="2853216"/>
                </a:lnTo>
                <a:lnTo>
                  <a:pt x="2821677" y="2864687"/>
                </a:lnTo>
                <a:lnTo>
                  <a:pt x="2850353" y="2864687"/>
                </a:lnTo>
                <a:lnTo>
                  <a:pt x="2850354" y="2864686"/>
                </a:lnTo>
                <a:lnTo>
                  <a:pt x="2850354" y="2864686"/>
                </a:lnTo>
                <a:close/>
                <a:moveTo>
                  <a:pt x="2652493" y="2526317"/>
                </a:moveTo>
                <a:lnTo>
                  <a:pt x="2652492" y="2526319"/>
                </a:lnTo>
                <a:lnTo>
                  <a:pt x="2681168" y="2575063"/>
                </a:lnTo>
                <a:close/>
                <a:moveTo>
                  <a:pt x="2721314" y="2437424"/>
                </a:moveTo>
                <a:lnTo>
                  <a:pt x="2721314" y="2466099"/>
                </a:lnTo>
                <a:lnTo>
                  <a:pt x="2741387" y="2486172"/>
                </a:lnTo>
                <a:lnTo>
                  <a:pt x="2741387" y="2514847"/>
                </a:lnTo>
                <a:lnTo>
                  <a:pt x="2741387" y="2514847"/>
                </a:lnTo>
                <a:lnTo>
                  <a:pt x="2741387" y="2486172"/>
                </a:lnTo>
                <a:lnTo>
                  <a:pt x="2721314" y="2466099"/>
                </a:lnTo>
                <a:lnTo>
                  <a:pt x="2721314" y="2437424"/>
                </a:lnTo>
                <a:close/>
                <a:moveTo>
                  <a:pt x="2681168" y="2296911"/>
                </a:moveTo>
                <a:lnTo>
                  <a:pt x="2681168" y="2296912"/>
                </a:lnTo>
                <a:lnTo>
                  <a:pt x="2701241" y="2345658"/>
                </a:lnTo>
                <a:lnTo>
                  <a:pt x="2741387" y="2365734"/>
                </a:lnTo>
                <a:lnTo>
                  <a:pt x="2729916" y="2425953"/>
                </a:lnTo>
                <a:lnTo>
                  <a:pt x="2729917" y="2425953"/>
                </a:lnTo>
                <a:lnTo>
                  <a:pt x="2741387" y="2365734"/>
                </a:lnTo>
                <a:lnTo>
                  <a:pt x="2701241" y="2345658"/>
                </a:lnTo>
                <a:close/>
                <a:moveTo>
                  <a:pt x="2483306" y="0"/>
                </a:moveTo>
                <a:lnTo>
                  <a:pt x="2491909" y="0"/>
                </a:lnTo>
                <a:lnTo>
                  <a:pt x="2503379" y="0"/>
                </a:lnTo>
                <a:lnTo>
                  <a:pt x="2511982" y="40146"/>
                </a:lnTo>
                <a:lnTo>
                  <a:pt x="2540657" y="80292"/>
                </a:lnTo>
                <a:lnTo>
                  <a:pt x="2560730" y="88894"/>
                </a:lnTo>
                <a:lnTo>
                  <a:pt x="2580803" y="108967"/>
                </a:lnTo>
                <a:lnTo>
                  <a:pt x="2592274" y="137643"/>
                </a:lnTo>
                <a:lnTo>
                  <a:pt x="2600876" y="149113"/>
                </a:lnTo>
                <a:lnTo>
                  <a:pt x="2612346" y="149113"/>
                </a:lnTo>
                <a:lnTo>
                  <a:pt x="2761460" y="217935"/>
                </a:lnTo>
                <a:lnTo>
                  <a:pt x="2761460" y="229405"/>
                </a:lnTo>
                <a:lnTo>
                  <a:pt x="2770062" y="249478"/>
                </a:lnTo>
                <a:lnTo>
                  <a:pt x="2821678" y="367047"/>
                </a:lnTo>
                <a:lnTo>
                  <a:pt x="2761460" y="435869"/>
                </a:lnTo>
                <a:lnTo>
                  <a:pt x="2712711" y="496087"/>
                </a:lnTo>
                <a:lnTo>
                  <a:pt x="2712711" y="536233"/>
                </a:lnTo>
                <a:lnTo>
                  <a:pt x="2701241" y="567776"/>
                </a:lnTo>
                <a:lnTo>
                  <a:pt x="2721314" y="636598"/>
                </a:lnTo>
                <a:lnTo>
                  <a:pt x="2661095" y="685346"/>
                </a:lnTo>
                <a:lnTo>
                  <a:pt x="2632419" y="716889"/>
                </a:lnTo>
                <a:lnTo>
                  <a:pt x="2632419" y="725492"/>
                </a:lnTo>
                <a:lnTo>
                  <a:pt x="2632419" y="736962"/>
                </a:lnTo>
                <a:lnTo>
                  <a:pt x="2652492" y="736962"/>
                </a:lnTo>
                <a:lnTo>
                  <a:pt x="2681168" y="725492"/>
                </a:lnTo>
                <a:lnTo>
                  <a:pt x="2692638" y="736962"/>
                </a:lnTo>
                <a:lnTo>
                  <a:pt x="2701241" y="745565"/>
                </a:lnTo>
                <a:lnTo>
                  <a:pt x="2692638" y="825856"/>
                </a:lnTo>
                <a:lnTo>
                  <a:pt x="2632419" y="943429"/>
                </a:lnTo>
                <a:lnTo>
                  <a:pt x="2641022" y="995045"/>
                </a:lnTo>
                <a:lnTo>
                  <a:pt x="2681168" y="1152760"/>
                </a:lnTo>
                <a:lnTo>
                  <a:pt x="2721314" y="1164230"/>
                </a:lnTo>
                <a:lnTo>
                  <a:pt x="2830281" y="1212979"/>
                </a:lnTo>
                <a:lnTo>
                  <a:pt x="2910573" y="1382164"/>
                </a:lnTo>
                <a:lnTo>
                  <a:pt x="2930646" y="1402237"/>
                </a:lnTo>
                <a:lnTo>
                  <a:pt x="3010937" y="1462456"/>
                </a:lnTo>
                <a:lnTo>
                  <a:pt x="2999467" y="1551351"/>
                </a:lnTo>
                <a:lnTo>
                  <a:pt x="2801605" y="1918397"/>
                </a:lnTo>
                <a:lnTo>
                  <a:pt x="2801605" y="1958542"/>
                </a:lnTo>
                <a:lnTo>
                  <a:pt x="2801605" y="1990081"/>
                </a:lnTo>
                <a:lnTo>
                  <a:pt x="2841751" y="2038832"/>
                </a:lnTo>
                <a:lnTo>
                  <a:pt x="2870427" y="2087581"/>
                </a:lnTo>
                <a:lnTo>
                  <a:pt x="2919175" y="2187945"/>
                </a:lnTo>
                <a:lnTo>
                  <a:pt x="2939248" y="2236694"/>
                </a:lnTo>
                <a:lnTo>
                  <a:pt x="2939248" y="2248163"/>
                </a:lnTo>
                <a:lnTo>
                  <a:pt x="2939249" y="2248163"/>
                </a:lnTo>
                <a:lnTo>
                  <a:pt x="2950719" y="2248163"/>
                </a:lnTo>
                <a:lnTo>
                  <a:pt x="2979394" y="2337055"/>
                </a:lnTo>
                <a:lnTo>
                  <a:pt x="3031010" y="2417349"/>
                </a:lnTo>
                <a:lnTo>
                  <a:pt x="3079759" y="2534919"/>
                </a:lnTo>
                <a:lnTo>
                  <a:pt x="3091229" y="2586534"/>
                </a:lnTo>
                <a:lnTo>
                  <a:pt x="3111302" y="2695502"/>
                </a:lnTo>
                <a:lnTo>
                  <a:pt x="3071156" y="2684032"/>
                </a:lnTo>
                <a:lnTo>
                  <a:pt x="3031010" y="2715575"/>
                </a:lnTo>
                <a:lnTo>
                  <a:pt x="3010938" y="2735648"/>
                </a:lnTo>
                <a:lnTo>
                  <a:pt x="3019540" y="2744249"/>
                </a:lnTo>
                <a:lnTo>
                  <a:pt x="3031010" y="2775792"/>
                </a:lnTo>
                <a:lnTo>
                  <a:pt x="3019540" y="2815938"/>
                </a:lnTo>
                <a:lnTo>
                  <a:pt x="3010938" y="2815938"/>
                </a:lnTo>
                <a:lnTo>
                  <a:pt x="2950719" y="2824541"/>
                </a:lnTo>
                <a:lnTo>
                  <a:pt x="2881897" y="2815938"/>
                </a:lnTo>
                <a:lnTo>
                  <a:pt x="2881897" y="2815939"/>
                </a:lnTo>
                <a:lnTo>
                  <a:pt x="2950718" y="2824542"/>
                </a:lnTo>
                <a:lnTo>
                  <a:pt x="3010937" y="2815939"/>
                </a:lnTo>
                <a:lnTo>
                  <a:pt x="3010937" y="2853216"/>
                </a:lnTo>
                <a:lnTo>
                  <a:pt x="3010937" y="2904831"/>
                </a:lnTo>
                <a:lnTo>
                  <a:pt x="2990864" y="2953580"/>
                </a:lnTo>
                <a:lnTo>
                  <a:pt x="2990864" y="2973653"/>
                </a:lnTo>
                <a:lnTo>
                  <a:pt x="2999466" y="2985123"/>
                </a:lnTo>
                <a:lnTo>
                  <a:pt x="3019539" y="2985123"/>
                </a:lnTo>
                <a:lnTo>
                  <a:pt x="3039612" y="2985123"/>
                </a:lnTo>
                <a:lnTo>
                  <a:pt x="3059685" y="2993725"/>
                </a:lnTo>
                <a:lnTo>
                  <a:pt x="3051082" y="3002328"/>
                </a:lnTo>
                <a:lnTo>
                  <a:pt x="3039612" y="3022401"/>
                </a:lnTo>
                <a:lnTo>
                  <a:pt x="3039612" y="3033871"/>
                </a:lnTo>
                <a:lnTo>
                  <a:pt x="3051082" y="3042474"/>
                </a:lnTo>
                <a:lnTo>
                  <a:pt x="3051082" y="3062546"/>
                </a:lnTo>
                <a:lnTo>
                  <a:pt x="3039612" y="3062546"/>
                </a:lnTo>
                <a:lnTo>
                  <a:pt x="3010937" y="3074016"/>
                </a:lnTo>
                <a:lnTo>
                  <a:pt x="2990864" y="3094089"/>
                </a:lnTo>
                <a:lnTo>
                  <a:pt x="2990864" y="3122765"/>
                </a:lnTo>
                <a:lnTo>
                  <a:pt x="2999466" y="3191586"/>
                </a:lnTo>
                <a:lnTo>
                  <a:pt x="3010937" y="3231732"/>
                </a:lnTo>
                <a:lnTo>
                  <a:pt x="3019539" y="3251805"/>
                </a:lnTo>
                <a:lnTo>
                  <a:pt x="3051082" y="3251805"/>
                </a:lnTo>
                <a:lnTo>
                  <a:pt x="3099831" y="3251805"/>
                </a:lnTo>
                <a:lnTo>
                  <a:pt x="3111301" y="3263275"/>
                </a:lnTo>
                <a:lnTo>
                  <a:pt x="3119904" y="3263275"/>
                </a:lnTo>
                <a:lnTo>
                  <a:pt x="3111301" y="3291950"/>
                </a:lnTo>
                <a:lnTo>
                  <a:pt x="3128507" y="3320626"/>
                </a:lnTo>
                <a:lnTo>
                  <a:pt x="3128507" y="3340699"/>
                </a:lnTo>
                <a:lnTo>
                  <a:pt x="3128507" y="3352169"/>
                </a:lnTo>
                <a:lnTo>
                  <a:pt x="3111301" y="3372242"/>
                </a:lnTo>
                <a:lnTo>
                  <a:pt x="3111301" y="3380845"/>
                </a:lnTo>
                <a:lnTo>
                  <a:pt x="3111301" y="3420991"/>
                </a:lnTo>
                <a:lnTo>
                  <a:pt x="3128507" y="3481209"/>
                </a:lnTo>
                <a:lnTo>
                  <a:pt x="3148580" y="3509885"/>
                </a:lnTo>
                <a:lnTo>
                  <a:pt x="3188725" y="3529958"/>
                </a:lnTo>
                <a:lnTo>
                  <a:pt x="3220269" y="3561501"/>
                </a:lnTo>
                <a:lnTo>
                  <a:pt x="3248944" y="3581574"/>
                </a:lnTo>
                <a:lnTo>
                  <a:pt x="3248944" y="3590176"/>
                </a:lnTo>
                <a:lnTo>
                  <a:pt x="3248944" y="3610249"/>
                </a:lnTo>
                <a:lnTo>
                  <a:pt x="3260415" y="3638925"/>
                </a:lnTo>
                <a:lnTo>
                  <a:pt x="3269017" y="3670468"/>
                </a:lnTo>
                <a:lnTo>
                  <a:pt x="3260415" y="3690541"/>
                </a:lnTo>
                <a:lnTo>
                  <a:pt x="3240342" y="3750760"/>
                </a:lnTo>
                <a:lnTo>
                  <a:pt x="3220269" y="3788038"/>
                </a:lnTo>
                <a:lnTo>
                  <a:pt x="3200196" y="3848257"/>
                </a:lnTo>
                <a:lnTo>
                  <a:pt x="3139977" y="3879800"/>
                </a:lnTo>
                <a:lnTo>
                  <a:pt x="3128507" y="3888402"/>
                </a:lnTo>
                <a:lnTo>
                  <a:pt x="3128507" y="3899873"/>
                </a:lnTo>
                <a:lnTo>
                  <a:pt x="3128507" y="3899873"/>
                </a:lnTo>
                <a:lnTo>
                  <a:pt x="3139978" y="3908475"/>
                </a:lnTo>
                <a:lnTo>
                  <a:pt x="3220269" y="3988767"/>
                </a:lnTo>
                <a:lnTo>
                  <a:pt x="3248945" y="4017442"/>
                </a:lnTo>
                <a:lnTo>
                  <a:pt x="3269018" y="4048986"/>
                </a:lnTo>
                <a:lnTo>
                  <a:pt x="3289091" y="4069058"/>
                </a:lnTo>
                <a:lnTo>
                  <a:pt x="3317766" y="4077661"/>
                </a:lnTo>
                <a:lnTo>
                  <a:pt x="3389456" y="4117807"/>
                </a:lnTo>
                <a:lnTo>
                  <a:pt x="3429601" y="4157953"/>
                </a:lnTo>
                <a:lnTo>
                  <a:pt x="3469747" y="4178026"/>
                </a:lnTo>
                <a:lnTo>
                  <a:pt x="3478350" y="4186628"/>
                </a:lnTo>
                <a:lnTo>
                  <a:pt x="3489820" y="4198099"/>
                </a:lnTo>
                <a:lnTo>
                  <a:pt x="3498423" y="4238244"/>
                </a:lnTo>
                <a:lnTo>
                  <a:pt x="3509893" y="4266920"/>
                </a:lnTo>
                <a:lnTo>
                  <a:pt x="3547171" y="4295596"/>
                </a:lnTo>
                <a:lnTo>
                  <a:pt x="3567244" y="4327139"/>
                </a:lnTo>
                <a:lnTo>
                  <a:pt x="3587317" y="4355814"/>
                </a:lnTo>
                <a:lnTo>
                  <a:pt x="3587317" y="4375887"/>
                </a:lnTo>
                <a:lnTo>
                  <a:pt x="3578715" y="4436106"/>
                </a:lnTo>
                <a:lnTo>
                  <a:pt x="3538569" y="4545073"/>
                </a:lnTo>
                <a:lnTo>
                  <a:pt x="3509893" y="4625365"/>
                </a:lnTo>
                <a:lnTo>
                  <a:pt x="3478350" y="4694186"/>
                </a:lnTo>
                <a:lnTo>
                  <a:pt x="3469747" y="4694186"/>
                </a:lnTo>
                <a:lnTo>
                  <a:pt x="3449674" y="4745803"/>
                </a:lnTo>
                <a:lnTo>
                  <a:pt x="3438204" y="4754405"/>
                </a:lnTo>
                <a:lnTo>
                  <a:pt x="3429601" y="4763008"/>
                </a:lnTo>
                <a:lnTo>
                  <a:pt x="3418131" y="4774478"/>
                </a:lnTo>
                <a:lnTo>
                  <a:pt x="3398058" y="4783081"/>
                </a:lnTo>
                <a:lnTo>
                  <a:pt x="3398058" y="4803154"/>
                </a:lnTo>
                <a:lnTo>
                  <a:pt x="3377985" y="4823227"/>
                </a:lnTo>
                <a:lnTo>
                  <a:pt x="3357912" y="4834697"/>
                </a:lnTo>
                <a:lnTo>
                  <a:pt x="3349310" y="4854770"/>
                </a:lnTo>
                <a:lnTo>
                  <a:pt x="3329237" y="4894916"/>
                </a:lnTo>
                <a:lnTo>
                  <a:pt x="3317766" y="4912121"/>
                </a:lnTo>
                <a:lnTo>
                  <a:pt x="3317766" y="4923591"/>
                </a:lnTo>
                <a:lnTo>
                  <a:pt x="3300561" y="4952267"/>
                </a:lnTo>
                <a:lnTo>
                  <a:pt x="3280488" y="4992413"/>
                </a:lnTo>
                <a:lnTo>
                  <a:pt x="3228872" y="5044029"/>
                </a:lnTo>
                <a:lnTo>
                  <a:pt x="3228872" y="5052630"/>
                </a:lnTo>
                <a:lnTo>
                  <a:pt x="3208799" y="5101379"/>
                </a:lnTo>
                <a:lnTo>
                  <a:pt x="3180124" y="5121452"/>
                </a:lnTo>
                <a:lnTo>
                  <a:pt x="3148580" y="5161598"/>
                </a:lnTo>
                <a:lnTo>
                  <a:pt x="3139978" y="5181671"/>
                </a:lnTo>
                <a:lnTo>
                  <a:pt x="3111302" y="5221817"/>
                </a:lnTo>
                <a:lnTo>
                  <a:pt x="3099832" y="5241890"/>
                </a:lnTo>
                <a:lnTo>
                  <a:pt x="3071156" y="5270565"/>
                </a:lnTo>
                <a:lnTo>
                  <a:pt x="3051083" y="5290638"/>
                </a:lnTo>
                <a:lnTo>
                  <a:pt x="3039613" y="5310711"/>
                </a:lnTo>
                <a:lnTo>
                  <a:pt x="3031010" y="5330784"/>
                </a:lnTo>
                <a:lnTo>
                  <a:pt x="3019540" y="5342254"/>
                </a:lnTo>
                <a:lnTo>
                  <a:pt x="2970792" y="5431149"/>
                </a:lnTo>
                <a:lnTo>
                  <a:pt x="2930646" y="5459824"/>
                </a:lnTo>
                <a:lnTo>
                  <a:pt x="2890500" y="5491367"/>
                </a:lnTo>
                <a:lnTo>
                  <a:pt x="2881897" y="5499970"/>
                </a:lnTo>
                <a:lnTo>
                  <a:pt x="2861824" y="5511440"/>
                </a:lnTo>
                <a:lnTo>
                  <a:pt x="2841751" y="5531513"/>
                </a:lnTo>
                <a:lnTo>
                  <a:pt x="2830281" y="5560189"/>
                </a:lnTo>
                <a:lnTo>
                  <a:pt x="2821678" y="5580262"/>
                </a:lnTo>
                <a:lnTo>
                  <a:pt x="2821678" y="5588865"/>
                </a:lnTo>
                <a:lnTo>
                  <a:pt x="2810208" y="5588865"/>
                </a:lnTo>
                <a:lnTo>
                  <a:pt x="2810208" y="5620408"/>
                </a:lnTo>
                <a:lnTo>
                  <a:pt x="2770062" y="5629010"/>
                </a:lnTo>
                <a:lnTo>
                  <a:pt x="2729916" y="5660554"/>
                </a:lnTo>
                <a:lnTo>
                  <a:pt x="2692638" y="5700699"/>
                </a:lnTo>
                <a:lnTo>
                  <a:pt x="2672565" y="5729375"/>
                </a:lnTo>
                <a:lnTo>
                  <a:pt x="2620949" y="5789594"/>
                </a:lnTo>
                <a:lnTo>
                  <a:pt x="2600877" y="5809666"/>
                </a:lnTo>
                <a:lnTo>
                  <a:pt x="2600877" y="5809667"/>
                </a:lnTo>
                <a:lnTo>
                  <a:pt x="2580804" y="5838342"/>
                </a:lnTo>
                <a:lnTo>
                  <a:pt x="2572202" y="5858415"/>
                </a:lnTo>
                <a:lnTo>
                  <a:pt x="2552129" y="5869885"/>
                </a:lnTo>
                <a:lnTo>
                  <a:pt x="2540658" y="5858415"/>
                </a:lnTo>
                <a:lnTo>
                  <a:pt x="2532056" y="5858415"/>
                </a:lnTo>
                <a:lnTo>
                  <a:pt x="2520585" y="5878488"/>
                </a:lnTo>
                <a:lnTo>
                  <a:pt x="2520585" y="5898561"/>
                </a:lnTo>
                <a:lnTo>
                  <a:pt x="2511983" y="5907164"/>
                </a:lnTo>
                <a:lnTo>
                  <a:pt x="2503380" y="5918634"/>
                </a:lnTo>
                <a:lnTo>
                  <a:pt x="2471837" y="5918634"/>
                </a:lnTo>
                <a:lnTo>
                  <a:pt x="2463234" y="5907164"/>
                </a:lnTo>
                <a:lnTo>
                  <a:pt x="2451764" y="5918634"/>
                </a:lnTo>
                <a:lnTo>
                  <a:pt x="2443161" y="5927237"/>
                </a:lnTo>
                <a:lnTo>
                  <a:pt x="2443161" y="5938707"/>
                </a:lnTo>
                <a:lnTo>
                  <a:pt x="2431691" y="5927237"/>
                </a:lnTo>
                <a:lnTo>
                  <a:pt x="2423088" y="5907164"/>
                </a:lnTo>
                <a:lnTo>
                  <a:pt x="2382943" y="5898561"/>
                </a:lnTo>
                <a:lnTo>
                  <a:pt x="2371472" y="5898561"/>
                </a:lnTo>
                <a:lnTo>
                  <a:pt x="2342797" y="5887091"/>
                </a:lnTo>
                <a:lnTo>
                  <a:pt x="2331326" y="5878488"/>
                </a:lnTo>
                <a:lnTo>
                  <a:pt x="2322724" y="5887091"/>
                </a:lnTo>
                <a:lnTo>
                  <a:pt x="2314121" y="5887091"/>
                </a:lnTo>
                <a:lnTo>
                  <a:pt x="2302651" y="5898561"/>
                </a:lnTo>
                <a:lnTo>
                  <a:pt x="2294048" y="5907164"/>
                </a:lnTo>
                <a:lnTo>
                  <a:pt x="2294048" y="5918634"/>
                </a:lnTo>
                <a:lnTo>
                  <a:pt x="2294048" y="5938707"/>
                </a:lnTo>
                <a:lnTo>
                  <a:pt x="2294048" y="5947310"/>
                </a:lnTo>
                <a:lnTo>
                  <a:pt x="2282578" y="5958780"/>
                </a:lnTo>
                <a:lnTo>
                  <a:pt x="2273975" y="5958780"/>
                </a:lnTo>
                <a:lnTo>
                  <a:pt x="2262505" y="5958780"/>
                </a:lnTo>
                <a:lnTo>
                  <a:pt x="2253902" y="5947310"/>
                </a:lnTo>
                <a:lnTo>
                  <a:pt x="2242432" y="5938707"/>
                </a:lnTo>
                <a:lnTo>
                  <a:pt x="2242432" y="5927237"/>
                </a:lnTo>
                <a:lnTo>
                  <a:pt x="2233829" y="5938707"/>
                </a:lnTo>
                <a:lnTo>
                  <a:pt x="2222359" y="5947310"/>
                </a:lnTo>
                <a:lnTo>
                  <a:pt x="2202286" y="5947310"/>
                </a:lnTo>
                <a:lnTo>
                  <a:pt x="2193683" y="5938707"/>
                </a:lnTo>
                <a:lnTo>
                  <a:pt x="2182213" y="5938707"/>
                </a:lnTo>
                <a:lnTo>
                  <a:pt x="2173610" y="5947310"/>
                </a:lnTo>
                <a:lnTo>
                  <a:pt x="2162140" y="5947310"/>
                </a:lnTo>
                <a:lnTo>
                  <a:pt x="2153538" y="5947310"/>
                </a:lnTo>
                <a:lnTo>
                  <a:pt x="2142067" y="5927237"/>
                </a:lnTo>
                <a:lnTo>
                  <a:pt x="2142067" y="5918634"/>
                </a:lnTo>
                <a:lnTo>
                  <a:pt x="2153538" y="5898561"/>
                </a:lnTo>
                <a:lnTo>
                  <a:pt x="2153538" y="5838342"/>
                </a:lnTo>
                <a:lnTo>
                  <a:pt x="2133465" y="5818269"/>
                </a:lnTo>
                <a:lnTo>
                  <a:pt x="2113392" y="5809667"/>
                </a:lnTo>
                <a:lnTo>
                  <a:pt x="2104789" y="5778123"/>
                </a:lnTo>
                <a:lnTo>
                  <a:pt x="2093319" y="5769521"/>
                </a:lnTo>
                <a:lnTo>
                  <a:pt x="2073246" y="5758051"/>
                </a:lnTo>
                <a:lnTo>
                  <a:pt x="2073245" y="5758051"/>
                </a:lnTo>
                <a:lnTo>
                  <a:pt x="2093316" y="5769521"/>
                </a:lnTo>
                <a:lnTo>
                  <a:pt x="2104787" y="5778123"/>
                </a:lnTo>
                <a:lnTo>
                  <a:pt x="2113389" y="5809666"/>
                </a:lnTo>
                <a:lnTo>
                  <a:pt x="2133462" y="5818269"/>
                </a:lnTo>
                <a:lnTo>
                  <a:pt x="2142065" y="5838342"/>
                </a:lnTo>
                <a:lnTo>
                  <a:pt x="2153535" y="5898561"/>
                </a:lnTo>
                <a:lnTo>
                  <a:pt x="2142065" y="5918634"/>
                </a:lnTo>
                <a:lnTo>
                  <a:pt x="2142065" y="5927236"/>
                </a:lnTo>
                <a:lnTo>
                  <a:pt x="2153535" y="5947309"/>
                </a:lnTo>
                <a:lnTo>
                  <a:pt x="2133462" y="5958780"/>
                </a:lnTo>
                <a:lnTo>
                  <a:pt x="2113389" y="5978852"/>
                </a:lnTo>
                <a:lnTo>
                  <a:pt x="2104787" y="5978852"/>
                </a:lnTo>
                <a:lnTo>
                  <a:pt x="2104787" y="5967382"/>
                </a:lnTo>
                <a:lnTo>
                  <a:pt x="2093316" y="5947309"/>
                </a:lnTo>
                <a:lnTo>
                  <a:pt x="2084714" y="5947309"/>
                </a:lnTo>
                <a:lnTo>
                  <a:pt x="2073244" y="5958780"/>
                </a:lnTo>
                <a:lnTo>
                  <a:pt x="2073244" y="5978852"/>
                </a:lnTo>
                <a:lnTo>
                  <a:pt x="2064641" y="5998925"/>
                </a:lnTo>
                <a:lnTo>
                  <a:pt x="2053171" y="5998925"/>
                </a:lnTo>
                <a:lnTo>
                  <a:pt x="2053171" y="5987455"/>
                </a:lnTo>
                <a:lnTo>
                  <a:pt x="2044568" y="5967382"/>
                </a:lnTo>
                <a:lnTo>
                  <a:pt x="2033098" y="5967382"/>
                </a:lnTo>
                <a:lnTo>
                  <a:pt x="2013024" y="5938707"/>
                </a:lnTo>
                <a:lnTo>
                  <a:pt x="1992952" y="5927236"/>
                </a:lnTo>
                <a:lnTo>
                  <a:pt x="1984349" y="5938707"/>
                </a:lnTo>
                <a:lnTo>
                  <a:pt x="1992952" y="5958780"/>
                </a:lnTo>
                <a:lnTo>
                  <a:pt x="2004422" y="5967382"/>
                </a:lnTo>
                <a:lnTo>
                  <a:pt x="2013024" y="5987455"/>
                </a:lnTo>
                <a:lnTo>
                  <a:pt x="2033098" y="6007528"/>
                </a:lnTo>
                <a:lnTo>
                  <a:pt x="2033098" y="6018998"/>
                </a:lnTo>
                <a:lnTo>
                  <a:pt x="2024495" y="6018998"/>
                </a:lnTo>
                <a:lnTo>
                  <a:pt x="2013024" y="6027601"/>
                </a:lnTo>
                <a:lnTo>
                  <a:pt x="2004422" y="6018998"/>
                </a:lnTo>
                <a:lnTo>
                  <a:pt x="1992952" y="6018998"/>
                </a:lnTo>
                <a:lnTo>
                  <a:pt x="2004422" y="6036204"/>
                </a:lnTo>
                <a:lnTo>
                  <a:pt x="1992952" y="6047674"/>
                </a:lnTo>
                <a:lnTo>
                  <a:pt x="1984349" y="6047674"/>
                </a:lnTo>
                <a:lnTo>
                  <a:pt x="1984349" y="6036204"/>
                </a:lnTo>
                <a:lnTo>
                  <a:pt x="1972879" y="6018998"/>
                </a:lnTo>
                <a:lnTo>
                  <a:pt x="1964276" y="6018998"/>
                </a:lnTo>
                <a:lnTo>
                  <a:pt x="1964276" y="6027601"/>
                </a:lnTo>
                <a:lnTo>
                  <a:pt x="1964276" y="6036204"/>
                </a:lnTo>
                <a:lnTo>
                  <a:pt x="1972879" y="6056277"/>
                </a:lnTo>
                <a:lnTo>
                  <a:pt x="1964276" y="6056277"/>
                </a:lnTo>
                <a:lnTo>
                  <a:pt x="1952806" y="6047674"/>
                </a:lnTo>
                <a:lnTo>
                  <a:pt x="1944203" y="6047674"/>
                </a:lnTo>
                <a:lnTo>
                  <a:pt x="1932733" y="6067747"/>
                </a:lnTo>
                <a:lnTo>
                  <a:pt x="1924130" y="6067747"/>
                </a:lnTo>
                <a:lnTo>
                  <a:pt x="1915527" y="6056277"/>
                </a:lnTo>
                <a:lnTo>
                  <a:pt x="1904057" y="6047674"/>
                </a:lnTo>
                <a:lnTo>
                  <a:pt x="1895455" y="6027601"/>
                </a:lnTo>
                <a:lnTo>
                  <a:pt x="1895455" y="6018998"/>
                </a:lnTo>
                <a:lnTo>
                  <a:pt x="1895455" y="6007528"/>
                </a:lnTo>
                <a:lnTo>
                  <a:pt x="1883984" y="6007528"/>
                </a:lnTo>
                <a:lnTo>
                  <a:pt x="1875382" y="6007528"/>
                </a:lnTo>
                <a:lnTo>
                  <a:pt x="1863911" y="6007528"/>
                </a:lnTo>
                <a:lnTo>
                  <a:pt x="1855309" y="6018998"/>
                </a:lnTo>
                <a:lnTo>
                  <a:pt x="1855309" y="6036204"/>
                </a:lnTo>
                <a:lnTo>
                  <a:pt x="1855309" y="6047674"/>
                </a:lnTo>
                <a:lnTo>
                  <a:pt x="1843839" y="6047674"/>
                </a:lnTo>
                <a:lnTo>
                  <a:pt x="1835236" y="6047674"/>
                </a:lnTo>
                <a:lnTo>
                  <a:pt x="1823766" y="6047674"/>
                </a:lnTo>
                <a:lnTo>
                  <a:pt x="1815163" y="6047674"/>
                </a:lnTo>
                <a:lnTo>
                  <a:pt x="1803693" y="6047674"/>
                </a:lnTo>
                <a:lnTo>
                  <a:pt x="1795090" y="6047674"/>
                </a:lnTo>
                <a:lnTo>
                  <a:pt x="1763549" y="6056277"/>
                </a:lnTo>
                <a:lnTo>
                  <a:pt x="1763547" y="6056277"/>
                </a:lnTo>
                <a:lnTo>
                  <a:pt x="1754944" y="6056277"/>
                </a:lnTo>
                <a:lnTo>
                  <a:pt x="1743474" y="6087820"/>
                </a:lnTo>
                <a:lnTo>
                  <a:pt x="1743474" y="6096423"/>
                </a:lnTo>
                <a:lnTo>
                  <a:pt x="1734871" y="6096423"/>
                </a:lnTo>
                <a:lnTo>
                  <a:pt x="1723401" y="6087820"/>
                </a:lnTo>
                <a:lnTo>
                  <a:pt x="1714798" y="6096423"/>
                </a:lnTo>
                <a:lnTo>
                  <a:pt x="1723401" y="6116496"/>
                </a:lnTo>
                <a:lnTo>
                  <a:pt x="1714798" y="6116496"/>
                </a:lnTo>
                <a:lnTo>
                  <a:pt x="1706196" y="6127966"/>
                </a:lnTo>
                <a:lnTo>
                  <a:pt x="1694725" y="6127966"/>
                </a:lnTo>
                <a:lnTo>
                  <a:pt x="1694725" y="6116496"/>
                </a:lnTo>
                <a:lnTo>
                  <a:pt x="1694725" y="6107893"/>
                </a:lnTo>
                <a:lnTo>
                  <a:pt x="1674653" y="6127966"/>
                </a:lnTo>
                <a:lnTo>
                  <a:pt x="1654580" y="6127966"/>
                </a:lnTo>
                <a:lnTo>
                  <a:pt x="1645977" y="6116496"/>
                </a:lnTo>
                <a:lnTo>
                  <a:pt x="1645977" y="6107893"/>
                </a:lnTo>
                <a:lnTo>
                  <a:pt x="1634507" y="6107893"/>
                </a:lnTo>
                <a:lnTo>
                  <a:pt x="1625904" y="6107893"/>
                </a:lnTo>
                <a:lnTo>
                  <a:pt x="1614434" y="6116496"/>
                </a:lnTo>
                <a:lnTo>
                  <a:pt x="1594361" y="6127966"/>
                </a:lnTo>
                <a:lnTo>
                  <a:pt x="1585758" y="6127966"/>
                </a:lnTo>
                <a:lnTo>
                  <a:pt x="1585758" y="6116496"/>
                </a:lnTo>
                <a:lnTo>
                  <a:pt x="1574288" y="6116496"/>
                </a:lnTo>
                <a:lnTo>
                  <a:pt x="1574288" y="6127966"/>
                </a:lnTo>
                <a:lnTo>
                  <a:pt x="1574288" y="6136569"/>
                </a:lnTo>
                <a:lnTo>
                  <a:pt x="1574288" y="6156642"/>
                </a:lnTo>
                <a:lnTo>
                  <a:pt x="1554215" y="6168112"/>
                </a:lnTo>
                <a:lnTo>
                  <a:pt x="1545612" y="6188185"/>
                </a:lnTo>
                <a:lnTo>
                  <a:pt x="1525540" y="6205390"/>
                </a:lnTo>
                <a:lnTo>
                  <a:pt x="1505467" y="6225463"/>
                </a:lnTo>
                <a:lnTo>
                  <a:pt x="1496864" y="6216861"/>
                </a:lnTo>
                <a:lnTo>
                  <a:pt x="1516937" y="6196788"/>
                </a:lnTo>
                <a:lnTo>
                  <a:pt x="1516937" y="6188185"/>
                </a:lnTo>
                <a:lnTo>
                  <a:pt x="1525540" y="6188185"/>
                </a:lnTo>
                <a:lnTo>
                  <a:pt x="1516937" y="6176715"/>
                </a:lnTo>
                <a:lnTo>
                  <a:pt x="1505467" y="6176715"/>
                </a:lnTo>
                <a:lnTo>
                  <a:pt x="1496864" y="6188185"/>
                </a:lnTo>
                <a:lnTo>
                  <a:pt x="1485394" y="6188185"/>
                </a:lnTo>
                <a:lnTo>
                  <a:pt x="1485394" y="6176715"/>
                </a:lnTo>
                <a:lnTo>
                  <a:pt x="1485394" y="6168112"/>
                </a:lnTo>
                <a:lnTo>
                  <a:pt x="1485394" y="6156642"/>
                </a:lnTo>
                <a:lnTo>
                  <a:pt x="1465321" y="6168112"/>
                </a:lnTo>
                <a:lnTo>
                  <a:pt x="1445248" y="6176715"/>
                </a:lnTo>
                <a:lnTo>
                  <a:pt x="1436645" y="6176715"/>
                </a:lnTo>
                <a:lnTo>
                  <a:pt x="1405102" y="6176715"/>
                </a:lnTo>
                <a:lnTo>
                  <a:pt x="1385029" y="6176715"/>
                </a:lnTo>
                <a:lnTo>
                  <a:pt x="1356354" y="6188185"/>
                </a:lnTo>
                <a:lnTo>
                  <a:pt x="1324810" y="6196788"/>
                </a:lnTo>
                <a:lnTo>
                  <a:pt x="1316208" y="6205390"/>
                </a:lnTo>
                <a:lnTo>
                  <a:pt x="1307605" y="6205390"/>
                </a:lnTo>
                <a:lnTo>
                  <a:pt x="1296135" y="6216861"/>
                </a:lnTo>
                <a:lnTo>
                  <a:pt x="1287532" y="6205390"/>
                </a:lnTo>
                <a:lnTo>
                  <a:pt x="1276062" y="6205390"/>
                </a:lnTo>
                <a:lnTo>
                  <a:pt x="1276062" y="6216861"/>
                </a:lnTo>
                <a:lnTo>
                  <a:pt x="1276062" y="6225463"/>
                </a:lnTo>
                <a:lnTo>
                  <a:pt x="1276062" y="6236933"/>
                </a:lnTo>
                <a:lnTo>
                  <a:pt x="1267459" y="6236933"/>
                </a:lnTo>
                <a:lnTo>
                  <a:pt x="1255989" y="6236933"/>
                </a:lnTo>
                <a:lnTo>
                  <a:pt x="1247386" y="6236933"/>
                </a:lnTo>
                <a:lnTo>
                  <a:pt x="1227313" y="6236933"/>
                </a:lnTo>
                <a:lnTo>
                  <a:pt x="1207241" y="6245536"/>
                </a:lnTo>
                <a:lnTo>
                  <a:pt x="1195770" y="6236933"/>
                </a:lnTo>
                <a:lnTo>
                  <a:pt x="1187168" y="6225463"/>
                </a:lnTo>
                <a:lnTo>
                  <a:pt x="1175697" y="6225463"/>
                </a:lnTo>
                <a:lnTo>
                  <a:pt x="1167095" y="6236933"/>
                </a:lnTo>
                <a:lnTo>
                  <a:pt x="1155625" y="6236933"/>
                </a:lnTo>
                <a:lnTo>
                  <a:pt x="1155625" y="6245536"/>
                </a:lnTo>
                <a:lnTo>
                  <a:pt x="1155625" y="6257006"/>
                </a:lnTo>
                <a:lnTo>
                  <a:pt x="1155625" y="6265609"/>
                </a:lnTo>
                <a:lnTo>
                  <a:pt x="1135552" y="6277079"/>
                </a:lnTo>
                <a:lnTo>
                  <a:pt x="1126949" y="6285682"/>
                </a:lnTo>
                <a:lnTo>
                  <a:pt x="1118346" y="6285682"/>
                </a:lnTo>
                <a:lnTo>
                  <a:pt x="1098273" y="6285682"/>
                </a:lnTo>
                <a:lnTo>
                  <a:pt x="1086803" y="6285682"/>
                </a:lnTo>
                <a:lnTo>
                  <a:pt x="1066730" y="6285682"/>
                </a:lnTo>
                <a:lnTo>
                  <a:pt x="1058128" y="6297152"/>
                </a:lnTo>
                <a:lnTo>
                  <a:pt x="1038055" y="6297152"/>
                </a:lnTo>
                <a:lnTo>
                  <a:pt x="1026584" y="6297152"/>
                </a:lnTo>
                <a:lnTo>
                  <a:pt x="1026584" y="6285682"/>
                </a:lnTo>
                <a:lnTo>
                  <a:pt x="1026584" y="6277079"/>
                </a:lnTo>
                <a:lnTo>
                  <a:pt x="1046657" y="6265609"/>
                </a:lnTo>
                <a:lnTo>
                  <a:pt x="1066730" y="6257006"/>
                </a:lnTo>
                <a:lnTo>
                  <a:pt x="1086803" y="6257006"/>
                </a:lnTo>
                <a:lnTo>
                  <a:pt x="1098273" y="6245536"/>
                </a:lnTo>
                <a:lnTo>
                  <a:pt x="1098273" y="6236933"/>
                </a:lnTo>
                <a:lnTo>
                  <a:pt x="1106876" y="6236933"/>
                </a:lnTo>
                <a:lnTo>
                  <a:pt x="1106876" y="6205390"/>
                </a:lnTo>
                <a:lnTo>
                  <a:pt x="1106876" y="6196788"/>
                </a:lnTo>
                <a:lnTo>
                  <a:pt x="1098273" y="6188185"/>
                </a:lnTo>
                <a:lnTo>
                  <a:pt x="1086803" y="6196788"/>
                </a:lnTo>
                <a:lnTo>
                  <a:pt x="1086803" y="6205390"/>
                </a:lnTo>
                <a:lnTo>
                  <a:pt x="1086803" y="6225463"/>
                </a:lnTo>
                <a:lnTo>
                  <a:pt x="1078200" y="6236933"/>
                </a:lnTo>
                <a:lnTo>
                  <a:pt x="1066730" y="6225463"/>
                </a:lnTo>
                <a:lnTo>
                  <a:pt x="1058128" y="6225463"/>
                </a:lnTo>
                <a:lnTo>
                  <a:pt x="1038055" y="6225463"/>
                </a:lnTo>
                <a:lnTo>
                  <a:pt x="1026584" y="6216861"/>
                </a:lnTo>
                <a:lnTo>
                  <a:pt x="1017982" y="6205390"/>
                </a:lnTo>
                <a:lnTo>
                  <a:pt x="1017982" y="6188185"/>
                </a:lnTo>
                <a:lnTo>
                  <a:pt x="1026584" y="6176715"/>
                </a:lnTo>
                <a:lnTo>
                  <a:pt x="1017982" y="6168113"/>
                </a:lnTo>
                <a:lnTo>
                  <a:pt x="1017982" y="6156642"/>
                </a:lnTo>
                <a:lnTo>
                  <a:pt x="1017982" y="6148040"/>
                </a:lnTo>
                <a:lnTo>
                  <a:pt x="1026585" y="6136569"/>
                </a:lnTo>
                <a:lnTo>
                  <a:pt x="1038055" y="6136569"/>
                </a:lnTo>
                <a:lnTo>
                  <a:pt x="1046658" y="6148040"/>
                </a:lnTo>
                <a:lnTo>
                  <a:pt x="1046658" y="6168113"/>
                </a:lnTo>
                <a:lnTo>
                  <a:pt x="1026586" y="6176715"/>
                </a:lnTo>
                <a:lnTo>
                  <a:pt x="1046657" y="6176715"/>
                </a:lnTo>
                <a:lnTo>
                  <a:pt x="1058128" y="6188185"/>
                </a:lnTo>
                <a:lnTo>
                  <a:pt x="1066730" y="6188185"/>
                </a:lnTo>
                <a:lnTo>
                  <a:pt x="1066730" y="6156642"/>
                </a:lnTo>
                <a:lnTo>
                  <a:pt x="1078200" y="6116496"/>
                </a:lnTo>
                <a:lnTo>
                  <a:pt x="1098273" y="6116496"/>
                </a:lnTo>
                <a:lnTo>
                  <a:pt x="1126949" y="6116496"/>
                </a:lnTo>
                <a:lnTo>
                  <a:pt x="1126949" y="6116495"/>
                </a:lnTo>
                <a:lnTo>
                  <a:pt x="1098274" y="6116495"/>
                </a:lnTo>
                <a:lnTo>
                  <a:pt x="1078202" y="6116495"/>
                </a:lnTo>
                <a:lnTo>
                  <a:pt x="1078202" y="6107893"/>
                </a:lnTo>
                <a:lnTo>
                  <a:pt x="1066731" y="6107893"/>
                </a:lnTo>
                <a:lnTo>
                  <a:pt x="1058129" y="6096422"/>
                </a:lnTo>
                <a:lnTo>
                  <a:pt x="1038056" y="6087820"/>
                </a:lnTo>
                <a:lnTo>
                  <a:pt x="1038056" y="6076349"/>
                </a:lnTo>
                <a:lnTo>
                  <a:pt x="1038056" y="6056276"/>
                </a:lnTo>
                <a:lnTo>
                  <a:pt x="1038056" y="6047674"/>
                </a:lnTo>
                <a:lnTo>
                  <a:pt x="1066731" y="6018998"/>
                </a:lnTo>
                <a:lnTo>
                  <a:pt x="1078202" y="5998925"/>
                </a:lnTo>
                <a:lnTo>
                  <a:pt x="1086804" y="5998925"/>
                </a:lnTo>
                <a:lnTo>
                  <a:pt x="1098274" y="5978852"/>
                </a:lnTo>
                <a:lnTo>
                  <a:pt x="1086804" y="5967382"/>
                </a:lnTo>
                <a:lnTo>
                  <a:pt x="1086804" y="5958779"/>
                </a:lnTo>
                <a:lnTo>
                  <a:pt x="1058129" y="5978852"/>
                </a:lnTo>
                <a:lnTo>
                  <a:pt x="1038056" y="5998925"/>
                </a:lnTo>
                <a:lnTo>
                  <a:pt x="1026585" y="5998925"/>
                </a:lnTo>
                <a:lnTo>
                  <a:pt x="1026585" y="6007528"/>
                </a:lnTo>
                <a:lnTo>
                  <a:pt x="1006512" y="6018998"/>
                </a:lnTo>
                <a:lnTo>
                  <a:pt x="986440" y="6018998"/>
                </a:lnTo>
                <a:lnTo>
                  <a:pt x="966367" y="6027600"/>
                </a:lnTo>
                <a:lnTo>
                  <a:pt x="957764" y="6018998"/>
                </a:lnTo>
                <a:lnTo>
                  <a:pt x="946294" y="6007528"/>
                </a:lnTo>
                <a:lnTo>
                  <a:pt x="929088" y="6007528"/>
                </a:lnTo>
                <a:lnTo>
                  <a:pt x="917618" y="6007528"/>
                </a:lnTo>
                <a:lnTo>
                  <a:pt x="917618" y="5998925"/>
                </a:lnTo>
                <a:lnTo>
                  <a:pt x="937691" y="5967382"/>
                </a:lnTo>
                <a:lnTo>
                  <a:pt x="937691" y="5958779"/>
                </a:lnTo>
                <a:lnTo>
                  <a:pt x="946294" y="5947309"/>
                </a:lnTo>
                <a:lnTo>
                  <a:pt x="937691" y="5938706"/>
                </a:lnTo>
                <a:lnTo>
                  <a:pt x="929088" y="5938706"/>
                </a:lnTo>
                <a:lnTo>
                  <a:pt x="917618" y="5938706"/>
                </a:lnTo>
                <a:lnTo>
                  <a:pt x="909015" y="5947309"/>
                </a:lnTo>
                <a:lnTo>
                  <a:pt x="888942" y="5947309"/>
                </a:lnTo>
                <a:lnTo>
                  <a:pt x="877472" y="5947309"/>
                </a:lnTo>
                <a:lnTo>
                  <a:pt x="868869" y="5958779"/>
                </a:lnTo>
                <a:lnTo>
                  <a:pt x="857399" y="5958779"/>
                </a:lnTo>
                <a:lnTo>
                  <a:pt x="848797" y="5958779"/>
                </a:lnTo>
                <a:lnTo>
                  <a:pt x="837326" y="5947309"/>
                </a:lnTo>
                <a:lnTo>
                  <a:pt x="828724" y="5938706"/>
                </a:lnTo>
                <a:lnTo>
                  <a:pt x="817253" y="5938706"/>
                </a:lnTo>
                <a:lnTo>
                  <a:pt x="808651" y="5938706"/>
                </a:lnTo>
                <a:lnTo>
                  <a:pt x="808651" y="5927236"/>
                </a:lnTo>
                <a:lnTo>
                  <a:pt x="808651" y="5907163"/>
                </a:lnTo>
                <a:lnTo>
                  <a:pt x="808651" y="5898560"/>
                </a:lnTo>
                <a:lnTo>
                  <a:pt x="808651" y="5887090"/>
                </a:lnTo>
                <a:lnTo>
                  <a:pt x="797180" y="5887090"/>
                </a:lnTo>
                <a:lnTo>
                  <a:pt x="797180" y="5898560"/>
                </a:lnTo>
                <a:lnTo>
                  <a:pt x="788578" y="5898560"/>
                </a:lnTo>
                <a:lnTo>
                  <a:pt x="777107" y="5898560"/>
                </a:lnTo>
                <a:lnTo>
                  <a:pt x="768505" y="5887090"/>
                </a:lnTo>
                <a:lnTo>
                  <a:pt x="768505" y="5878487"/>
                </a:lnTo>
                <a:lnTo>
                  <a:pt x="777107" y="5878487"/>
                </a:lnTo>
                <a:lnTo>
                  <a:pt x="788578" y="5878487"/>
                </a:lnTo>
                <a:lnTo>
                  <a:pt x="788578" y="5869885"/>
                </a:lnTo>
                <a:lnTo>
                  <a:pt x="788578" y="5858414"/>
                </a:lnTo>
                <a:lnTo>
                  <a:pt x="777107" y="5849812"/>
                </a:lnTo>
                <a:lnTo>
                  <a:pt x="768505" y="5849812"/>
                </a:lnTo>
                <a:lnTo>
                  <a:pt x="757035" y="5849812"/>
                </a:lnTo>
                <a:lnTo>
                  <a:pt x="748432" y="5849812"/>
                </a:lnTo>
                <a:lnTo>
                  <a:pt x="728359" y="5849812"/>
                </a:lnTo>
                <a:lnTo>
                  <a:pt x="719756" y="5849812"/>
                </a:lnTo>
                <a:lnTo>
                  <a:pt x="708286" y="5858414"/>
                </a:lnTo>
                <a:lnTo>
                  <a:pt x="699683" y="5858414"/>
                </a:lnTo>
                <a:lnTo>
                  <a:pt x="688213" y="5858414"/>
                </a:lnTo>
                <a:lnTo>
                  <a:pt x="699683" y="5849812"/>
                </a:lnTo>
                <a:lnTo>
                  <a:pt x="699683" y="5829739"/>
                </a:lnTo>
                <a:lnTo>
                  <a:pt x="708286" y="5818269"/>
                </a:lnTo>
                <a:lnTo>
                  <a:pt x="728359" y="5818269"/>
                </a:lnTo>
                <a:lnTo>
                  <a:pt x="736962" y="5809666"/>
                </a:lnTo>
                <a:lnTo>
                  <a:pt x="736962" y="5789593"/>
                </a:lnTo>
                <a:lnTo>
                  <a:pt x="736962" y="5778123"/>
                </a:lnTo>
                <a:lnTo>
                  <a:pt x="728359" y="5778123"/>
                </a:lnTo>
                <a:lnTo>
                  <a:pt x="719756" y="5778123"/>
                </a:lnTo>
                <a:lnTo>
                  <a:pt x="708286" y="5789593"/>
                </a:lnTo>
                <a:lnTo>
                  <a:pt x="688213" y="5798196"/>
                </a:lnTo>
                <a:lnTo>
                  <a:pt x="688213" y="5818269"/>
                </a:lnTo>
                <a:lnTo>
                  <a:pt x="679610" y="5838342"/>
                </a:lnTo>
                <a:lnTo>
                  <a:pt x="679610" y="5849812"/>
                </a:lnTo>
                <a:lnTo>
                  <a:pt x="659537" y="5838342"/>
                </a:lnTo>
                <a:lnTo>
                  <a:pt x="648067" y="5829739"/>
                </a:lnTo>
                <a:lnTo>
                  <a:pt x="648067" y="5809666"/>
                </a:lnTo>
                <a:lnTo>
                  <a:pt x="639464" y="5798196"/>
                </a:lnTo>
                <a:lnTo>
                  <a:pt x="627994" y="5789593"/>
                </a:lnTo>
                <a:lnTo>
                  <a:pt x="619392" y="5778123"/>
                </a:lnTo>
                <a:lnTo>
                  <a:pt x="619392" y="5769520"/>
                </a:lnTo>
                <a:lnTo>
                  <a:pt x="607921" y="5758050"/>
                </a:lnTo>
                <a:lnTo>
                  <a:pt x="607921" y="5749447"/>
                </a:lnTo>
                <a:lnTo>
                  <a:pt x="599319" y="5729374"/>
                </a:lnTo>
                <a:lnTo>
                  <a:pt x="599319" y="5709301"/>
                </a:lnTo>
                <a:lnTo>
                  <a:pt x="599319" y="5689229"/>
                </a:lnTo>
                <a:lnTo>
                  <a:pt x="599319" y="5680626"/>
                </a:lnTo>
                <a:lnTo>
                  <a:pt x="587848" y="5669156"/>
                </a:lnTo>
                <a:lnTo>
                  <a:pt x="587848" y="5640480"/>
                </a:lnTo>
                <a:lnTo>
                  <a:pt x="579246" y="5629010"/>
                </a:lnTo>
                <a:lnTo>
                  <a:pt x="587848" y="5620407"/>
                </a:lnTo>
                <a:lnTo>
                  <a:pt x="599319" y="5608937"/>
                </a:lnTo>
                <a:lnTo>
                  <a:pt x="587848" y="5600334"/>
                </a:lnTo>
                <a:lnTo>
                  <a:pt x="567775" y="5588864"/>
                </a:lnTo>
                <a:lnTo>
                  <a:pt x="559173" y="5580261"/>
                </a:lnTo>
                <a:lnTo>
                  <a:pt x="567775" y="5568791"/>
                </a:lnTo>
                <a:lnTo>
                  <a:pt x="587848" y="5568791"/>
                </a:lnTo>
                <a:lnTo>
                  <a:pt x="587848" y="5560188"/>
                </a:lnTo>
                <a:lnTo>
                  <a:pt x="587848" y="5551586"/>
                </a:lnTo>
                <a:lnTo>
                  <a:pt x="579246" y="5540115"/>
                </a:lnTo>
                <a:lnTo>
                  <a:pt x="587848" y="5531513"/>
                </a:lnTo>
                <a:lnTo>
                  <a:pt x="599319" y="5531513"/>
                </a:lnTo>
                <a:lnTo>
                  <a:pt x="607921" y="5540115"/>
                </a:lnTo>
                <a:lnTo>
                  <a:pt x="619392" y="5560188"/>
                </a:lnTo>
                <a:lnTo>
                  <a:pt x="627994" y="5568791"/>
                </a:lnTo>
                <a:lnTo>
                  <a:pt x="627994" y="5560188"/>
                </a:lnTo>
                <a:lnTo>
                  <a:pt x="627994" y="5551586"/>
                </a:lnTo>
                <a:lnTo>
                  <a:pt x="607921" y="5531513"/>
                </a:lnTo>
                <a:lnTo>
                  <a:pt x="599319" y="5491367"/>
                </a:lnTo>
                <a:lnTo>
                  <a:pt x="599319" y="5479897"/>
                </a:lnTo>
                <a:lnTo>
                  <a:pt x="607921" y="5479897"/>
                </a:lnTo>
                <a:lnTo>
                  <a:pt x="619392" y="5479897"/>
                </a:lnTo>
                <a:lnTo>
                  <a:pt x="648067" y="5520043"/>
                </a:lnTo>
                <a:lnTo>
                  <a:pt x="648068" y="5520043"/>
                </a:lnTo>
                <a:lnTo>
                  <a:pt x="619393" y="5479897"/>
                </a:lnTo>
                <a:lnTo>
                  <a:pt x="627995" y="5479897"/>
                </a:lnTo>
                <a:lnTo>
                  <a:pt x="639466" y="5479897"/>
                </a:lnTo>
                <a:lnTo>
                  <a:pt x="639466" y="5471295"/>
                </a:lnTo>
                <a:lnTo>
                  <a:pt x="639466" y="5459824"/>
                </a:lnTo>
                <a:lnTo>
                  <a:pt x="648068" y="5431149"/>
                </a:lnTo>
                <a:lnTo>
                  <a:pt x="648068" y="5419678"/>
                </a:lnTo>
                <a:lnTo>
                  <a:pt x="648068" y="5399606"/>
                </a:lnTo>
                <a:lnTo>
                  <a:pt x="648068" y="5382400"/>
                </a:lnTo>
                <a:lnTo>
                  <a:pt x="659539" y="5382400"/>
                </a:lnTo>
                <a:lnTo>
                  <a:pt x="668141" y="5391003"/>
                </a:lnTo>
                <a:lnTo>
                  <a:pt x="679611" y="5382400"/>
                </a:lnTo>
                <a:lnTo>
                  <a:pt x="679611" y="5370930"/>
                </a:lnTo>
                <a:lnTo>
                  <a:pt x="668141" y="5370930"/>
                </a:lnTo>
                <a:lnTo>
                  <a:pt x="668141" y="5362327"/>
                </a:lnTo>
                <a:lnTo>
                  <a:pt x="679611" y="5350857"/>
                </a:lnTo>
                <a:lnTo>
                  <a:pt x="679611" y="5342254"/>
                </a:lnTo>
                <a:lnTo>
                  <a:pt x="679611" y="5322181"/>
                </a:lnTo>
                <a:lnTo>
                  <a:pt x="679611" y="5302108"/>
                </a:lnTo>
                <a:lnTo>
                  <a:pt x="668141" y="5270565"/>
                </a:lnTo>
                <a:lnTo>
                  <a:pt x="668141" y="5261963"/>
                </a:lnTo>
                <a:lnTo>
                  <a:pt x="688214" y="5261963"/>
                </a:lnTo>
                <a:lnTo>
                  <a:pt x="699684" y="5261963"/>
                </a:lnTo>
                <a:lnTo>
                  <a:pt x="708287" y="5261963"/>
                </a:lnTo>
                <a:lnTo>
                  <a:pt x="699684" y="5250492"/>
                </a:lnTo>
                <a:lnTo>
                  <a:pt x="699684" y="5241890"/>
                </a:lnTo>
                <a:lnTo>
                  <a:pt x="688214" y="5241890"/>
                </a:lnTo>
                <a:lnTo>
                  <a:pt x="679611" y="5233287"/>
                </a:lnTo>
                <a:lnTo>
                  <a:pt x="668141" y="5221817"/>
                </a:lnTo>
                <a:lnTo>
                  <a:pt x="679611" y="5221817"/>
                </a:lnTo>
                <a:lnTo>
                  <a:pt x="699684" y="5233287"/>
                </a:lnTo>
                <a:lnTo>
                  <a:pt x="708287" y="5233287"/>
                </a:lnTo>
                <a:lnTo>
                  <a:pt x="708287" y="5221817"/>
                </a:lnTo>
                <a:lnTo>
                  <a:pt x="699684" y="5213214"/>
                </a:lnTo>
                <a:lnTo>
                  <a:pt x="688214" y="5201744"/>
                </a:lnTo>
                <a:lnTo>
                  <a:pt x="679611" y="5181671"/>
                </a:lnTo>
                <a:lnTo>
                  <a:pt x="688214" y="5173068"/>
                </a:lnTo>
                <a:lnTo>
                  <a:pt x="699684" y="5173068"/>
                </a:lnTo>
                <a:lnTo>
                  <a:pt x="719757" y="5193141"/>
                </a:lnTo>
                <a:lnTo>
                  <a:pt x="728360" y="5193141"/>
                </a:lnTo>
                <a:lnTo>
                  <a:pt x="728360" y="5181671"/>
                </a:lnTo>
                <a:lnTo>
                  <a:pt x="708287" y="5141525"/>
                </a:lnTo>
                <a:lnTo>
                  <a:pt x="708287" y="5132922"/>
                </a:lnTo>
                <a:lnTo>
                  <a:pt x="708287" y="5121452"/>
                </a:lnTo>
                <a:lnTo>
                  <a:pt x="708287" y="5092776"/>
                </a:lnTo>
                <a:lnTo>
                  <a:pt x="699684" y="5072703"/>
                </a:lnTo>
                <a:lnTo>
                  <a:pt x="688214" y="5064101"/>
                </a:lnTo>
                <a:lnTo>
                  <a:pt x="679611" y="5052631"/>
                </a:lnTo>
                <a:lnTo>
                  <a:pt x="679611" y="5044028"/>
                </a:lnTo>
                <a:lnTo>
                  <a:pt x="679611" y="5032558"/>
                </a:lnTo>
                <a:lnTo>
                  <a:pt x="699684" y="5044028"/>
                </a:lnTo>
                <a:lnTo>
                  <a:pt x="699684" y="5032558"/>
                </a:lnTo>
                <a:lnTo>
                  <a:pt x="699684" y="5023955"/>
                </a:lnTo>
                <a:lnTo>
                  <a:pt x="688214" y="5012485"/>
                </a:lnTo>
                <a:lnTo>
                  <a:pt x="688214" y="5003882"/>
                </a:lnTo>
                <a:lnTo>
                  <a:pt x="679611" y="4972339"/>
                </a:lnTo>
                <a:lnTo>
                  <a:pt x="668141" y="4963736"/>
                </a:lnTo>
                <a:lnTo>
                  <a:pt x="659539" y="4952266"/>
                </a:lnTo>
                <a:lnTo>
                  <a:pt x="659539" y="4943664"/>
                </a:lnTo>
                <a:lnTo>
                  <a:pt x="648068" y="4923591"/>
                </a:lnTo>
                <a:lnTo>
                  <a:pt x="639466" y="4912121"/>
                </a:lnTo>
                <a:lnTo>
                  <a:pt x="648068" y="4883445"/>
                </a:lnTo>
                <a:lnTo>
                  <a:pt x="659539" y="4863372"/>
                </a:lnTo>
                <a:lnTo>
                  <a:pt x="668141" y="4834696"/>
                </a:lnTo>
                <a:lnTo>
                  <a:pt x="668141" y="4814624"/>
                </a:lnTo>
                <a:lnTo>
                  <a:pt x="679611" y="4803153"/>
                </a:lnTo>
                <a:lnTo>
                  <a:pt x="688214" y="4794551"/>
                </a:lnTo>
                <a:lnTo>
                  <a:pt x="688214" y="4783080"/>
                </a:lnTo>
                <a:lnTo>
                  <a:pt x="699684" y="4774478"/>
                </a:lnTo>
                <a:lnTo>
                  <a:pt x="688214" y="4763007"/>
                </a:lnTo>
                <a:lnTo>
                  <a:pt x="668141" y="4763007"/>
                </a:lnTo>
                <a:lnTo>
                  <a:pt x="659539" y="4763007"/>
                </a:lnTo>
                <a:lnTo>
                  <a:pt x="659539" y="4754405"/>
                </a:lnTo>
                <a:lnTo>
                  <a:pt x="668141" y="4734332"/>
                </a:lnTo>
                <a:lnTo>
                  <a:pt x="679611" y="4714259"/>
                </a:lnTo>
                <a:lnTo>
                  <a:pt x="679611" y="4705656"/>
                </a:lnTo>
                <a:lnTo>
                  <a:pt x="679611" y="4694186"/>
                </a:lnTo>
                <a:lnTo>
                  <a:pt x="668141" y="4694186"/>
                </a:lnTo>
                <a:lnTo>
                  <a:pt x="659539" y="4694186"/>
                </a:lnTo>
                <a:lnTo>
                  <a:pt x="639466" y="4694186"/>
                </a:lnTo>
                <a:lnTo>
                  <a:pt x="627995" y="4685583"/>
                </a:lnTo>
                <a:lnTo>
                  <a:pt x="627995" y="4674113"/>
                </a:lnTo>
                <a:lnTo>
                  <a:pt x="627995" y="4665510"/>
                </a:lnTo>
                <a:lnTo>
                  <a:pt x="627995" y="4654040"/>
                </a:lnTo>
                <a:lnTo>
                  <a:pt x="639466" y="4633967"/>
                </a:lnTo>
                <a:lnTo>
                  <a:pt x="639466" y="4625365"/>
                </a:lnTo>
                <a:lnTo>
                  <a:pt x="627995" y="4625365"/>
                </a:lnTo>
                <a:lnTo>
                  <a:pt x="627995" y="4613894"/>
                </a:lnTo>
                <a:lnTo>
                  <a:pt x="627995" y="4605292"/>
                </a:lnTo>
                <a:lnTo>
                  <a:pt x="627995" y="4585219"/>
                </a:lnTo>
                <a:lnTo>
                  <a:pt x="648068" y="4556543"/>
                </a:lnTo>
                <a:lnTo>
                  <a:pt x="648068" y="4545073"/>
                </a:lnTo>
                <a:lnTo>
                  <a:pt x="648068" y="4536470"/>
                </a:lnTo>
                <a:lnTo>
                  <a:pt x="639466" y="4536470"/>
                </a:lnTo>
                <a:lnTo>
                  <a:pt x="627995" y="4536470"/>
                </a:lnTo>
                <a:lnTo>
                  <a:pt x="619393" y="4536470"/>
                </a:lnTo>
                <a:lnTo>
                  <a:pt x="619393" y="4504927"/>
                </a:lnTo>
                <a:lnTo>
                  <a:pt x="627995" y="4496324"/>
                </a:lnTo>
                <a:lnTo>
                  <a:pt x="627995" y="4484854"/>
                </a:lnTo>
                <a:lnTo>
                  <a:pt x="639466" y="4484854"/>
                </a:lnTo>
                <a:lnTo>
                  <a:pt x="648068" y="4464781"/>
                </a:lnTo>
                <a:lnTo>
                  <a:pt x="648068" y="4444708"/>
                </a:lnTo>
                <a:lnTo>
                  <a:pt x="639466" y="4436106"/>
                </a:lnTo>
                <a:lnTo>
                  <a:pt x="639466" y="4427503"/>
                </a:lnTo>
                <a:lnTo>
                  <a:pt x="648068" y="4427503"/>
                </a:lnTo>
                <a:lnTo>
                  <a:pt x="668141" y="4427503"/>
                </a:lnTo>
                <a:lnTo>
                  <a:pt x="668141" y="4416033"/>
                </a:lnTo>
                <a:lnTo>
                  <a:pt x="679611" y="4395960"/>
                </a:lnTo>
                <a:lnTo>
                  <a:pt x="679611" y="4375887"/>
                </a:lnTo>
                <a:lnTo>
                  <a:pt x="688214" y="4375887"/>
                </a:lnTo>
                <a:lnTo>
                  <a:pt x="699684" y="4375887"/>
                </a:lnTo>
                <a:lnTo>
                  <a:pt x="708287" y="4375887"/>
                </a:lnTo>
                <a:lnTo>
                  <a:pt x="719757" y="4387357"/>
                </a:lnTo>
                <a:lnTo>
                  <a:pt x="728360" y="4375887"/>
                </a:lnTo>
                <a:lnTo>
                  <a:pt x="728360" y="4355814"/>
                </a:lnTo>
                <a:lnTo>
                  <a:pt x="736963" y="4335741"/>
                </a:lnTo>
                <a:lnTo>
                  <a:pt x="748433" y="4335741"/>
                </a:lnTo>
                <a:lnTo>
                  <a:pt x="748433" y="4327138"/>
                </a:lnTo>
                <a:lnTo>
                  <a:pt x="748433" y="4315668"/>
                </a:lnTo>
                <a:lnTo>
                  <a:pt x="748433" y="4307065"/>
                </a:lnTo>
                <a:lnTo>
                  <a:pt x="748433" y="4295595"/>
                </a:lnTo>
                <a:lnTo>
                  <a:pt x="736963" y="4295595"/>
                </a:lnTo>
                <a:lnTo>
                  <a:pt x="736963" y="4286992"/>
                </a:lnTo>
                <a:lnTo>
                  <a:pt x="728360" y="4286992"/>
                </a:lnTo>
                <a:lnTo>
                  <a:pt x="728360" y="4275522"/>
                </a:lnTo>
                <a:lnTo>
                  <a:pt x="728360" y="4266919"/>
                </a:lnTo>
                <a:lnTo>
                  <a:pt x="728360" y="4258317"/>
                </a:lnTo>
                <a:lnTo>
                  <a:pt x="736963" y="4258317"/>
                </a:lnTo>
                <a:lnTo>
                  <a:pt x="748433" y="4266919"/>
                </a:lnTo>
                <a:lnTo>
                  <a:pt x="748433" y="4275522"/>
                </a:lnTo>
                <a:lnTo>
                  <a:pt x="757036" y="4275522"/>
                </a:lnTo>
                <a:lnTo>
                  <a:pt x="768506" y="4266919"/>
                </a:lnTo>
                <a:lnTo>
                  <a:pt x="777108" y="4275522"/>
                </a:lnTo>
                <a:lnTo>
                  <a:pt x="788579" y="4275522"/>
                </a:lnTo>
                <a:lnTo>
                  <a:pt x="788579" y="4266919"/>
                </a:lnTo>
                <a:lnTo>
                  <a:pt x="788579" y="4258317"/>
                </a:lnTo>
                <a:lnTo>
                  <a:pt x="788579" y="4246846"/>
                </a:lnTo>
                <a:lnTo>
                  <a:pt x="768506" y="4238244"/>
                </a:lnTo>
                <a:lnTo>
                  <a:pt x="768506" y="4226774"/>
                </a:lnTo>
                <a:lnTo>
                  <a:pt x="768506" y="4218171"/>
                </a:lnTo>
                <a:lnTo>
                  <a:pt x="768506" y="4206701"/>
                </a:lnTo>
                <a:lnTo>
                  <a:pt x="777108" y="4206701"/>
                </a:lnTo>
                <a:lnTo>
                  <a:pt x="777108" y="4186628"/>
                </a:lnTo>
                <a:lnTo>
                  <a:pt x="777108" y="4157952"/>
                </a:lnTo>
                <a:lnTo>
                  <a:pt x="788579" y="4146482"/>
                </a:lnTo>
                <a:lnTo>
                  <a:pt x="788579" y="4137879"/>
                </a:lnTo>
                <a:lnTo>
                  <a:pt x="797181" y="4137879"/>
                </a:lnTo>
                <a:lnTo>
                  <a:pt x="797181" y="4146482"/>
                </a:lnTo>
                <a:lnTo>
                  <a:pt x="797181" y="4157952"/>
                </a:lnTo>
                <a:lnTo>
                  <a:pt x="808652" y="4166555"/>
                </a:lnTo>
                <a:lnTo>
                  <a:pt x="828724" y="4178025"/>
                </a:lnTo>
                <a:lnTo>
                  <a:pt x="848797" y="4157952"/>
                </a:lnTo>
                <a:lnTo>
                  <a:pt x="857400" y="4157952"/>
                </a:lnTo>
                <a:lnTo>
                  <a:pt x="868870" y="4157952"/>
                </a:lnTo>
                <a:lnTo>
                  <a:pt x="877473" y="4146482"/>
                </a:lnTo>
                <a:lnTo>
                  <a:pt x="897546" y="4157952"/>
                </a:lnTo>
                <a:lnTo>
                  <a:pt x="946294" y="4166555"/>
                </a:lnTo>
                <a:lnTo>
                  <a:pt x="946294" y="4178025"/>
                </a:lnTo>
                <a:lnTo>
                  <a:pt x="966367" y="4178025"/>
                </a:lnTo>
                <a:lnTo>
                  <a:pt x="966367" y="4166555"/>
                </a:lnTo>
                <a:lnTo>
                  <a:pt x="977837" y="4166555"/>
                </a:lnTo>
                <a:lnTo>
                  <a:pt x="986440" y="4137879"/>
                </a:lnTo>
                <a:lnTo>
                  <a:pt x="1006513" y="4137879"/>
                </a:lnTo>
                <a:lnTo>
                  <a:pt x="1017983" y="4126409"/>
                </a:lnTo>
                <a:lnTo>
                  <a:pt x="1017983" y="4117806"/>
                </a:lnTo>
                <a:lnTo>
                  <a:pt x="1017983" y="4109204"/>
                </a:lnTo>
                <a:lnTo>
                  <a:pt x="1006513" y="4089131"/>
                </a:lnTo>
                <a:lnTo>
                  <a:pt x="997910" y="4069058"/>
                </a:lnTo>
                <a:lnTo>
                  <a:pt x="986440" y="4048985"/>
                </a:lnTo>
                <a:lnTo>
                  <a:pt x="977837" y="4037515"/>
                </a:lnTo>
                <a:lnTo>
                  <a:pt x="986440" y="4028912"/>
                </a:lnTo>
                <a:lnTo>
                  <a:pt x="997910" y="4028912"/>
                </a:lnTo>
                <a:lnTo>
                  <a:pt x="1006513" y="4017442"/>
                </a:lnTo>
                <a:lnTo>
                  <a:pt x="1006513" y="4008839"/>
                </a:lnTo>
                <a:lnTo>
                  <a:pt x="1006513" y="3997369"/>
                </a:lnTo>
                <a:lnTo>
                  <a:pt x="1006513" y="3988766"/>
                </a:lnTo>
                <a:lnTo>
                  <a:pt x="1017983" y="3977296"/>
                </a:lnTo>
                <a:lnTo>
                  <a:pt x="1026586" y="3977296"/>
                </a:lnTo>
                <a:lnTo>
                  <a:pt x="1026586" y="3997369"/>
                </a:lnTo>
                <a:lnTo>
                  <a:pt x="1038056" y="3997369"/>
                </a:lnTo>
                <a:lnTo>
                  <a:pt x="1046659" y="3988766"/>
                </a:lnTo>
                <a:lnTo>
                  <a:pt x="1046659" y="3968693"/>
                </a:lnTo>
                <a:lnTo>
                  <a:pt x="1046659" y="3957223"/>
                </a:lnTo>
                <a:lnTo>
                  <a:pt x="1058129" y="3957223"/>
                </a:lnTo>
                <a:lnTo>
                  <a:pt x="1058129" y="3948620"/>
                </a:lnTo>
                <a:lnTo>
                  <a:pt x="1066732" y="3948620"/>
                </a:lnTo>
                <a:lnTo>
                  <a:pt x="1066732" y="3940018"/>
                </a:lnTo>
                <a:lnTo>
                  <a:pt x="1066732" y="3928547"/>
                </a:lnTo>
                <a:lnTo>
                  <a:pt x="1078202" y="3919945"/>
                </a:lnTo>
                <a:lnTo>
                  <a:pt x="1098275" y="3919945"/>
                </a:lnTo>
                <a:lnTo>
                  <a:pt x="1098275" y="3908474"/>
                </a:lnTo>
                <a:lnTo>
                  <a:pt x="1106878" y="3899872"/>
                </a:lnTo>
                <a:lnTo>
                  <a:pt x="1118348" y="3888401"/>
                </a:lnTo>
                <a:lnTo>
                  <a:pt x="1126950" y="3888401"/>
                </a:lnTo>
                <a:lnTo>
                  <a:pt x="1126950" y="3879799"/>
                </a:lnTo>
                <a:lnTo>
                  <a:pt x="1126950" y="3859726"/>
                </a:lnTo>
                <a:lnTo>
                  <a:pt x="1118348" y="3839653"/>
                </a:lnTo>
                <a:lnTo>
                  <a:pt x="1118348" y="3828183"/>
                </a:lnTo>
                <a:lnTo>
                  <a:pt x="1126950" y="3819580"/>
                </a:lnTo>
                <a:lnTo>
                  <a:pt x="1135553" y="3819580"/>
                </a:lnTo>
                <a:lnTo>
                  <a:pt x="1147023" y="3799507"/>
                </a:lnTo>
                <a:lnTo>
                  <a:pt x="1155625" y="3788038"/>
                </a:lnTo>
                <a:lnTo>
                  <a:pt x="1155625" y="3788037"/>
                </a:lnTo>
                <a:lnTo>
                  <a:pt x="1155625" y="3788037"/>
                </a:lnTo>
                <a:lnTo>
                  <a:pt x="1155626" y="3788037"/>
                </a:lnTo>
                <a:lnTo>
                  <a:pt x="1155626" y="3788037"/>
                </a:lnTo>
                <a:lnTo>
                  <a:pt x="1175698" y="3788037"/>
                </a:lnTo>
                <a:lnTo>
                  <a:pt x="1187168" y="3788037"/>
                </a:lnTo>
                <a:lnTo>
                  <a:pt x="1195771" y="3788037"/>
                </a:lnTo>
                <a:lnTo>
                  <a:pt x="1207241" y="3808110"/>
                </a:lnTo>
                <a:lnTo>
                  <a:pt x="1215844" y="3799508"/>
                </a:lnTo>
                <a:lnTo>
                  <a:pt x="1215844" y="3788037"/>
                </a:lnTo>
                <a:lnTo>
                  <a:pt x="1227314" y="3788037"/>
                </a:lnTo>
                <a:lnTo>
                  <a:pt x="1235917" y="3788037"/>
                </a:lnTo>
                <a:lnTo>
                  <a:pt x="1255990" y="3779435"/>
                </a:lnTo>
                <a:lnTo>
                  <a:pt x="1267460" y="3779435"/>
                </a:lnTo>
                <a:lnTo>
                  <a:pt x="1276062" y="3779435"/>
                </a:lnTo>
                <a:lnTo>
                  <a:pt x="1287533" y="3779435"/>
                </a:lnTo>
                <a:lnTo>
                  <a:pt x="1296135" y="3779435"/>
                </a:lnTo>
                <a:lnTo>
                  <a:pt x="1316208" y="3779435"/>
                </a:lnTo>
                <a:lnTo>
                  <a:pt x="1324811" y="3770832"/>
                </a:lnTo>
                <a:lnTo>
                  <a:pt x="1316208" y="3759362"/>
                </a:lnTo>
                <a:lnTo>
                  <a:pt x="1316208" y="3750759"/>
                </a:lnTo>
                <a:lnTo>
                  <a:pt x="1316208" y="3699143"/>
                </a:lnTo>
                <a:lnTo>
                  <a:pt x="1316208" y="3690540"/>
                </a:lnTo>
                <a:lnTo>
                  <a:pt x="1336281" y="3679070"/>
                </a:lnTo>
                <a:lnTo>
                  <a:pt x="1344884" y="3679070"/>
                </a:lnTo>
                <a:lnTo>
                  <a:pt x="1356354" y="3699143"/>
                </a:lnTo>
                <a:lnTo>
                  <a:pt x="1364957" y="3699143"/>
                </a:lnTo>
                <a:lnTo>
                  <a:pt x="1376427" y="3699143"/>
                </a:lnTo>
                <a:lnTo>
                  <a:pt x="1416573" y="3750759"/>
                </a:lnTo>
                <a:lnTo>
                  <a:pt x="1416574" y="3750759"/>
                </a:lnTo>
                <a:lnTo>
                  <a:pt x="1376428" y="3699143"/>
                </a:lnTo>
                <a:lnTo>
                  <a:pt x="1385030" y="3690540"/>
                </a:lnTo>
                <a:lnTo>
                  <a:pt x="1385030" y="3670467"/>
                </a:lnTo>
                <a:lnTo>
                  <a:pt x="1385030" y="3650394"/>
                </a:lnTo>
                <a:lnTo>
                  <a:pt x="1396501" y="3638924"/>
                </a:lnTo>
                <a:lnTo>
                  <a:pt x="1405103" y="3621719"/>
                </a:lnTo>
                <a:lnTo>
                  <a:pt x="1416574" y="3601646"/>
                </a:lnTo>
                <a:lnTo>
                  <a:pt x="1436647" y="3590176"/>
                </a:lnTo>
                <a:lnTo>
                  <a:pt x="1436647" y="3570103"/>
                </a:lnTo>
                <a:lnTo>
                  <a:pt x="1445249" y="3561500"/>
                </a:lnTo>
                <a:lnTo>
                  <a:pt x="1456719" y="3561500"/>
                </a:lnTo>
                <a:lnTo>
                  <a:pt x="1465322" y="3570103"/>
                </a:lnTo>
                <a:lnTo>
                  <a:pt x="1476792" y="3570103"/>
                </a:lnTo>
                <a:lnTo>
                  <a:pt x="1476792" y="3550030"/>
                </a:lnTo>
                <a:lnTo>
                  <a:pt x="1476792" y="3541427"/>
                </a:lnTo>
                <a:lnTo>
                  <a:pt x="1476792" y="3529957"/>
                </a:lnTo>
                <a:lnTo>
                  <a:pt x="1496865" y="3509884"/>
                </a:lnTo>
                <a:lnTo>
                  <a:pt x="1505468" y="3489811"/>
                </a:lnTo>
                <a:lnTo>
                  <a:pt x="1545614" y="3452533"/>
                </a:lnTo>
                <a:lnTo>
                  <a:pt x="1574289" y="3432460"/>
                </a:lnTo>
                <a:lnTo>
                  <a:pt x="1574289" y="3420990"/>
                </a:lnTo>
                <a:lnTo>
                  <a:pt x="1585760" y="3412387"/>
                </a:lnTo>
                <a:lnTo>
                  <a:pt x="1594362" y="3400917"/>
                </a:lnTo>
                <a:lnTo>
                  <a:pt x="1605833" y="3372241"/>
                </a:lnTo>
                <a:lnTo>
                  <a:pt x="1614435" y="3332095"/>
                </a:lnTo>
                <a:lnTo>
                  <a:pt x="1614435" y="3320625"/>
                </a:lnTo>
                <a:lnTo>
                  <a:pt x="1625906" y="3312022"/>
                </a:lnTo>
                <a:lnTo>
                  <a:pt x="1645978" y="3303420"/>
                </a:lnTo>
                <a:lnTo>
                  <a:pt x="1654581" y="3283347"/>
                </a:lnTo>
                <a:lnTo>
                  <a:pt x="1654581" y="3263274"/>
                </a:lnTo>
                <a:lnTo>
                  <a:pt x="1654581" y="3243201"/>
                </a:lnTo>
                <a:lnTo>
                  <a:pt x="1666051" y="3243201"/>
                </a:lnTo>
                <a:lnTo>
                  <a:pt x="1666051" y="3231731"/>
                </a:lnTo>
                <a:lnTo>
                  <a:pt x="1674654" y="3231731"/>
                </a:lnTo>
                <a:lnTo>
                  <a:pt x="1686124" y="3231731"/>
                </a:lnTo>
                <a:lnTo>
                  <a:pt x="1694727" y="3231731"/>
                </a:lnTo>
                <a:lnTo>
                  <a:pt x="1706197" y="3211658"/>
                </a:lnTo>
                <a:lnTo>
                  <a:pt x="1714800" y="3203055"/>
                </a:lnTo>
                <a:lnTo>
                  <a:pt x="1754946" y="3203055"/>
                </a:lnTo>
                <a:lnTo>
                  <a:pt x="1763548" y="3203055"/>
                </a:lnTo>
                <a:lnTo>
                  <a:pt x="1775019" y="3191585"/>
                </a:lnTo>
                <a:lnTo>
                  <a:pt x="1803694" y="3182982"/>
                </a:lnTo>
                <a:lnTo>
                  <a:pt x="1823767" y="3191585"/>
                </a:lnTo>
                <a:lnTo>
                  <a:pt x="1843840" y="3211658"/>
                </a:lnTo>
                <a:lnTo>
                  <a:pt x="1855310" y="3223128"/>
                </a:lnTo>
                <a:lnTo>
                  <a:pt x="1855310" y="3231731"/>
                </a:lnTo>
                <a:lnTo>
                  <a:pt x="1863913" y="3231731"/>
                </a:lnTo>
                <a:lnTo>
                  <a:pt x="1875383" y="3231731"/>
                </a:lnTo>
                <a:lnTo>
                  <a:pt x="1875383" y="3223128"/>
                </a:lnTo>
                <a:lnTo>
                  <a:pt x="1875383" y="3211658"/>
                </a:lnTo>
                <a:lnTo>
                  <a:pt x="1875383" y="3203055"/>
                </a:lnTo>
                <a:lnTo>
                  <a:pt x="1843840" y="3182982"/>
                </a:lnTo>
                <a:lnTo>
                  <a:pt x="1835237" y="3162909"/>
                </a:lnTo>
                <a:lnTo>
                  <a:pt x="1835237" y="3142836"/>
                </a:lnTo>
                <a:lnTo>
                  <a:pt x="1835237" y="3134234"/>
                </a:lnTo>
                <a:lnTo>
                  <a:pt x="1843840" y="3134234"/>
                </a:lnTo>
                <a:lnTo>
                  <a:pt x="1855310" y="3134234"/>
                </a:lnTo>
                <a:lnTo>
                  <a:pt x="1863913" y="3134234"/>
                </a:lnTo>
                <a:lnTo>
                  <a:pt x="1895456" y="3151439"/>
                </a:lnTo>
                <a:lnTo>
                  <a:pt x="1895456" y="3162909"/>
                </a:lnTo>
                <a:lnTo>
                  <a:pt x="1904059" y="3162909"/>
                </a:lnTo>
                <a:lnTo>
                  <a:pt x="1904059" y="3151439"/>
                </a:lnTo>
                <a:lnTo>
                  <a:pt x="1883986" y="3134234"/>
                </a:lnTo>
                <a:lnTo>
                  <a:pt x="1883986" y="3122764"/>
                </a:lnTo>
                <a:lnTo>
                  <a:pt x="1883986" y="3094088"/>
                </a:lnTo>
                <a:lnTo>
                  <a:pt x="1875383" y="3082619"/>
                </a:lnTo>
                <a:lnTo>
                  <a:pt x="1875383" y="3074015"/>
                </a:lnTo>
                <a:lnTo>
                  <a:pt x="1863913" y="3062545"/>
                </a:lnTo>
                <a:lnTo>
                  <a:pt x="1855310" y="3053942"/>
                </a:lnTo>
                <a:lnTo>
                  <a:pt x="1843840" y="3053942"/>
                </a:lnTo>
                <a:lnTo>
                  <a:pt x="1843840" y="3042472"/>
                </a:lnTo>
                <a:lnTo>
                  <a:pt x="1843840" y="3033870"/>
                </a:lnTo>
                <a:lnTo>
                  <a:pt x="1843840" y="3022400"/>
                </a:lnTo>
                <a:lnTo>
                  <a:pt x="1855310" y="3013797"/>
                </a:lnTo>
                <a:lnTo>
                  <a:pt x="1855310" y="3002327"/>
                </a:lnTo>
                <a:lnTo>
                  <a:pt x="1855310" y="2993724"/>
                </a:lnTo>
                <a:lnTo>
                  <a:pt x="1855310" y="2973651"/>
                </a:lnTo>
                <a:lnTo>
                  <a:pt x="1855310" y="2953579"/>
                </a:lnTo>
                <a:lnTo>
                  <a:pt x="1843840" y="2933506"/>
                </a:lnTo>
                <a:lnTo>
                  <a:pt x="1855310" y="2913434"/>
                </a:lnTo>
                <a:lnTo>
                  <a:pt x="1855310" y="2904831"/>
                </a:lnTo>
                <a:lnTo>
                  <a:pt x="1855310" y="2884758"/>
                </a:lnTo>
                <a:lnTo>
                  <a:pt x="1875383" y="2873288"/>
                </a:lnTo>
                <a:lnTo>
                  <a:pt x="1875383" y="2864686"/>
                </a:lnTo>
                <a:lnTo>
                  <a:pt x="1875383" y="2844613"/>
                </a:lnTo>
                <a:lnTo>
                  <a:pt x="1863913" y="2824541"/>
                </a:lnTo>
                <a:lnTo>
                  <a:pt x="1855310" y="2795865"/>
                </a:lnTo>
                <a:lnTo>
                  <a:pt x="1843840" y="2784396"/>
                </a:lnTo>
                <a:lnTo>
                  <a:pt x="1835237" y="2784396"/>
                </a:lnTo>
                <a:lnTo>
                  <a:pt x="1823767" y="2784396"/>
                </a:lnTo>
                <a:lnTo>
                  <a:pt x="1815164" y="2784396"/>
                </a:lnTo>
                <a:lnTo>
                  <a:pt x="1815164" y="2764323"/>
                </a:lnTo>
                <a:lnTo>
                  <a:pt x="1795092" y="2744251"/>
                </a:lnTo>
                <a:lnTo>
                  <a:pt x="1775019" y="2744251"/>
                </a:lnTo>
                <a:lnTo>
                  <a:pt x="1763549" y="2735649"/>
                </a:lnTo>
                <a:lnTo>
                  <a:pt x="1754946" y="2724179"/>
                </a:lnTo>
                <a:lnTo>
                  <a:pt x="1743476" y="2724179"/>
                </a:lnTo>
                <a:lnTo>
                  <a:pt x="1734873" y="2724179"/>
                </a:lnTo>
                <a:lnTo>
                  <a:pt x="1723403" y="2735649"/>
                </a:lnTo>
                <a:lnTo>
                  <a:pt x="1714800" y="2735649"/>
                </a:lnTo>
                <a:lnTo>
                  <a:pt x="1706197" y="2735649"/>
                </a:lnTo>
                <a:lnTo>
                  <a:pt x="1706197" y="2724179"/>
                </a:lnTo>
                <a:lnTo>
                  <a:pt x="1694727" y="2704106"/>
                </a:lnTo>
                <a:lnTo>
                  <a:pt x="1686124" y="2724179"/>
                </a:lnTo>
                <a:lnTo>
                  <a:pt x="1674654" y="2724179"/>
                </a:lnTo>
                <a:lnTo>
                  <a:pt x="1666052" y="2715576"/>
                </a:lnTo>
                <a:lnTo>
                  <a:pt x="1666052" y="2704106"/>
                </a:lnTo>
                <a:lnTo>
                  <a:pt x="1674654" y="2684034"/>
                </a:lnTo>
                <a:lnTo>
                  <a:pt x="1674654" y="2675431"/>
                </a:lnTo>
                <a:lnTo>
                  <a:pt x="1666052" y="2663961"/>
                </a:lnTo>
                <a:lnTo>
                  <a:pt x="1654581" y="2655357"/>
                </a:lnTo>
                <a:lnTo>
                  <a:pt x="1645979" y="2655357"/>
                </a:lnTo>
                <a:lnTo>
                  <a:pt x="1625906" y="2646756"/>
                </a:lnTo>
                <a:lnTo>
                  <a:pt x="1614435" y="2626683"/>
                </a:lnTo>
                <a:lnTo>
                  <a:pt x="1605833" y="2626683"/>
                </a:lnTo>
                <a:lnTo>
                  <a:pt x="1585760" y="2655357"/>
                </a:lnTo>
                <a:lnTo>
                  <a:pt x="1574290" y="2655357"/>
                </a:lnTo>
                <a:lnTo>
                  <a:pt x="1585760" y="2626683"/>
                </a:lnTo>
                <a:lnTo>
                  <a:pt x="1585760" y="2595138"/>
                </a:lnTo>
                <a:lnTo>
                  <a:pt x="1574290" y="2566464"/>
                </a:lnTo>
                <a:lnTo>
                  <a:pt x="1565687" y="2554994"/>
                </a:lnTo>
                <a:lnTo>
                  <a:pt x="1554217" y="2526319"/>
                </a:lnTo>
                <a:lnTo>
                  <a:pt x="1554217" y="2514848"/>
                </a:lnTo>
                <a:lnTo>
                  <a:pt x="1554217" y="2497643"/>
                </a:lnTo>
                <a:lnTo>
                  <a:pt x="1525541" y="2417349"/>
                </a:lnTo>
                <a:lnTo>
                  <a:pt x="1516938" y="2405878"/>
                </a:lnTo>
                <a:lnTo>
                  <a:pt x="1485395" y="2377204"/>
                </a:lnTo>
                <a:lnTo>
                  <a:pt x="1476793" y="2345658"/>
                </a:lnTo>
                <a:lnTo>
                  <a:pt x="1476793" y="2337057"/>
                </a:lnTo>
                <a:lnTo>
                  <a:pt x="1476793" y="2316984"/>
                </a:lnTo>
                <a:lnTo>
                  <a:pt x="1465322" y="2308381"/>
                </a:lnTo>
                <a:lnTo>
                  <a:pt x="1476793" y="2288310"/>
                </a:lnTo>
                <a:lnTo>
                  <a:pt x="1476793" y="2268239"/>
                </a:lnTo>
                <a:lnTo>
                  <a:pt x="1465322" y="2248164"/>
                </a:lnTo>
                <a:lnTo>
                  <a:pt x="1485395" y="2187945"/>
                </a:lnTo>
                <a:lnTo>
                  <a:pt x="1505468" y="2179343"/>
                </a:lnTo>
                <a:lnTo>
                  <a:pt x="1525541" y="2159269"/>
                </a:lnTo>
                <a:lnTo>
                  <a:pt x="1534144" y="2127728"/>
                </a:lnTo>
                <a:lnTo>
                  <a:pt x="1545614" y="2038832"/>
                </a:lnTo>
                <a:lnTo>
                  <a:pt x="1545614" y="2027362"/>
                </a:lnTo>
                <a:lnTo>
                  <a:pt x="1565687" y="2010153"/>
                </a:lnTo>
                <a:lnTo>
                  <a:pt x="1565687" y="1978611"/>
                </a:lnTo>
                <a:lnTo>
                  <a:pt x="1525541" y="1889722"/>
                </a:lnTo>
                <a:lnTo>
                  <a:pt x="1525541" y="1878251"/>
                </a:lnTo>
                <a:lnTo>
                  <a:pt x="1496866" y="1820901"/>
                </a:lnTo>
                <a:lnTo>
                  <a:pt x="1476793" y="1760681"/>
                </a:lnTo>
                <a:lnTo>
                  <a:pt x="1476793" y="1740609"/>
                </a:lnTo>
                <a:lnTo>
                  <a:pt x="1485395" y="1720536"/>
                </a:lnTo>
                <a:lnTo>
                  <a:pt x="1505468" y="1709066"/>
                </a:lnTo>
                <a:lnTo>
                  <a:pt x="1516938" y="1709066"/>
                </a:lnTo>
                <a:lnTo>
                  <a:pt x="1525541" y="1691860"/>
                </a:lnTo>
                <a:lnTo>
                  <a:pt x="1525541" y="1651715"/>
                </a:lnTo>
                <a:lnTo>
                  <a:pt x="1525541" y="1631642"/>
                </a:lnTo>
                <a:lnTo>
                  <a:pt x="1505468" y="1611570"/>
                </a:lnTo>
                <a:lnTo>
                  <a:pt x="1465322" y="1611570"/>
                </a:lnTo>
                <a:lnTo>
                  <a:pt x="1456720" y="1600099"/>
                </a:lnTo>
                <a:lnTo>
                  <a:pt x="1445249" y="1591496"/>
                </a:lnTo>
                <a:lnTo>
                  <a:pt x="1445249" y="1580026"/>
                </a:lnTo>
                <a:lnTo>
                  <a:pt x="1456720" y="1559953"/>
                </a:lnTo>
                <a:lnTo>
                  <a:pt x="1476793" y="1511204"/>
                </a:lnTo>
                <a:lnTo>
                  <a:pt x="1476793" y="1462456"/>
                </a:lnTo>
                <a:lnTo>
                  <a:pt x="1476793" y="1422310"/>
                </a:lnTo>
                <a:lnTo>
                  <a:pt x="1476793" y="1353489"/>
                </a:lnTo>
                <a:lnTo>
                  <a:pt x="1485395" y="1333416"/>
                </a:lnTo>
                <a:lnTo>
                  <a:pt x="1496866" y="1321946"/>
                </a:lnTo>
                <a:lnTo>
                  <a:pt x="1505468" y="1321946"/>
                </a:lnTo>
                <a:lnTo>
                  <a:pt x="1516938" y="1301873"/>
                </a:lnTo>
                <a:lnTo>
                  <a:pt x="1505468" y="1293270"/>
                </a:lnTo>
                <a:lnTo>
                  <a:pt x="1496866" y="1273197"/>
                </a:lnTo>
                <a:lnTo>
                  <a:pt x="1485395" y="1253124"/>
                </a:lnTo>
                <a:lnTo>
                  <a:pt x="1465322" y="1241654"/>
                </a:lnTo>
                <a:lnTo>
                  <a:pt x="1456720" y="1212979"/>
                </a:lnTo>
                <a:lnTo>
                  <a:pt x="1445249" y="1184303"/>
                </a:lnTo>
                <a:lnTo>
                  <a:pt x="1445249" y="1172833"/>
                </a:lnTo>
                <a:lnTo>
                  <a:pt x="1416574" y="1172833"/>
                </a:lnTo>
                <a:lnTo>
                  <a:pt x="1405104" y="1164230"/>
                </a:lnTo>
                <a:lnTo>
                  <a:pt x="1405104" y="1112614"/>
                </a:lnTo>
                <a:lnTo>
                  <a:pt x="1396501" y="1083939"/>
                </a:lnTo>
                <a:lnTo>
                  <a:pt x="1376428" y="1063866"/>
                </a:lnTo>
                <a:lnTo>
                  <a:pt x="1356355" y="1043793"/>
                </a:lnTo>
                <a:lnTo>
                  <a:pt x="1344885" y="1023720"/>
                </a:lnTo>
                <a:lnTo>
                  <a:pt x="1324812" y="1015118"/>
                </a:lnTo>
                <a:lnTo>
                  <a:pt x="1307607" y="995045"/>
                </a:lnTo>
                <a:lnTo>
                  <a:pt x="1287534" y="995045"/>
                </a:lnTo>
                <a:lnTo>
                  <a:pt x="1267461" y="974972"/>
                </a:lnTo>
                <a:lnTo>
                  <a:pt x="1247388" y="974972"/>
                </a:lnTo>
                <a:lnTo>
                  <a:pt x="1235918" y="954899"/>
                </a:lnTo>
                <a:lnTo>
                  <a:pt x="1195772" y="954899"/>
                </a:lnTo>
                <a:lnTo>
                  <a:pt x="1175699" y="943429"/>
                </a:lnTo>
                <a:lnTo>
                  <a:pt x="1155626" y="914753"/>
                </a:lnTo>
                <a:lnTo>
                  <a:pt x="1147023" y="894680"/>
                </a:lnTo>
                <a:lnTo>
                  <a:pt x="1118348" y="874605"/>
                </a:lnTo>
                <a:lnTo>
                  <a:pt x="1098275" y="845929"/>
                </a:lnTo>
                <a:lnTo>
                  <a:pt x="1058129" y="814386"/>
                </a:lnTo>
                <a:lnTo>
                  <a:pt x="1038056" y="765638"/>
                </a:lnTo>
                <a:lnTo>
                  <a:pt x="1017983" y="754167"/>
                </a:lnTo>
                <a:lnTo>
                  <a:pt x="997910" y="725492"/>
                </a:lnTo>
                <a:lnTo>
                  <a:pt x="977837" y="696816"/>
                </a:lnTo>
                <a:lnTo>
                  <a:pt x="937691" y="665273"/>
                </a:lnTo>
                <a:lnTo>
                  <a:pt x="929089" y="645200"/>
                </a:lnTo>
                <a:lnTo>
                  <a:pt x="937691" y="625127"/>
                </a:lnTo>
                <a:lnTo>
                  <a:pt x="929089" y="625127"/>
                </a:lnTo>
                <a:lnTo>
                  <a:pt x="929089" y="616525"/>
                </a:lnTo>
                <a:lnTo>
                  <a:pt x="929089" y="605055"/>
                </a:lnTo>
                <a:lnTo>
                  <a:pt x="909016" y="584982"/>
                </a:lnTo>
                <a:lnTo>
                  <a:pt x="888943" y="567776"/>
                </a:lnTo>
                <a:lnTo>
                  <a:pt x="877473" y="567776"/>
                </a:lnTo>
                <a:lnTo>
                  <a:pt x="909016" y="536233"/>
                </a:lnTo>
                <a:lnTo>
                  <a:pt x="917619" y="536233"/>
                </a:lnTo>
                <a:lnTo>
                  <a:pt x="946294" y="567776"/>
                </a:lnTo>
                <a:lnTo>
                  <a:pt x="957764" y="576379"/>
                </a:lnTo>
                <a:lnTo>
                  <a:pt x="966367" y="576379"/>
                </a:lnTo>
                <a:lnTo>
                  <a:pt x="977837" y="576379"/>
                </a:lnTo>
                <a:lnTo>
                  <a:pt x="977837" y="556306"/>
                </a:lnTo>
                <a:lnTo>
                  <a:pt x="986440" y="536233"/>
                </a:lnTo>
                <a:lnTo>
                  <a:pt x="977837" y="516160"/>
                </a:lnTo>
                <a:lnTo>
                  <a:pt x="966367" y="487485"/>
                </a:lnTo>
                <a:lnTo>
                  <a:pt x="977837" y="476015"/>
                </a:lnTo>
                <a:lnTo>
                  <a:pt x="986440" y="455941"/>
                </a:lnTo>
                <a:lnTo>
                  <a:pt x="1046659" y="427266"/>
                </a:lnTo>
                <a:lnTo>
                  <a:pt x="1058129" y="427266"/>
                </a:lnTo>
                <a:lnTo>
                  <a:pt x="1118348" y="447339"/>
                </a:lnTo>
                <a:lnTo>
                  <a:pt x="1215845" y="645200"/>
                </a:lnTo>
                <a:lnTo>
                  <a:pt x="1227315" y="676743"/>
                </a:lnTo>
                <a:lnTo>
                  <a:pt x="1255991" y="725492"/>
                </a:lnTo>
                <a:lnTo>
                  <a:pt x="1255991" y="805783"/>
                </a:lnTo>
                <a:lnTo>
                  <a:pt x="1267461" y="805783"/>
                </a:lnTo>
                <a:lnTo>
                  <a:pt x="1287534" y="794313"/>
                </a:lnTo>
                <a:lnTo>
                  <a:pt x="1296136" y="794313"/>
                </a:lnTo>
                <a:lnTo>
                  <a:pt x="1356355" y="834459"/>
                </a:lnTo>
                <a:lnTo>
                  <a:pt x="1405104" y="834459"/>
                </a:lnTo>
                <a:lnTo>
                  <a:pt x="1425177" y="866002"/>
                </a:lnTo>
                <a:lnTo>
                  <a:pt x="1445249" y="866002"/>
                </a:lnTo>
                <a:lnTo>
                  <a:pt x="1465322" y="854532"/>
                </a:lnTo>
                <a:lnTo>
                  <a:pt x="1465322" y="845929"/>
                </a:lnTo>
                <a:lnTo>
                  <a:pt x="1496866" y="834459"/>
                </a:lnTo>
                <a:lnTo>
                  <a:pt x="1545614" y="825856"/>
                </a:lnTo>
                <a:lnTo>
                  <a:pt x="1554217" y="814386"/>
                </a:lnTo>
                <a:lnTo>
                  <a:pt x="1565687" y="805783"/>
                </a:lnTo>
                <a:lnTo>
                  <a:pt x="1574290" y="774240"/>
                </a:lnTo>
                <a:lnTo>
                  <a:pt x="1585760" y="754167"/>
                </a:lnTo>
                <a:lnTo>
                  <a:pt x="1605833" y="754167"/>
                </a:lnTo>
                <a:lnTo>
                  <a:pt x="1625906" y="774240"/>
                </a:lnTo>
                <a:lnTo>
                  <a:pt x="1634508" y="774240"/>
                </a:lnTo>
                <a:lnTo>
                  <a:pt x="1686124" y="825856"/>
                </a:lnTo>
                <a:lnTo>
                  <a:pt x="1723403" y="834459"/>
                </a:lnTo>
                <a:lnTo>
                  <a:pt x="1754946" y="845929"/>
                </a:lnTo>
                <a:lnTo>
                  <a:pt x="1783621" y="874605"/>
                </a:lnTo>
                <a:lnTo>
                  <a:pt x="1803694" y="903283"/>
                </a:lnTo>
                <a:lnTo>
                  <a:pt x="1815165" y="923356"/>
                </a:lnTo>
                <a:lnTo>
                  <a:pt x="1823767" y="923356"/>
                </a:lnTo>
                <a:lnTo>
                  <a:pt x="1835238" y="903283"/>
                </a:lnTo>
                <a:lnTo>
                  <a:pt x="1843840" y="894680"/>
                </a:lnTo>
                <a:lnTo>
                  <a:pt x="1863913" y="886075"/>
                </a:lnTo>
                <a:lnTo>
                  <a:pt x="1875383" y="886075"/>
                </a:lnTo>
                <a:lnTo>
                  <a:pt x="1875383" y="834459"/>
                </a:lnTo>
                <a:lnTo>
                  <a:pt x="1875383" y="814386"/>
                </a:lnTo>
                <a:lnTo>
                  <a:pt x="1895456" y="774240"/>
                </a:lnTo>
                <a:lnTo>
                  <a:pt x="1895456" y="765638"/>
                </a:lnTo>
                <a:lnTo>
                  <a:pt x="1904059" y="754167"/>
                </a:lnTo>
                <a:lnTo>
                  <a:pt x="1924132" y="736962"/>
                </a:lnTo>
                <a:lnTo>
                  <a:pt x="1944205" y="736962"/>
                </a:lnTo>
                <a:lnTo>
                  <a:pt x="1944205" y="725492"/>
                </a:lnTo>
                <a:lnTo>
                  <a:pt x="1984351" y="736962"/>
                </a:lnTo>
                <a:lnTo>
                  <a:pt x="1992953" y="725492"/>
                </a:lnTo>
                <a:lnTo>
                  <a:pt x="2004424" y="716889"/>
                </a:lnTo>
                <a:lnTo>
                  <a:pt x="2013027" y="656671"/>
                </a:lnTo>
                <a:lnTo>
                  <a:pt x="2024497" y="625127"/>
                </a:lnTo>
                <a:lnTo>
                  <a:pt x="2013027" y="576379"/>
                </a:lnTo>
                <a:lnTo>
                  <a:pt x="2013027" y="536233"/>
                </a:lnTo>
                <a:lnTo>
                  <a:pt x="2024497" y="467412"/>
                </a:lnTo>
                <a:lnTo>
                  <a:pt x="2033100" y="407193"/>
                </a:lnTo>
                <a:lnTo>
                  <a:pt x="2053172" y="338372"/>
                </a:lnTo>
                <a:lnTo>
                  <a:pt x="2064643" y="306829"/>
                </a:lnTo>
                <a:lnTo>
                  <a:pt x="2073245" y="286756"/>
                </a:lnTo>
                <a:lnTo>
                  <a:pt x="2064643" y="258080"/>
                </a:lnTo>
                <a:lnTo>
                  <a:pt x="2073245" y="249478"/>
                </a:lnTo>
                <a:lnTo>
                  <a:pt x="2084716" y="238007"/>
                </a:lnTo>
                <a:lnTo>
                  <a:pt x="2104788" y="217935"/>
                </a:lnTo>
                <a:lnTo>
                  <a:pt x="2121994" y="197862"/>
                </a:lnTo>
                <a:lnTo>
                  <a:pt x="2133464" y="177789"/>
                </a:lnTo>
                <a:lnTo>
                  <a:pt x="2142067" y="157716"/>
                </a:lnTo>
                <a:lnTo>
                  <a:pt x="2162140" y="137643"/>
                </a:lnTo>
                <a:lnTo>
                  <a:pt x="2173610" y="117570"/>
                </a:lnTo>
                <a:lnTo>
                  <a:pt x="2173610" y="97497"/>
                </a:lnTo>
                <a:lnTo>
                  <a:pt x="2202286" y="80292"/>
                </a:lnTo>
                <a:lnTo>
                  <a:pt x="2222358" y="80292"/>
                </a:lnTo>
                <a:lnTo>
                  <a:pt x="2253902" y="80292"/>
                </a:lnTo>
                <a:lnTo>
                  <a:pt x="2282577" y="88894"/>
                </a:lnTo>
                <a:lnTo>
                  <a:pt x="2322723" y="97497"/>
                </a:lnTo>
                <a:lnTo>
                  <a:pt x="2342796" y="88894"/>
                </a:lnTo>
                <a:lnTo>
                  <a:pt x="2362869" y="68822"/>
                </a:lnTo>
                <a:lnTo>
                  <a:pt x="2411617" y="28676"/>
                </a:lnTo>
                <a:lnTo>
                  <a:pt x="2431690" y="8603"/>
                </a:lnTo>
                <a:lnTo>
                  <a:pt x="2463233" y="8603"/>
                </a:lnTo>
                <a:close/>
              </a:path>
            </a:pathLst>
          </a:custGeom>
          <a:solidFill>
            <a:schemeClr val="accent4"/>
          </a:solidFill>
          <a:ln w="11113">
            <a:noFill/>
            <a:prstDash val="solid"/>
            <a:round/>
            <a:headEnd/>
            <a:tailEnd/>
          </a:ln>
        </p:spPr>
        <p:txBody>
          <a:bodyPr vert="horz" wrap="square" lIns="91440" tIns="45720" rIns="91440" bIns="45720" numCol="1" anchor="t" anchorCtr="0" compatLnSpc="1">
            <a:prstTxWarp prst="textNoShape">
              <a:avLst/>
            </a:prstTxWarp>
            <a:noAutofit/>
          </a:bodyPr>
          <a:lstStyle/>
          <a:p>
            <a:endParaRPr lang="fi-FI" dirty="0"/>
          </a:p>
        </p:txBody>
      </p:sp>
      <p:sp>
        <p:nvSpPr>
          <p:cNvPr id="13" name="Date Placeholder 12">
            <a:extLst>
              <a:ext uri="{FF2B5EF4-FFF2-40B4-BE49-F238E27FC236}">
                <a16:creationId xmlns:a16="http://schemas.microsoft.com/office/drawing/2014/main" id="{189A2A1F-C3F3-3F11-7868-FE107C4B6A11}"/>
              </a:ext>
            </a:extLst>
          </p:cNvPr>
          <p:cNvSpPr>
            <a:spLocks noGrp="1"/>
          </p:cNvSpPr>
          <p:nvPr>
            <p:ph type="dt" sz="half" idx="29"/>
          </p:nvPr>
        </p:nvSpPr>
        <p:spPr/>
        <p:txBody>
          <a:bodyPr/>
          <a:lstStyle/>
          <a:p>
            <a:pPr algn="r"/>
            <a:fld id="{6449C42C-B681-434D-8579-3981743FC201}" type="datetime5">
              <a:rPr lang="en-GB" smtClean="0"/>
              <a:t>1-Apr-26</a:t>
            </a:fld>
            <a:endParaRPr lang="fi-FI" dirty="0"/>
          </a:p>
        </p:txBody>
      </p:sp>
      <p:sp>
        <p:nvSpPr>
          <p:cNvPr id="14" name="Footer Placeholder 13">
            <a:extLst>
              <a:ext uri="{FF2B5EF4-FFF2-40B4-BE49-F238E27FC236}">
                <a16:creationId xmlns:a16="http://schemas.microsoft.com/office/drawing/2014/main" id="{54356E76-E6DA-7B53-1191-28254A2F4C00}"/>
              </a:ext>
            </a:extLst>
          </p:cNvPr>
          <p:cNvSpPr>
            <a:spLocks noGrp="1"/>
          </p:cNvSpPr>
          <p:nvPr>
            <p:ph type="ftr" sz="quarter" idx="30"/>
          </p:nvPr>
        </p:nvSpPr>
        <p:spPr/>
        <p:txBody>
          <a:bodyPr/>
          <a:lstStyle/>
          <a:p>
            <a:pPr algn="r"/>
            <a:endParaRPr lang="fi-FI" dirty="0"/>
          </a:p>
        </p:txBody>
      </p:sp>
      <p:sp>
        <p:nvSpPr>
          <p:cNvPr id="15" name="Slide Number Placeholder 14">
            <a:extLst>
              <a:ext uri="{FF2B5EF4-FFF2-40B4-BE49-F238E27FC236}">
                <a16:creationId xmlns:a16="http://schemas.microsoft.com/office/drawing/2014/main" id="{CAD59576-4D94-9C2D-D4A9-B1D186776E8E}"/>
              </a:ext>
            </a:extLst>
          </p:cNvPr>
          <p:cNvSpPr>
            <a:spLocks noGrp="1"/>
          </p:cNvSpPr>
          <p:nvPr>
            <p:ph type="sldNum" sz="quarter" idx="31"/>
          </p:nvPr>
        </p:nvSpPr>
        <p:spPr/>
        <p:txBody>
          <a:bodyPr/>
          <a:lstStyle/>
          <a:p>
            <a:pPr algn="l"/>
            <a:fld id="{186B1C15-0D00-4EF9-8058-762A129BADC9}" type="slidenum">
              <a:rPr lang="fi-FI" smtClean="0"/>
              <a:pPr/>
              <a:t>‹#›</a:t>
            </a:fld>
            <a:endParaRPr lang="fi-FI" dirty="0"/>
          </a:p>
        </p:txBody>
      </p:sp>
      <p:sp>
        <p:nvSpPr>
          <p:cNvPr id="17" name="source 8">
            <a:extLst>
              <a:ext uri="{FF2B5EF4-FFF2-40B4-BE49-F238E27FC236}">
                <a16:creationId xmlns:a16="http://schemas.microsoft.com/office/drawing/2014/main" id="{243DBA93-072C-1E72-24DD-740041D79508}"/>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52831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dirty="0"/>
          </a:p>
        </p:txBody>
      </p:sp>
    </p:spTree>
    <p:extLst>
      <p:ext uri="{BB962C8B-B14F-4D97-AF65-F5344CB8AC3E}">
        <p14:creationId xmlns:p14="http://schemas.microsoft.com/office/powerpoint/2010/main" val="2325431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F75E-F0BC-1985-DFD6-E1609745B1E5}"/>
              </a:ext>
            </a:extLst>
          </p:cNvPr>
          <p:cNvSpPr>
            <a:spLocks noGrp="1"/>
          </p:cNvSpPr>
          <p:nvPr>
            <p:ph type="title"/>
          </p:nvPr>
        </p:nvSpPr>
        <p:spPr/>
        <p:txBody>
          <a:bodyPr/>
          <a:lstStyle/>
          <a:p>
            <a:r>
              <a:rPr lang="en-US"/>
              <a:t>Click to edit Master title style</a:t>
            </a:r>
            <a:endParaRPr lang="fi-FI"/>
          </a:p>
        </p:txBody>
      </p:sp>
      <p:sp>
        <p:nvSpPr>
          <p:cNvPr id="6" name="Date Placeholder 5">
            <a:extLst>
              <a:ext uri="{FF2B5EF4-FFF2-40B4-BE49-F238E27FC236}">
                <a16:creationId xmlns:a16="http://schemas.microsoft.com/office/drawing/2014/main" id="{75C931F9-A9FC-9A5E-A88A-83EB33CE38A3}"/>
              </a:ext>
            </a:extLst>
          </p:cNvPr>
          <p:cNvSpPr>
            <a:spLocks noGrp="1"/>
          </p:cNvSpPr>
          <p:nvPr>
            <p:ph type="dt" sz="half" idx="10"/>
          </p:nvPr>
        </p:nvSpPr>
        <p:spPr/>
        <p:txBody>
          <a:bodyPr/>
          <a:lstStyle/>
          <a:p>
            <a:pPr algn="r"/>
            <a:fld id="{280E20EE-98D5-441E-9786-79AD14ABF6A5}" type="datetime5">
              <a:rPr lang="en-GB" smtClean="0"/>
              <a:t>1-Apr-26</a:t>
            </a:fld>
            <a:endParaRPr lang="fi-FI" dirty="0"/>
          </a:p>
        </p:txBody>
      </p:sp>
      <p:sp>
        <p:nvSpPr>
          <p:cNvPr id="7" name="Footer Placeholder 6">
            <a:extLst>
              <a:ext uri="{FF2B5EF4-FFF2-40B4-BE49-F238E27FC236}">
                <a16:creationId xmlns:a16="http://schemas.microsoft.com/office/drawing/2014/main" id="{4DCD4DC4-D1AD-295E-0A26-653E22DFC34C}"/>
              </a:ext>
            </a:extLst>
          </p:cNvPr>
          <p:cNvSpPr>
            <a:spLocks noGrp="1"/>
          </p:cNvSpPr>
          <p:nvPr>
            <p:ph type="ftr" sz="quarter" idx="11"/>
          </p:nvPr>
        </p:nvSpPr>
        <p:spPr/>
        <p:txBody>
          <a:bodyPr/>
          <a:lstStyle/>
          <a:p>
            <a:pPr algn="r"/>
            <a:endParaRPr lang="fi-FI" dirty="0"/>
          </a:p>
        </p:txBody>
      </p:sp>
      <p:sp>
        <p:nvSpPr>
          <p:cNvPr id="8" name="Slide Number Placeholder 7">
            <a:extLst>
              <a:ext uri="{FF2B5EF4-FFF2-40B4-BE49-F238E27FC236}">
                <a16:creationId xmlns:a16="http://schemas.microsoft.com/office/drawing/2014/main" id="{ADDE896A-9766-E57C-028A-6D63FF1A239A}"/>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9" name="source 8">
            <a:extLst>
              <a:ext uri="{FF2B5EF4-FFF2-40B4-BE49-F238E27FC236}">
                <a16:creationId xmlns:a16="http://schemas.microsoft.com/office/drawing/2014/main" id="{0C0E47B5-22DD-BCBE-9818-65074A6599E6}"/>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814376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D7CF2-A365-1187-20EE-D589520C3091}"/>
              </a:ext>
            </a:extLst>
          </p:cNvPr>
          <p:cNvSpPr>
            <a:spLocks noGrp="1"/>
          </p:cNvSpPr>
          <p:nvPr>
            <p:ph type="dt" sz="half" idx="10"/>
          </p:nvPr>
        </p:nvSpPr>
        <p:spPr/>
        <p:txBody>
          <a:bodyPr/>
          <a:lstStyle/>
          <a:p>
            <a:pPr algn="r"/>
            <a:fld id="{2BC3C35B-64DB-4511-A670-A7DD3B437F15}" type="datetime5">
              <a:rPr lang="en-GB" smtClean="0"/>
              <a:t>1-Apr-26</a:t>
            </a:fld>
            <a:endParaRPr lang="fi-FI" dirty="0"/>
          </a:p>
        </p:txBody>
      </p:sp>
      <p:sp>
        <p:nvSpPr>
          <p:cNvPr id="6" name="Footer Placeholder 5">
            <a:extLst>
              <a:ext uri="{FF2B5EF4-FFF2-40B4-BE49-F238E27FC236}">
                <a16:creationId xmlns:a16="http://schemas.microsoft.com/office/drawing/2014/main" id="{D52F5D15-C5C7-12FF-D512-93F5C4B44EB8}"/>
              </a:ext>
            </a:extLst>
          </p:cNvPr>
          <p:cNvSpPr>
            <a:spLocks noGrp="1"/>
          </p:cNvSpPr>
          <p:nvPr>
            <p:ph type="ftr" sz="quarter" idx="11"/>
          </p:nvPr>
        </p:nvSpPr>
        <p:spPr/>
        <p:txBody>
          <a:bodyPr/>
          <a:lstStyle/>
          <a:p>
            <a:pPr algn="r"/>
            <a:endParaRPr lang="fi-FI" dirty="0"/>
          </a:p>
        </p:txBody>
      </p:sp>
      <p:sp>
        <p:nvSpPr>
          <p:cNvPr id="7" name="Slide Number Placeholder 6">
            <a:extLst>
              <a:ext uri="{FF2B5EF4-FFF2-40B4-BE49-F238E27FC236}">
                <a16:creationId xmlns:a16="http://schemas.microsoft.com/office/drawing/2014/main" id="{4C36E492-73F0-2DE9-43B7-368C11FCE72D}"/>
              </a:ext>
            </a:extLst>
          </p:cNvPr>
          <p:cNvSpPr>
            <a:spLocks noGrp="1"/>
          </p:cNvSpPr>
          <p:nvPr>
            <p:ph type="sldNum" sz="quarter" idx="12"/>
          </p:nvPr>
        </p:nvSpPr>
        <p:spPr/>
        <p:txBody>
          <a:bodyPr/>
          <a:lstStyle/>
          <a:p>
            <a:pPr algn="l"/>
            <a:fld id="{186B1C15-0D00-4EF9-8058-762A129BADC9}" type="slidenum">
              <a:rPr lang="fi-FI" smtClean="0"/>
              <a:pPr/>
              <a:t>‹#›</a:t>
            </a:fld>
            <a:endParaRPr lang="fi-FI" dirty="0"/>
          </a:p>
        </p:txBody>
      </p:sp>
      <p:sp>
        <p:nvSpPr>
          <p:cNvPr id="8" name="source 8">
            <a:extLst>
              <a:ext uri="{FF2B5EF4-FFF2-40B4-BE49-F238E27FC236}">
                <a16:creationId xmlns:a16="http://schemas.microsoft.com/office/drawing/2014/main" id="{C41AC72A-6AD0-E8C9-EA46-8B830AD20537}"/>
              </a:ext>
            </a:extLst>
          </p:cNvPr>
          <p:cNvSpPr>
            <a:spLocks noGrp="1"/>
          </p:cNvSpPr>
          <p:nvPr>
            <p:ph type="body" sz="quarter" idx="14" hasCustomPrompt="1"/>
          </p:nvPr>
        </p:nvSpPr>
        <p:spPr>
          <a:xfrm>
            <a:off x="1448098" y="6381328"/>
            <a:ext cx="7744246" cy="144016"/>
          </a:xfrm>
        </p:spPr>
        <p:txBody>
          <a:bodyPr wrap="square" anchor="b" anchorCtr="0">
            <a:spAutoFit/>
          </a:bodyPr>
          <a:lstStyle>
            <a:lvl1pPr marL="0" indent="0">
              <a:spcBef>
                <a:spcPts val="0"/>
              </a:spcBef>
              <a:buFontTx/>
              <a:buNone/>
              <a:defRPr sz="900"/>
            </a:lvl1pPr>
            <a:lvl2pPr marL="0" indent="0">
              <a:spcBef>
                <a:spcPts val="0"/>
              </a:spcBef>
              <a:buFontTx/>
              <a:buNone/>
              <a:defRPr sz="900"/>
            </a:lvl2pPr>
            <a:lvl3pPr marL="0" indent="0">
              <a:spcBef>
                <a:spcPts val="0"/>
              </a:spcBef>
              <a:buFontTx/>
              <a:buNone/>
              <a:defRPr sz="900"/>
            </a:lvl3pPr>
            <a:lvl4pPr marL="0" indent="0">
              <a:spcBef>
                <a:spcPts val="0"/>
              </a:spcBef>
              <a:buFontTx/>
              <a:buNone/>
              <a:defRPr sz="900"/>
            </a:lvl4pPr>
            <a:lvl5pPr marL="0" indent="0">
              <a:spcBef>
                <a:spcPts val="0"/>
              </a:spcBef>
              <a:buFontTx/>
              <a:buNone/>
              <a:defRPr sz="900"/>
            </a:lvl5pPr>
            <a:lvl6pPr marL="0" indent="0">
              <a:spcBef>
                <a:spcPts val="0"/>
              </a:spcBef>
              <a:buFontTx/>
              <a:buNone/>
              <a:defRPr sz="900"/>
            </a:lvl6pPr>
            <a:lvl7pPr marL="0" indent="0">
              <a:spcBef>
                <a:spcPts val="0"/>
              </a:spcBef>
              <a:buFontTx/>
              <a:buNone/>
              <a:defRPr sz="900"/>
            </a:lvl7pPr>
            <a:lvl8pPr marL="0" indent="0">
              <a:spcBef>
                <a:spcPts val="0"/>
              </a:spcBef>
              <a:buFontTx/>
              <a:buNone/>
              <a:defRPr sz="900"/>
            </a:lvl8pPr>
            <a:lvl9pPr marL="0" indent="0">
              <a:spcBef>
                <a:spcPts val="0"/>
              </a:spcBef>
              <a:buFontTx/>
              <a:buNone/>
              <a:defRPr sz="900"/>
            </a:lvl9pPr>
          </a:lstStyle>
          <a:p>
            <a:pPr lvl="0"/>
            <a:r>
              <a:rPr lang="en-GB" dirty="0"/>
              <a:t>Source</a:t>
            </a:r>
          </a:p>
        </p:txBody>
      </p:sp>
    </p:spTree>
    <p:extLst>
      <p:ext uri="{BB962C8B-B14F-4D97-AF65-F5344CB8AC3E}">
        <p14:creationId xmlns:p14="http://schemas.microsoft.com/office/powerpoint/2010/main" val="852998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edia ">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4AD7DD98-981B-5793-074E-B3F075A7CDE3}"/>
              </a:ext>
            </a:extLst>
          </p:cNvPr>
          <p:cNvSpPr>
            <a:spLocks noGrp="1"/>
          </p:cNvSpPr>
          <p:nvPr>
            <p:ph type="media" sz="quarter" idx="13"/>
          </p:nvPr>
        </p:nvSpPr>
        <p:spPr>
          <a:xfrm>
            <a:off x="0" y="1"/>
            <a:ext cx="12192000" cy="6858000"/>
          </a:xfrm>
          <a:solidFill>
            <a:schemeClr val="bg1">
              <a:lumMod val="85000"/>
            </a:schemeClr>
          </a:solidFill>
        </p:spPr>
        <p:txBody>
          <a:bodyPr/>
          <a:lstStyle/>
          <a:p>
            <a:r>
              <a:rPr lang="en-US"/>
              <a:t>Click icon to add media</a:t>
            </a:r>
            <a:endParaRPr lang="fi-FI" dirty="0"/>
          </a:p>
        </p:txBody>
      </p:sp>
      <p:sp>
        <p:nvSpPr>
          <p:cNvPr id="24" name="Text Placeholder 2">
            <a:extLst>
              <a:ext uri="{FF2B5EF4-FFF2-40B4-BE49-F238E27FC236}">
                <a16:creationId xmlns:a16="http://schemas.microsoft.com/office/drawing/2014/main" id="{EC4146E6-5529-C68D-2387-B0FFCF590D81}"/>
              </a:ext>
            </a:extLst>
          </p:cNvPr>
          <p:cNvSpPr>
            <a:spLocks noGrp="1"/>
          </p:cNvSpPr>
          <p:nvPr>
            <p:ph type="body" sz="quarter" idx="19"/>
          </p:nvPr>
        </p:nvSpPr>
        <p:spPr>
          <a:xfrm>
            <a:off x="11568640" y="5844944"/>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320952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icture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CD2230D-28F1-BF85-8B82-C8D402D2C94C}"/>
              </a:ext>
            </a:extLst>
          </p:cNvPr>
          <p:cNvSpPr>
            <a:spLocks noGrp="1"/>
          </p:cNvSpPr>
          <p:nvPr>
            <p:ph type="pic" sz="quarter" idx="20"/>
          </p:nvPr>
        </p:nvSpPr>
        <p:spPr>
          <a:xfrm>
            <a:off x="0" y="1"/>
            <a:ext cx="12192000" cy="6858000"/>
          </a:xfrm>
          <a:solidFill>
            <a:schemeClr val="bg1">
              <a:lumMod val="85000"/>
            </a:schemeClr>
          </a:solidFill>
        </p:spPr>
        <p:txBody>
          <a:bodyPr/>
          <a:lstStyle/>
          <a:p>
            <a:r>
              <a:rPr lang="en-US"/>
              <a:t>Click icon to add picture</a:t>
            </a:r>
            <a:endParaRPr lang="fi-FI" dirty="0"/>
          </a:p>
        </p:txBody>
      </p:sp>
      <p:sp>
        <p:nvSpPr>
          <p:cNvPr id="24" name="Text Placeholder 2">
            <a:extLst>
              <a:ext uri="{FF2B5EF4-FFF2-40B4-BE49-F238E27FC236}">
                <a16:creationId xmlns:a16="http://schemas.microsoft.com/office/drawing/2014/main" id="{EC4146E6-5529-C68D-2387-B0FFCF590D81}"/>
              </a:ext>
            </a:extLst>
          </p:cNvPr>
          <p:cNvSpPr>
            <a:spLocks noGrp="1"/>
          </p:cNvSpPr>
          <p:nvPr>
            <p:ph type="body" sz="quarter" idx="19"/>
          </p:nvPr>
        </p:nvSpPr>
        <p:spPr>
          <a:xfrm>
            <a:off x="11568640" y="5844944"/>
            <a:ext cx="288000" cy="6804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96681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2F4E29D-537C-932C-856D-10677CE717A7}"/>
              </a:ext>
            </a:extLst>
          </p:cNvPr>
          <p:cNvGrpSpPr>
            <a:grpSpLocks noChangeAspect="1"/>
          </p:cNvGrpSpPr>
          <p:nvPr userDrawn="1"/>
        </p:nvGrpSpPr>
        <p:grpSpPr>
          <a:xfrm>
            <a:off x="5447928" y="2205000"/>
            <a:ext cx="4623752" cy="2381327"/>
            <a:chOff x="1433513" y="404813"/>
            <a:chExt cx="6605587" cy="3402013"/>
          </a:xfrm>
        </p:grpSpPr>
        <p:sp>
          <p:nvSpPr>
            <p:cNvPr id="7" name="Freeform 6">
              <a:extLst>
                <a:ext uri="{FF2B5EF4-FFF2-40B4-BE49-F238E27FC236}">
                  <a16:creationId xmlns:a16="http://schemas.microsoft.com/office/drawing/2014/main" id="{45AA60DE-25A9-CBD6-9F73-57204B975347}"/>
                </a:ext>
              </a:extLst>
            </p:cNvPr>
            <p:cNvSpPr>
              <a:spLocks noEditPoints="1"/>
            </p:cNvSpPr>
            <p:nvPr userDrawn="1"/>
          </p:nvSpPr>
          <p:spPr bwMode="auto">
            <a:xfrm>
              <a:off x="1662113" y="2838451"/>
              <a:ext cx="2012950" cy="968375"/>
            </a:xfrm>
            <a:custGeom>
              <a:avLst/>
              <a:gdLst>
                <a:gd name="T0" fmla="*/ 791 w 1268"/>
                <a:gd name="T1" fmla="*/ 248 h 610"/>
                <a:gd name="T2" fmla="*/ 805 w 1268"/>
                <a:gd name="T3" fmla="*/ 151 h 610"/>
                <a:gd name="T4" fmla="*/ 835 w 1268"/>
                <a:gd name="T5" fmla="*/ 97 h 610"/>
                <a:gd name="T6" fmla="*/ 880 w 1268"/>
                <a:gd name="T7" fmla="*/ 54 h 610"/>
                <a:gd name="T8" fmla="*/ 958 w 1268"/>
                <a:gd name="T9" fmla="*/ 14 h 610"/>
                <a:gd name="T10" fmla="*/ 1026 w 1268"/>
                <a:gd name="T11" fmla="*/ 1 h 610"/>
                <a:gd name="T12" fmla="*/ 1134 w 1268"/>
                <a:gd name="T13" fmla="*/ 7 h 610"/>
                <a:gd name="T14" fmla="*/ 1201 w 1268"/>
                <a:gd name="T15" fmla="*/ 27 h 610"/>
                <a:gd name="T16" fmla="*/ 1154 w 1268"/>
                <a:gd name="T17" fmla="*/ 170 h 610"/>
                <a:gd name="T18" fmla="*/ 1107 w 1268"/>
                <a:gd name="T19" fmla="*/ 155 h 610"/>
                <a:gd name="T20" fmla="*/ 1039 w 1268"/>
                <a:gd name="T21" fmla="*/ 158 h 610"/>
                <a:gd name="T22" fmla="*/ 996 w 1268"/>
                <a:gd name="T23" fmla="*/ 181 h 610"/>
                <a:gd name="T24" fmla="*/ 975 w 1268"/>
                <a:gd name="T25" fmla="*/ 221 h 610"/>
                <a:gd name="T26" fmla="*/ 971 w 1268"/>
                <a:gd name="T27" fmla="*/ 331 h 610"/>
                <a:gd name="T28" fmla="*/ 982 w 1268"/>
                <a:gd name="T29" fmla="*/ 430 h 610"/>
                <a:gd name="T30" fmla="*/ 1004 w 1268"/>
                <a:gd name="T31" fmla="*/ 454 h 610"/>
                <a:gd name="T32" fmla="*/ 1041 w 1268"/>
                <a:gd name="T33" fmla="*/ 463 h 610"/>
                <a:gd name="T34" fmla="*/ 1023 w 1268"/>
                <a:gd name="T35" fmla="*/ 375 h 610"/>
                <a:gd name="T36" fmla="*/ 1216 w 1268"/>
                <a:gd name="T37" fmla="*/ 569 h 610"/>
                <a:gd name="T38" fmla="*/ 1160 w 1268"/>
                <a:gd name="T39" fmla="*/ 592 h 610"/>
                <a:gd name="T40" fmla="*/ 1060 w 1268"/>
                <a:gd name="T41" fmla="*/ 609 h 610"/>
                <a:gd name="T42" fmla="*/ 983 w 1268"/>
                <a:gd name="T43" fmla="*/ 608 h 610"/>
                <a:gd name="T44" fmla="*/ 922 w 1268"/>
                <a:gd name="T45" fmla="*/ 591 h 610"/>
                <a:gd name="T46" fmla="*/ 854 w 1268"/>
                <a:gd name="T47" fmla="*/ 547 h 610"/>
                <a:gd name="T48" fmla="*/ 818 w 1268"/>
                <a:gd name="T49" fmla="*/ 500 h 610"/>
                <a:gd name="T50" fmla="*/ 797 w 1268"/>
                <a:gd name="T51" fmla="*/ 443 h 610"/>
                <a:gd name="T52" fmla="*/ 271 w 1268"/>
                <a:gd name="T53" fmla="*/ 13 h 610"/>
                <a:gd name="T54" fmla="*/ 340 w 1268"/>
                <a:gd name="T55" fmla="*/ 31 h 610"/>
                <a:gd name="T56" fmla="*/ 391 w 1268"/>
                <a:gd name="T57" fmla="*/ 64 h 610"/>
                <a:gd name="T58" fmla="*/ 416 w 1268"/>
                <a:gd name="T59" fmla="*/ 96 h 610"/>
                <a:gd name="T60" fmla="*/ 432 w 1268"/>
                <a:gd name="T61" fmla="*/ 145 h 610"/>
                <a:gd name="T62" fmla="*/ 432 w 1268"/>
                <a:gd name="T63" fmla="*/ 202 h 610"/>
                <a:gd name="T64" fmla="*/ 411 w 1268"/>
                <a:gd name="T65" fmla="*/ 251 h 610"/>
                <a:gd name="T66" fmla="*/ 371 w 1268"/>
                <a:gd name="T67" fmla="*/ 288 h 610"/>
                <a:gd name="T68" fmla="*/ 410 w 1268"/>
                <a:gd name="T69" fmla="*/ 317 h 610"/>
                <a:gd name="T70" fmla="*/ 435 w 1268"/>
                <a:gd name="T71" fmla="*/ 350 h 610"/>
                <a:gd name="T72" fmla="*/ 452 w 1268"/>
                <a:gd name="T73" fmla="*/ 418 h 610"/>
                <a:gd name="T74" fmla="*/ 448 w 1268"/>
                <a:gd name="T75" fmla="*/ 479 h 610"/>
                <a:gd name="T76" fmla="*/ 428 w 1268"/>
                <a:gd name="T77" fmla="*/ 527 h 610"/>
                <a:gd name="T78" fmla="*/ 394 w 1268"/>
                <a:gd name="T79" fmla="*/ 564 h 610"/>
                <a:gd name="T80" fmla="*/ 338 w 1268"/>
                <a:gd name="T81" fmla="*/ 592 h 610"/>
                <a:gd name="T82" fmla="*/ 276 w 1268"/>
                <a:gd name="T83" fmla="*/ 603 h 610"/>
                <a:gd name="T84" fmla="*/ 273 w 1268"/>
                <a:gd name="T85" fmla="*/ 192 h 610"/>
                <a:gd name="T86" fmla="*/ 263 w 1268"/>
                <a:gd name="T87" fmla="*/ 169 h 610"/>
                <a:gd name="T88" fmla="*/ 240 w 1268"/>
                <a:gd name="T89" fmla="*/ 156 h 610"/>
                <a:gd name="T90" fmla="*/ 230 w 1268"/>
                <a:gd name="T91" fmla="*/ 239 h 610"/>
                <a:gd name="T92" fmla="*/ 260 w 1268"/>
                <a:gd name="T93" fmla="*/ 227 h 610"/>
                <a:gd name="T94" fmla="*/ 272 w 1268"/>
                <a:gd name="T95" fmla="*/ 206 h 610"/>
                <a:gd name="T96" fmla="*/ 287 w 1268"/>
                <a:gd name="T97" fmla="*/ 399 h 610"/>
                <a:gd name="T98" fmla="*/ 270 w 1268"/>
                <a:gd name="T99" fmla="*/ 381 h 610"/>
                <a:gd name="T100" fmla="*/ 170 w 1268"/>
                <a:gd name="T101" fmla="*/ 374 h 610"/>
                <a:gd name="T102" fmla="*/ 262 w 1268"/>
                <a:gd name="T103" fmla="*/ 455 h 610"/>
                <a:gd name="T104" fmla="*/ 285 w 1268"/>
                <a:gd name="T105" fmla="*/ 437 h 610"/>
                <a:gd name="T106" fmla="*/ 473 w 1268"/>
                <a:gd name="T107" fmla="*/ 463 h 610"/>
                <a:gd name="T108" fmla="*/ 775 w 1268"/>
                <a:gd name="T109" fmla="*/ 151 h 610"/>
                <a:gd name="T110" fmla="*/ 473 w 1268"/>
                <a:gd name="T111" fmla="*/ 463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8" h="610">
                  <a:moveTo>
                    <a:pt x="794" y="422"/>
                  </a:moveTo>
                  <a:lnTo>
                    <a:pt x="791" y="366"/>
                  </a:lnTo>
                  <a:lnTo>
                    <a:pt x="790" y="335"/>
                  </a:lnTo>
                  <a:lnTo>
                    <a:pt x="789" y="307"/>
                  </a:lnTo>
                  <a:lnTo>
                    <a:pt x="790" y="279"/>
                  </a:lnTo>
                  <a:lnTo>
                    <a:pt x="791" y="248"/>
                  </a:lnTo>
                  <a:lnTo>
                    <a:pt x="793" y="219"/>
                  </a:lnTo>
                  <a:lnTo>
                    <a:pt x="795" y="192"/>
                  </a:lnTo>
                  <a:lnTo>
                    <a:pt x="797" y="181"/>
                  </a:lnTo>
                  <a:lnTo>
                    <a:pt x="799" y="171"/>
                  </a:lnTo>
                  <a:lnTo>
                    <a:pt x="802" y="161"/>
                  </a:lnTo>
                  <a:lnTo>
                    <a:pt x="805" y="151"/>
                  </a:lnTo>
                  <a:lnTo>
                    <a:pt x="809" y="142"/>
                  </a:lnTo>
                  <a:lnTo>
                    <a:pt x="813" y="132"/>
                  </a:lnTo>
                  <a:lnTo>
                    <a:pt x="818" y="123"/>
                  </a:lnTo>
                  <a:lnTo>
                    <a:pt x="823" y="114"/>
                  </a:lnTo>
                  <a:lnTo>
                    <a:pt x="829" y="106"/>
                  </a:lnTo>
                  <a:lnTo>
                    <a:pt x="835" y="97"/>
                  </a:lnTo>
                  <a:lnTo>
                    <a:pt x="841" y="89"/>
                  </a:lnTo>
                  <a:lnTo>
                    <a:pt x="848" y="82"/>
                  </a:lnTo>
                  <a:lnTo>
                    <a:pt x="855" y="74"/>
                  </a:lnTo>
                  <a:lnTo>
                    <a:pt x="863" y="67"/>
                  </a:lnTo>
                  <a:lnTo>
                    <a:pt x="871" y="60"/>
                  </a:lnTo>
                  <a:lnTo>
                    <a:pt x="880" y="54"/>
                  </a:lnTo>
                  <a:lnTo>
                    <a:pt x="888" y="48"/>
                  </a:lnTo>
                  <a:lnTo>
                    <a:pt x="897" y="42"/>
                  </a:lnTo>
                  <a:lnTo>
                    <a:pt x="907" y="36"/>
                  </a:lnTo>
                  <a:lnTo>
                    <a:pt x="916" y="31"/>
                  </a:lnTo>
                  <a:lnTo>
                    <a:pt x="937" y="22"/>
                  </a:lnTo>
                  <a:lnTo>
                    <a:pt x="958" y="14"/>
                  </a:lnTo>
                  <a:lnTo>
                    <a:pt x="969" y="11"/>
                  </a:lnTo>
                  <a:lnTo>
                    <a:pt x="980" y="8"/>
                  </a:lnTo>
                  <a:lnTo>
                    <a:pt x="991" y="6"/>
                  </a:lnTo>
                  <a:lnTo>
                    <a:pt x="1003" y="4"/>
                  </a:lnTo>
                  <a:lnTo>
                    <a:pt x="1014" y="2"/>
                  </a:lnTo>
                  <a:lnTo>
                    <a:pt x="1026" y="1"/>
                  </a:lnTo>
                  <a:lnTo>
                    <a:pt x="1038" y="1"/>
                  </a:lnTo>
                  <a:lnTo>
                    <a:pt x="1050" y="0"/>
                  </a:lnTo>
                  <a:lnTo>
                    <a:pt x="1075" y="1"/>
                  </a:lnTo>
                  <a:lnTo>
                    <a:pt x="1099" y="2"/>
                  </a:lnTo>
                  <a:lnTo>
                    <a:pt x="1123" y="5"/>
                  </a:lnTo>
                  <a:lnTo>
                    <a:pt x="1134" y="7"/>
                  </a:lnTo>
                  <a:lnTo>
                    <a:pt x="1146" y="9"/>
                  </a:lnTo>
                  <a:lnTo>
                    <a:pt x="1157" y="12"/>
                  </a:lnTo>
                  <a:lnTo>
                    <a:pt x="1169" y="15"/>
                  </a:lnTo>
                  <a:lnTo>
                    <a:pt x="1180" y="19"/>
                  </a:lnTo>
                  <a:lnTo>
                    <a:pt x="1191" y="23"/>
                  </a:lnTo>
                  <a:lnTo>
                    <a:pt x="1201" y="27"/>
                  </a:lnTo>
                  <a:lnTo>
                    <a:pt x="1212" y="32"/>
                  </a:lnTo>
                  <a:lnTo>
                    <a:pt x="1222" y="38"/>
                  </a:lnTo>
                  <a:lnTo>
                    <a:pt x="1232" y="44"/>
                  </a:lnTo>
                  <a:lnTo>
                    <a:pt x="1176" y="182"/>
                  </a:lnTo>
                  <a:lnTo>
                    <a:pt x="1165" y="176"/>
                  </a:lnTo>
                  <a:lnTo>
                    <a:pt x="1154" y="170"/>
                  </a:lnTo>
                  <a:lnTo>
                    <a:pt x="1143" y="165"/>
                  </a:lnTo>
                  <a:lnTo>
                    <a:pt x="1132" y="161"/>
                  </a:lnTo>
                  <a:lnTo>
                    <a:pt x="1127" y="159"/>
                  </a:lnTo>
                  <a:lnTo>
                    <a:pt x="1120" y="158"/>
                  </a:lnTo>
                  <a:lnTo>
                    <a:pt x="1114" y="156"/>
                  </a:lnTo>
                  <a:lnTo>
                    <a:pt x="1107" y="155"/>
                  </a:lnTo>
                  <a:lnTo>
                    <a:pt x="1093" y="154"/>
                  </a:lnTo>
                  <a:lnTo>
                    <a:pt x="1076" y="154"/>
                  </a:lnTo>
                  <a:lnTo>
                    <a:pt x="1066" y="154"/>
                  </a:lnTo>
                  <a:lnTo>
                    <a:pt x="1057" y="155"/>
                  </a:lnTo>
                  <a:lnTo>
                    <a:pt x="1047" y="156"/>
                  </a:lnTo>
                  <a:lnTo>
                    <a:pt x="1039" y="158"/>
                  </a:lnTo>
                  <a:lnTo>
                    <a:pt x="1030" y="161"/>
                  </a:lnTo>
                  <a:lnTo>
                    <a:pt x="1022" y="164"/>
                  </a:lnTo>
                  <a:lnTo>
                    <a:pt x="1015" y="167"/>
                  </a:lnTo>
                  <a:lnTo>
                    <a:pt x="1008" y="171"/>
                  </a:lnTo>
                  <a:lnTo>
                    <a:pt x="1002" y="176"/>
                  </a:lnTo>
                  <a:lnTo>
                    <a:pt x="996" y="181"/>
                  </a:lnTo>
                  <a:lnTo>
                    <a:pt x="991" y="187"/>
                  </a:lnTo>
                  <a:lnTo>
                    <a:pt x="986" y="193"/>
                  </a:lnTo>
                  <a:lnTo>
                    <a:pt x="982" y="199"/>
                  </a:lnTo>
                  <a:lnTo>
                    <a:pt x="979" y="206"/>
                  </a:lnTo>
                  <a:lnTo>
                    <a:pt x="977" y="214"/>
                  </a:lnTo>
                  <a:lnTo>
                    <a:pt x="975" y="221"/>
                  </a:lnTo>
                  <a:lnTo>
                    <a:pt x="973" y="240"/>
                  </a:lnTo>
                  <a:lnTo>
                    <a:pt x="972" y="261"/>
                  </a:lnTo>
                  <a:lnTo>
                    <a:pt x="971" y="272"/>
                  </a:lnTo>
                  <a:lnTo>
                    <a:pt x="971" y="283"/>
                  </a:lnTo>
                  <a:lnTo>
                    <a:pt x="971" y="307"/>
                  </a:lnTo>
                  <a:lnTo>
                    <a:pt x="971" y="331"/>
                  </a:lnTo>
                  <a:lnTo>
                    <a:pt x="972" y="354"/>
                  </a:lnTo>
                  <a:lnTo>
                    <a:pt x="975" y="405"/>
                  </a:lnTo>
                  <a:lnTo>
                    <a:pt x="976" y="412"/>
                  </a:lnTo>
                  <a:lnTo>
                    <a:pt x="977" y="418"/>
                  </a:lnTo>
                  <a:lnTo>
                    <a:pt x="979" y="424"/>
                  </a:lnTo>
                  <a:lnTo>
                    <a:pt x="982" y="430"/>
                  </a:lnTo>
                  <a:lnTo>
                    <a:pt x="985" y="435"/>
                  </a:lnTo>
                  <a:lnTo>
                    <a:pt x="988" y="439"/>
                  </a:lnTo>
                  <a:lnTo>
                    <a:pt x="992" y="444"/>
                  </a:lnTo>
                  <a:lnTo>
                    <a:pt x="996" y="448"/>
                  </a:lnTo>
                  <a:lnTo>
                    <a:pt x="1000" y="451"/>
                  </a:lnTo>
                  <a:lnTo>
                    <a:pt x="1004" y="454"/>
                  </a:lnTo>
                  <a:lnTo>
                    <a:pt x="1008" y="457"/>
                  </a:lnTo>
                  <a:lnTo>
                    <a:pt x="1013" y="459"/>
                  </a:lnTo>
                  <a:lnTo>
                    <a:pt x="1022" y="462"/>
                  </a:lnTo>
                  <a:lnTo>
                    <a:pt x="1026" y="463"/>
                  </a:lnTo>
                  <a:lnTo>
                    <a:pt x="1031" y="463"/>
                  </a:lnTo>
                  <a:lnTo>
                    <a:pt x="1041" y="463"/>
                  </a:lnTo>
                  <a:lnTo>
                    <a:pt x="1046" y="462"/>
                  </a:lnTo>
                  <a:lnTo>
                    <a:pt x="1050" y="461"/>
                  </a:lnTo>
                  <a:lnTo>
                    <a:pt x="1059" y="459"/>
                  </a:lnTo>
                  <a:lnTo>
                    <a:pt x="1069" y="456"/>
                  </a:lnTo>
                  <a:lnTo>
                    <a:pt x="1069" y="375"/>
                  </a:lnTo>
                  <a:lnTo>
                    <a:pt x="1023" y="375"/>
                  </a:lnTo>
                  <a:lnTo>
                    <a:pt x="1023" y="239"/>
                  </a:lnTo>
                  <a:lnTo>
                    <a:pt x="1268" y="239"/>
                  </a:lnTo>
                  <a:lnTo>
                    <a:pt x="1268" y="375"/>
                  </a:lnTo>
                  <a:lnTo>
                    <a:pt x="1222" y="375"/>
                  </a:lnTo>
                  <a:lnTo>
                    <a:pt x="1222" y="565"/>
                  </a:lnTo>
                  <a:lnTo>
                    <a:pt x="1216" y="569"/>
                  </a:lnTo>
                  <a:lnTo>
                    <a:pt x="1209" y="574"/>
                  </a:lnTo>
                  <a:lnTo>
                    <a:pt x="1201" y="577"/>
                  </a:lnTo>
                  <a:lnTo>
                    <a:pt x="1192" y="581"/>
                  </a:lnTo>
                  <a:lnTo>
                    <a:pt x="1182" y="585"/>
                  </a:lnTo>
                  <a:lnTo>
                    <a:pt x="1171" y="589"/>
                  </a:lnTo>
                  <a:lnTo>
                    <a:pt x="1160" y="592"/>
                  </a:lnTo>
                  <a:lnTo>
                    <a:pt x="1147" y="595"/>
                  </a:lnTo>
                  <a:lnTo>
                    <a:pt x="1120" y="601"/>
                  </a:lnTo>
                  <a:lnTo>
                    <a:pt x="1106" y="603"/>
                  </a:lnTo>
                  <a:lnTo>
                    <a:pt x="1091" y="605"/>
                  </a:lnTo>
                  <a:lnTo>
                    <a:pt x="1076" y="607"/>
                  </a:lnTo>
                  <a:lnTo>
                    <a:pt x="1060" y="609"/>
                  </a:lnTo>
                  <a:lnTo>
                    <a:pt x="1043" y="610"/>
                  </a:lnTo>
                  <a:lnTo>
                    <a:pt x="1027" y="610"/>
                  </a:lnTo>
                  <a:lnTo>
                    <a:pt x="1015" y="610"/>
                  </a:lnTo>
                  <a:lnTo>
                    <a:pt x="1004" y="610"/>
                  </a:lnTo>
                  <a:lnTo>
                    <a:pt x="994" y="609"/>
                  </a:lnTo>
                  <a:lnTo>
                    <a:pt x="983" y="608"/>
                  </a:lnTo>
                  <a:lnTo>
                    <a:pt x="972" y="606"/>
                  </a:lnTo>
                  <a:lnTo>
                    <a:pt x="962" y="604"/>
                  </a:lnTo>
                  <a:lnTo>
                    <a:pt x="952" y="601"/>
                  </a:lnTo>
                  <a:lnTo>
                    <a:pt x="941" y="598"/>
                  </a:lnTo>
                  <a:lnTo>
                    <a:pt x="932" y="595"/>
                  </a:lnTo>
                  <a:lnTo>
                    <a:pt x="922" y="591"/>
                  </a:lnTo>
                  <a:lnTo>
                    <a:pt x="903" y="582"/>
                  </a:lnTo>
                  <a:lnTo>
                    <a:pt x="886" y="572"/>
                  </a:lnTo>
                  <a:lnTo>
                    <a:pt x="877" y="566"/>
                  </a:lnTo>
                  <a:lnTo>
                    <a:pt x="869" y="560"/>
                  </a:lnTo>
                  <a:lnTo>
                    <a:pt x="861" y="554"/>
                  </a:lnTo>
                  <a:lnTo>
                    <a:pt x="854" y="547"/>
                  </a:lnTo>
                  <a:lnTo>
                    <a:pt x="847" y="540"/>
                  </a:lnTo>
                  <a:lnTo>
                    <a:pt x="840" y="532"/>
                  </a:lnTo>
                  <a:lnTo>
                    <a:pt x="834" y="525"/>
                  </a:lnTo>
                  <a:lnTo>
                    <a:pt x="828" y="517"/>
                  </a:lnTo>
                  <a:lnTo>
                    <a:pt x="823" y="509"/>
                  </a:lnTo>
                  <a:lnTo>
                    <a:pt x="818" y="500"/>
                  </a:lnTo>
                  <a:lnTo>
                    <a:pt x="813" y="491"/>
                  </a:lnTo>
                  <a:lnTo>
                    <a:pt x="809" y="482"/>
                  </a:lnTo>
                  <a:lnTo>
                    <a:pt x="805" y="473"/>
                  </a:lnTo>
                  <a:lnTo>
                    <a:pt x="802" y="463"/>
                  </a:lnTo>
                  <a:lnTo>
                    <a:pt x="799" y="453"/>
                  </a:lnTo>
                  <a:lnTo>
                    <a:pt x="797" y="443"/>
                  </a:lnTo>
                  <a:lnTo>
                    <a:pt x="795" y="433"/>
                  </a:lnTo>
                  <a:lnTo>
                    <a:pt x="794" y="422"/>
                  </a:lnTo>
                  <a:close/>
                  <a:moveTo>
                    <a:pt x="0" y="10"/>
                  </a:moveTo>
                  <a:lnTo>
                    <a:pt x="224" y="10"/>
                  </a:lnTo>
                  <a:lnTo>
                    <a:pt x="248" y="11"/>
                  </a:lnTo>
                  <a:lnTo>
                    <a:pt x="271" y="13"/>
                  </a:lnTo>
                  <a:lnTo>
                    <a:pt x="293" y="17"/>
                  </a:lnTo>
                  <a:lnTo>
                    <a:pt x="303" y="19"/>
                  </a:lnTo>
                  <a:lnTo>
                    <a:pt x="313" y="21"/>
                  </a:lnTo>
                  <a:lnTo>
                    <a:pt x="322" y="24"/>
                  </a:lnTo>
                  <a:lnTo>
                    <a:pt x="331" y="27"/>
                  </a:lnTo>
                  <a:lnTo>
                    <a:pt x="340" y="31"/>
                  </a:lnTo>
                  <a:lnTo>
                    <a:pt x="349" y="34"/>
                  </a:lnTo>
                  <a:lnTo>
                    <a:pt x="364" y="43"/>
                  </a:lnTo>
                  <a:lnTo>
                    <a:pt x="372" y="48"/>
                  </a:lnTo>
                  <a:lnTo>
                    <a:pt x="379" y="53"/>
                  </a:lnTo>
                  <a:lnTo>
                    <a:pt x="385" y="58"/>
                  </a:lnTo>
                  <a:lnTo>
                    <a:pt x="391" y="64"/>
                  </a:lnTo>
                  <a:lnTo>
                    <a:pt x="397" y="70"/>
                  </a:lnTo>
                  <a:lnTo>
                    <a:pt x="400" y="73"/>
                  </a:lnTo>
                  <a:lnTo>
                    <a:pt x="403" y="76"/>
                  </a:lnTo>
                  <a:lnTo>
                    <a:pt x="407" y="82"/>
                  </a:lnTo>
                  <a:lnTo>
                    <a:pt x="412" y="89"/>
                  </a:lnTo>
                  <a:lnTo>
                    <a:pt x="416" y="96"/>
                  </a:lnTo>
                  <a:lnTo>
                    <a:pt x="420" y="104"/>
                  </a:lnTo>
                  <a:lnTo>
                    <a:pt x="423" y="111"/>
                  </a:lnTo>
                  <a:lnTo>
                    <a:pt x="426" y="119"/>
                  </a:lnTo>
                  <a:lnTo>
                    <a:pt x="429" y="128"/>
                  </a:lnTo>
                  <a:lnTo>
                    <a:pt x="431" y="136"/>
                  </a:lnTo>
                  <a:lnTo>
                    <a:pt x="432" y="145"/>
                  </a:lnTo>
                  <a:lnTo>
                    <a:pt x="433" y="154"/>
                  </a:lnTo>
                  <a:lnTo>
                    <a:pt x="434" y="163"/>
                  </a:lnTo>
                  <a:lnTo>
                    <a:pt x="434" y="173"/>
                  </a:lnTo>
                  <a:lnTo>
                    <a:pt x="434" y="183"/>
                  </a:lnTo>
                  <a:lnTo>
                    <a:pt x="433" y="192"/>
                  </a:lnTo>
                  <a:lnTo>
                    <a:pt x="432" y="202"/>
                  </a:lnTo>
                  <a:lnTo>
                    <a:pt x="430" y="211"/>
                  </a:lnTo>
                  <a:lnTo>
                    <a:pt x="427" y="219"/>
                  </a:lnTo>
                  <a:lnTo>
                    <a:pt x="424" y="228"/>
                  </a:lnTo>
                  <a:lnTo>
                    <a:pt x="420" y="236"/>
                  </a:lnTo>
                  <a:lnTo>
                    <a:pt x="416" y="244"/>
                  </a:lnTo>
                  <a:lnTo>
                    <a:pt x="411" y="251"/>
                  </a:lnTo>
                  <a:lnTo>
                    <a:pt x="406" y="259"/>
                  </a:lnTo>
                  <a:lnTo>
                    <a:pt x="400" y="265"/>
                  </a:lnTo>
                  <a:lnTo>
                    <a:pt x="394" y="272"/>
                  </a:lnTo>
                  <a:lnTo>
                    <a:pt x="387" y="278"/>
                  </a:lnTo>
                  <a:lnTo>
                    <a:pt x="379" y="283"/>
                  </a:lnTo>
                  <a:lnTo>
                    <a:pt x="371" y="288"/>
                  </a:lnTo>
                  <a:lnTo>
                    <a:pt x="363" y="293"/>
                  </a:lnTo>
                  <a:lnTo>
                    <a:pt x="374" y="296"/>
                  </a:lnTo>
                  <a:lnTo>
                    <a:pt x="384" y="300"/>
                  </a:lnTo>
                  <a:lnTo>
                    <a:pt x="393" y="305"/>
                  </a:lnTo>
                  <a:lnTo>
                    <a:pt x="402" y="311"/>
                  </a:lnTo>
                  <a:lnTo>
                    <a:pt x="410" y="317"/>
                  </a:lnTo>
                  <a:lnTo>
                    <a:pt x="417" y="324"/>
                  </a:lnTo>
                  <a:lnTo>
                    <a:pt x="424" y="332"/>
                  </a:lnTo>
                  <a:lnTo>
                    <a:pt x="427" y="336"/>
                  </a:lnTo>
                  <a:lnTo>
                    <a:pt x="430" y="341"/>
                  </a:lnTo>
                  <a:lnTo>
                    <a:pt x="433" y="345"/>
                  </a:lnTo>
                  <a:lnTo>
                    <a:pt x="435" y="350"/>
                  </a:lnTo>
                  <a:lnTo>
                    <a:pt x="440" y="360"/>
                  </a:lnTo>
                  <a:lnTo>
                    <a:pt x="444" y="370"/>
                  </a:lnTo>
                  <a:lnTo>
                    <a:pt x="447" y="381"/>
                  </a:lnTo>
                  <a:lnTo>
                    <a:pt x="450" y="393"/>
                  </a:lnTo>
                  <a:lnTo>
                    <a:pt x="451" y="405"/>
                  </a:lnTo>
                  <a:lnTo>
                    <a:pt x="452" y="418"/>
                  </a:lnTo>
                  <a:lnTo>
                    <a:pt x="453" y="432"/>
                  </a:lnTo>
                  <a:lnTo>
                    <a:pt x="453" y="442"/>
                  </a:lnTo>
                  <a:lnTo>
                    <a:pt x="452" y="451"/>
                  </a:lnTo>
                  <a:lnTo>
                    <a:pt x="451" y="461"/>
                  </a:lnTo>
                  <a:lnTo>
                    <a:pt x="449" y="470"/>
                  </a:lnTo>
                  <a:lnTo>
                    <a:pt x="448" y="479"/>
                  </a:lnTo>
                  <a:lnTo>
                    <a:pt x="445" y="488"/>
                  </a:lnTo>
                  <a:lnTo>
                    <a:pt x="443" y="496"/>
                  </a:lnTo>
                  <a:lnTo>
                    <a:pt x="439" y="504"/>
                  </a:lnTo>
                  <a:lnTo>
                    <a:pt x="436" y="512"/>
                  </a:lnTo>
                  <a:lnTo>
                    <a:pt x="432" y="520"/>
                  </a:lnTo>
                  <a:lnTo>
                    <a:pt x="428" y="527"/>
                  </a:lnTo>
                  <a:lnTo>
                    <a:pt x="423" y="534"/>
                  </a:lnTo>
                  <a:lnTo>
                    <a:pt x="418" y="541"/>
                  </a:lnTo>
                  <a:lnTo>
                    <a:pt x="413" y="547"/>
                  </a:lnTo>
                  <a:lnTo>
                    <a:pt x="407" y="553"/>
                  </a:lnTo>
                  <a:lnTo>
                    <a:pt x="400" y="558"/>
                  </a:lnTo>
                  <a:lnTo>
                    <a:pt x="394" y="564"/>
                  </a:lnTo>
                  <a:lnTo>
                    <a:pt x="387" y="569"/>
                  </a:lnTo>
                  <a:lnTo>
                    <a:pt x="380" y="574"/>
                  </a:lnTo>
                  <a:lnTo>
                    <a:pt x="372" y="578"/>
                  </a:lnTo>
                  <a:lnTo>
                    <a:pt x="356" y="586"/>
                  </a:lnTo>
                  <a:lnTo>
                    <a:pt x="347" y="589"/>
                  </a:lnTo>
                  <a:lnTo>
                    <a:pt x="338" y="592"/>
                  </a:lnTo>
                  <a:lnTo>
                    <a:pt x="328" y="595"/>
                  </a:lnTo>
                  <a:lnTo>
                    <a:pt x="318" y="597"/>
                  </a:lnTo>
                  <a:lnTo>
                    <a:pt x="308" y="599"/>
                  </a:lnTo>
                  <a:lnTo>
                    <a:pt x="298" y="601"/>
                  </a:lnTo>
                  <a:lnTo>
                    <a:pt x="287" y="602"/>
                  </a:lnTo>
                  <a:lnTo>
                    <a:pt x="276" y="603"/>
                  </a:lnTo>
                  <a:lnTo>
                    <a:pt x="265" y="603"/>
                  </a:lnTo>
                  <a:lnTo>
                    <a:pt x="253" y="603"/>
                  </a:lnTo>
                  <a:lnTo>
                    <a:pt x="0" y="603"/>
                  </a:lnTo>
                  <a:lnTo>
                    <a:pt x="0" y="10"/>
                  </a:lnTo>
                  <a:close/>
                  <a:moveTo>
                    <a:pt x="273" y="197"/>
                  </a:moveTo>
                  <a:lnTo>
                    <a:pt x="273" y="192"/>
                  </a:lnTo>
                  <a:lnTo>
                    <a:pt x="272" y="188"/>
                  </a:lnTo>
                  <a:lnTo>
                    <a:pt x="271" y="184"/>
                  </a:lnTo>
                  <a:lnTo>
                    <a:pt x="270" y="180"/>
                  </a:lnTo>
                  <a:lnTo>
                    <a:pt x="268" y="176"/>
                  </a:lnTo>
                  <a:lnTo>
                    <a:pt x="266" y="173"/>
                  </a:lnTo>
                  <a:lnTo>
                    <a:pt x="263" y="169"/>
                  </a:lnTo>
                  <a:lnTo>
                    <a:pt x="260" y="166"/>
                  </a:lnTo>
                  <a:lnTo>
                    <a:pt x="257" y="164"/>
                  </a:lnTo>
                  <a:lnTo>
                    <a:pt x="253" y="161"/>
                  </a:lnTo>
                  <a:lnTo>
                    <a:pt x="249" y="159"/>
                  </a:lnTo>
                  <a:lnTo>
                    <a:pt x="245" y="158"/>
                  </a:lnTo>
                  <a:lnTo>
                    <a:pt x="240" y="156"/>
                  </a:lnTo>
                  <a:lnTo>
                    <a:pt x="235" y="155"/>
                  </a:lnTo>
                  <a:lnTo>
                    <a:pt x="224" y="154"/>
                  </a:lnTo>
                  <a:lnTo>
                    <a:pt x="170" y="154"/>
                  </a:lnTo>
                  <a:lnTo>
                    <a:pt x="170" y="239"/>
                  </a:lnTo>
                  <a:lnTo>
                    <a:pt x="224" y="239"/>
                  </a:lnTo>
                  <a:lnTo>
                    <a:pt x="230" y="239"/>
                  </a:lnTo>
                  <a:lnTo>
                    <a:pt x="235" y="238"/>
                  </a:lnTo>
                  <a:lnTo>
                    <a:pt x="240" y="237"/>
                  </a:lnTo>
                  <a:lnTo>
                    <a:pt x="245" y="236"/>
                  </a:lnTo>
                  <a:lnTo>
                    <a:pt x="249" y="234"/>
                  </a:lnTo>
                  <a:lnTo>
                    <a:pt x="253" y="232"/>
                  </a:lnTo>
                  <a:lnTo>
                    <a:pt x="260" y="227"/>
                  </a:lnTo>
                  <a:lnTo>
                    <a:pt x="263" y="224"/>
                  </a:lnTo>
                  <a:lnTo>
                    <a:pt x="266" y="221"/>
                  </a:lnTo>
                  <a:lnTo>
                    <a:pt x="268" y="218"/>
                  </a:lnTo>
                  <a:lnTo>
                    <a:pt x="270" y="214"/>
                  </a:lnTo>
                  <a:lnTo>
                    <a:pt x="271" y="210"/>
                  </a:lnTo>
                  <a:lnTo>
                    <a:pt x="272" y="206"/>
                  </a:lnTo>
                  <a:lnTo>
                    <a:pt x="273" y="201"/>
                  </a:lnTo>
                  <a:lnTo>
                    <a:pt x="273" y="197"/>
                  </a:lnTo>
                  <a:close/>
                  <a:moveTo>
                    <a:pt x="290" y="416"/>
                  </a:moveTo>
                  <a:lnTo>
                    <a:pt x="289" y="407"/>
                  </a:lnTo>
                  <a:lnTo>
                    <a:pt x="288" y="403"/>
                  </a:lnTo>
                  <a:lnTo>
                    <a:pt x="287" y="399"/>
                  </a:lnTo>
                  <a:lnTo>
                    <a:pt x="285" y="396"/>
                  </a:lnTo>
                  <a:lnTo>
                    <a:pt x="283" y="392"/>
                  </a:lnTo>
                  <a:lnTo>
                    <a:pt x="280" y="389"/>
                  </a:lnTo>
                  <a:lnTo>
                    <a:pt x="277" y="386"/>
                  </a:lnTo>
                  <a:lnTo>
                    <a:pt x="274" y="383"/>
                  </a:lnTo>
                  <a:lnTo>
                    <a:pt x="270" y="381"/>
                  </a:lnTo>
                  <a:lnTo>
                    <a:pt x="266" y="379"/>
                  </a:lnTo>
                  <a:lnTo>
                    <a:pt x="262" y="377"/>
                  </a:lnTo>
                  <a:lnTo>
                    <a:pt x="257" y="376"/>
                  </a:lnTo>
                  <a:lnTo>
                    <a:pt x="252" y="375"/>
                  </a:lnTo>
                  <a:lnTo>
                    <a:pt x="241" y="374"/>
                  </a:lnTo>
                  <a:lnTo>
                    <a:pt x="170" y="374"/>
                  </a:lnTo>
                  <a:lnTo>
                    <a:pt x="170" y="459"/>
                  </a:lnTo>
                  <a:lnTo>
                    <a:pt x="241" y="459"/>
                  </a:lnTo>
                  <a:lnTo>
                    <a:pt x="247" y="458"/>
                  </a:lnTo>
                  <a:lnTo>
                    <a:pt x="252" y="458"/>
                  </a:lnTo>
                  <a:lnTo>
                    <a:pt x="257" y="457"/>
                  </a:lnTo>
                  <a:lnTo>
                    <a:pt x="262" y="455"/>
                  </a:lnTo>
                  <a:lnTo>
                    <a:pt x="266" y="454"/>
                  </a:lnTo>
                  <a:lnTo>
                    <a:pt x="270" y="452"/>
                  </a:lnTo>
                  <a:lnTo>
                    <a:pt x="277" y="447"/>
                  </a:lnTo>
                  <a:lnTo>
                    <a:pt x="280" y="444"/>
                  </a:lnTo>
                  <a:lnTo>
                    <a:pt x="283" y="440"/>
                  </a:lnTo>
                  <a:lnTo>
                    <a:pt x="285" y="437"/>
                  </a:lnTo>
                  <a:lnTo>
                    <a:pt x="287" y="433"/>
                  </a:lnTo>
                  <a:lnTo>
                    <a:pt x="288" y="429"/>
                  </a:lnTo>
                  <a:lnTo>
                    <a:pt x="289" y="425"/>
                  </a:lnTo>
                  <a:lnTo>
                    <a:pt x="290" y="421"/>
                  </a:lnTo>
                  <a:lnTo>
                    <a:pt x="290" y="416"/>
                  </a:lnTo>
                  <a:close/>
                  <a:moveTo>
                    <a:pt x="473" y="463"/>
                  </a:moveTo>
                  <a:lnTo>
                    <a:pt x="535" y="463"/>
                  </a:lnTo>
                  <a:lnTo>
                    <a:pt x="535" y="151"/>
                  </a:lnTo>
                  <a:lnTo>
                    <a:pt x="473" y="151"/>
                  </a:lnTo>
                  <a:lnTo>
                    <a:pt x="473" y="10"/>
                  </a:lnTo>
                  <a:lnTo>
                    <a:pt x="775" y="10"/>
                  </a:lnTo>
                  <a:lnTo>
                    <a:pt x="775" y="151"/>
                  </a:lnTo>
                  <a:lnTo>
                    <a:pt x="713" y="151"/>
                  </a:lnTo>
                  <a:lnTo>
                    <a:pt x="713" y="463"/>
                  </a:lnTo>
                  <a:lnTo>
                    <a:pt x="775" y="463"/>
                  </a:lnTo>
                  <a:lnTo>
                    <a:pt x="775" y="603"/>
                  </a:lnTo>
                  <a:lnTo>
                    <a:pt x="473" y="603"/>
                  </a:lnTo>
                  <a:lnTo>
                    <a:pt x="473" y="463"/>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9" name="Freeform 8">
              <a:extLst>
                <a:ext uri="{FF2B5EF4-FFF2-40B4-BE49-F238E27FC236}">
                  <a16:creationId xmlns:a16="http://schemas.microsoft.com/office/drawing/2014/main" id="{1A8D7A19-975A-F377-F2D4-10DAF0297EDA}"/>
                </a:ext>
              </a:extLst>
            </p:cNvPr>
            <p:cNvSpPr>
              <a:spLocks/>
            </p:cNvSpPr>
            <p:nvPr userDrawn="1"/>
          </p:nvSpPr>
          <p:spPr bwMode="auto">
            <a:xfrm>
              <a:off x="6937375" y="501651"/>
              <a:ext cx="884237" cy="882650"/>
            </a:xfrm>
            <a:custGeom>
              <a:avLst/>
              <a:gdLst>
                <a:gd name="T0" fmla="*/ 286 w 557"/>
                <a:gd name="T1" fmla="*/ 287 h 556"/>
                <a:gd name="T2" fmla="*/ 276 w 557"/>
                <a:gd name="T3" fmla="*/ 288 h 556"/>
                <a:gd name="T4" fmla="*/ 269 w 557"/>
                <a:gd name="T5" fmla="*/ 279 h 556"/>
                <a:gd name="T6" fmla="*/ 274 w 557"/>
                <a:gd name="T7" fmla="*/ 265 h 556"/>
                <a:gd name="T8" fmla="*/ 312 w 557"/>
                <a:gd name="T9" fmla="*/ 213 h 556"/>
                <a:gd name="T10" fmla="*/ 428 w 557"/>
                <a:gd name="T11" fmla="*/ 60 h 556"/>
                <a:gd name="T12" fmla="*/ 431 w 557"/>
                <a:gd name="T13" fmla="*/ 52 h 556"/>
                <a:gd name="T14" fmla="*/ 428 w 557"/>
                <a:gd name="T15" fmla="*/ 44 h 556"/>
                <a:gd name="T16" fmla="*/ 414 w 557"/>
                <a:gd name="T17" fmla="*/ 35 h 556"/>
                <a:gd name="T18" fmla="*/ 382 w 557"/>
                <a:gd name="T19" fmla="*/ 19 h 556"/>
                <a:gd name="T20" fmla="*/ 347 w 557"/>
                <a:gd name="T21" fmla="*/ 8 h 556"/>
                <a:gd name="T22" fmla="*/ 311 w 557"/>
                <a:gd name="T23" fmla="*/ 1 h 556"/>
                <a:gd name="T24" fmla="*/ 274 w 557"/>
                <a:gd name="T25" fmla="*/ 0 h 556"/>
                <a:gd name="T26" fmla="*/ 236 w 557"/>
                <a:gd name="T27" fmla="*/ 3 h 556"/>
                <a:gd name="T28" fmla="*/ 196 w 557"/>
                <a:gd name="T29" fmla="*/ 12 h 556"/>
                <a:gd name="T30" fmla="*/ 158 w 557"/>
                <a:gd name="T31" fmla="*/ 27 h 556"/>
                <a:gd name="T32" fmla="*/ 124 w 557"/>
                <a:gd name="T33" fmla="*/ 47 h 556"/>
                <a:gd name="T34" fmla="*/ 103 w 557"/>
                <a:gd name="T35" fmla="*/ 63 h 556"/>
                <a:gd name="T36" fmla="*/ 74 w 557"/>
                <a:gd name="T37" fmla="*/ 91 h 556"/>
                <a:gd name="T38" fmla="*/ 50 w 557"/>
                <a:gd name="T39" fmla="*/ 121 h 556"/>
                <a:gd name="T40" fmla="*/ 30 w 557"/>
                <a:gd name="T41" fmla="*/ 155 h 556"/>
                <a:gd name="T42" fmla="*/ 15 w 557"/>
                <a:gd name="T43" fmla="*/ 192 h 556"/>
                <a:gd name="T44" fmla="*/ 5 w 557"/>
                <a:gd name="T45" fmla="*/ 231 h 556"/>
                <a:gd name="T46" fmla="*/ 0 w 557"/>
                <a:gd name="T47" fmla="*/ 271 h 556"/>
                <a:gd name="T48" fmla="*/ 3 w 557"/>
                <a:gd name="T49" fmla="*/ 312 h 556"/>
                <a:gd name="T50" fmla="*/ 9 w 557"/>
                <a:gd name="T51" fmla="*/ 341 h 556"/>
                <a:gd name="T52" fmla="*/ 21 w 557"/>
                <a:gd name="T53" fmla="*/ 382 h 556"/>
                <a:gd name="T54" fmla="*/ 40 w 557"/>
                <a:gd name="T55" fmla="*/ 419 h 556"/>
                <a:gd name="T56" fmla="*/ 64 w 557"/>
                <a:gd name="T57" fmla="*/ 453 h 556"/>
                <a:gd name="T58" fmla="*/ 92 w 557"/>
                <a:gd name="T59" fmla="*/ 483 h 556"/>
                <a:gd name="T60" fmla="*/ 124 w 557"/>
                <a:gd name="T61" fmla="*/ 508 h 556"/>
                <a:gd name="T62" fmla="*/ 159 w 557"/>
                <a:gd name="T63" fmla="*/ 528 h 556"/>
                <a:gd name="T64" fmla="*/ 198 w 557"/>
                <a:gd name="T65" fmla="*/ 543 h 556"/>
                <a:gd name="T66" fmla="*/ 238 w 557"/>
                <a:gd name="T67" fmla="*/ 553 h 556"/>
                <a:gd name="T68" fmla="*/ 281 w 557"/>
                <a:gd name="T69" fmla="*/ 556 h 556"/>
                <a:gd name="T70" fmla="*/ 324 w 557"/>
                <a:gd name="T71" fmla="*/ 552 h 556"/>
                <a:gd name="T72" fmla="*/ 363 w 557"/>
                <a:gd name="T73" fmla="*/ 543 h 556"/>
                <a:gd name="T74" fmla="*/ 400 w 557"/>
                <a:gd name="T75" fmla="*/ 528 h 556"/>
                <a:gd name="T76" fmla="*/ 433 w 557"/>
                <a:gd name="T77" fmla="*/ 509 h 556"/>
                <a:gd name="T78" fmla="*/ 464 w 557"/>
                <a:gd name="T79" fmla="*/ 485 h 556"/>
                <a:gd name="T80" fmla="*/ 491 w 557"/>
                <a:gd name="T81" fmla="*/ 457 h 556"/>
                <a:gd name="T82" fmla="*/ 513 w 557"/>
                <a:gd name="T83" fmla="*/ 427 h 556"/>
                <a:gd name="T84" fmla="*/ 532 w 557"/>
                <a:gd name="T85" fmla="*/ 393 h 556"/>
                <a:gd name="T86" fmla="*/ 546 w 557"/>
                <a:gd name="T87" fmla="*/ 357 h 556"/>
                <a:gd name="T88" fmla="*/ 554 w 557"/>
                <a:gd name="T89" fmla="*/ 319 h 556"/>
                <a:gd name="T90" fmla="*/ 557 w 557"/>
                <a:gd name="T91" fmla="*/ 279 h 556"/>
                <a:gd name="T92" fmla="*/ 554 w 557"/>
                <a:gd name="T93" fmla="*/ 236 h 556"/>
                <a:gd name="T94" fmla="*/ 542 w 557"/>
                <a:gd name="T95" fmla="*/ 188 h 556"/>
                <a:gd name="T96" fmla="*/ 524 w 557"/>
                <a:gd name="T97" fmla="*/ 145 h 556"/>
                <a:gd name="T98" fmla="*/ 512 w 557"/>
                <a:gd name="T99" fmla="*/ 127 h 556"/>
                <a:gd name="T100" fmla="*/ 504 w 557"/>
                <a:gd name="T101" fmla="*/ 125 h 556"/>
                <a:gd name="T102" fmla="*/ 497 w 557"/>
                <a:gd name="T103" fmla="*/ 12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7" h="556">
                  <a:moveTo>
                    <a:pt x="296" y="280"/>
                  </a:moveTo>
                  <a:lnTo>
                    <a:pt x="292" y="284"/>
                  </a:lnTo>
                  <a:lnTo>
                    <a:pt x="286" y="287"/>
                  </a:lnTo>
                  <a:lnTo>
                    <a:pt x="283" y="288"/>
                  </a:lnTo>
                  <a:lnTo>
                    <a:pt x="279" y="289"/>
                  </a:lnTo>
                  <a:lnTo>
                    <a:pt x="276" y="288"/>
                  </a:lnTo>
                  <a:lnTo>
                    <a:pt x="273" y="286"/>
                  </a:lnTo>
                  <a:lnTo>
                    <a:pt x="270" y="282"/>
                  </a:lnTo>
                  <a:lnTo>
                    <a:pt x="269" y="279"/>
                  </a:lnTo>
                  <a:lnTo>
                    <a:pt x="270" y="275"/>
                  </a:lnTo>
                  <a:lnTo>
                    <a:pt x="271" y="271"/>
                  </a:lnTo>
                  <a:lnTo>
                    <a:pt x="274" y="265"/>
                  </a:lnTo>
                  <a:lnTo>
                    <a:pt x="275" y="263"/>
                  </a:lnTo>
                  <a:lnTo>
                    <a:pt x="280" y="256"/>
                  </a:lnTo>
                  <a:lnTo>
                    <a:pt x="312" y="213"/>
                  </a:lnTo>
                  <a:lnTo>
                    <a:pt x="350" y="161"/>
                  </a:lnTo>
                  <a:lnTo>
                    <a:pt x="391" y="108"/>
                  </a:lnTo>
                  <a:lnTo>
                    <a:pt x="428" y="60"/>
                  </a:lnTo>
                  <a:lnTo>
                    <a:pt x="429" y="57"/>
                  </a:lnTo>
                  <a:lnTo>
                    <a:pt x="430" y="55"/>
                  </a:lnTo>
                  <a:lnTo>
                    <a:pt x="431" y="52"/>
                  </a:lnTo>
                  <a:lnTo>
                    <a:pt x="430" y="49"/>
                  </a:lnTo>
                  <a:lnTo>
                    <a:pt x="430" y="47"/>
                  </a:lnTo>
                  <a:lnTo>
                    <a:pt x="428" y="44"/>
                  </a:lnTo>
                  <a:lnTo>
                    <a:pt x="427" y="42"/>
                  </a:lnTo>
                  <a:lnTo>
                    <a:pt x="424" y="41"/>
                  </a:lnTo>
                  <a:lnTo>
                    <a:pt x="414" y="35"/>
                  </a:lnTo>
                  <a:lnTo>
                    <a:pt x="404" y="29"/>
                  </a:lnTo>
                  <a:lnTo>
                    <a:pt x="393" y="24"/>
                  </a:lnTo>
                  <a:lnTo>
                    <a:pt x="382" y="19"/>
                  </a:lnTo>
                  <a:lnTo>
                    <a:pt x="370" y="15"/>
                  </a:lnTo>
                  <a:lnTo>
                    <a:pt x="359" y="11"/>
                  </a:lnTo>
                  <a:lnTo>
                    <a:pt x="347" y="8"/>
                  </a:lnTo>
                  <a:lnTo>
                    <a:pt x="335" y="5"/>
                  </a:lnTo>
                  <a:lnTo>
                    <a:pt x="323" y="3"/>
                  </a:lnTo>
                  <a:lnTo>
                    <a:pt x="311" y="1"/>
                  </a:lnTo>
                  <a:lnTo>
                    <a:pt x="299" y="0"/>
                  </a:lnTo>
                  <a:lnTo>
                    <a:pt x="287" y="0"/>
                  </a:lnTo>
                  <a:lnTo>
                    <a:pt x="274" y="0"/>
                  </a:lnTo>
                  <a:lnTo>
                    <a:pt x="262" y="0"/>
                  </a:lnTo>
                  <a:lnTo>
                    <a:pt x="249" y="1"/>
                  </a:lnTo>
                  <a:lnTo>
                    <a:pt x="236" y="3"/>
                  </a:lnTo>
                  <a:lnTo>
                    <a:pt x="222" y="6"/>
                  </a:lnTo>
                  <a:lnTo>
                    <a:pt x="209" y="9"/>
                  </a:lnTo>
                  <a:lnTo>
                    <a:pt x="196" y="12"/>
                  </a:lnTo>
                  <a:lnTo>
                    <a:pt x="183" y="17"/>
                  </a:lnTo>
                  <a:lnTo>
                    <a:pt x="170" y="22"/>
                  </a:lnTo>
                  <a:lnTo>
                    <a:pt x="158" y="27"/>
                  </a:lnTo>
                  <a:lnTo>
                    <a:pt x="146" y="34"/>
                  </a:lnTo>
                  <a:lnTo>
                    <a:pt x="135" y="40"/>
                  </a:lnTo>
                  <a:lnTo>
                    <a:pt x="124" y="47"/>
                  </a:lnTo>
                  <a:lnTo>
                    <a:pt x="113" y="55"/>
                  </a:lnTo>
                  <a:lnTo>
                    <a:pt x="108" y="59"/>
                  </a:lnTo>
                  <a:lnTo>
                    <a:pt x="103" y="63"/>
                  </a:lnTo>
                  <a:lnTo>
                    <a:pt x="93" y="72"/>
                  </a:lnTo>
                  <a:lnTo>
                    <a:pt x="83" y="81"/>
                  </a:lnTo>
                  <a:lnTo>
                    <a:pt x="74" y="91"/>
                  </a:lnTo>
                  <a:lnTo>
                    <a:pt x="66" y="100"/>
                  </a:lnTo>
                  <a:lnTo>
                    <a:pt x="57" y="111"/>
                  </a:lnTo>
                  <a:lnTo>
                    <a:pt x="50" y="121"/>
                  </a:lnTo>
                  <a:lnTo>
                    <a:pt x="43" y="132"/>
                  </a:lnTo>
                  <a:lnTo>
                    <a:pt x="36" y="144"/>
                  </a:lnTo>
                  <a:lnTo>
                    <a:pt x="30" y="155"/>
                  </a:lnTo>
                  <a:lnTo>
                    <a:pt x="24" y="167"/>
                  </a:lnTo>
                  <a:lnTo>
                    <a:pt x="19" y="179"/>
                  </a:lnTo>
                  <a:lnTo>
                    <a:pt x="15" y="192"/>
                  </a:lnTo>
                  <a:lnTo>
                    <a:pt x="11" y="205"/>
                  </a:lnTo>
                  <a:lnTo>
                    <a:pt x="8" y="218"/>
                  </a:lnTo>
                  <a:lnTo>
                    <a:pt x="5" y="231"/>
                  </a:lnTo>
                  <a:lnTo>
                    <a:pt x="3" y="244"/>
                  </a:lnTo>
                  <a:lnTo>
                    <a:pt x="1" y="257"/>
                  </a:lnTo>
                  <a:lnTo>
                    <a:pt x="0" y="271"/>
                  </a:lnTo>
                  <a:lnTo>
                    <a:pt x="0" y="285"/>
                  </a:lnTo>
                  <a:lnTo>
                    <a:pt x="1" y="298"/>
                  </a:lnTo>
                  <a:lnTo>
                    <a:pt x="3" y="312"/>
                  </a:lnTo>
                  <a:lnTo>
                    <a:pt x="4" y="319"/>
                  </a:lnTo>
                  <a:lnTo>
                    <a:pt x="6" y="327"/>
                  </a:lnTo>
                  <a:lnTo>
                    <a:pt x="9" y="341"/>
                  </a:lnTo>
                  <a:lnTo>
                    <a:pt x="12" y="355"/>
                  </a:lnTo>
                  <a:lnTo>
                    <a:pt x="16" y="368"/>
                  </a:lnTo>
                  <a:lnTo>
                    <a:pt x="21" y="382"/>
                  </a:lnTo>
                  <a:lnTo>
                    <a:pt x="27" y="395"/>
                  </a:lnTo>
                  <a:lnTo>
                    <a:pt x="33" y="407"/>
                  </a:lnTo>
                  <a:lnTo>
                    <a:pt x="40" y="419"/>
                  </a:lnTo>
                  <a:lnTo>
                    <a:pt x="47" y="431"/>
                  </a:lnTo>
                  <a:lnTo>
                    <a:pt x="55" y="442"/>
                  </a:lnTo>
                  <a:lnTo>
                    <a:pt x="64" y="453"/>
                  </a:lnTo>
                  <a:lnTo>
                    <a:pt x="73" y="463"/>
                  </a:lnTo>
                  <a:lnTo>
                    <a:pt x="82" y="473"/>
                  </a:lnTo>
                  <a:lnTo>
                    <a:pt x="92" y="483"/>
                  </a:lnTo>
                  <a:lnTo>
                    <a:pt x="102" y="492"/>
                  </a:lnTo>
                  <a:lnTo>
                    <a:pt x="113" y="500"/>
                  </a:lnTo>
                  <a:lnTo>
                    <a:pt x="124" y="508"/>
                  </a:lnTo>
                  <a:lnTo>
                    <a:pt x="135" y="515"/>
                  </a:lnTo>
                  <a:lnTo>
                    <a:pt x="147" y="522"/>
                  </a:lnTo>
                  <a:lnTo>
                    <a:pt x="159" y="528"/>
                  </a:lnTo>
                  <a:lnTo>
                    <a:pt x="172" y="534"/>
                  </a:lnTo>
                  <a:lnTo>
                    <a:pt x="185" y="539"/>
                  </a:lnTo>
                  <a:lnTo>
                    <a:pt x="198" y="543"/>
                  </a:lnTo>
                  <a:lnTo>
                    <a:pt x="211" y="547"/>
                  </a:lnTo>
                  <a:lnTo>
                    <a:pt x="225" y="550"/>
                  </a:lnTo>
                  <a:lnTo>
                    <a:pt x="238" y="553"/>
                  </a:lnTo>
                  <a:lnTo>
                    <a:pt x="252" y="554"/>
                  </a:lnTo>
                  <a:lnTo>
                    <a:pt x="266" y="555"/>
                  </a:lnTo>
                  <a:lnTo>
                    <a:pt x="281" y="556"/>
                  </a:lnTo>
                  <a:lnTo>
                    <a:pt x="295" y="555"/>
                  </a:lnTo>
                  <a:lnTo>
                    <a:pt x="310" y="554"/>
                  </a:lnTo>
                  <a:lnTo>
                    <a:pt x="324" y="552"/>
                  </a:lnTo>
                  <a:lnTo>
                    <a:pt x="337" y="549"/>
                  </a:lnTo>
                  <a:lnTo>
                    <a:pt x="350" y="546"/>
                  </a:lnTo>
                  <a:lnTo>
                    <a:pt x="363" y="543"/>
                  </a:lnTo>
                  <a:lnTo>
                    <a:pt x="376" y="538"/>
                  </a:lnTo>
                  <a:lnTo>
                    <a:pt x="388" y="533"/>
                  </a:lnTo>
                  <a:lnTo>
                    <a:pt x="400" y="528"/>
                  </a:lnTo>
                  <a:lnTo>
                    <a:pt x="411" y="522"/>
                  </a:lnTo>
                  <a:lnTo>
                    <a:pt x="423" y="516"/>
                  </a:lnTo>
                  <a:lnTo>
                    <a:pt x="433" y="509"/>
                  </a:lnTo>
                  <a:lnTo>
                    <a:pt x="444" y="501"/>
                  </a:lnTo>
                  <a:lnTo>
                    <a:pt x="454" y="493"/>
                  </a:lnTo>
                  <a:lnTo>
                    <a:pt x="464" y="485"/>
                  </a:lnTo>
                  <a:lnTo>
                    <a:pt x="473" y="476"/>
                  </a:lnTo>
                  <a:lnTo>
                    <a:pt x="482" y="467"/>
                  </a:lnTo>
                  <a:lnTo>
                    <a:pt x="491" y="457"/>
                  </a:lnTo>
                  <a:lnTo>
                    <a:pt x="499" y="448"/>
                  </a:lnTo>
                  <a:lnTo>
                    <a:pt x="506" y="437"/>
                  </a:lnTo>
                  <a:lnTo>
                    <a:pt x="513" y="427"/>
                  </a:lnTo>
                  <a:lnTo>
                    <a:pt x="520" y="416"/>
                  </a:lnTo>
                  <a:lnTo>
                    <a:pt x="526" y="404"/>
                  </a:lnTo>
                  <a:lnTo>
                    <a:pt x="532" y="393"/>
                  </a:lnTo>
                  <a:lnTo>
                    <a:pt x="537" y="381"/>
                  </a:lnTo>
                  <a:lnTo>
                    <a:pt x="542" y="369"/>
                  </a:lnTo>
                  <a:lnTo>
                    <a:pt x="546" y="357"/>
                  </a:lnTo>
                  <a:lnTo>
                    <a:pt x="549" y="344"/>
                  </a:lnTo>
                  <a:lnTo>
                    <a:pt x="552" y="332"/>
                  </a:lnTo>
                  <a:lnTo>
                    <a:pt x="554" y="319"/>
                  </a:lnTo>
                  <a:lnTo>
                    <a:pt x="556" y="306"/>
                  </a:lnTo>
                  <a:lnTo>
                    <a:pt x="557" y="293"/>
                  </a:lnTo>
                  <a:lnTo>
                    <a:pt x="557" y="279"/>
                  </a:lnTo>
                  <a:lnTo>
                    <a:pt x="557" y="266"/>
                  </a:lnTo>
                  <a:lnTo>
                    <a:pt x="556" y="252"/>
                  </a:lnTo>
                  <a:lnTo>
                    <a:pt x="554" y="236"/>
                  </a:lnTo>
                  <a:lnTo>
                    <a:pt x="551" y="220"/>
                  </a:lnTo>
                  <a:lnTo>
                    <a:pt x="547" y="204"/>
                  </a:lnTo>
                  <a:lnTo>
                    <a:pt x="542" y="188"/>
                  </a:lnTo>
                  <a:lnTo>
                    <a:pt x="537" y="173"/>
                  </a:lnTo>
                  <a:lnTo>
                    <a:pt x="531" y="159"/>
                  </a:lnTo>
                  <a:lnTo>
                    <a:pt x="524" y="145"/>
                  </a:lnTo>
                  <a:lnTo>
                    <a:pt x="516" y="131"/>
                  </a:lnTo>
                  <a:lnTo>
                    <a:pt x="514" y="129"/>
                  </a:lnTo>
                  <a:lnTo>
                    <a:pt x="512" y="127"/>
                  </a:lnTo>
                  <a:lnTo>
                    <a:pt x="510" y="126"/>
                  </a:lnTo>
                  <a:lnTo>
                    <a:pt x="507" y="126"/>
                  </a:lnTo>
                  <a:lnTo>
                    <a:pt x="504" y="125"/>
                  </a:lnTo>
                  <a:lnTo>
                    <a:pt x="502" y="126"/>
                  </a:lnTo>
                  <a:lnTo>
                    <a:pt x="499" y="127"/>
                  </a:lnTo>
                  <a:lnTo>
                    <a:pt x="497" y="128"/>
                  </a:lnTo>
                  <a:lnTo>
                    <a:pt x="301" y="277"/>
                  </a:lnTo>
                  <a:lnTo>
                    <a:pt x="296" y="28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0" name="Freeform 9">
              <a:extLst>
                <a:ext uri="{FF2B5EF4-FFF2-40B4-BE49-F238E27FC236}">
                  <a16:creationId xmlns:a16="http://schemas.microsoft.com/office/drawing/2014/main" id="{129071C1-67FB-331B-08CB-FB6838B344B4}"/>
                </a:ext>
              </a:extLst>
            </p:cNvPr>
            <p:cNvSpPr>
              <a:spLocks noEditPoints="1"/>
            </p:cNvSpPr>
            <p:nvPr userDrawn="1"/>
          </p:nvSpPr>
          <p:spPr bwMode="auto">
            <a:xfrm>
              <a:off x="2771775" y="1665288"/>
              <a:ext cx="5267325" cy="976313"/>
            </a:xfrm>
            <a:custGeom>
              <a:avLst/>
              <a:gdLst>
                <a:gd name="T0" fmla="*/ 3128 w 3318"/>
                <a:gd name="T1" fmla="*/ 10 h 615"/>
                <a:gd name="T2" fmla="*/ 3063 w 3318"/>
                <a:gd name="T3" fmla="*/ 376 h 615"/>
                <a:gd name="T4" fmla="*/ 122 w 3318"/>
                <a:gd name="T5" fmla="*/ 164 h 615"/>
                <a:gd name="T6" fmla="*/ 300 w 3318"/>
                <a:gd name="T7" fmla="*/ 164 h 615"/>
                <a:gd name="T8" fmla="*/ 479 w 3318"/>
                <a:gd name="T9" fmla="*/ 543 h 615"/>
                <a:gd name="T10" fmla="*/ 446 w 3318"/>
                <a:gd name="T11" fmla="*/ 496 h 615"/>
                <a:gd name="T12" fmla="*/ 428 w 3318"/>
                <a:gd name="T13" fmla="*/ 441 h 615"/>
                <a:gd name="T14" fmla="*/ 418 w 3318"/>
                <a:gd name="T15" fmla="*/ 361 h 615"/>
                <a:gd name="T16" fmla="*/ 420 w 3318"/>
                <a:gd name="T17" fmla="*/ 232 h 615"/>
                <a:gd name="T18" fmla="*/ 432 w 3318"/>
                <a:gd name="T19" fmla="*/ 159 h 615"/>
                <a:gd name="T20" fmla="*/ 458 w 3318"/>
                <a:gd name="T21" fmla="*/ 99 h 615"/>
                <a:gd name="T22" fmla="*/ 495 w 3318"/>
                <a:gd name="T23" fmla="*/ 55 h 615"/>
                <a:gd name="T24" fmla="*/ 545 w 3318"/>
                <a:gd name="T25" fmla="*/ 23 h 615"/>
                <a:gd name="T26" fmla="*/ 588 w 3318"/>
                <a:gd name="T27" fmla="*/ 8 h 615"/>
                <a:gd name="T28" fmla="*/ 654 w 3318"/>
                <a:gd name="T29" fmla="*/ 0 h 615"/>
                <a:gd name="T30" fmla="*/ 730 w 3318"/>
                <a:gd name="T31" fmla="*/ 11 h 615"/>
                <a:gd name="T32" fmla="*/ 783 w 3318"/>
                <a:gd name="T33" fmla="*/ 34 h 615"/>
                <a:gd name="T34" fmla="*/ 829 w 3318"/>
                <a:gd name="T35" fmla="*/ 72 h 615"/>
                <a:gd name="T36" fmla="*/ 861 w 3318"/>
                <a:gd name="T37" fmla="*/ 120 h 615"/>
                <a:gd name="T38" fmla="*/ 880 w 3318"/>
                <a:gd name="T39" fmla="*/ 175 h 615"/>
                <a:gd name="T40" fmla="*/ 889 w 3318"/>
                <a:gd name="T41" fmla="*/ 255 h 615"/>
                <a:gd name="T42" fmla="*/ 888 w 3318"/>
                <a:gd name="T43" fmla="*/ 384 h 615"/>
                <a:gd name="T44" fmla="*/ 876 w 3318"/>
                <a:gd name="T45" fmla="*/ 457 h 615"/>
                <a:gd name="T46" fmla="*/ 849 w 3318"/>
                <a:gd name="T47" fmla="*/ 517 h 615"/>
                <a:gd name="T48" fmla="*/ 812 w 3318"/>
                <a:gd name="T49" fmla="*/ 560 h 615"/>
                <a:gd name="T50" fmla="*/ 763 w 3318"/>
                <a:gd name="T51" fmla="*/ 592 h 615"/>
                <a:gd name="T52" fmla="*/ 719 w 3318"/>
                <a:gd name="T53" fmla="*/ 607 h 615"/>
                <a:gd name="T54" fmla="*/ 653 w 3318"/>
                <a:gd name="T55" fmla="*/ 615 h 615"/>
                <a:gd name="T56" fmla="*/ 577 w 3318"/>
                <a:gd name="T57" fmla="*/ 604 h 615"/>
                <a:gd name="T58" fmla="*/ 524 w 3318"/>
                <a:gd name="T59" fmla="*/ 581 h 615"/>
                <a:gd name="T60" fmla="*/ 691 w 3318"/>
                <a:gd name="T61" fmla="*/ 442 h 615"/>
                <a:gd name="T62" fmla="*/ 702 w 3318"/>
                <a:gd name="T63" fmla="*/ 420 h 615"/>
                <a:gd name="T64" fmla="*/ 708 w 3318"/>
                <a:gd name="T65" fmla="*/ 370 h 615"/>
                <a:gd name="T66" fmla="*/ 708 w 3318"/>
                <a:gd name="T67" fmla="*/ 246 h 615"/>
                <a:gd name="T68" fmla="*/ 704 w 3318"/>
                <a:gd name="T69" fmla="*/ 201 h 615"/>
                <a:gd name="T70" fmla="*/ 688 w 3318"/>
                <a:gd name="T71" fmla="*/ 170 h 615"/>
                <a:gd name="T72" fmla="*/ 665 w 3318"/>
                <a:gd name="T73" fmla="*/ 157 h 615"/>
                <a:gd name="T74" fmla="*/ 638 w 3318"/>
                <a:gd name="T75" fmla="*/ 159 h 615"/>
                <a:gd name="T76" fmla="*/ 616 w 3318"/>
                <a:gd name="T77" fmla="*/ 174 h 615"/>
                <a:gd name="T78" fmla="*/ 605 w 3318"/>
                <a:gd name="T79" fmla="*/ 196 h 615"/>
                <a:gd name="T80" fmla="*/ 599 w 3318"/>
                <a:gd name="T81" fmla="*/ 246 h 615"/>
                <a:gd name="T82" fmla="*/ 599 w 3318"/>
                <a:gd name="T83" fmla="*/ 370 h 615"/>
                <a:gd name="T84" fmla="*/ 604 w 3318"/>
                <a:gd name="T85" fmla="*/ 415 h 615"/>
                <a:gd name="T86" fmla="*/ 620 w 3318"/>
                <a:gd name="T87" fmla="*/ 446 h 615"/>
                <a:gd name="T88" fmla="*/ 643 w 3318"/>
                <a:gd name="T89" fmla="*/ 459 h 615"/>
                <a:gd name="T90" fmla="*/ 670 w 3318"/>
                <a:gd name="T91" fmla="*/ 457 h 615"/>
                <a:gd name="T92" fmla="*/ 691 w 3318"/>
                <a:gd name="T93" fmla="*/ 442 h 615"/>
                <a:gd name="T94" fmla="*/ 1489 w 3318"/>
                <a:gd name="T95" fmla="*/ 164 h 615"/>
                <a:gd name="T96" fmla="*/ 1506 w 3318"/>
                <a:gd name="T97" fmla="*/ 10 h 615"/>
                <a:gd name="T98" fmla="*/ 1964 w 3318"/>
                <a:gd name="T99" fmla="*/ 10 h 615"/>
                <a:gd name="T100" fmla="*/ 1684 w 3318"/>
                <a:gd name="T101" fmla="*/ 605 h 615"/>
                <a:gd name="T102" fmla="*/ 2051 w 3318"/>
                <a:gd name="T103" fmla="*/ 152 h 615"/>
                <a:gd name="T104" fmla="*/ 2229 w 3318"/>
                <a:gd name="T105" fmla="*/ 152 h 615"/>
                <a:gd name="T106" fmla="*/ 1989 w 3318"/>
                <a:gd name="T107" fmla="*/ 464 h 615"/>
                <a:gd name="T108" fmla="*/ 2621 w 3318"/>
                <a:gd name="T109" fmla="*/ 279 h 615"/>
                <a:gd name="T110" fmla="*/ 2630 w 3318"/>
                <a:gd name="T111" fmla="*/ 281 h 615"/>
                <a:gd name="T112" fmla="*/ 2635 w 3318"/>
                <a:gd name="T113" fmla="*/ 271 h 615"/>
                <a:gd name="T114" fmla="*/ 2799 w 3318"/>
                <a:gd name="T115" fmla="*/ 605 h 615"/>
                <a:gd name="T116" fmla="*/ 2507 w 3318"/>
                <a:gd name="T117" fmla="*/ 321 h 615"/>
                <a:gd name="T118" fmla="*/ 2499 w 3318"/>
                <a:gd name="T119" fmla="*/ 329 h 615"/>
                <a:gd name="T120" fmla="*/ 2333 w 3318"/>
                <a:gd name="T121" fmla="*/ 1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18" h="615">
                  <a:moveTo>
                    <a:pt x="2846" y="10"/>
                  </a:moveTo>
                  <a:lnTo>
                    <a:pt x="3024" y="10"/>
                  </a:lnTo>
                  <a:lnTo>
                    <a:pt x="3024" y="241"/>
                  </a:lnTo>
                  <a:lnTo>
                    <a:pt x="3063" y="241"/>
                  </a:lnTo>
                  <a:lnTo>
                    <a:pt x="3128" y="10"/>
                  </a:lnTo>
                  <a:lnTo>
                    <a:pt x="3318" y="10"/>
                  </a:lnTo>
                  <a:lnTo>
                    <a:pt x="3213" y="297"/>
                  </a:lnTo>
                  <a:lnTo>
                    <a:pt x="3309" y="605"/>
                  </a:lnTo>
                  <a:lnTo>
                    <a:pt x="3123" y="605"/>
                  </a:lnTo>
                  <a:lnTo>
                    <a:pt x="3063" y="376"/>
                  </a:lnTo>
                  <a:lnTo>
                    <a:pt x="3024" y="376"/>
                  </a:lnTo>
                  <a:lnTo>
                    <a:pt x="3024" y="605"/>
                  </a:lnTo>
                  <a:lnTo>
                    <a:pt x="2846" y="605"/>
                  </a:lnTo>
                  <a:lnTo>
                    <a:pt x="2846" y="10"/>
                  </a:lnTo>
                  <a:close/>
                  <a:moveTo>
                    <a:pt x="122" y="164"/>
                  </a:moveTo>
                  <a:lnTo>
                    <a:pt x="0" y="164"/>
                  </a:lnTo>
                  <a:lnTo>
                    <a:pt x="0" y="10"/>
                  </a:lnTo>
                  <a:lnTo>
                    <a:pt x="421" y="10"/>
                  </a:lnTo>
                  <a:lnTo>
                    <a:pt x="421" y="164"/>
                  </a:lnTo>
                  <a:lnTo>
                    <a:pt x="300" y="164"/>
                  </a:lnTo>
                  <a:lnTo>
                    <a:pt x="300" y="605"/>
                  </a:lnTo>
                  <a:lnTo>
                    <a:pt x="122" y="605"/>
                  </a:lnTo>
                  <a:lnTo>
                    <a:pt x="122" y="164"/>
                  </a:lnTo>
                  <a:close/>
                  <a:moveTo>
                    <a:pt x="486" y="551"/>
                  </a:moveTo>
                  <a:lnTo>
                    <a:pt x="479" y="543"/>
                  </a:lnTo>
                  <a:lnTo>
                    <a:pt x="472" y="535"/>
                  </a:lnTo>
                  <a:lnTo>
                    <a:pt x="465" y="526"/>
                  </a:lnTo>
                  <a:lnTo>
                    <a:pt x="458" y="517"/>
                  </a:lnTo>
                  <a:lnTo>
                    <a:pt x="452" y="507"/>
                  </a:lnTo>
                  <a:lnTo>
                    <a:pt x="446" y="496"/>
                  </a:lnTo>
                  <a:lnTo>
                    <a:pt x="441" y="485"/>
                  </a:lnTo>
                  <a:lnTo>
                    <a:pt x="436" y="472"/>
                  </a:lnTo>
                  <a:lnTo>
                    <a:pt x="432" y="457"/>
                  </a:lnTo>
                  <a:lnTo>
                    <a:pt x="430" y="449"/>
                  </a:lnTo>
                  <a:lnTo>
                    <a:pt x="428" y="441"/>
                  </a:lnTo>
                  <a:lnTo>
                    <a:pt x="425" y="424"/>
                  </a:lnTo>
                  <a:lnTo>
                    <a:pt x="422" y="405"/>
                  </a:lnTo>
                  <a:lnTo>
                    <a:pt x="420" y="384"/>
                  </a:lnTo>
                  <a:lnTo>
                    <a:pt x="419" y="373"/>
                  </a:lnTo>
                  <a:lnTo>
                    <a:pt x="418" y="361"/>
                  </a:lnTo>
                  <a:lnTo>
                    <a:pt x="417" y="336"/>
                  </a:lnTo>
                  <a:lnTo>
                    <a:pt x="417" y="308"/>
                  </a:lnTo>
                  <a:lnTo>
                    <a:pt x="417" y="280"/>
                  </a:lnTo>
                  <a:lnTo>
                    <a:pt x="418" y="255"/>
                  </a:lnTo>
                  <a:lnTo>
                    <a:pt x="420" y="232"/>
                  </a:lnTo>
                  <a:lnTo>
                    <a:pt x="421" y="221"/>
                  </a:lnTo>
                  <a:lnTo>
                    <a:pt x="422" y="211"/>
                  </a:lnTo>
                  <a:lnTo>
                    <a:pt x="425" y="192"/>
                  </a:lnTo>
                  <a:lnTo>
                    <a:pt x="428" y="175"/>
                  </a:lnTo>
                  <a:lnTo>
                    <a:pt x="432" y="159"/>
                  </a:lnTo>
                  <a:lnTo>
                    <a:pt x="436" y="145"/>
                  </a:lnTo>
                  <a:lnTo>
                    <a:pt x="441" y="131"/>
                  </a:lnTo>
                  <a:lnTo>
                    <a:pt x="446" y="120"/>
                  </a:lnTo>
                  <a:lnTo>
                    <a:pt x="452" y="109"/>
                  </a:lnTo>
                  <a:lnTo>
                    <a:pt x="458" y="99"/>
                  </a:lnTo>
                  <a:lnTo>
                    <a:pt x="465" y="90"/>
                  </a:lnTo>
                  <a:lnTo>
                    <a:pt x="472" y="80"/>
                  </a:lnTo>
                  <a:lnTo>
                    <a:pt x="479" y="72"/>
                  </a:lnTo>
                  <a:lnTo>
                    <a:pt x="486" y="64"/>
                  </a:lnTo>
                  <a:lnTo>
                    <a:pt x="495" y="55"/>
                  </a:lnTo>
                  <a:lnTo>
                    <a:pt x="505" y="48"/>
                  </a:lnTo>
                  <a:lnTo>
                    <a:pt x="514" y="41"/>
                  </a:lnTo>
                  <a:lnTo>
                    <a:pt x="524" y="34"/>
                  </a:lnTo>
                  <a:lnTo>
                    <a:pt x="535" y="28"/>
                  </a:lnTo>
                  <a:lnTo>
                    <a:pt x="545" y="23"/>
                  </a:lnTo>
                  <a:lnTo>
                    <a:pt x="550" y="21"/>
                  </a:lnTo>
                  <a:lnTo>
                    <a:pt x="556" y="19"/>
                  </a:lnTo>
                  <a:lnTo>
                    <a:pt x="567" y="15"/>
                  </a:lnTo>
                  <a:lnTo>
                    <a:pt x="577" y="11"/>
                  </a:lnTo>
                  <a:lnTo>
                    <a:pt x="588" y="8"/>
                  </a:lnTo>
                  <a:lnTo>
                    <a:pt x="600" y="6"/>
                  </a:lnTo>
                  <a:lnTo>
                    <a:pt x="611" y="4"/>
                  </a:lnTo>
                  <a:lnTo>
                    <a:pt x="622" y="2"/>
                  </a:lnTo>
                  <a:lnTo>
                    <a:pt x="633" y="1"/>
                  </a:lnTo>
                  <a:lnTo>
                    <a:pt x="654" y="0"/>
                  </a:lnTo>
                  <a:lnTo>
                    <a:pt x="676" y="1"/>
                  </a:lnTo>
                  <a:lnTo>
                    <a:pt x="686" y="2"/>
                  </a:lnTo>
                  <a:lnTo>
                    <a:pt x="697" y="4"/>
                  </a:lnTo>
                  <a:lnTo>
                    <a:pt x="719" y="8"/>
                  </a:lnTo>
                  <a:lnTo>
                    <a:pt x="730" y="11"/>
                  </a:lnTo>
                  <a:lnTo>
                    <a:pt x="741" y="15"/>
                  </a:lnTo>
                  <a:lnTo>
                    <a:pt x="752" y="19"/>
                  </a:lnTo>
                  <a:lnTo>
                    <a:pt x="763" y="23"/>
                  </a:lnTo>
                  <a:lnTo>
                    <a:pt x="773" y="28"/>
                  </a:lnTo>
                  <a:lnTo>
                    <a:pt x="783" y="34"/>
                  </a:lnTo>
                  <a:lnTo>
                    <a:pt x="793" y="41"/>
                  </a:lnTo>
                  <a:lnTo>
                    <a:pt x="803" y="48"/>
                  </a:lnTo>
                  <a:lnTo>
                    <a:pt x="812" y="55"/>
                  </a:lnTo>
                  <a:lnTo>
                    <a:pt x="821" y="64"/>
                  </a:lnTo>
                  <a:lnTo>
                    <a:pt x="829" y="72"/>
                  </a:lnTo>
                  <a:lnTo>
                    <a:pt x="836" y="80"/>
                  </a:lnTo>
                  <a:lnTo>
                    <a:pt x="843" y="90"/>
                  </a:lnTo>
                  <a:lnTo>
                    <a:pt x="849" y="99"/>
                  </a:lnTo>
                  <a:lnTo>
                    <a:pt x="856" y="109"/>
                  </a:lnTo>
                  <a:lnTo>
                    <a:pt x="861" y="120"/>
                  </a:lnTo>
                  <a:lnTo>
                    <a:pt x="867" y="131"/>
                  </a:lnTo>
                  <a:lnTo>
                    <a:pt x="871" y="145"/>
                  </a:lnTo>
                  <a:lnTo>
                    <a:pt x="876" y="159"/>
                  </a:lnTo>
                  <a:lnTo>
                    <a:pt x="878" y="167"/>
                  </a:lnTo>
                  <a:lnTo>
                    <a:pt x="880" y="175"/>
                  </a:lnTo>
                  <a:lnTo>
                    <a:pt x="883" y="192"/>
                  </a:lnTo>
                  <a:lnTo>
                    <a:pt x="886" y="211"/>
                  </a:lnTo>
                  <a:lnTo>
                    <a:pt x="888" y="232"/>
                  </a:lnTo>
                  <a:lnTo>
                    <a:pt x="889" y="243"/>
                  </a:lnTo>
                  <a:lnTo>
                    <a:pt x="889" y="255"/>
                  </a:lnTo>
                  <a:lnTo>
                    <a:pt x="890" y="280"/>
                  </a:lnTo>
                  <a:lnTo>
                    <a:pt x="891" y="308"/>
                  </a:lnTo>
                  <a:lnTo>
                    <a:pt x="890" y="336"/>
                  </a:lnTo>
                  <a:lnTo>
                    <a:pt x="889" y="361"/>
                  </a:lnTo>
                  <a:lnTo>
                    <a:pt x="888" y="384"/>
                  </a:lnTo>
                  <a:lnTo>
                    <a:pt x="887" y="395"/>
                  </a:lnTo>
                  <a:lnTo>
                    <a:pt x="886" y="405"/>
                  </a:lnTo>
                  <a:lnTo>
                    <a:pt x="883" y="424"/>
                  </a:lnTo>
                  <a:lnTo>
                    <a:pt x="880" y="441"/>
                  </a:lnTo>
                  <a:lnTo>
                    <a:pt x="876" y="457"/>
                  </a:lnTo>
                  <a:lnTo>
                    <a:pt x="871" y="472"/>
                  </a:lnTo>
                  <a:lnTo>
                    <a:pt x="867" y="485"/>
                  </a:lnTo>
                  <a:lnTo>
                    <a:pt x="861" y="496"/>
                  </a:lnTo>
                  <a:lnTo>
                    <a:pt x="856" y="507"/>
                  </a:lnTo>
                  <a:lnTo>
                    <a:pt x="849" y="517"/>
                  </a:lnTo>
                  <a:lnTo>
                    <a:pt x="843" y="526"/>
                  </a:lnTo>
                  <a:lnTo>
                    <a:pt x="836" y="535"/>
                  </a:lnTo>
                  <a:lnTo>
                    <a:pt x="829" y="543"/>
                  </a:lnTo>
                  <a:lnTo>
                    <a:pt x="821" y="551"/>
                  </a:lnTo>
                  <a:lnTo>
                    <a:pt x="812" y="560"/>
                  </a:lnTo>
                  <a:lnTo>
                    <a:pt x="803" y="567"/>
                  </a:lnTo>
                  <a:lnTo>
                    <a:pt x="793" y="574"/>
                  </a:lnTo>
                  <a:lnTo>
                    <a:pt x="783" y="581"/>
                  </a:lnTo>
                  <a:lnTo>
                    <a:pt x="773" y="587"/>
                  </a:lnTo>
                  <a:lnTo>
                    <a:pt x="763" y="592"/>
                  </a:lnTo>
                  <a:lnTo>
                    <a:pt x="757" y="594"/>
                  </a:lnTo>
                  <a:lnTo>
                    <a:pt x="752" y="596"/>
                  </a:lnTo>
                  <a:lnTo>
                    <a:pt x="741" y="600"/>
                  </a:lnTo>
                  <a:lnTo>
                    <a:pt x="730" y="604"/>
                  </a:lnTo>
                  <a:lnTo>
                    <a:pt x="719" y="607"/>
                  </a:lnTo>
                  <a:lnTo>
                    <a:pt x="708" y="609"/>
                  </a:lnTo>
                  <a:lnTo>
                    <a:pt x="697" y="611"/>
                  </a:lnTo>
                  <a:lnTo>
                    <a:pt x="686" y="613"/>
                  </a:lnTo>
                  <a:lnTo>
                    <a:pt x="675" y="614"/>
                  </a:lnTo>
                  <a:lnTo>
                    <a:pt x="653" y="615"/>
                  </a:lnTo>
                  <a:lnTo>
                    <a:pt x="632" y="614"/>
                  </a:lnTo>
                  <a:lnTo>
                    <a:pt x="621" y="613"/>
                  </a:lnTo>
                  <a:lnTo>
                    <a:pt x="610" y="611"/>
                  </a:lnTo>
                  <a:lnTo>
                    <a:pt x="588" y="607"/>
                  </a:lnTo>
                  <a:lnTo>
                    <a:pt x="577" y="604"/>
                  </a:lnTo>
                  <a:lnTo>
                    <a:pt x="566" y="600"/>
                  </a:lnTo>
                  <a:lnTo>
                    <a:pt x="556" y="596"/>
                  </a:lnTo>
                  <a:lnTo>
                    <a:pt x="545" y="592"/>
                  </a:lnTo>
                  <a:lnTo>
                    <a:pt x="535" y="587"/>
                  </a:lnTo>
                  <a:lnTo>
                    <a:pt x="524" y="581"/>
                  </a:lnTo>
                  <a:lnTo>
                    <a:pt x="514" y="574"/>
                  </a:lnTo>
                  <a:lnTo>
                    <a:pt x="505" y="567"/>
                  </a:lnTo>
                  <a:lnTo>
                    <a:pt x="495" y="560"/>
                  </a:lnTo>
                  <a:lnTo>
                    <a:pt x="486" y="551"/>
                  </a:lnTo>
                  <a:close/>
                  <a:moveTo>
                    <a:pt x="691" y="442"/>
                  </a:moveTo>
                  <a:lnTo>
                    <a:pt x="696" y="436"/>
                  </a:lnTo>
                  <a:lnTo>
                    <a:pt x="698" y="433"/>
                  </a:lnTo>
                  <a:lnTo>
                    <a:pt x="699" y="429"/>
                  </a:lnTo>
                  <a:lnTo>
                    <a:pt x="701" y="425"/>
                  </a:lnTo>
                  <a:lnTo>
                    <a:pt x="702" y="420"/>
                  </a:lnTo>
                  <a:lnTo>
                    <a:pt x="704" y="415"/>
                  </a:lnTo>
                  <a:lnTo>
                    <a:pt x="705" y="408"/>
                  </a:lnTo>
                  <a:lnTo>
                    <a:pt x="706" y="400"/>
                  </a:lnTo>
                  <a:lnTo>
                    <a:pt x="707" y="392"/>
                  </a:lnTo>
                  <a:lnTo>
                    <a:pt x="708" y="370"/>
                  </a:lnTo>
                  <a:lnTo>
                    <a:pt x="709" y="357"/>
                  </a:lnTo>
                  <a:lnTo>
                    <a:pt x="709" y="343"/>
                  </a:lnTo>
                  <a:lnTo>
                    <a:pt x="709" y="308"/>
                  </a:lnTo>
                  <a:lnTo>
                    <a:pt x="709" y="273"/>
                  </a:lnTo>
                  <a:lnTo>
                    <a:pt x="708" y="246"/>
                  </a:lnTo>
                  <a:lnTo>
                    <a:pt x="708" y="234"/>
                  </a:lnTo>
                  <a:lnTo>
                    <a:pt x="707" y="224"/>
                  </a:lnTo>
                  <a:lnTo>
                    <a:pt x="706" y="216"/>
                  </a:lnTo>
                  <a:lnTo>
                    <a:pt x="705" y="208"/>
                  </a:lnTo>
                  <a:lnTo>
                    <a:pt x="704" y="201"/>
                  </a:lnTo>
                  <a:lnTo>
                    <a:pt x="702" y="196"/>
                  </a:lnTo>
                  <a:lnTo>
                    <a:pt x="699" y="187"/>
                  </a:lnTo>
                  <a:lnTo>
                    <a:pt x="696" y="180"/>
                  </a:lnTo>
                  <a:lnTo>
                    <a:pt x="691" y="174"/>
                  </a:lnTo>
                  <a:lnTo>
                    <a:pt x="688" y="170"/>
                  </a:lnTo>
                  <a:lnTo>
                    <a:pt x="684" y="166"/>
                  </a:lnTo>
                  <a:lnTo>
                    <a:pt x="679" y="163"/>
                  </a:lnTo>
                  <a:lnTo>
                    <a:pt x="675" y="161"/>
                  </a:lnTo>
                  <a:lnTo>
                    <a:pt x="670" y="159"/>
                  </a:lnTo>
                  <a:lnTo>
                    <a:pt x="665" y="157"/>
                  </a:lnTo>
                  <a:lnTo>
                    <a:pt x="660" y="157"/>
                  </a:lnTo>
                  <a:lnTo>
                    <a:pt x="654" y="156"/>
                  </a:lnTo>
                  <a:lnTo>
                    <a:pt x="649" y="157"/>
                  </a:lnTo>
                  <a:lnTo>
                    <a:pt x="643" y="157"/>
                  </a:lnTo>
                  <a:lnTo>
                    <a:pt x="638" y="159"/>
                  </a:lnTo>
                  <a:lnTo>
                    <a:pt x="633" y="161"/>
                  </a:lnTo>
                  <a:lnTo>
                    <a:pt x="628" y="163"/>
                  </a:lnTo>
                  <a:lnTo>
                    <a:pt x="624" y="166"/>
                  </a:lnTo>
                  <a:lnTo>
                    <a:pt x="620" y="170"/>
                  </a:lnTo>
                  <a:lnTo>
                    <a:pt x="616" y="174"/>
                  </a:lnTo>
                  <a:lnTo>
                    <a:pt x="612" y="180"/>
                  </a:lnTo>
                  <a:lnTo>
                    <a:pt x="610" y="183"/>
                  </a:lnTo>
                  <a:lnTo>
                    <a:pt x="608" y="187"/>
                  </a:lnTo>
                  <a:lnTo>
                    <a:pt x="607" y="191"/>
                  </a:lnTo>
                  <a:lnTo>
                    <a:pt x="605" y="196"/>
                  </a:lnTo>
                  <a:lnTo>
                    <a:pt x="604" y="201"/>
                  </a:lnTo>
                  <a:lnTo>
                    <a:pt x="603" y="208"/>
                  </a:lnTo>
                  <a:lnTo>
                    <a:pt x="602" y="216"/>
                  </a:lnTo>
                  <a:lnTo>
                    <a:pt x="601" y="224"/>
                  </a:lnTo>
                  <a:lnTo>
                    <a:pt x="599" y="246"/>
                  </a:lnTo>
                  <a:lnTo>
                    <a:pt x="599" y="259"/>
                  </a:lnTo>
                  <a:lnTo>
                    <a:pt x="599" y="273"/>
                  </a:lnTo>
                  <a:lnTo>
                    <a:pt x="598" y="308"/>
                  </a:lnTo>
                  <a:lnTo>
                    <a:pt x="599" y="343"/>
                  </a:lnTo>
                  <a:lnTo>
                    <a:pt x="599" y="370"/>
                  </a:lnTo>
                  <a:lnTo>
                    <a:pt x="600" y="382"/>
                  </a:lnTo>
                  <a:lnTo>
                    <a:pt x="601" y="392"/>
                  </a:lnTo>
                  <a:lnTo>
                    <a:pt x="602" y="400"/>
                  </a:lnTo>
                  <a:lnTo>
                    <a:pt x="603" y="408"/>
                  </a:lnTo>
                  <a:lnTo>
                    <a:pt x="604" y="415"/>
                  </a:lnTo>
                  <a:lnTo>
                    <a:pt x="605" y="420"/>
                  </a:lnTo>
                  <a:lnTo>
                    <a:pt x="608" y="429"/>
                  </a:lnTo>
                  <a:lnTo>
                    <a:pt x="612" y="436"/>
                  </a:lnTo>
                  <a:lnTo>
                    <a:pt x="616" y="442"/>
                  </a:lnTo>
                  <a:lnTo>
                    <a:pt x="620" y="446"/>
                  </a:lnTo>
                  <a:lnTo>
                    <a:pt x="624" y="450"/>
                  </a:lnTo>
                  <a:lnTo>
                    <a:pt x="628" y="453"/>
                  </a:lnTo>
                  <a:lnTo>
                    <a:pt x="633" y="455"/>
                  </a:lnTo>
                  <a:lnTo>
                    <a:pt x="638" y="457"/>
                  </a:lnTo>
                  <a:lnTo>
                    <a:pt x="643" y="459"/>
                  </a:lnTo>
                  <a:lnTo>
                    <a:pt x="648" y="459"/>
                  </a:lnTo>
                  <a:lnTo>
                    <a:pt x="653" y="460"/>
                  </a:lnTo>
                  <a:lnTo>
                    <a:pt x="659" y="459"/>
                  </a:lnTo>
                  <a:lnTo>
                    <a:pt x="664" y="459"/>
                  </a:lnTo>
                  <a:lnTo>
                    <a:pt x="670" y="457"/>
                  </a:lnTo>
                  <a:lnTo>
                    <a:pt x="675" y="455"/>
                  </a:lnTo>
                  <a:lnTo>
                    <a:pt x="679" y="453"/>
                  </a:lnTo>
                  <a:lnTo>
                    <a:pt x="684" y="450"/>
                  </a:lnTo>
                  <a:lnTo>
                    <a:pt x="688" y="446"/>
                  </a:lnTo>
                  <a:lnTo>
                    <a:pt x="691" y="442"/>
                  </a:lnTo>
                  <a:close/>
                  <a:moveTo>
                    <a:pt x="1189" y="164"/>
                  </a:moveTo>
                  <a:lnTo>
                    <a:pt x="1067" y="164"/>
                  </a:lnTo>
                  <a:lnTo>
                    <a:pt x="1067" y="10"/>
                  </a:lnTo>
                  <a:lnTo>
                    <a:pt x="1489" y="10"/>
                  </a:lnTo>
                  <a:lnTo>
                    <a:pt x="1489" y="164"/>
                  </a:lnTo>
                  <a:lnTo>
                    <a:pt x="1368" y="164"/>
                  </a:lnTo>
                  <a:lnTo>
                    <a:pt x="1368" y="605"/>
                  </a:lnTo>
                  <a:lnTo>
                    <a:pt x="1189" y="605"/>
                  </a:lnTo>
                  <a:lnTo>
                    <a:pt x="1189" y="164"/>
                  </a:lnTo>
                  <a:close/>
                  <a:moveTo>
                    <a:pt x="1506" y="10"/>
                  </a:moveTo>
                  <a:lnTo>
                    <a:pt x="1684" y="10"/>
                  </a:lnTo>
                  <a:lnTo>
                    <a:pt x="1684" y="241"/>
                  </a:lnTo>
                  <a:lnTo>
                    <a:pt x="1786" y="241"/>
                  </a:lnTo>
                  <a:lnTo>
                    <a:pt x="1786" y="10"/>
                  </a:lnTo>
                  <a:lnTo>
                    <a:pt x="1964" y="10"/>
                  </a:lnTo>
                  <a:lnTo>
                    <a:pt x="1964" y="605"/>
                  </a:lnTo>
                  <a:lnTo>
                    <a:pt x="1786" y="605"/>
                  </a:lnTo>
                  <a:lnTo>
                    <a:pt x="1786" y="377"/>
                  </a:lnTo>
                  <a:lnTo>
                    <a:pt x="1684" y="377"/>
                  </a:lnTo>
                  <a:lnTo>
                    <a:pt x="1684" y="605"/>
                  </a:lnTo>
                  <a:lnTo>
                    <a:pt x="1506" y="605"/>
                  </a:lnTo>
                  <a:lnTo>
                    <a:pt x="1506" y="10"/>
                  </a:lnTo>
                  <a:close/>
                  <a:moveTo>
                    <a:pt x="1989" y="464"/>
                  </a:moveTo>
                  <a:lnTo>
                    <a:pt x="2051" y="464"/>
                  </a:lnTo>
                  <a:lnTo>
                    <a:pt x="2051" y="152"/>
                  </a:lnTo>
                  <a:lnTo>
                    <a:pt x="1989" y="152"/>
                  </a:lnTo>
                  <a:lnTo>
                    <a:pt x="1989" y="10"/>
                  </a:lnTo>
                  <a:lnTo>
                    <a:pt x="2291" y="10"/>
                  </a:lnTo>
                  <a:lnTo>
                    <a:pt x="2291" y="152"/>
                  </a:lnTo>
                  <a:lnTo>
                    <a:pt x="2229" y="152"/>
                  </a:lnTo>
                  <a:lnTo>
                    <a:pt x="2229" y="464"/>
                  </a:lnTo>
                  <a:lnTo>
                    <a:pt x="2291" y="464"/>
                  </a:lnTo>
                  <a:lnTo>
                    <a:pt x="2291" y="605"/>
                  </a:lnTo>
                  <a:lnTo>
                    <a:pt x="1989" y="605"/>
                  </a:lnTo>
                  <a:lnTo>
                    <a:pt x="1989" y="464"/>
                  </a:lnTo>
                  <a:close/>
                  <a:moveTo>
                    <a:pt x="2333" y="10"/>
                  </a:moveTo>
                  <a:lnTo>
                    <a:pt x="2503" y="10"/>
                  </a:lnTo>
                  <a:lnTo>
                    <a:pt x="2617" y="273"/>
                  </a:lnTo>
                  <a:lnTo>
                    <a:pt x="2620" y="278"/>
                  </a:lnTo>
                  <a:lnTo>
                    <a:pt x="2621" y="279"/>
                  </a:lnTo>
                  <a:lnTo>
                    <a:pt x="2623" y="280"/>
                  </a:lnTo>
                  <a:lnTo>
                    <a:pt x="2624" y="281"/>
                  </a:lnTo>
                  <a:lnTo>
                    <a:pt x="2627" y="281"/>
                  </a:lnTo>
                  <a:lnTo>
                    <a:pt x="2628" y="281"/>
                  </a:lnTo>
                  <a:lnTo>
                    <a:pt x="2630" y="281"/>
                  </a:lnTo>
                  <a:lnTo>
                    <a:pt x="2631" y="280"/>
                  </a:lnTo>
                  <a:lnTo>
                    <a:pt x="2632" y="279"/>
                  </a:lnTo>
                  <a:lnTo>
                    <a:pt x="2634" y="277"/>
                  </a:lnTo>
                  <a:lnTo>
                    <a:pt x="2635" y="273"/>
                  </a:lnTo>
                  <a:lnTo>
                    <a:pt x="2635" y="271"/>
                  </a:lnTo>
                  <a:lnTo>
                    <a:pt x="2635" y="268"/>
                  </a:lnTo>
                  <a:lnTo>
                    <a:pt x="2620" y="187"/>
                  </a:lnTo>
                  <a:lnTo>
                    <a:pt x="2620" y="10"/>
                  </a:lnTo>
                  <a:lnTo>
                    <a:pt x="2799" y="10"/>
                  </a:lnTo>
                  <a:lnTo>
                    <a:pt x="2799" y="605"/>
                  </a:lnTo>
                  <a:lnTo>
                    <a:pt x="2638" y="605"/>
                  </a:lnTo>
                  <a:lnTo>
                    <a:pt x="2514" y="326"/>
                  </a:lnTo>
                  <a:lnTo>
                    <a:pt x="2512" y="323"/>
                  </a:lnTo>
                  <a:lnTo>
                    <a:pt x="2509" y="321"/>
                  </a:lnTo>
                  <a:lnTo>
                    <a:pt x="2507" y="321"/>
                  </a:lnTo>
                  <a:lnTo>
                    <a:pt x="2504" y="321"/>
                  </a:lnTo>
                  <a:lnTo>
                    <a:pt x="2501" y="323"/>
                  </a:lnTo>
                  <a:lnTo>
                    <a:pt x="2500" y="325"/>
                  </a:lnTo>
                  <a:lnTo>
                    <a:pt x="2499" y="327"/>
                  </a:lnTo>
                  <a:lnTo>
                    <a:pt x="2499" y="329"/>
                  </a:lnTo>
                  <a:lnTo>
                    <a:pt x="2499" y="333"/>
                  </a:lnTo>
                  <a:lnTo>
                    <a:pt x="2511" y="415"/>
                  </a:lnTo>
                  <a:lnTo>
                    <a:pt x="2511" y="605"/>
                  </a:lnTo>
                  <a:lnTo>
                    <a:pt x="2333" y="605"/>
                  </a:lnTo>
                  <a:lnTo>
                    <a:pt x="2333" y="10"/>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10">
              <a:extLst>
                <a:ext uri="{FF2B5EF4-FFF2-40B4-BE49-F238E27FC236}">
                  <a16:creationId xmlns:a16="http://schemas.microsoft.com/office/drawing/2014/main" id="{EABDB385-7B4E-7F6B-0B57-4F3635C8FBB6}"/>
                </a:ext>
              </a:extLst>
            </p:cNvPr>
            <p:cNvSpPr>
              <a:spLocks noEditPoints="1"/>
            </p:cNvSpPr>
            <p:nvPr userDrawn="1"/>
          </p:nvSpPr>
          <p:spPr bwMode="auto">
            <a:xfrm>
              <a:off x="1433513" y="404813"/>
              <a:ext cx="5140325" cy="1022350"/>
            </a:xfrm>
            <a:custGeom>
              <a:avLst/>
              <a:gdLst>
                <a:gd name="T0" fmla="*/ 3223 w 3238"/>
                <a:gd name="T1" fmla="*/ 406 h 644"/>
                <a:gd name="T2" fmla="*/ 0 w 3238"/>
                <a:gd name="T3" fmla="*/ 495 h 644"/>
                <a:gd name="T4" fmla="*/ 240 w 3238"/>
                <a:gd name="T5" fmla="*/ 183 h 644"/>
                <a:gd name="T6" fmla="*/ 323 w 3238"/>
                <a:gd name="T7" fmla="*/ 195 h 644"/>
                <a:gd name="T8" fmla="*/ 445 w 3238"/>
                <a:gd name="T9" fmla="*/ 195 h 644"/>
                <a:gd name="T10" fmla="*/ 837 w 3238"/>
                <a:gd name="T11" fmla="*/ 139 h 644"/>
                <a:gd name="T12" fmla="*/ 932 w 3238"/>
                <a:gd name="T13" fmla="*/ 0 h 644"/>
                <a:gd name="T14" fmla="*/ 923 w 3238"/>
                <a:gd name="T15" fmla="*/ 175 h 644"/>
                <a:gd name="T16" fmla="*/ 892 w 3238"/>
                <a:gd name="T17" fmla="*/ 232 h 644"/>
                <a:gd name="T18" fmla="*/ 845 w 3238"/>
                <a:gd name="T19" fmla="*/ 270 h 644"/>
                <a:gd name="T20" fmla="*/ 762 w 3238"/>
                <a:gd name="T21" fmla="*/ 295 h 644"/>
                <a:gd name="T22" fmla="*/ 806 w 3238"/>
                <a:gd name="T23" fmla="*/ 191 h 644"/>
                <a:gd name="T24" fmla="*/ 938 w 3238"/>
                <a:gd name="T25" fmla="*/ 593 h 644"/>
                <a:gd name="T26" fmla="*/ 1073 w 3238"/>
                <a:gd name="T27" fmla="*/ 481 h 644"/>
                <a:gd name="T28" fmla="*/ 1154 w 3238"/>
                <a:gd name="T29" fmla="*/ 483 h 644"/>
                <a:gd name="T30" fmla="*/ 1188 w 3238"/>
                <a:gd name="T31" fmla="*/ 463 h 644"/>
                <a:gd name="T32" fmla="*/ 1187 w 3238"/>
                <a:gd name="T33" fmla="*/ 433 h 644"/>
                <a:gd name="T34" fmla="*/ 1159 w 3238"/>
                <a:gd name="T35" fmla="*/ 416 h 644"/>
                <a:gd name="T36" fmla="*/ 1065 w 3238"/>
                <a:gd name="T37" fmla="*/ 394 h 644"/>
                <a:gd name="T38" fmla="*/ 997 w 3238"/>
                <a:gd name="T39" fmla="*/ 358 h 644"/>
                <a:gd name="T40" fmla="*/ 957 w 3238"/>
                <a:gd name="T41" fmla="*/ 314 h 644"/>
                <a:gd name="T42" fmla="*/ 935 w 3238"/>
                <a:gd name="T43" fmla="*/ 256 h 644"/>
                <a:gd name="T44" fmla="*/ 937 w 3238"/>
                <a:gd name="T45" fmla="*/ 183 h 644"/>
                <a:gd name="T46" fmla="*/ 960 w 3238"/>
                <a:gd name="T47" fmla="*/ 119 h 644"/>
                <a:gd name="T48" fmla="*/ 1006 w 3238"/>
                <a:gd name="T49" fmla="*/ 71 h 644"/>
                <a:gd name="T50" fmla="*/ 1069 w 3238"/>
                <a:gd name="T51" fmla="*/ 43 h 644"/>
                <a:gd name="T52" fmla="*/ 1152 w 3238"/>
                <a:gd name="T53" fmla="*/ 31 h 644"/>
                <a:gd name="T54" fmla="*/ 1250 w 3238"/>
                <a:gd name="T55" fmla="*/ 40 h 644"/>
                <a:gd name="T56" fmla="*/ 1333 w 3238"/>
                <a:gd name="T57" fmla="*/ 69 h 644"/>
                <a:gd name="T58" fmla="*/ 1243 w 3238"/>
                <a:gd name="T59" fmla="*/ 192 h 644"/>
                <a:gd name="T60" fmla="*/ 1163 w 3238"/>
                <a:gd name="T61" fmla="*/ 184 h 644"/>
                <a:gd name="T62" fmla="*/ 1123 w 3238"/>
                <a:gd name="T63" fmla="*/ 193 h 644"/>
                <a:gd name="T64" fmla="*/ 1107 w 3238"/>
                <a:gd name="T65" fmla="*/ 213 h 644"/>
                <a:gd name="T66" fmla="*/ 1123 w 3238"/>
                <a:gd name="T67" fmla="*/ 238 h 644"/>
                <a:gd name="T68" fmla="*/ 1220 w 3238"/>
                <a:gd name="T69" fmla="*/ 258 h 644"/>
                <a:gd name="T70" fmla="*/ 1291 w 3238"/>
                <a:gd name="T71" fmla="*/ 291 h 644"/>
                <a:gd name="T72" fmla="*/ 1337 w 3238"/>
                <a:gd name="T73" fmla="*/ 334 h 644"/>
                <a:gd name="T74" fmla="*/ 1365 w 3238"/>
                <a:gd name="T75" fmla="*/ 392 h 644"/>
                <a:gd name="T76" fmla="*/ 1370 w 3238"/>
                <a:gd name="T77" fmla="*/ 468 h 644"/>
                <a:gd name="T78" fmla="*/ 1353 w 3238"/>
                <a:gd name="T79" fmla="*/ 534 h 644"/>
                <a:gd name="T80" fmla="*/ 1312 w 3238"/>
                <a:gd name="T81" fmla="*/ 590 h 644"/>
                <a:gd name="T82" fmla="*/ 1249 w 3238"/>
                <a:gd name="T83" fmla="*/ 626 h 644"/>
                <a:gd name="T84" fmla="*/ 1167 w 3238"/>
                <a:gd name="T85" fmla="*/ 642 h 644"/>
                <a:gd name="T86" fmla="*/ 1066 w 3238"/>
                <a:gd name="T87" fmla="*/ 639 h 644"/>
                <a:gd name="T88" fmla="*/ 985 w 3238"/>
                <a:gd name="T89" fmla="*/ 616 h 644"/>
                <a:gd name="T90" fmla="*/ 1509 w 3238"/>
                <a:gd name="T91" fmla="*/ 42 h 644"/>
                <a:gd name="T92" fmla="*/ 1951 w 3238"/>
                <a:gd name="T93" fmla="*/ 495 h 644"/>
                <a:gd name="T94" fmla="*/ 2192 w 3238"/>
                <a:gd name="T95" fmla="*/ 183 h 644"/>
                <a:gd name="T96" fmla="*/ 2457 w 3238"/>
                <a:gd name="T97" fmla="*/ 42 h 644"/>
                <a:gd name="T98" fmla="*/ 2554 w 3238"/>
                <a:gd name="T99" fmla="*/ 221 h 644"/>
                <a:gd name="T100" fmla="*/ 2641 w 3238"/>
                <a:gd name="T101" fmla="*/ 635 h 644"/>
                <a:gd name="T102" fmla="*/ 2657 w 3238"/>
                <a:gd name="T103" fmla="*/ 320 h 644"/>
                <a:gd name="T104" fmla="*/ 2447 w 3238"/>
                <a:gd name="T105" fmla="*/ 322 h 644"/>
                <a:gd name="T106" fmla="*/ 2434 w 3238"/>
                <a:gd name="T107" fmla="*/ 32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38" h="644">
                  <a:moveTo>
                    <a:pt x="2840" y="42"/>
                  </a:moveTo>
                  <a:lnTo>
                    <a:pt x="3238" y="42"/>
                  </a:lnTo>
                  <a:lnTo>
                    <a:pt x="3238" y="195"/>
                  </a:lnTo>
                  <a:lnTo>
                    <a:pt x="3018" y="195"/>
                  </a:lnTo>
                  <a:lnTo>
                    <a:pt x="3018" y="271"/>
                  </a:lnTo>
                  <a:lnTo>
                    <a:pt x="3223" y="271"/>
                  </a:lnTo>
                  <a:lnTo>
                    <a:pt x="3223" y="406"/>
                  </a:lnTo>
                  <a:lnTo>
                    <a:pt x="3018" y="406"/>
                  </a:lnTo>
                  <a:lnTo>
                    <a:pt x="3018" y="483"/>
                  </a:lnTo>
                  <a:lnTo>
                    <a:pt x="3238" y="483"/>
                  </a:lnTo>
                  <a:lnTo>
                    <a:pt x="3238" y="635"/>
                  </a:lnTo>
                  <a:lnTo>
                    <a:pt x="2840" y="635"/>
                  </a:lnTo>
                  <a:lnTo>
                    <a:pt x="2840" y="42"/>
                  </a:lnTo>
                  <a:close/>
                  <a:moveTo>
                    <a:pt x="0" y="495"/>
                  </a:moveTo>
                  <a:lnTo>
                    <a:pt x="62" y="495"/>
                  </a:lnTo>
                  <a:lnTo>
                    <a:pt x="62" y="183"/>
                  </a:lnTo>
                  <a:lnTo>
                    <a:pt x="0" y="183"/>
                  </a:lnTo>
                  <a:lnTo>
                    <a:pt x="0" y="42"/>
                  </a:lnTo>
                  <a:lnTo>
                    <a:pt x="302" y="42"/>
                  </a:lnTo>
                  <a:lnTo>
                    <a:pt x="302" y="183"/>
                  </a:lnTo>
                  <a:lnTo>
                    <a:pt x="240" y="183"/>
                  </a:lnTo>
                  <a:lnTo>
                    <a:pt x="240" y="495"/>
                  </a:lnTo>
                  <a:lnTo>
                    <a:pt x="302" y="495"/>
                  </a:lnTo>
                  <a:lnTo>
                    <a:pt x="302" y="635"/>
                  </a:lnTo>
                  <a:lnTo>
                    <a:pt x="0" y="635"/>
                  </a:lnTo>
                  <a:lnTo>
                    <a:pt x="0" y="495"/>
                  </a:lnTo>
                  <a:close/>
                  <a:moveTo>
                    <a:pt x="445" y="195"/>
                  </a:moveTo>
                  <a:lnTo>
                    <a:pt x="323" y="195"/>
                  </a:lnTo>
                  <a:lnTo>
                    <a:pt x="323" y="42"/>
                  </a:lnTo>
                  <a:lnTo>
                    <a:pt x="745" y="42"/>
                  </a:lnTo>
                  <a:lnTo>
                    <a:pt x="745" y="195"/>
                  </a:lnTo>
                  <a:lnTo>
                    <a:pt x="623" y="195"/>
                  </a:lnTo>
                  <a:lnTo>
                    <a:pt x="623" y="635"/>
                  </a:lnTo>
                  <a:lnTo>
                    <a:pt x="445" y="635"/>
                  </a:lnTo>
                  <a:lnTo>
                    <a:pt x="445" y="195"/>
                  </a:lnTo>
                  <a:close/>
                  <a:moveTo>
                    <a:pt x="824" y="162"/>
                  </a:moveTo>
                  <a:lnTo>
                    <a:pt x="835" y="151"/>
                  </a:lnTo>
                  <a:lnTo>
                    <a:pt x="837" y="148"/>
                  </a:lnTo>
                  <a:lnTo>
                    <a:pt x="838" y="145"/>
                  </a:lnTo>
                  <a:lnTo>
                    <a:pt x="839" y="143"/>
                  </a:lnTo>
                  <a:lnTo>
                    <a:pt x="838" y="140"/>
                  </a:lnTo>
                  <a:lnTo>
                    <a:pt x="837" y="139"/>
                  </a:lnTo>
                  <a:lnTo>
                    <a:pt x="836" y="138"/>
                  </a:lnTo>
                  <a:lnTo>
                    <a:pt x="834" y="137"/>
                  </a:lnTo>
                  <a:lnTo>
                    <a:pt x="832" y="136"/>
                  </a:lnTo>
                  <a:lnTo>
                    <a:pt x="829" y="135"/>
                  </a:lnTo>
                  <a:lnTo>
                    <a:pt x="769" y="135"/>
                  </a:lnTo>
                  <a:lnTo>
                    <a:pt x="769" y="0"/>
                  </a:lnTo>
                  <a:lnTo>
                    <a:pt x="932" y="0"/>
                  </a:lnTo>
                  <a:lnTo>
                    <a:pt x="932" y="108"/>
                  </a:lnTo>
                  <a:lnTo>
                    <a:pt x="932" y="120"/>
                  </a:lnTo>
                  <a:lnTo>
                    <a:pt x="931" y="132"/>
                  </a:lnTo>
                  <a:lnTo>
                    <a:pt x="930" y="143"/>
                  </a:lnTo>
                  <a:lnTo>
                    <a:pt x="928" y="154"/>
                  </a:lnTo>
                  <a:lnTo>
                    <a:pt x="926" y="165"/>
                  </a:lnTo>
                  <a:lnTo>
                    <a:pt x="923" y="175"/>
                  </a:lnTo>
                  <a:lnTo>
                    <a:pt x="920" y="184"/>
                  </a:lnTo>
                  <a:lnTo>
                    <a:pt x="916" y="193"/>
                  </a:lnTo>
                  <a:lnTo>
                    <a:pt x="912" y="202"/>
                  </a:lnTo>
                  <a:lnTo>
                    <a:pt x="908" y="210"/>
                  </a:lnTo>
                  <a:lnTo>
                    <a:pt x="903" y="218"/>
                  </a:lnTo>
                  <a:lnTo>
                    <a:pt x="898" y="225"/>
                  </a:lnTo>
                  <a:lnTo>
                    <a:pt x="892" y="232"/>
                  </a:lnTo>
                  <a:lnTo>
                    <a:pt x="886" y="238"/>
                  </a:lnTo>
                  <a:lnTo>
                    <a:pt x="880" y="245"/>
                  </a:lnTo>
                  <a:lnTo>
                    <a:pt x="874" y="250"/>
                  </a:lnTo>
                  <a:lnTo>
                    <a:pt x="867" y="256"/>
                  </a:lnTo>
                  <a:lnTo>
                    <a:pt x="860" y="261"/>
                  </a:lnTo>
                  <a:lnTo>
                    <a:pt x="853" y="265"/>
                  </a:lnTo>
                  <a:lnTo>
                    <a:pt x="845" y="270"/>
                  </a:lnTo>
                  <a:lnTo>
                    <a:pt x="830" y="277"/>
                  </a:lnTo>
                  <a:lnTo>
                    <a:pt x="822" y="281"/>
                  </a:lnTo>
                  <a:lnTo>
                    <a:pt x="813" y="284"/>
                  </a:lnTo>
                  <a:lnTo>
                    <a:pt x="805" y="286"/>
                  </a:lnTo>
                  <a:lnTo>
                    <a:pt x="797" y="289"/>
                  </a:lnTo>
                  <a:lnTo>
                    <a:pt x="779" y="293"/>
                  </a:lnTo>
                  <a:lnTo>
                    <a:pt x="762" y="295"/>
                  </a:lnTo>
                  <a:lnTo>
                    <a:pt x="744" y="297"/>
                  </a:lnTo>
                  <a:lnTo>
                    <a:pt x="763" y="216"/>
                  </a:lnTo>
                  <a:lnTo>
                    <a:pt x="772" y="213"/>
                  </a:lnTo>
                  <a:lnTo>
                    <a:pt x="781" y="209"/>
                  </a:lnTo>
                  <a:lnTo>
                    <a:pt x="789" y="204"/>
                  </a:lnTo>
                  <a:lnTo>
                    <a:pt x="798" y="198"/>
                  </a:lnTo>
                  <a:lnTo>
                    <a:pt x="806" y="191"/>
                  </a:lnTo>
                  <a:lnTo>
                    <a:pt x="809" y="187"/>
                  </a:lnTo>
                  <a:lnTo>
                    <a:pt x="813" y="182"/>
                  </a:lnTo>
                  <a:lnTo>
                    <a:pt x="816" y="178"/>
                  </a:lnTo>
                  <a:lnTo>
                    <a:pt x="819" y="173"/>
                  </a:lnTo>
                  <a:lnTo>
                    <a:pt x="821" y="168"/>
                  </a:lnTo>
                  <a:lnTo>
                    <a:pt x="824" y="162"/>
                  </a:lnTo>
                  <a:close/>
                  <a:moveTo>
                    <a:pt x="938" y="593"/>
                  </a:moveTo>
                  <a:lnTo>
                    <a:pt x="983" y="447"/>
                  </a:lnTo>
                  <a:lnTo>
                    <a:pt x="1003" y="457"/>
                  </a:lnTo>
                  <a:lnTo>
                    <a:pt x="1021" y="465"/>
                  </a:lnTo>
                  <a:lnTo>
                    <a:pt x="1039" y="472"/>
                  </a:lnTo>
                  <a:lnTo>
                    <a:pt x="1056" y="477"/>
                  </a:lnTo>
                  <a:lnTo>
                    <a:pt x="1065" y="479"/>
                  </a:lnTo>
                  <a:lnTo>
                    <a:pt x="1073" y="481"/>
                  </a:lnTo>
                  <a:lnTo>
                    <a:pt x="1082" y="483"/>
                  </a:lnTo>
                  <a:lnTo>
                    <a:pt x="1090" y="484"/>
                  </a:lnTo>
                  <a:lnTo>
                    <a:pt x="1107" y="486"/>
                  </a:lnTo>
                  <a:lnTo>
                    <a:pt x="1124" y="486"/>
                  </a:lnTo>
                  <a:lnTo>
                    <a:pt x="1136" y="486"/>
                  </a:lnTo>
                  <a:lnTo>
                    <a:pt x="1149" y="484"/>
                  </a:lnTo>
                  <a:lnTo>
                    <a:pt x="1154" y="483"/>
                  </a:lnTo>
                  <a:lnTo>
                    <a:pt x="1160" y="482"/>
                  </a:lnTo>
                  <a:lnTo>
                    <a:pt x="1170" y="478"/>
                  </a:lnTo>
                  <a:lnTo>
                    <a:pt x="1175" y="476"/>
                  </a:lnTo>
                  <a:lnTo>
                    <a:pt x="1179" y="473"/>
                  </a:lnTo>
                  <a:lnTo>
                    <a:pt x="1182" y="470"/>
                  </a:lnTo>
                  <a:lnTo>
                    <a:pt x="1186" y="467"/>
                  </a:lnTo>
                  <a:lnTo>
                    <a:pt x="1188" y="463"/>
                  </a:lnTo>
                  <a:lnTo>
                    <a:pt x="1190" y="459"/>
                  </a:lnTo>
                  <a:lnTo>
                    <a:pt x="1191" y="455"/>
                  </a:lnTo>
                  <a:lnTo>
                    <a:pt x="1191" y="450"/>
                  </a:lnTo>
                  <a:lnTo>
                    <a:pt x="1191" y="445"/>
                  </a:lnTo>
                  <a:lnTo>
                    <a:pt x="1190" y="441"/>
                  </a:lnTo>
                  <a:lnTo>
                    <a:pt x="1189" y="437"/>
                  </a:lnTo>
                  <a:lnTo>
                    <a:pt x="1187" y="433"/>
                  </a:lnTo>
                  <a:lnTo>
                    <a:pt x="1185" y="430"/>
                  </a:lnTo>
                  <a:lnTo>
                    <a:pt x="1182" y="427"/>
                  </a:lnTo>
                  <a:lnTo>
                    <a:pt x="1179" y="425"/>
                  </a:lnTo>
                  <a:lnTo>
                    <a:pt x="1175" y="422"/>
                  </a:lnTo>
                  <a:lnTo>
                    <a:pt x="1172" y="420"/>
                  </a:lnTo>
                  <a:lnTo>
                    <a:pt x="1168" y="418"/>
                  </a:lnTo>
                  <a:lnTo>
                    <a:pt x="1159" y="416"/>
                  </a:lnTo>
                  <a:lnTo>
                    <a:pt x="1149" y="413"/>
                  </a:lnTo>
                  <a:lnTo>
                    <a:pt x="1140" y="411"/>
                  </a:lnTo>
                  <a:lnTo>
                    <a:pt x="1115" y="407"/>
                  </a:lnTo>
                  <a:lnTo>
                    <a:pt x="1098" y="404"/>
                  </a:lnTo>
                  <a:lnTo>
                    <a:pt x="1081" y="400"/>
                  </a:lnTo>
                  <a:lnTo>
                    <a:pt x="1073" y="397"/>
                  </a:lnTo>
                  <a:lnTo>
                    <a:pt x="1065" y="394"/>
                  </a:lnTo>
                  <a:lnTo>
                    <a:pt x="1048" y="388"/>
                  </a:lnTo>
                  <a:lnTo>
                    <a:pt x="1033" y="381"/>
                  </a:lnTo>
                  <a:lnTo>
                    <a:pt x="1025" y="377"/>
                  </a:lnTo>
                  <a:lnTo>
                    <a:pt x="1018" y="372"/>
                  </a:lnTo>
                  <a:lnTo>
                    <a:pt x="1010" y="368"/>
                  </a:lnTo>
                  <a:lnTo>
                    <a:pt x="1003" y="363"/>
                  </a:lnTo>
                  <a:lnTo>
                    <a:pt x="997" y="358"/>
                  </a:lnTo>
                  <a:lnTo>
                    <a:pt x="990" y="352"/>
                  </a:lnTo>
                  <a:lnTo>
                    <a:pt x="984" y="347"/>
                  </a:lnTo>
                  <a:lnTo>
                    <a:pt x="978" y="341"/>
                  </a:lnTo>
                  <a:lnTo>
                    <a:pt x="972" y="335"/>
                  </a:lnTo>
                  <a:lnTo>
                    <a:pt x="967" y="328"/>
                  </a:lnTo>
                  <a:lnTo>
                    <a:pt x="962" y="321"/>
                  </a:lnTo>
                  <a:lnTo>
                    <a:pt x="957" y="314"/>
                  </a:lnTo>
                  <a:lnTo>
                    <a:pt x="953" y="307"/>
                  </a:lnTo>
                  <a:lnTo>
                    <a:pt x="949" y="299"/>
                  </a:lnTo>
                  <a:lnTo>
                    <a:pt x="945" y="291"/>
                  </a:lnTo>
                  <a:lnTo>
                    <a:pt x="942" y="283"/>
                  </a:lnTo>
                  <a:lnTo>
                    <a:pt x="939" y="274"/>
                  </a:lnTo>
                  <a:lnTo>
                    <a:pt x="937" y="265"/>
                  </a:lnTo>
                  <a:lnTo>
                    <a:pt x="935" y="256"/>
                  </a:lnTo>
                  <a:lnTo>
                    <a:pt x="934" y="246"/>
                  </a:lnTo>
                  <a:lnTo>
                    <a:pt x="933" y="236"/>
                  </a:lnTo>
                  <a:lnTo>
                    <a:pt x="933" y="226"/>
                  </a:lnTo>
                  <a:lnTo>
                    <a:pt x="933" y="215"/>
                  </a:lnTo>
                  <a:lnTo>
                    <a:pt x="934" y="204"/>
                  </a:lnTo>
                  <a:lnTo>
                    <a:pt x="935" y="193"/>
                  </a:lnTo>
                  <a:lnTo>
                    <a:pt x="937" y="183"/>
                  </a:lnTo>
                  <a:lnTo>
                    <a:pt x="939" y="173"/>
                  </a:lnTo>
                  <a:lnTo>
                    <a:pt x="941" y="163"/>
                  </a:lnTo>
                  <a:lnTo>
                    <a:pt x="944" y="154"/>
                  </a:lnTo>
                  <a:lnTo>
                    <a:pt x="947" y="144"/>
                  </a:lnTo>
                  <a:lnTo>
                    <a:pt x="951" y="136"/>
                  </a:lnTo>
                  <a:lnTo>
                    <a:pt x="955" y="127"/>
                  </a:lnTo>
                  <a:lnTo>
                    <a:pt x="960" y="119"/>
                  </a:lnTo>
                  <a:lnTo>
                    <a:pt x="965" y="111"/>
                  </a:lnTo>
                  <a:lnTo>
                    <a:pt x="971" y="104"/>
                  </a:lnTo>
                  <a:lnTo>
                    <a:pt x="977" y="96"/>
                  </a:lnTo>
                  <a:lnTo>
                    <a:pt x="984" y="90"/>
                  </a:lnTo>
                  <a:lnTo>
                    <a:pt x="991" y="83"/>
                  </a:lnTo>
                  <a:lnTo>
                    <a:pt x="998" y="77"/>
                  </a:lnTo>
                  <a:lnTo>
                    <a:pt x="1006" y="71"/>
                  </a:lnTo>
                  <a:lnTo>
                    <a:pt x="1015" y="66"/>
                  </a:lnTo>
                  <a:lnTo>
                    <a:pt x="1023" y="61"/>
                  </a:lnTo>
                  <a:lnTo>
                    <a:pt x="1033" y="56"/>
                  </a:lnTo>
                  <a:lnTo>
                    <a:pt x="1043" y="52"/>
                  </a:lnTo>
                  <a:lnTo>
                    <a:pt x="1053" y="48"/>
                  </a:lnTo>
                  <a:lnTo>
                    <a:pt x="1063" y="45"/>
                  </a:lnTo>
                  <a:lnTo>
                    <a:pt x="1069" y="43"/>
                  </a:lnTo>
                  <a:lnTo>
                    <a:pt x="1075" y="41"/>
                  </a:lnTo>
                  <a:lnTo>
                    <a:pt x="1086" y="39"/>
                  </a:lnTo>
                  <a:lnTo>
                    <a:pt x="1098" y="36"/>
                  </a:lnTo>
                  <a:lnTo>
                    <a:pt x="1111" y="35"/>
                  </a:lnTo>
                  <a:lnTo>
                    <a:pt x="1124" y="33"/>
                  </a:lnTo>
                  <a:lnTo>
                    <a:pt x="1138" y="32"/>
                  </a:lnTo>
                  <a:lnTo>
                    <a:pt x="1152" y="31"/>
                  </a:lnTo>
                  <a:lnTo>
                    <a:pt x="1166" y="31"/>
                  </a:lnTo>
                  <a:lnTo>
                    <a:pt x="1181" y="31"/>
                  </a:lnTo>
                  <a:lnTo>
                    <a:pt x="1195" y="32"/>
                  </a:lnTo>
                  <a:lnTo>
                    <a:pt x="1209" y="33"/>
                  </a:lnTo>
                  <a:lnTo>
                    <a:pt x="1223" y="35"/>
                  </a:lnTo>
                  <a:lnTo>
                    <a:pt x="1237" y="37"/>
                  </a:lnTo>
                  <a:lnTo>
                    <a:pt x="1250" y="40"/>
                  </a:lnTo>
                  <a:lnTo>
                    <a:pt x="1262" y="43"/>
                  </a:lnTo>
                  <a:lnTo>
                    <a:pt x="1275" y="46"/>
                  </a:lnTo>
                  <a:lnTo>
                    <a:pt x="1286" y="49"/>
                  </a:lnTo>
                  <a:lnTo>
                    <a:pt x="1297" y="53"/>
                  </a:lnTo>
                  <a:lnTo>
                    <a:pt x="1317" y="61"/>
                  </a:lnTo>
                  <a:lnTo>
                    <a:pt x="1325" y="65"/>
                  </a:lnTo>
                  <a:lnTo>
                    <a:pt x="1333" y="69"/>
                  </a:lnTo>
                  <a:lnTo>
                    <a:pt x="1340" y="73"/>
                  </a:lnTo>
                  <a:lnTo>
                    <a:pt x="1346" y="78"/>
                  </a:lnTo>
                  <a:lnTo>
                    <a:pt x="1294" y="210"/>
                  </a:lnTo>
                  <a:lnTo>
                    <a:pt x="1279" y="204"/>
                  </a:lnTo>
                  <a:lnTo>
                    <a:pt x="1265" y="199"/>
                  </a:lnTo>
                  <a:lnTo>
                    <a:pt x="1251" y="194"/>
                  </a:lnTo>
                  <a:lnTo>
                    <a:pt x="1243" y="192"/>
                  </a:lnTo>
                  <a:lnTo>
                    <a:pt x="1236" y="191"/>
                  </a:lnTo>
                  <a:lnTo>
                    <a:pt x="1221" y="188"/>
                  </a:lnTo>
                  <a:lnTo>
                    <a:pt x="1213" y="186"/>
                  </a:lnTo>
                  <a:lnTo>
                    <a:pt x="1206" y="185"/>
                  </a:lnTo>
                  <a:lnTo>
                    <a:pt x="1190" y="184"/>
                  </a:lnTo>
                  <a:lnTo>
                    <a:pt x="1173" y="184"/>
                  </a:lnTo>
                  <a:lnTo>
                    <a:pt x="1163" y="184"/>
                  </a:lnTo>
                  <a:lnTo>
                    <a:pt x="1158" y="184"/>
                  </a:lnTo>
                  <a:lnTo>
                    <a:pt x="1154" y="184"/>
                  </a:lnTo>
                  <a:lnTo>
                    <a:pt x="1146" y="185"/>
                  </a:lnTo>
                  <a:lnTo>
                    <a:pt x="1139" y="187"/>
                  </a:lnTo>
                  <a:lnTo>
                    <a:pt x="1133" y="188"/>
                  </a:lnTo>
                  <a:lnTo>
                    <a:pt x="1127" y="190"/>
                  </a:lnTo>
                  <a:lnTo>
                    <a:pt x="1123" y="193"/>
                  </a:lnTo>
                  <a:lnTo>
                    <a:pt x="1119" y="195"/>
                  </a:lnTo>
                  <a:lnTo>
                    <a:pt x="1115" y="197"/>
                  </a:lnTo>
                  <a:lnTo>
                    <a:pt x="1113" y="200"/>
                  </a:lnTo>
                  <a:lnTo>
                    <a:pt x="1109" y="205"/>
                  </a:lnTo>
                  <a:lnTo>
                    <a:pt x="1108" y="208"/>
                  </a:lnTo>
                  <a:lnTo>
                    <a:pt x="1107" y="210"/>
                  </a:lnTo>
                  <a:lnTo>
                    <a:pt x="1107" y="213"/>
                  </a:lnTo>
                  <a:lnTo>
                    <a:pt x="1107" y="215"/>
                  </a:lnTo>
                  <a:lnTo>
                    <a:pt x="1107" y="220"/>
                  </a:lnTo>
                  <a:lnTo>
                    <a:pt x="1108" y="225"/>
                  </a:lnTo>
                  <a:lnTo>
                    <a:pt x="1111" y="229"/>
                  </a:lnTo>
                  <a:lnTo>
                    <a:pt x="1114" y="233"/>
                  </a:lnTo>
                  <a:lnTo>
                    <a:pt x="1118" y="236"/>
                  </a:lnTo>
                  <a:lnTo>
                    <a:pt x="1123" y="238"/>
                  </a:lnTo>
                  <a:lnTo>
                    <a:pt x="1130" y="241"/>
                  </a:lnTo>
                  <a:lnTo>
                    <a:pt x="1133" y="241"/>
                  </a:lnTo>
                  <a:lnTo>
                    <a:pt x="1137" y="242"/>
                  </a:lnTo>
                  <a:lnTo>
                    <a:pt x="1167" y="246"/>
                  </a:lnTo>
                  <a:lnTo>
                    <a:pt x="1189" y="250"/>
                  </a:lnTo>
                  <a:lnTo>
                    <a:pt x="1209" y="255"/>
                  </a:lnTo>
                  <a:lnTo>
                    <a:pt x="1220" y="258"/>
                  </a:lnTo>
                  <a:lnTo>
                    <a:pt x="1229" y="261"/>
                  </a:lnTo>
                  <a:lnTo>
                    <a:pt x="1248" y="268"/>
                  </a:lnTo>
                  <a:lnTo>
                    <a:pt x="1258" y="272"/>
                  </a:lnTo>
                  <a:lnTo>
                    <a:pt x="1266" y="276"/>
                  </a:lnTo>
                  <a:lnTo>
                    <a:pt x="1275" y="281"/>
                  </a:lnTo>
                  <a:lnTo>
                    <a:pt x="1283" y="285"/>
                  </a:lnTo>
                  <a:lnTo>
                    <a:pt x="1291" y="291"/>
                  </a:lnTo>
                  <a:lnTo>
                    <a:pt x="1299" y="296"/>
                  </a:lnTo>
                  <a:lnTo>
                    <a:pt x="1306" y="302"/>
                  </a:lnTo>
                  <a:lnTo>
                    <a:pt x="1313" y="308"/>
                  </a:lnTo>
                  <a:lnTo>
                    <a:pt x="1320" y="314"/>
                  </a:lnTo>
                  <a:lnTo>
                    <a:pt x="1326" y="320"/>
                  </a:lnTo>
                  <a:lnTo>
                    <a:pt x="1332" y="327"/>
                  </a:lnTo>
                  <a:lnTo>
                    <a:pt x="1337" y="334"/>
                  </a:lnTo>
                  <a:lnTo>
                    <a:pt x="1343" y="342"/>
                  </a:lnTo>
                  <a:lnTo>
                    <a:pt x="1347" y="349"/>
                  </a:lnTo>
                  <a:lnTo>
                    <a:pt x="1352" y="357"/>
                  </a:lnTo>
                  <a:lnTo>
                    <a:pt x="1356" y="366"/>
                  </a:lnTo>
                  <a:lnTo>
                    <a:pt x="1359" y="374"/>
                  </a:lnTo>
                  <a:lnTo>
                    <a:pt x="1362" y="383"/>
                  </a:lnTo>
                  <a:lnTo>
                    <a:pt x="1365" y="392"/>
                  </a:lnTo>
                  <a:lnTo>
                    <a:pt x="1367" y="401"/>
                  </a:lnTo>
                  <a:lnTo>
                    <a:pt x="1369" y="411"/>
                  </a:lnTo>
                  <a:lnTo>
                    <a:pt x="1370" y="421"/>
                  </a:lnTo>
                  <a:lnTo>
                    <a:pt x="1371" y="431"/>
                  </a:lnTo>
                  <a:lnTo>
                    <a:pt x="1371" y="442"/>
                  </a:lnTo>
                  <a:lnTo>
                    <a:pt x="1371" y="455"/>
                  </a:lnTo>
                  <a:lnTo>
                    <a:pt x="1370" y="468"/>
                  </a:lnTo>
                  <a:lnTo>
                    <a:pt x="1369" y="474"/>
                  </a:lnTo>
                  <a:lnTo>
                    <a:pt x="1368" y="480"/>
                  </a:lnTo>
                  <a:lnTo>
                    <a:pt x="1367" y="492"/>
                  </a:lnTo>
                  <a:lnTo>
                    <a:pt x="1364" y="503"/>
                  </a:lnTo>
                  <a:lnTo>
                    <a:pt x="1361" y="513"/>
                  </a:lnTo>
                  <a:lnTo>
                    <a:pt x="1358" y="524"/>
                  </a:lnTo>
                  <a:lnTo>
                    <a:pt x="1353" y="534"/>
                  </a:lnTo>
                  <a:lnTo>
                    <a:pt x="1349" y="543"/>
                  </a:lnTo>
                  <a:lnTo>
                    <a:pt x="1344" y="552"/>
                  </a:lnTo>
                  <a:lnTo>
                    <a:pt x="1338" y="560"/>
                  </a:lnTo>
                  <a:lnTo>
                    <a:pt x="1332" y="568"/>
                  </a:lnTo>
                  <a:lnTo>
                    <a:pt x="1326" y="576"/>
                  </a:lnTo>
                  <a:lnTo>
                    <a:pt x="1319" y="583"/>
                  </a:lnTo>
                  <a:lnTo>
                    <a:pt x="1312" y="590"/>
                  </a:lnTo>
                  <a:lnTo>
                    <a:pt x="1304" y="596"/>
                  </a:lnTo>
                  <a:lnTo>
                    <a:pt x="1296" y="602"/>
                  </a:lnTo>
                  <a:lnTo>
                    <a:pt x="1287" y="608"/>
                  </a:lnTo>
                  <a:lnTo>
                    <a:pt x="1278" y="613"/>
                  </a:lnTo>
                  <a:lnTo>
                    <a:pt x="1269" y="617"/>
                  </a:lnTo>
                  <a:lnTo>
                    <a:pt x="1259" y="622"/>
                  </a:lnTo>
                  <a:lnTo>
                    <a:pt x="1249" y="626"/>
                  </a:lnTo>
                  <a:lnTo>
                    <a:pt x="1238" y="629"/>
                  </a:lnTo>
                  <a:lnTo>
                    <a:pt x="1227" y="632"/>
                  </a:lnTo>
                  <a:lnTo>
                    <a:pt x="1216" y="635"/>
                  </a:lnTo>
                  <a:lnTo>
                    <a:pt x="1204" y="637"/>
                  </a:lnTo>
                  <a:lnTo>
                    <a:pt x="1192" y="639"/>
                  </a:lnTo>
                  <a:lnTo>
                    <a:pt x="1180" y="641"/>
                  </a:lnTo>
                  <a:lnTo>
                    <a:pt x="1167" y="642"/>
                  </a:lnTo>
                  <a:lnTo>
                    <a:pt x="1154" y="643"/>
                  </a:lnTo>
                  <a:lnTo>
                    <a:pt x="1141" y="643"/>
                  </a:lnTo>
                  <a:lnTo>
                    <a:pt x="1127" y="644"/>
                  </a:lnTo>
                  <a:lnTo>
                    <a:pt x="1102" y="643"/>
                  </a:lnTo>
                  <a:lnTo>
                    <a:pt x="1090" y="642"/>
                  </a:lnTo>
                  <a:lnTo>
                    <a:pt x="1078" y="641"/>
                  </a:lnTo>
                  <a:lnTo>
                    <a:pt x="1066" y="639"/>
                  </a:lnTo>
                  <a:lnTo>
                    <a:pt x="1054" y="637"/>
                  </a:lnTo>
                  <a:lnTo>
                    <a:pt x="1042" y="635"/>
                  </a:lnTo>
                  <a:lnTo>
                    <a:pt x="1031" y="632"/>
                  </a:lnTo>
                  <a:lnTo>
                    <a:pt x="1019" y="629"/>
                  </a:lnTo>
                  <a:lnTo>
                    <a:pt x="1008" y="625"/>
                  </a:lnTo>
                  <a:lnTo>
                    <a:pt x="997" y="621"/>
                  </a:lnTo>
                  <a:lnTo>
                    <a:pt x="985" y="616"/>
                  </a:lnTo>
                  <a:lnTo>
                    <a:pt x="974" y="611"/>
                  </a:lnTo>
                  <a:lnTo>
                    <a:pt x="962" y="605"/>
                  </a:lnTo>
                  <a:lnTo>
                    <a:pt x="950" y="599"/>
                  </a:lnTo>
                  <a:lnTo>
                    <a:pt x="938" y="593"/>
                  </a:lnTo>
                  <a:close/>
                  <a:moveTo>
                    <a:pt x="1631" y="195"/>
                  </a:moveTo>
                  <a:lnTo>
                    <a:pt x="1509" y="195"/>
                  </a:lnTo>
                  <a:lnTo>
                    <a:pt x="1509" y="42"/>
                  </a:lnTo>
                  <a:lnTo>
                    <a:pt x="1930" y="42"/>
                  </a:lnTo>
                  <a:lnTo>
                    <a:pt x="1930" y="195"/>
                  </a:lnTo>
                  <a:lnTo>
                    <a:pt x="1808" y="195"/>
                  </a:lnTo>
                  <a:lnTo>
                    <a:pt x="1808" y="635"/>
                  </a:lnTo>
                  <a:lnTo>
                    <a:pt x="1631" y="635"/>
                  </a:lnTo>
                  <a:lnTo>
                    <a:pt x="1631" y="195"/>
                  </a:lnTo>
                  <a:close/>
                  <a:moveTo>
                    <a:pt x="1951" y="495"/>
                  </a:moveTo>
                  <a:lnTo>
                    <a:pt x="2013" y="495"/>
                  </a:lnTo>
                  <a:lnTo>
                    <a:pt x="2013" y="183"/>
                  </a:lnTo>
                  <a:lnTo>
                    <a:pt x="1951" y="183"/>
                  </a:lnTo>
                  <a:lnTo>
                    <a:pt x="1951" y="42"/>
                  </a:lnTo>
                  <a:lnTo>
                    <a:pt x="2253" y="42"/>
                  </a:lnTo>
                  <a:lnTo>
                    <a:pt x="2253" y="183"/>
                  </a:lnTo>
                  <a:lnTo>
                    <a:pt x="2192" y="183"/>
                  </a:lnTo>
                  <a:lnTo>
                    <a:pt x="2192" y="495"/>
                  </a:lnTo>
                  <a:lnTo>
                    <a:pt x="2253" y="495"/>
                  </a:lnTo>
                  <a:lnTo>
                    <a:pt x="2253" y="635"/>
                  </a:lnTo>
                  <a:lnTo>
                    <a:pt x="1951" y="635"/>
                  </a:lnTo>
                  <a:lnTo>
                    <a:pt x="1951" y="495"/>
                  </a:lnTo>
                  <a:close/>
                  <a:moveTo>
                    <a:pt x="2287" y="42"/>
                  </a:moveTo>
                  <a:lnTo>
                    <a:pt x="2457" y="42"/>
                  </a:lnTo>
                  <a:lnTo>
                    <a:pt x="2541" y="216"/>
                  </a:lnTo>
                  <a:lnTo>
                    <a:pt x="2542" y="219"/>
                  </a:lnTo>
                  <a:lnTo>
                    <a:pt x="2544" y="221"/>
                  </a:lnTo>
                  <a:lnTo>
                    <a:pt x="2547" y="222"/>
                  </a:lnTo>
                  <a:lnTo>
                    <a:pt x="2549" y="223"/>
                  </a:lnTo>
                  <a:lnTo>
                    <a:pt x="2551" y="222"/>
                  </a:lnTo>
                  <a:lnTo>
                    <a:pt x="2554" y="221"/>
                  </a:lnTo>
                  <a:lnTo>
                    <a:pt x="2555" y="220"/>
                  </a:lnTo>
                  <a:lnTo>
                    <a:pt x="2556" y="219"/>
                  </a:lnTo>
                  <a:lnTo>
                    <a:pt x="2558" y="216"/>
                  </a:lnTo>
                  <a:lnTo>
                    <a:pt x="2641" y="42"/>
                  </a:lnTo>
                  <a:lnTo>
                    <a:pt x="2810" y="42"/>
                  </a:lnTo>
                  <a:lnTo>
                    <a:pt x="2810" y="635"/>
                  </a:lnTo>
                  <a:lnTo>
                    <a:pt x="2641" y="635"/>
                  </a:lnTo>
                  <a:lnTo>
                    <a:pt x="2641" y="467"/>
                  </a:lnTo>
                  <a:lnTo>
                    <a:pt x="2664" y="330"/>
                  </a:lnTo>
                  <a:lnTo>
                    <a:pt x="2664" y="327"/>
                  </a:lnTo>
                  <a:lnTo>
                    <a:pt x="2664" y="324"/>
                  </a:lnTo>
                  <a:lnTo>
                    <a:pt x="2662" y="322"/>
                  </a:lnTo>
                  <a:lnTo>
                    <a:pt x="2660" y="320"/>
                  </a:lnTo>
                  <a:lnTo>
                    <a:pt x="2657" y="320"/>
                  </a:lnTo>
                  <a:lnTo>
                    <a:pt x="2654" y="320"/>
                  </a:lnTo>
                  <a:lnTo>
                    <a:pt x="2652" y="321"/>
                  </a:lnTo>
                  <a:lnTo>
                    <a:pt x="2649" y="323"/>
                  </a:lnTo>
                  <a:lnTo>
                    <a:pt x="2571" y="470"/>
                  </a:lnTo>
                  <a:lnTo>
                    <a:pt x="2526" y="470"/>
                  </a:lnTo>
                  <a:lnTo>
                    <a:pt x="2448" y="323"/>
                  </a:lnTo>
                  <a:lnTo>
                    <a:pt x="2447" y="322"/>
                  </a:lnTo>
                  <a:lnTo>
                    <a:pt x="2446" y="321"/>
                  </a:lnTo>
                  <a:lnTo>
                    <a:pt x="2443" y="320"/>
                  </a:lnTo>
                  <a:lnTo>
                    <a:pt x="2440" y="320"/>
                  </a:lnTo>
                  <a:lnTo>
                    <a:pt x="2438" y="320"/>
                  </a:lnTo>
                  <a:lnTo>
                    <a:pt x="2436" y="322"/>
                  </a:lnTo>
                  <a:lnTo>
                    <a:pt x="2435" y="323"/>
                  </a:lnTo>
                  <a:lnTo>
                    <a:pt x="2434" y="324"/>
                  </a:lnTo>
                  <a:lnTo>
                    <a:pt x="2433" y="327"/>
                  </a:lnTo>
                  <a:lnTo>
                    <a:pt x="2433" y="330"/>
                  </a:lnTo>
                  <a:lnTo>
                    <a:pt x="2457" y="467"/>
                  </a:lnTo>
                  <a:lnTo>
                    <a:pt x="2457" y="635"/>
                  </a:lnTo>
                  <a:lnTo>
                    <a:pt x="2287" y="635"/>
                  </a:lnTo>
                  <a:lnTo>
                    <a:pt x="2287" y="42"/>
                  </a:lnTo>
                  <a:close/>
                </a:path>
              </a:pathLst>
            </a:custGeom>
            <a:solidFill>
              <a:srgbClr val="002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grpSp>
      <p:sp>
        <p:nvSpPr>
          <p:cNvPr id="14" name="Text Placeholder 2">
            <a:extLst>
              <a:ext uri="{FF2B5EF4-FFF2-40B4-BE49-F238E27FC236}">
                <a16:creationId xmlns:a16="http://schemas.microsoft.com/office/drawing/2014/main" id="{8B9926BB-831F-E4A5-367E-741A16E1C1C9}"/>
              </a:ext>
            </a:extLst>
          </p:cNvPr>
          <p:cNvSpPr>
            <a:spLocks noGrp="1"/>
          </p:cNvSpPr>
          <p:nvPr>
            <p:ph type="body" idx="1" hasCustomPrompt="1"/>
          </p:nvPr>
        </p:nvSpPr>
        <p:spPr>
          <a:xfrm>
            <a:off x="1271464" y="1844824"/>
            <a:ext cx="3744416" cy="576064"/>
          </a:xfrm>
        </p:spPr>
        <p:txBody>
          <a:bodyPr anchor="b" anchorCtr="0">
            <a:noAutofit/>
          </a:bodyPr>
          <a:lstStyle>
            <a:lvl1pPr marL="0" indent="0">
              <a:spcBef>
                <a:spcPts val="0"/>
              </a:spcBef>
              <a:buNone/>
              <a:defRPr sz="18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Contact person name</a:t>
            </a:r>
          </a:p>
        </p:txBody>
      </p:sp>
      <p:sp>
        <p:nvSpPr>
          <p:cNvPr id="15" name="Text Placeholder 12">
            <a:extLst>
              <a:ext uri="{FF2B5EF4-FFF2-40B4-BE49-F238E27FC236}">
                <a16:creationId xmlns:a16="http://schemas.microsoft.com/office/drawing/2014/main" id="{EAE7E20A-643D-213F-D51F-C00871D4E63F}"/>
              </a:ext>
            </a:extLst>
          </p:cNvPr>
          <p:cNvSpPr>
            <a:spLocks noGrp="1"/>
          </p:cNvSpPr>
          <p:nvPr>
            <p:ph type="body" sz="quarter" idx="28" hasCustomPrompt="1"/>
          </p:nvPr>
        </p:nvSpPr>
        <p:spPr>
          <a:xfrm>
            <a:off x="1271464" y="2492896"/>
            <a:ext cx="3744416" cy="792088"/>
          </a:xfrm>
        </p:spPr>
        <p:txBody>
          <a:bodyPr/>
          <a:lstStyle>
            <a:lvl1pPr>
              <a:spcBef>
                <a:spcPts val="200"/>
              </a:spcBef>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GB" dirty="0"/>
              <a:t>Contact details</a:t>
            </a:r>
          </a:p>
        </p:txBody>
      </p:sp>
      <p:sp>
        <p:nvSpPr>
          <p:cNvPr id="16" name="TextBox 15">
            <a:hlinkClick r:id="rId2" tooltip="BUSINESSFINLAND.FI"/>
            <a:extLst>
              <a:ext uri="{FF2B5EF4-FFF2-40B4-BE49-F238E27FC236}">
                <a16:creationId xmlns:a16="http://schemas.microsoft.com/office/drawing/2014/main" id="{7C76C270-6D27-5BDE-AB10-7683B140BAA2}"/>
              </a:ext>
            </a:extLst>
          </p:cNvPr>
          <p:cNvSpPr txBox="1"/>
          <p:nvPr userDrawn="1"/>
        </p:nvSpPr>
        <p:spPr>
          <a:xfrm>
            <a:off x="1271464" y="4437112"/>
            <a:ext cx="3744416" cy="369332"/>
          </a:xfrm>
          <a:prstGeom prst="rect">
            <a:avLst/>
          </a:prstGeom>
          <a:noFill/>
        </p:spPr>
        <p:txBody>
          <a:bodyPr wrap="none" lIns="0" tIns="0" rIns="0" bIns="0" rtlCol="0">
            <a:noAutofit/>
          </a:bodyPr>
          <a:lstStyle/>
          <a:p>
            <a:pPr algn="l"/>
            <a:r>
              <a:rPr lang="fi-FI" sz="1800" b="1" dirty="0">
                <a:solidFill>
                  <a:schemeClr val="accent1"/>
                </a:solidFill>
                <a:latin typeface="Finlandica Headline" pitchFamily="2" charset="0"/>
                <a:cs typeface="Finlandica Headline" pitchFamily="2" charset="0"/>
              </a:rPr>
              <a:t>BUSINESSFINLAND.FI</a:t>
            </a:r>
          </a:p>
        </p:txBody>
      </p:sp>
      <p:sp>
        <p:nvSpPr>
          <p:cNvPr id="19" name="TextBox 18">
            <a:extLst>
              <a:ext uri="{FF2B5EF4-FFF2-40B4-BE49-F238E27FC236}">
                <a16:creationId xmlns:a16="http://schemas.microsoft.com/office/drawing/2014/main" id="{98EDC08E-29F4-4DD2-27D8-618BE6900027}"/>
              </a:ext>
            </a:extLst>
          </p:cNvPr>
          <p:cNvSpPr txBox="1"/>
          <p:nvPr userDrawn="1"/>
        </p:nvSpPr>
        <p:spPr>
          <a:xfrm>
            <a:off x="1271464" y="3356992"/>
            <a:ext cx="3744416" cy="936104"/>
          </a:xfrm>
          <a:prstGeom prst="rect">
            <a:avLst/>
          </a:prstGeom>
          <a:noFill/>
        </p:spPr>
        <p:txBody>
          <a:bodyPr wrap="square" lIns="0" tIns="0" rIns="0" bIns="0" rtlCol="0">
            <a:noAutofit/>
          </a:bodyPr>
          <a:lstStyle/>
          <a:p>
            <a:pPr algn="l">
              <a:spcBef>
                <a:spcPts val="200"/>
              </a:spcBef>
            </a:pPr>
            <a:r>
              <a:rPr lang="fi-FI" sz="1600" dirty="0">
                <a:solidFill>
                  <a:schemeClr val="accent1"/>
                </a:solidFill>
              </a:rPr>
              <a:t>Porkkalankatu 1,</a:t>
            </a:r>
          </a:p>
          <a:p>
            <a:pPr algn="l">
              <a:spcBef>
                <a:spcPts val="200"/>
              </a:spcBef>
            </a:pPr>
            <a:r>
              <a:rPr lang="fi-FI" sz="1600" dirty="0">
                <a:solidFill>
                  <a:schemeClr val="accent1"/>
                </a:solidFill>
              </a:rPr>
              <a:t>P.O. BOX 358,</a:t>
            </a:r>
          </a:p>
          <a:p>
            <a:pPr algn="l">
              <a:spcBef>
                <a:spcPts val="200"/>
              </a:spcBef>
            </a:pPr>
            <a:r>
              <a:rPr lang="fi-FI" sz="1600" dirty="0">
                <a:solidFill>
                  <a:schemeClr val="accent1"/>
                </a:solidFill>
              </a:rPr>
              <a:t>FI-00181 Helsinki</a:t>
            </a:r>
          </a:p>
        </p:txBody>
      </p:sp>
      <p:sp>
        <p:nvSpPr>
          <p:cNvPr id="3" name="Freeform 6">
            <a:extLst>
              <a:ext uri="{FF2B5EF4-FFF2-40B4-BE49-F238E27FC236}">
                <a16:creationId xmlns:a16="http://schemas.microsoft.com/office/drawing/2014/main" id="{F14E972D-29DE-9E0C-CB76-5697BCC5B4B5}"/>
              </a:ext>
            </a:extLst>
          </p:cNvPr>
          <p:cNvSpPr>
            <a:spLocks noChangeAspect="1"/>
          </p:cNvSpPr>
          <p:nvPr userDrawn="1"/>
        </p:nvSpPr>
        <p:spPr bwMode="auto">
          <a:xfrm>
            <a:off x="7278412" y="3998111"/>
            <a:ext cx="647846" cy="648072"/>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63711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Editabl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A8D7A19-975A-F377-F2D4-10DAF0297EDA}"/>
              </a:ext>
            </a:extLst>
          </p:cNvPr>
          <p:cNvSpPr>
            <a:spLocks/>
          </p:cNvSpPr>
          <p:nvPr userDrawn="1"/>
        </p:nvSpPr>
        <p:spPr bwMode="auto">
          <a:xfrm>
            <a:off x="6485167" y="3120083"/>
            <a:ext cx="618945" cy="617834"/>
          </a:xfrm>
          <a:custGeom>
            <a:avLst/>
            <a:gdLst>
              <a:gd name="T0" fmla="*/ 286 w 557"/>
              <a:gd name="T1" fmla="*/ 287 h 556"/>
              <a:gd name="T2" fmla="*/ 276 w 557"/>
              <a:gd name="T3" fmla="*/ 288 h 556"/>
              <a:gd name="T4" fmla="*/ 269 w 557"/>
              <a:gd name="T5" fmla="*/ 279 h 556"/>
              <a:gd name="T6" fmla="*/ 274 w 557"/>
              <a:gd name="T7" fmla="*/ 265 h 556"/>
              <a:gd name="T8" fmla="*/ 312 w 557"/>
              <a:gd name="T9" fmla="*/ 213 h 556"/>
              <a:gd name="T10" fmla="*/ 428 w 557"/>
              <a:gd name="T11" fmla="*/ 60 h 556"/>
              <a:gd name="T12" fmla="*/ 431 w 557"/>
              <a:gd name="T13" fmla="*/ 52 h 556"/>
              <a:gd name="T14" fmla="*/ 428 w 557"/>
              <a:gd name="T15" fmla="*/ 44 h 556"/>
              <a:gd name="T16" fmla="*/ 414 w 557"/>
              <a:gd name="T17" fmla="*/ 35 h 556"/>
              <a:gd name="T18" fmla="*/ 382 w 557"/>
              <a:gd name="T19" fmla="*/ 19 h 556"/>
              <a:gd name="T20" fmla="*/ 347 w 557"/>
              <a:gd name="T21" fmla="*/ 8 h 556"/>
              <a:gd name="T22" fmla="*/ 311 w 557"/>
              <a:gd name="T23" fmla="*/ 1 h 556"/>
              <a:gd name="T24" fmla="*/ 274 w 557"/>
              <a:gd name="T25" fmla="*/ 0 h 556"/>
              <a:gd name="T26" fmla="*/ 236 w 557"/>
              <a:gd name="T27" fmla="*/ 3 h 556"/>
              <a:gd name="T28" fmla="*/ 196 w 557"/>
              <a:gd name="T29" fmla="*/ 12 h 556"/>
              <a:gd name="T30" fmla="*/ 158 w 557"/>
              <a:gd name="T31" fmla="*/ 27 h 556"/>
              <a:gd name="T32" fmla="*/ 124 w 557"/>
              <a:gd name="T33" fmla="*/ 47 h 556"/>
              <a:gd name="T34" fmla="*/ 103 w 557"/>
              <a:gd name="T35" fmla="*/ 63 h 556"/>
              <a:gd name="T36" fmla="*/ 74 w 557"/>
              <a:gd name="T37" fmla="*/ 91 h 556"/>
              <a:gd name="T38" fmla="*/ 50 w 557"/>
              <a:gd name="T39" fmla="*/ 121 h 556"/>
              <a:gd name="T40" fmla="*/ 30 w 557"/>
              <a:gd name="T41" fmla="*/ 155 h 556"/>
              <a:gd name="T42" fmla="*/ 15 w 557"/>
              <a:gd name="T43" fmla="*/ 192 h 556"/>
              <a:gd name="T44" fmla="*/ 5 w 557"/>
              <a:gd name="T45" fmla="*/ 231 h 556"/>
              <a:gd name="T46" fmla="*/ 0 w 557"/>
              <a:gd name="T47" fmla="*/ 271 h 556"/>
              <a:gd name="T48" fmla="*/ 3 w 557"/>
              <a:gd name="T49" fmla="*/ 312 h 556"/>
              <a:gd name="T50" fmla="*/ 9 w 557"/>
              <a:gd name="T51" fmla="*/ 341 h 556"/>
              <a:gd name="T52" fmla="*/ 21 w 557"/>
              <a:gd name="T53" fmla="*/ 382 h 556"/>
              <a:gd name="T54" fmla="*/ 40 w 557"/>
              <a:gd name="T55" fmla="*/ 419 h 556"/>
              <a:gd name="T56" fmla="*/ 64 w 557"/>
              <a:gd name="T57" fmla="*/ 453 h 556"/>
              <a:gd name="T58" fmla="*/ 92 w 557"/>
              <a:gd name="T59" fmla="*/ 483 h 556"/>
              <a:gd name="T60" fmla="*/ 124 w 557"/>
              <a:gd name="T61" fmla="*/ 508 h 556"/>
              <a:gd name="T62" fmla="*/ 159 w 557"/>
              <a:gd name="T63" fmla="*/ 528 h 556"/>
              <a:gd name="T64" fmla="*/ 198 w 557"/>
              <a:gd name="T65" fmla="*/ 543 h 556"/>
              <a:gd name="T66" fmla="*/ 238 w 557"/>
              <a:gd name="T67" fmla="*/ 553 h 556"/>
              <a:gd name="T68" fmla="*/ 281 w 557"/>
              <a:gd name="T69" fmla="*/ 556 h 556"/>
              <a:gd name="T70" fmla="*/ 324 w 557"/>
              <a:gd name="T71" fmla="*/ 552 h 556"/>
              <a:gd name="T72" fmla="*/ 363 w 557"/>
              <a:gd name="T73" fmla="*/ 543 h 556"/>
              <a:gd name="T74" fmla="*/ 400 w 557"/>
              <a:gd name="T75" fmla="*/ 528 h 556"/>
              <a:gd name="T76" fmla="*/ 433 w 557"/>
              <a:gd name="T77" fmla="*/ 509 h 556"/>
              <a:gd name="T78" fmla="*/ 464 w 557"/>
              <a:gd name="T79" fmla="*/ 485 h 556"/>
              <a:gd name="T80" fmla="*/ 491 w 557"/>
              <a:gd name="T81" fmla="*/ 457 h 556"/>
              <a:gd name="T82" fmla="*/ 513 w 557"/>
              <a:gd name="T83" fmla="*/ 427 h 556"/>
              <a:gd name="T84" fmla="*/ 532 w 557"/>
              <a:gd name="T85" fmla="*/ 393 h 556"/>
              <a:gd name="T86" fmla="*/ 546 w 557"/>
              <a:gd name="T87" fmla="*/ 357 h 556"/>
              <a:gd name="T88" fmla="*/ 554 w 557"/>
              <a:gd name="T89" fmla="*/ 319 h 556"/>
              <a:gd name="T90" fmla="*/ 557 w 557"/>
              <a:gd name="T91" fmla="*/ 279 h 556"/>
              <a:gd name="T92" fmla="*/ 554 w 557"/>
              <a:gd name="T93" fmla="*/ 236 h 556"/>
              <a:gd name="T94" fmla="*/ 542 w 557"/>
              <a:gd name="T95" fmla="*/ 188 h 556"/>
              <a:gd name="T96" fmla="*/ 524 w 557"/>
              <a:gd name="T97" fmla="*/ 145 h 556"/>
              <a:gd name="T98" fmla="*/ 512 w 557"/>
              <a:gd name="T99" fmla="*/ 127 h 556"/>
              <a:gd name="T100" fmla="*/ 504 w 557"/>
              <a:gd name="T101" fmla="*/ 125 h 556"/>
              <a:gd name="T102" fmla="*/ 497 w 557"/>
              <a:gd name="T103" fmla="*/ 12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7" h="556">
                <a:moveTo>
                  <a:pt x="296" y="280"/>
                </a:moveTo>
                <a:lnTo>
                  <a:pt x="292" y="284"/>
                </a:lnTo>
                <a:lnTo>
                  <a:pt x="286" y="287"/>
                </a:lnTo>
                <a:lnTo>
                  <a:pt x="283" y="288"/>
                </a:lnTo>
                <a:lnTo>
                  <a:pt x="279" y="289"/>
                </a:lnTo>
                <a:lnTo>
                  <a:pt x="276" y="288"/>
                </a:lnTo>
                <a:lnTo>
                  <a:pt x="273" y="286"/>
                </a:lnTo>
                <a:lnTo>
                  <a:pt x="270" y="282"/>
                </a:lnTo>
                <a:lnTo>
                  <a:pt x="269" y="279"/>
                </a:lnTo>
                <a:lnTo>
                  <a:pt x="270" y="275"/>
                </a:lnTo>
                <a:lnTo>
                  <a:pt x="271" y="271"/>
                </a:lnTo>
                <a:lnTo>
                  <a:pt x="274" y="265"/>
                </a:lnTo>
                <a:lnTo>
                  <a:pt x="275" y="263"/>
                </a:lnTo>
                <a:lnTo>
                  <a:pt x="280" y="256"/>
                </a:lnTo>
                <a:lnTo>
                  <a:pt x="312" y="213"/>
                </a:lnTo>
                <a:lnTo>
                  <a:pt x="350" y="161"/>
                </a:lnTo>
                <a:lnTo>
                  <a:pt x="391" y="108"/>
                </a:lnTo>
                <a:lnTo>
                  <a:pt x="428" y="60"/>
                </a:lnTo>
                <a:lnTo>
                  <a:pt x="429" y="57"/>
                </a:lnTo>
                <a:lnTo>
                  <a:pt x="430" y="55"/>
                </a:lnTo>
                <a:lnTo>
                  <a:pt x="431" y="52"/>
                </a:lnTo>
                <a:lnTo>
                  <a:pt x="430" y="49"/>
                </a:lnTo>
                <a:lnTo>
                  <a:pt x="430" y="47"/>
                </a:lnTo>
                <a:lnTo>
                  <a:pt x="428" y="44"/>
                </a:lnTo>
                <a:lnTo>
                  <a:pt x="427" y="42"/>
                </a:lnTo>
                <a:lnTo>
                  <a:pt x="424" y="41"/>
                </a:lnTo>
                <a:lnTo>
                  <a:pt x="414" y="35"/>
                </a:lnTo>
                <a:lnTo>
                  <a:pt x="404" y="29"/>
                </a:lnTo>
                <a:lnTo>
                  <a:pt x="393" y="24"/>
                </a:lnTo>
                <a:lnTo>
                  <a:pt x="382" y="19"/>
                </a:lnTo>
                <a:lnTo>
                  <a:pt x="370" y="15"/>
                </a:lnTo>
                <a:lnTo>
                  <a:pt x="359" y="11"/>
                </a:lnTo>
                <a:lnTo>
                  <a:pt x="347" y="8"/>
                </a:lnTo>
                <a:lnTo>
                  <a:pt x="335" y="5"/>
                </a:lnTo>
                <a:lnTo>
                  <a:pt x="323" y="3"/>
                </a:lnTo>
                <a:lnTo>
                  <a:pt x="311" y="1"/>
                </a:lnTo>
                <a:lnTo>
                  <a:pt x="299" y="0"/>
                </a:lnTo>
                <a:lnTo>
                  <a:pt x="287" y="0"/>
                </a:lnTo>
                <a:lnTo>
                  <a:pt x="274" y="0"/>
                </a:lnTo>
                <a:lnTo>
                  <a:pt x="262" y="0"/>
                </a:lnTo>
                <a:lnTo>
                  <a:pt x="249" y="1"/>
                </a:lnTo>
                <a:lnTo>
                  <a:pt x="236" y="3"/>
                </a:lnTo>
                <a:lnTo>
                  <a:pt x="222" y="6"/>
                </a:lnTo>
                <a:lnTo>
                  <a:pt x="209" y="9"/>
                </a:lnTo>
                <a:lnTo>
                  <a:pt x="196" y="12"/>
                </a:lnTo>
                <a:lnTo>
                  <a:pt x="183" y="17"/>
                </a:lnTo>
                <a:lnTo>
                  <a:pt x="170" y="22"/>
                </a:lnTo>
                <a:lnTo>
                  <a:pt x="158" y="27"/>
                </a:lnTo>
                <a:lnTo>
                  <a:pt x="146" y="34"/>
                </a:lnTo>
                <a:lnTo>
                  <a:pt x="135" y="40"/>
                </a:lnTo>
                <a:lnTo>
                  <a:pt x="124" y="47"/>
                </a:lnTo>
                <a:lnTo>
                  <a:pt x="113" y="55"/>
                </a:lnTo>
                <a:lnTo>
                  <a:pt x="108" y="59"/>
                </a:lnTo>
                <a:lnTo>
                  <a:pt x="103" y="63"/>
                </a:lnTo>
                <a:lnTo>
                  <a:pt x="93" y="72"/>
                </a:lnTo>
                <a:lnTo>
                  <a:pt x="83" y="81"/>
                </a:lnTo>
                <a:lnTo>
                  <a:pt x="74" y="91"/>
                </a:lnTo>
                <a:lnTo>
                  <a:pt x="66" y="100"/>
                </a:lnTo>
                <a:lnTo>
                  <a:pt x="57" y="111"/>
                </a:lnTo>
                <a:lnTo>
                  <a:pt x="50" y="121"/>
                </a:lnTo>
                <a:lnTo>
                  <a:pt x="43" y="132"/>
                </a:lnTo>
                <a:lnTo>
                  <a:pt x="36" y="144"/>
                </a:lnTo>
                <a:lnTo>
                  <a:pt x="30" y="155"/>
                </a:lnTo>
                <a:lnTo>
                  <a:pt x="24" y="167"/>
                </a:lnTo>
                <a:lnTo>
                  <a:pt x="19" y="179"/>
                </a:lnTo>
                <a:lnTo>
                  <a:pt x="15" y="192"/>
                </a:lnTo>
                <a:lnTo>
                  <a:pt x="11" y="205"/>
                </a:lnTo>
                <a:lnTo>
                  <a:pt x="8" y="218"/>
                </a:lnTo>
                <a:lnTo>
                  <a:pt x="5" y="231"/>
                </a:lnTo>
                <a:lnTo>
                  <a:pt x="3" y="244"/>
                </a:lnTo>
                <a:lnTo>
                  <a:pt x="1" y="257"/>
                </a:lnTo>
                <a:lnTo>
                  <a:pt x="0" y="271"/>
                </a:lnTo>
                <a:lnTo>
                  <a:pt x="0" y="285"/>
                </a:lnTo>
                <a:lnTo>
                  <a:pt x="1" y="298"/>
                </a:lnTo>
                <a:lnTo>
                  <a:pt x="3" y="312"/>
                </a:lnTo>
                <a:lnTo>
                  <a:pt x="4" y="319"/>
                </a:lnTo>
                <a:lnTo>
                  <a:pt x="6" y="327"/>
                </a:lnTo>
                <a:lnTo>
                  <a:pt x="9" y="341"/>
                </a:lnTo>
                <a:lnTo>
                  <a:pt x="12" y="355"/>
                </a:lnTo>
                <a:lnTo>
                  <a:pt x="16" y="368"/>
                </a:lnTo>
                <a:lnTo>
                  <a:pt x="21" y="382"/>
                </a:lnTo>
                <a:lnTo>
                  <a:pt x="27" y="395"/>
                </a:lnTo>
                <a:lnTo>
                  <a:pt x="33" y="407"/>
                </a:lnTo>
                <a:lnTo>
                  <a:pt x="40" y="419"/>
                </a:lnTo>
                <a:lnTo>
                  <a:pt x="47" y="431"/>
                </a:lnTo>
                <a:lnTo>
                  <a:pt x="55" y="442"/>
                </a:lnTo>
                <a:lnTo>
                  <a:pt x="64" y="453"/>
                </a:lnTo>
                <a:lnTo>
                  <a:pt x="73" y="463"/>
                </a:lnTo>
                <a:lnTo>
                  <a:pt x="82" y="473"/>
                </a:lnTo>
                <a:lnTo>
                  <a:pt x="92" y="483"/>
                </a:lnTo>
                <a:lnTo>
                  <a:pt x="102" y="492"/>
                </a:lnTo>
                <a:lnTo>
                  <a:pt x="113" y="500"/>
                </a:lnTo>
                <a:lnTo>
                  <a:pt x="124" y="508"/>
                </a:lnTo>
                <a:lnTo>
                  <a:pt x="135" y="515"/>
                </a:lnTo>
                <a:lnTo>
                  <a:pt x="147" y="522"/>
                </a:lnTo>
                <a:lnTo>
                  <a:pt x="159" y="528"/>
                </a:lnTo>
                <a:lnTo>
                  <a:pt x="172" y="534"/>
                </a:lnTo>
                <a:lnTo>
                  <a:pt x="185" y="539"/>
                </a:lnTo>
                <a:lnTo>
                  <a:pt x="198" y="543"/>
                </a:lnTo>
                <a:lnTo>
                  <a:pt x="211" y="547"/>
                </a:lnTo>
                <a:lnTo>
                  <a:pt x="225" y="550"/>
                </a:lnTo>
                <a:lnTo>
                  <a:pt x="238" y="553"/>
                </a:lnTo>
                <a:lnTo>
                  <a:pt x="252" y="554"/>
                </a:lnTo>
                <a:lnTo>
                  <a:pt x="266" y="555"/>
                </a:lnTo>
                <a:lnTo>
                  <a:pt x="281" y="556"/>
                </a:lnTo>
                <a:lnTo>
                  <a:pt x="295" y="555"/>
                </a:lnTo>
                <a:lnTo>
                  <a:pt x="310" y="554"/>
                </a:lnTo>
                <a:lnTo>
                  <a:pt x="324" y="552"/>
                </a:lnTo>
                <a:lnTo>
                  <a:pt x="337" y="549"/>
                </a:lnTo>
                <a:lnTo>
                  <a:pt x="350" y="546"/>
                </a:lnTo>
                <a:lnTo>
                  <a:pt x="363" y="543"/>
                </a:lnTo>
                <a:lnTo>
                  <a:pt x="376" y="538"/>
                </a:lnTo>
                <a:lnTo>
                  <a:pt x="388" y="533"/>
                </a:lnTo>
                <a:lnTo>
                  <a:pt x="400" y="528"/>
                </a:lnTo>
                <a:lnTo>
                  <a:pt x="411" y="522"/>
                </a:lnTo>
                <a:lnTo>
                  <a:pt x="423" y="516"/>
                </a:lnTo>
                <a:lnTo>
                  <a:pt x="433" y="509"/>
                </a:lnTo>
                <a:lnTo>
                  <a:pt x="444" y="501"/>
                </a:lnTo>
                <a:lnTo>
                  <a:pt x="454" y="493"/>
                </a:lnTo>
                <a:lnTo>
                  <a:pt x="464" y="485"/>
                </a:lnTo>
                <a:lnTo>
                  <a:pt x="473" y="476"/>
                </a:lnTo>
                <a:lnTo>
                  <a:pt x="482" y="467"/>
                </a:lnTo>
                <a:lnTo>
                  <a:pt x="491" y="457"/>
                </a:lnTo>
                <a:lnTo>
                  <a:pt x="499" y="448"/>
                </a:lnTo>
                <a:lnTo>
                  <a:pt x="506" y="437"/>
                </a:lnTo>
                <a:lnTo>
                  <a:pt x="513" y="427"/>
                </a:lnTo>
                <a:lnTo>
                  <a:pt x="520" y="416"/>
                </a:lnTo>
                <a:lnTo>
                  <a:pt x="526" y="404"/>
                </a:lnTo>
                <a:lnTo>
                  <a:pt x="532" y="393"/>
                </a:lnTo>
                <a:lnTo>
                  <a:pt x="537" y="381"/>
                </a:lnTo>
                <a:lnTo>
                  <a:pt x="542" y="369"/>
                </a:lnTo>
                <a:lnTo>
                  <a:pt x="546" y="357"/>
                </a:lnTo>
                <a:lnTo>
                  <a:pt x="549" y="344"/>
                </a:lnTo>
                <a:lnTo>
                  <a:pt x="552" y="332"/>
                </a:lnTo>
                <a:lnTo>
                  <a:pt x="554" y="319"/>
                </a:lnTo>
                <a:lnTo>
                  <a:pt x="556" y="306"/>
                </a:lnTo>
                <a:lnTo>
                  <a:pt x="557" y="293"/>
                </a:lnTo>
                <a:lnTo>
                  <a:pt x="557" y="279"/>
                </a:lnTo>
                <a:lnTo>
                  <a:pt x="557" y="266"/>
                </a:lnTo>
                <a:lnTo>
                  <a:pt x="556" y="252"/>
                </a:lnTo>
                <a:lnTo>
                  <a:pt x="554" y="236"/>
                </a:lnTo>
                <a:lnTo>
                  <a:pt x="551" y="220"/>
                </a:lnTo>
                <a:lnTo>
                  <a:pt x="547" y="204"/>
                </a:lnTo>
                <a:lnTo>
                  <a:pt x="542" y="188"/>
                </a:lnTo>
                <a:lnTo>
                  <a:pt x="537" y="173"/>
                </a:lnTo>
                <a:lnTo>
                  <a:pt x="531" y="159"/>
                </a:lnTo>
                <a:lnTo>
                  <a:pt x="524" y="145"/>
                </a:lnTo>
                <a:lnTo>
                  <a:pt x="516" y="131"/>
                </a:lnTo>
                <a:lnTo>
                  <a:pt x="514" y="129"/>
                </a:lnTo>
                <a:lnTo>
                  <a:pt x="512" y="127"/>
                </a:lnTo>
                <a:lnTo>
                  <a:pt x="510" y="126"/>
                </a:lnTo>
                <a:lnTo>
                  <a:pt x="507" y="126"/>
                </a:lnTo>
                <a:lnTo>
                  <a:pt x="504" y="125"/>
                </a:lnTo>
                <a:lnTo>
                  <a:pt x="502" y="126"/>
                </a:lnTo>
                <a:lnTo>
                  <a:pt x="499" y="127"/>
                </a:lnTo>
                <a:lnTo>
                  <a:pt x="497" y="128"/>
                </a:lnTo>
                <a:lnTo>
                  <a:pt x="301" y="277"/>
                </a:lnTo>
                <a:lnTo>
                  <a:pt x="296" y="28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4" name="Text Placeholder 2">
            <a:extLst>
              <a:ext uri="{FF2B5EF4-FFF2-40B4-BE49-F238E27FC236}">
                <a16:creationId xmlns:a16="http://schemas.microsoft.com/office/drawing/2014/main" id="{8B9926BB-831F-E4A5-367E-741A16E1C1C9}"/>
              </a:ext>
            </a:extLst>
          </p:cNvPr>
          <p:cNvSpPr>
            <a:spLocks noGrp="1"/>
          </p:cNvSpPr>
          <p:nvPr userDrawn="1">
            <p:ph type="body" idx="1" hasCustomPrompt="1"/>
          </p:nvPr>
        </p:nvSpPr>
        <p:spPr>
          <a:xfrm>
            <a:off x="1271464" y="1844824"/>
            <a:ext cx="3744416" cy="576064"/>
          </a:xfrm>
        </p:spPr>
        <p:txBody>
          <a:bodyPr anchor="b" anchorCtr="0">
            <a:noAutofit/>
          </a:bodyPr>
          <a:lstStyle>
            <a:lvl1pPr marL="0" indent="0">
              <a:spcBef>
                <a:spcPts val="0"/>
              </a:spcBef>
              <a:buNone/>
              <a:defRPr sz="1800" b="1" cap="all" baseline="0">
                <a:solidFill>
                  <a:schemeClr val="accent1"/>
                </a:solidFill>
                <a:latin typeface="Finlandica Headline" pitchFamily="2" charset="0"/>
                <a:cs typeface="Finlandica Headli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Contact person name</a:t>
            </a:r>
          </a:p>
        </p:txBody>
      </p:sp>
      <p:sp>
        <p:nvSpPr>
          <p:cNvPr id="15" name="Text Placeholder 12">
            <a:extLst>
              <a:ext uri="{FF2B5EF4-FFF2-40B4-BE49-F238E27FC236}">
                <a16:creationId xmlns:a16="http://schemas.microsoft.com/office/drawing/2014/main" id="{EAE7E20A-643D-213F-D51F-C00871D4E63F}"/>
              </a:ext>
            </a:extLst>
          </p:cNvPr>
          <p:cNvSpPr>
            <a:spLocks noGrp="1"/>
          </p:cNvSpPr>
          <p:nvPr userDrawn="1">
            <p:ph type="body" sz="quarter" idx="28" hasCustomPrompt="1"/>
          </p:nvPr>
        </p:nvSpPr>
        <p:spPr>
          <a:xfrm>
            <a:off x="1271464" y="2492896"/>
            <a:ext cx="3744416" cy="792088"/>
          </a:xfrm>
        </p:spPr>
        <p:txBody>
          <a:bodyPr/>
          <a:lstStyle>
            <a:lvl1pPr>
              <a:spcBef>
                <a:spcPts val="200"/>
              </a:spcBef>
              <a:defRPr sz="1400"/>
            </a:lvl1pPr>
            <a:lvl2pPr>
              <a:spcBef>
                <a:spcPts val="200"/>
              </a:spcBef>
              <a:defRPr sz="1400"/>
            </a:lvl2pPr>
            <a:lvl3pPr>
              <a:spcBef>
                <a:spcPts val="200"/>
              </a:spcBef>
              <a:defRPr sz="1200"/>
            </a:lvl3pPr>
            <a:lvl4pPr>
              <a:spcBef>
                <a:spcPts val="200"/>
              </a:spcBef>
              <a:defRPr sz="1200"/>
            </a:lvl4pPr>
            <a:lvl5pPr>
              <a:spcBef>
                <a:spcPts val="200"/>
              </a:spcBef>
              <a:defRPr sz="1200"/>
            </a:lvl5pPr>
            <a:lvl6pPr>
              <a:spcBef>
                <a:spcPts val="200"/>
              </a:spcBef>
              <a:defRPr sz="1200"/>
            </a:lvl6pPr>
            <a:lvl7pPr>
              <a:spcBef>
                <a:spcPts val="200"/>
              </a:spcBef>
              <a:defRPr sz="1200"/>
            </a:lvl7pPr>
            <a:lvl8pPr>
              <a:spcBef>
                <a:spcPts val="200"/>
              </a:spcBef>
              <a:defRPr sz="1200"/>
            </a:lvl8pPr>
          </a:lstStyle>
          <a:p>
            <a:pPr lvl="0"/>
            <a:r>
              <a:rPr lang="en-GB" dirty="0"/>
              <a:t>Contact details</a:t>
            </a:r>
          </a:p>
        </p:txBody>
      </p:sp>
      <p:sp>
        <p:nvSpPr>
          <p:cNvPr id="16" name="TextBox 15">
            <a:hlinkClick r:id="rId2" tooltip="BUSINESSFINLAND.FI"/>
            <a:extLst>
              <a:ext uri="{FF2B5EF4-FFF2-40B4-BE49-F238E27FC236}">
                <a16:creationId xmlns:a16="http://schemas.microsoft.com/office/drawing/2014/main" id="{7C76C270-6D27-5BDE-AB10-7683B140BAA2}"/>
              </a:ext>
            </a:extLst>
          </p:cNvPr>
          <p:cNvSpPr txBox="1"/>
          <p:nvPr userDrawn="1"/>
        </p:nvSpPr>
        <p:spPr>
          <a:xfrm>
            <a:off x="1271464" y="4437112"/>
            <a:ext cx="3744416" cy="369332"/>
          </a:xfrm>
          <a:prstGeom prst="rect">
            <a:avLst/>
          </a:prstGeom>
          <a:noFill/>
        </p:spPr>
        <p:txBody>
          <a:bodyPr wrap="none" lIns="0" tIns="0" rIns="0" bIns="0" rtlCol="0">
            <a:noAutofit/>
          </a:bodyPr>
          <a:lstStyle/>
          <a:p>
            <a:pPr algn="l"/>
            <a:r>
              <a:rPr lang="fi-FI" sz="1800" b="1" dirty="0">
                <a:solidFill>
                  <a:schemeClr val="accent1"/>
                </a:solidFill>
                <a:latin typeface="Finlandica Headline" pitchFamily="2" charset="0"/>
                <a:cs typeface="Finlandica Headline" pitchFamily="2" charset="0"/>
              </a:rPr>
              <a:t>BUSINESSFINLAND.FI</a:t>
            </a:r>
          </a:p>
        </p:txBody>
      </p:sp>
      <p:sp>
        <p:nvSpPr>
          <p:cNvPr id="19" name="TextBox 18">
            <a:extLst>
              <a:ext uri="{FF2B5EF4-FFF2-40B4-BE49-F238E27FC236}">
                <a16:creationId xmlns:a16="http://schemas.microsoft.com/office/drawing/2014/main" id="{98EDC08E-29F4-4DD2-27D8-618BE6900027}"/>
              </a:ext>
            </a:extLst>
          </p:cNvPr>
          <p:cNvSpPr txBox="1"/>
          <p:nvPr userDrawn="1"/>
        </p:nvSpPr>
        <p:spPr>
          <a:xfrm>
            <a:off x="1271464" y="3356992"/>
            <a:ext cx="3744416" cy="936104"/>
          </a:xfrm>
          <a:prstGeom prst="rect">
            <a:avLst/>
          </a:prstGeom>
          <a:noFill/>
        </p:spPr>
        <p:txBody>
          <a:bodyPr wrap="square" lIns="0" tIns="0" rIns="0" bIns="0" rtlCol="0">
            <a:noAutofit/>
          </a:bodyPr>
          <a:lstStyle/>
          <a:p>
            <a:pPr algn="l">
              <a:spcBef>
                <a:spcPts val="200"/>
              </a:spcBef>
            </a:pPr>
            <a:r>
              <a:rPr lang="fi-FI" sz="1600" dirty="0">
                <a:solidFill>
                  <a:schemeClr val="accent1"/>
                </a:solidFill>
              </a:rPr>
              <a:t>Porkkalankatu 1,</a:t>
            </a:r>
          </a:p>
          <a:p>
            <a:pPr algn="l">
              <a:spcBef>
                <a:spcPts val="200"/>
              </a:spcBef>
            </a:pPr>
            <a:r>
              <a:rPr lang="fi-FI" sz="1600" dirty="0">
                <a:solidFill>
                  <a:schemeClr val="accent1"/>
                </a:solidFill>
              </a:rPr>
              <a:t>P.O. BOX 358,</a:t>
            </a:r>
          </a:p>
          <a:p>
            <a:pPr algn="l">
              <a:spcBef>
                <a:spcPts val="200"/>
              </a:spcBef>
            </a:pPr>
            <a:r>
              <a:rPr lang="fi-FI" sz="1600" dirty="0">
                <a:solidFill>
                  <a:schemeClr val="accent1"/>
                </a:solidFill>
              </a:rPr>
              <a:t>FI-00181 Helsinki</a:t>
            </a:r>
          </a:p>
        </p:txBody>
      </p:sp>
      <p:sp>
        <p:nvSpPr>
          <p:cNvPr id="3" name="Freeform 6">
            <a:extLst>
              <a:ext uri="{FF2B5EF4-FFF2-40B4-BE49-F238E27FC236}">
                <a16:creationId xmlns:a16="http://schemas.microsoft.com/office/drawing/2014/main" id="{F14E972D-29DE-9E0C-CB76-5697BCC5B4B5}"/>
              </a:ext>
            </a:extLst>
          </p:cNvPr>
          <p:cNvSpPr>
            <a:spLocks noChangeAspect="1"/>
          </p:cNvSpPr>
          <p:nvPr userDrawn="1"/>
        </p:nvSpPr>
        <p:spPr bwMode="auto">
          <a:xfrm>
            <a:off x="8544498" y="3998111"/>
            <a:ext cx="647846" cy="648072"/>
          </a:xfrm>
          <a:custGeom>
            <a:avLst/>
            <a:gdLst>
              <a:gd name="T0" fmla="*/ 5713 w 5713"/>
              <a:gd name="T1" fmla="*/ 1428 h 5715"/>
              <a:gd name="T2" fmla="*/ 5713 w 5713"/>
              <a:gd name="T3" fmla="*/ 3571 h 5715"/>
              <a:gd name="T4" fmla="*/ 5713 w 5713"/>
              <a:gd name="T5" fmla="*/ 5715 h 5715"/>
              <a:gd name="T6" fmla="*/ 3814 w 5713"/>
              <a:gd name="T7" fmla="*/ 5715 h 5715"/>
              <a:gd name="T8" fmla="*/ 3774 w 5713"/>
              <a:gd name="T9" fmla="*/ 5704 h 5715"/>
              <a:gd name="T10" fmla="*/ 3751 w 5713"/>
              <a:gd name="T11" fmla="*/ 5692 h 5715"/>
              <a:gd name="T12" fmla="*/ 3735 w 5713"/>
              <a:gd name="T13" fmla="*/ 5679 h 5715"/>
              <a:gd name="T14" fmla="*/ 3713 w 5713"/>
              <a:gd name="T15" fmla="*/ 5654 h 5715"/>
              <a:gd name="T16" fmla="*/ 3696 w 5713"/>
              <a:gd name="T17" fmla="*/ 5618 h 5715"/>
              <a:gd name="T18" fmla="*/ 3690 w 5713"/>
              <a:gd name="T19" fmla="*/ 5591 h 5715"/>
              <a:gd name="T20" fmla="*/ 3689 w 5713"/>
              <a:gd name="T21" fmla="*/ 4338 h 5715"/>
              <a:gd name="T22" fmla="*/ 3698 w 5713"/>
              <a:gd name="T23" fmla="*/ 4289 h 5715"/>
              <a:gd name="T24" fmla="*/ 4071 w 5713"/>
              <a:gd name="T25" fmla="*/ 3563 h 5715"/>
              <a:gd name="T26" fmla="*/ 4443 w 5713"/>
              <a:gd name="T27" fmla="*/ 2835 h 5715"/>
              <a:gd name="T28" fmla="*/ 4445 w 5713"/>
              <a:gd name="T29" fmla="*/ 2811 h 5715"/>
              <a:gd name="T30" fmla="*/ 4438 w 5713"/>
              <a:gd name="T31" fmla="*/ 2789 h 5715"/>
              <a:gd name="T32" fmla="*/ 4426 w 5713"/>
              <a:gd name="T33" fmla="*/ 2772 h 5715"/>
              <a:gd name="T34" fmla="*/ 4408 w 5713"/>
              <a:gd name="T35" fmla="*/ 2758 h 5715"/>
              <a:gd name="T36" fmla="*/ 4385 w 5713"/>
              <a:gd name="T37" fmla="*/ 2750 h 5715"/>
              <a:gd name="T38" fmla="*/ 4364 w 5713"/>
              <a:gd name="T39" fmla="*/ 2750 h 5715"/>
              <a:gd name="T40" fmla="*/ 4342 w 5713"/>
              <a:gd name="T41" fmla="*/ 2758 h 5715"/>
              <a:gd name="T42" fmla="*/ 4326 w 5713"/>
              <a:gd name="T43" fmla="*/ 2772 h 5715"/>
              <a:gd name="T44" fmla="*/ 2343 w 5713"/>
              <a:gd name="T45" fmla="*/ 4804 h 5715"/>
              <a:gd name="T46" fmla="*/ 1451 w 5713"/>
              <a:gd name="T47" fmla="*/ 5692 h 5715"/>
              <a:gd name="T48" fmla="*/ 1427 w 5713"/>
              <a:gd name="T49" fmla="*/ 5706 h 5715"/>
              <a:gd name="T50" fmla="*/ 1388 w 5713"/>
              <a:gd name="T51" fmla="*/ 5715 h 5715"/>
              <a:gd name="T52" fmla="*/ 1347 w 5713"/>
              <a:gd name="T53" fmla="*/ 5712 h 5715"/>
              <a:gd name="T54" fmla="*/ 1309 w 5713"/>
              <a:gd name="T55" fmla="*/ 5699 h 5715"/>
              <a:gd name="T56" fmla="*/ 1292 w 5713"/>
              <a:gd name="T57" fmla="*/ 5688 h 5715"/>
              <a:gd name="T58" fmla="*/ 657 w 5713"/>
              <a:gd name="T59" fmla="*/ 5056 h 5715"/>
              <a:gd name="T60" fmla="*/ 23 w 5713"/>
              <a:gd name="T61" fmla="*/ 4417 h 5715"/>
              <a:gd name="T62" fmla="*/ 11 w 5713"/>
              <a:gd name="T63" fmla="*/ 4393 h 5715"/>
              <a:gd name="T64" fmla="*/ 1 w 5713"/>
              <a:gd name="T65" fmla="*/ 4354 h 5715"/>
              <a:gd name="T66" fmla="*/ 3 w 5713"/>
              <a:gd name="T67" fmla="*/ 4314 h 5715"/>
              <a:gd name="T68" fmla="*/ 16 w 5713"/>
              <a:gd name="T69" fmla="*/ 4276 h 5715"/>
              <a:gd name="T70" fmla="*/ 27 w 5713"/>
              <a:gd name="T71" fmla="*/ 4258 h 5715"/>
              <a:gd name="T72" fmla="*/ 911 w 5713"/>
              <a:gd name="T73" fmla="*/ 3371 h 5715"/>
              <a:gd name="T74" fmla="*/ 2942 w 5713"/>
              <a:gd name="T75" fmla="*/ 1389 h 5715"/>
              <a:gd name="T76" fmla="*/ 2960 w 5713"/>
              <a:gd name="T77" fmla="*/ 1363 h 5715"/>
              <a:gd name="T78" fmla="*/ 2965 w 5713"/>
              <a:gd name="T79" fmla="*/ 1338 h 5715"/>
              <a:gd name="T80" fmla="*/ 2963 w 5713"/>
              <a:gd name="T81" fmla="*/ 1320 h 5715"/>
              <a:gd name="T82" fmla="*/ 2953 w 5713"/>
              <a:gd name="T83" fmla="*/ 1300 h 5715"/>
              <a:gd name="T84" fmla="*/ 2938 w 5713"/>
              <a:gd name="T85" fmla="*/ 1284 h 5715"/>
              <a:gd name="T86" fmla="*/ 2918 w 5713"/>
              <a:gd name="T87" fmla="*/ 1273 h 5715"/>
              <a:gd name="T88" fmla="*/ 2896 w 5713"/>
              <a:gd name="T89" fmla="*/ 1269 h 5715"/>
              <a:gd name="T90" fmla="*/ 2872 w 5713"/>
              <a:gd name="T91" fmla="*/ 1273 h 5715"/>
              <a:gd name="T92" fmla="*/ 1440 w 5713"/>
              <a:gd name="T93" fmla="*/ 2010 h 5715"/>
              <a:gd name="T94" fmla="*/ 1417 w 5713"/>
              <a:gd name="T95" fmla="*/ 2020 h 5715"/>
              <a:gd name="T96" fmla="*/ 1377 w 5713"/>
              <a:gd name="T97" fmla="*/ 2025 h 5715"/>
              <a:gd name="T98" fmla="*/ 126 w 5713"/>
              <a:gd name="T99" fmla="*/ 2025 h 5715"/>
              <a:gd name="T100" fmla="*/ 85 w 5713"/>
              <a:gd name="T101" fmla="*/ 2014 h 5715"/>
              <a:gd name="T102" fmla="*/ 62 w 5713"/>
              <a:gd name="T103" fmla="*/ 2001 h 5715"/>
              <a:gd name="T104" fmla="*/ 46 w 5713"/>
              <a:gd name="T105" fmla="*/ 1988 h 5715"/>
              <a:gd name="T106" fmla="*/ 24 w 5713"/>
              <a:gd name="T107" fmla="*/ 1964 h 5715"/>
              <a:gd name="T108" fmla="*/ 7 w 5713"/>
              <a:gd name="T109" fmla="*/ 1928 h 5715"/>
              <a:gd name="T110" fmla="*/ 1 w 5713"/>
              <a:gd name="T111" fmla="*/ 1901 h 5715"/>
              <a:gd name="T112" fmla="*/ 0 w 5713"/>
              <a:gd name="T113" fmla="*/ 0 h 5715"/>
              <a:gd name="T114" fmla="*/ 2142 w 5713"/>
              <a:gd name="T115" fmla="*/ 0 h 5715"/>
              <a:gd name="T116" fmla="*/ 4284 w 5713"/>
              <a:gd name="T117" fmla="*/ 0 h 5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13" h="5715">
                <a:moveTo>
                  <a:pt x="5713" y="0"/>
                </a:moveTo>
                <a:lnTo>
                  <a:pt x="5713" y="714"/>
                </a:lnTo>
                <a:lnTo>
                  <a:pt x="5713" y="1428"/>
                </a:lnTo>
                <a:lnTo>
                  <a:pt x="5713" y="2142"/>
                </a:lnTo>
                <a:lnTo>
                  <a:pt x="5713" y="2857"/>
                </a:lnTo>
                <a:lnTo>
                  <a:pt x="5713" y="3571"/>
                </a:lnTo>
                <a:lnTo>
                  <a:pt x="5713" y="4285"/>
                </a:lnTo>
                <a:lnTo>
                  <a:pt x="5713" y="4999"/>
                </a:lnTo>
                <a:lnTo>
                  <a:pt x="5713" y="5715"/>
                </a:lnTo>
                <a:lnTo>
                  <a:pt x="4770" y="5715"/>
                </a:lnTo>
                <a:lnTo>
                  <a:pt x="3828" y="5715"/>
                </a:lnTo>
                <a:lnTo>
                  <a:pt x="3814" y="5715"/>
                </a:lnTo>
                <a:lnTo>
                  <a:pt x="3799" y="5712"/>
                </a:lnTo>
                <a:lnTo>
                  <a:pt x="3787" y="5708"/>
                </a:lnTo>
                <a:lnTo>
                  <a:pt x="3774" y="5704"/>
                </a:lnTo>
                <a:lnTo>
                  <a:pt x="3762" y="5699"/>
                </a:lnTo>
                <a:lnTo>
                  <a:pt x="3756" y="5695"/>
                </a:lnTo>
                <a:lnTo>
                  <a:pt x="3751" y="5692"/>
                </a:lnTo>
                <a:lnTo>
                  <a:pt x="3745" y="5688"/>
                </a:lnTo>
                <a:lnTo>
                  <a:pt x="3740" y="5684"/>
                </a:lnTo>
                <a:lnTo>
                  <a:pt x="3735" y="5679"/>
                </a:lnTo>
                <a:lnTo>
                  <a:pt x="3729" y="5674"/>
                </a:lnTo>
                <a:lnTo>
                  <a:pt x="3721" y="5665"/>
                </a:lnTo>
                <a:lnTo>
                  <a:pt x="3713" y="5654"/>
                </a:lnTo>
                <a:lnTo>
                  <a:pt x="3706" y="5642"/>
                </a:lnTo>
                <a:lnTo>
                  <a:pt x="3700" y="5630"/>
                </a:lnTo>
                <a:lnTo>
                  <a:pt x="3696" y="5618"/>
                </a:lnTo>
                <a:lnTo>
                  <a:pt x="3691" y="5604"/>
                </a:lnTo>
                <a:lnTo>
                  <a:pt x="3690" y="5598"/>
                </a:lnTo>
                <a:lnTo>
                  <a:pt x="3690" y="5591"/>
                </a:lnTo>
                <a:lnTo>
                  <a:pt x="3689" y="5576"/>
                </a:lnTo>
                <a:lnTo>
                  <a:pt x="3689" y="4956"/>
                </a:lnTo>
                <a:lnTo>
                  <a:pt x="3689" y="4338"/>
                </a:lnTo>
                <a:lnTo>
                  <a:pt x="3690" y="4322"/>
                </a:lnTo>
                <a:lnTo>
                  <a:pt x="3693" y="4305"/>
                </a:lnTo>
                <a:lnTo>
                  <a:pt x="3698" y="4289"/>
                </a:lnTo>
                <a:lnTo>
                  <a:pt x="3701" y="4281"/>
                </a:lnTo>
                <a:lnTo>
                  <a:pt x="3705" y="4274"/>
                </a:lnTo>
                <a:lnTo>
                  <a:pt x="4071" y="3563"/>
                </a:lnTo>
                <a:lnTo>
                  <a:pt x="4438" y="2851"/>
                </a:lnTo>
                <a:lnTo>
                  <a:pt x="4441" y="2843"/>
                </a:lnTo>
                <a:lnTo>
                  <a:pt x="4443" y="2835"/>
                </a:lnTo>
                <a:lnTo>
                  <a:pt x="4445" y="2826"/>
                </a:lnTo>
                <a:lnTo>
                  <a:pt x="4446" y="2819"/>
                </a:lnTo>
                <a:lnTo>
                  <a:pt x="4445" y="2811"/>
                </a:lnTo>
                <a:lnTo>
                  <a:pt x="4443" y="2803"/>
                </a:lnTo>
                <a:lnTo>
                  <a:pt x="4442" y="2796"/>
                </a:lnTo>
                <a:lnTo>
                  <a:pt x="4438" y="2789"/>
                </a:lnTo>
                <a:lnTo>
                  <a:pt x="4435" y="2782"/>
                </a:lnTo>
                <a:lnTo>
                  <a:pt x="4430" y="2777"/>
                </a:lnTo>
                <a:lnTo>
                  <a:pt x="4426" y="2772"/>
                </a:lnTo>
                <a:lnTo>
                  <a:pt x="4420" y="2766"/>
                </a:lnTo>
                <a:lnTo>
                  <a:pt x="4414" y="2762"/>
                </a:lnTo>
                <a:lnTo>
                  <a:pt x="4408" y="2758"/>
                </a:lnTo>
                <a:lnTo>
                  <a:pt x="4401" y="2754"/>
                </a:lnTo>
                <a:lnTo>
                  <a:pt x="4393" y="2753"/>
                </a:lnTo>
                <a:lnTo>
                  <a:pt x="4385" y="2750"/>
                </a:lnTo>
                <a:lnTo>
                  <a:pt x="4377" y="2749"/>
                </a:lnTo>
                <a:lnTo>
                  <a:pt x="4368" y="2750"/>
                </a:lnTo>
                <a:lnTo>
                  <a:pt x="4364" y="2750"/>
                </a:lnTo>
                <a:lnTo>
                  <a:pt x="4358" y="2751"/>
                </a:lnTo>
                <a:lnTo>
                  <a:pt x="4350" y="2754"/>
                </a:lnTo>
                <a:lnTo>
                  <a:pt x="4342" y="2758"/>
                </a:lnTo>
                <a:lnTo>
                  <a:pt x="4333" y="2763"/>
                </a:lnTo>
                <a:lnTo>
                  <a:pt x="4329" y="2768"/>
                </a:lnTo>
                <a:lnTo>
                  <a:pt x="4326" y="2772"/>
                </a:lnTo>
                <a:lnTo>
                  <a:pt x="3770" y="3352"/>
                </a:lnTo>
                <a:lnTo>
                  <a:pt x="3214" y="3933"/>
                </a:lnTo>
                <a:lnTo>
                  <a:pt x="2343" y="4804"/>
                </a:lnTo>
                <a:lnTo>
                  <a:pt x="1473" y="5674"/>
                </a:lnTo>
                <a:lnTo>
                  <a:pt x="1462" y="5684"/>
                </a:lnTo>
                <a:lnTo>
                  <a:pt x="1451" y="5692"/>
                </a:lnTo>
                <a:lnTo>
                  <a:pt x="1444" y="5696"/>
                </a:lnTo>
                <a:lnTo>
                  <a:pt x="1439" y="5699"/>
                </a:lnTo>
                <a:lnTo>
                  <a:pt x="1427" y="5706"/>
                </a:lnTo>
                <a:lnTo>
                  <a:pt x="1413" y="5710"/>
                </a:lnTo>
                <a:lnTo>
                  <a:pt x="1401" y="5712"/>
                </a:lnTo>
                <a:lnTo>
                  <a:pt x="1388" y="5715"/>
                </a:lnTo>
                <a:lnTo>
                  <a:pt x="1374" y="5715"/>
                </a:lnTo>
                <a:lnTo>
                  <a:pt x="1361" y="5715"/>
                </a:lnTo>
                <a:lnTo>
                  <a:pt x="1347" y="5712"/>
                </a:lnTo>
                <a:lnTo>
                  <a:pt x="1335" y="5710"/>
                </a:lnTo>
                <a:lnTo>
                  <a:pt x="1321" y="5706"/>
                </a:lnTo>
                <a:lnTo>
                  <a:pt x="1309" y="5699"/>
                </a:lnTo>
                <a:lnTo>
                  <a:pt x="1304" y="5696"/>
                </a:lnTo>
                <a:lnTo>
                  <a:pt x="1298" y="5692"/>
                </a:lnTo>
                <a:lnTo>
                  <a:pt x="1292" y="5688"/>
                </a:lnTo>
                <a:lnTo>
                  <a:pt x="1286" y="5684"/>
                </a:lnTo>
                <a:lnTo>
                  <a:pt x="1275" y="5674"/>
                </a:lnTo>
                <a:lnTo>
                  <a:pt x="657" y="5056"/>
                </a:lnTo>
                <a:lnTo>
                  <a:pt x="40" y="4439"/>
                </a:lnTo>
                <a:lnTo>
                  <a:pt x="31" y="4428"/>
                </a:lnTo>
                <a:lnTo>
                  <a:pt x="23" y="4417"/>
                </a:lnTo>
                <a:lnTo>
                  <a:pt x="19" y="4411"/>
                </a:lnTo>
                <a:lnTo>
                  <a:pt x="16" y="4405"/>
                </a:lnTo>
                <a:lnTo>
                  <a:pt x="11" y="4393"/>
                </a:lnTo>
                <a:lnTo>
                  <a:pt x="5" y="4380"/>
                </a:lnTo>
                <a:lnTo>
                  <a:pt x="3" y="4368"/>
                </a:lnTo>
                <a:lnTo>
                  <a:pt x="1" y="4354"/>
                </a:lnTo>
                <a:lnTo>
                  <a:pt x="0" y="4341"/>
                </a:lnTo>
                <a:lnTo>
                  <a:pt x="1" y="4327"/>
                </a:lnTo>
                <a:lnTo>
                  <a:pt x="3" y="4314"/>
                </a:lnTo>
                <a:lnTo>
                  <a:pt x="5" y="4301"/>
                </a:lnTo>
                <a:lnTo>
                  <a:pt x="11" y="4288"/>
                </a:lnTo>
                <a:lnTo>
                  <a:pt x="16" y="4276"/>
                </a:lnTo>
                <a:lnTo>
                  <a:pt x="19" y="4270"/>
                </a:lnTo>
                <a:lnTo>
                  <a:pt x="23" y="4264"/>
                </a:lnTo>
                <a:lnTo>
                  <a:pt x="27" y="4258"/>
                </a:lnTo>
                <a:lnTo>
                  <a:pt x="31" y="4253"/>
                </a:lnTo>
                <a:lnTo>
                  <a:pt x="40" y="4242"/>
                </a:lnTo>
                <a:lnTo>
                  <a:pt x="911" y="3371"/>
                </a:lnTo>
                <a:lnTo>
                  <a:pt x="1782" y="2500"/>
                </a:lnTo>
                <a:lnTo>
                  <a:pt x="2362" y="1944"/>
                </a:lnTo>
                <a:lnTo>
                  <a:pt x="2942" y="1389"/>
                </a:lnTo>
                <a:lnTo>
                  <a:pt x="2950" y="1381"/>
                </a:lnTo>
                <a:lnTo>
                  <a:pt x="2956" y="1373"/>
                </a:lnTo>
                <a:lnTo>
                  <a:pt x="2960" y="1363"/>
                </a:lnTo>
                <a:lnTo>
                  <a:pt x="2963" y="1355"/>
                </a:lnTo>
                <a:lnTo>
                  <a:pt x="2965" y="1346"/>
                </a:lnTo>
                <a:lnTo>
                  <a:pt x="2965" y="1338"/>
                </a:lnTo>
                <a:lnTo>
                  <a:pt x="2964" y="1328"/>
                </a:lnTo>
                <a:lnTo>
                  <a:pt x="2964" y="1324"/>
                </a:lnTo>
                <a:lnTo>
                  <a:pt x="2963" y="1320"/>
                </a:lnTo>
                <a:lnTo>
                  <a:pt x="2960" y="1313"/>
                </a:lnTo>
                <a:lnTo>
                  <a:pt x="2957" y="1307"/>
                </a:lnTo>
                <a:lnTo>
                  <a:pt x="2953" y="1300"/>
                </a:lnTo>
                <a:lnTo>
                  <a:pt x="2948" y="1294"/>
                </a:lnTo>
                <a:lnTo>
                  <a:pt x="2944" y="1289"/>
                </a:lnTo>
                <a:lnTo>
                  <a:pt x="2938" y="1284"/>
                </a:lnTo>
                <a:lnTo>
                  <a:pt x="2932" y="1280"/>
                </a:lnTo>
                <a:lnTo>
                  <a:pt x="2925" y="1276"/>
                </a:lnTo>
                <a:lnTo>
                  <a:pt x="2918" y="1273"/>
                </a:lnTo>
                <a:lnTo>
                  <a:pt x="2911" y="1270"/>
                </a:lnTo>
                <a:lnTo>
                  <a:pt x="2903" y="1269"/>
                </a:lnTo>
                <a:lnTo>
                  <a:pt x="2896" y="1269"/>
                </a:lnTo>
                <a:lnTo>
                  <a:pt x="2888" y="1269"/>
                </a:lnTo>
                <a:lnTo>
                  <a:pt x="2880" y="1270"/>
                </a:lnTo>
                <a:lnTo>
                  <a:pt x="2872" y="1273"/>
                </a:lnTo>
                <a:lnTo>
                  <a:pt x="2863" y="1277"/>
                </a:lnTo>
                <a:lnTo>
                  <a:pt x="2151" y="1643"/>
                </a:lnTo>
                <a:lnTo>
                  <a:pt x="1440" y="2010"/>
                </a:lnTo>
                <a:lnTo>
                  <a:pt x="1433" y="2013"/>
                </a:lnTo>
                <a:lnTo>
                  <a:pt x="1425" y="2017"/>
                </a:lnTo>
                <a:lnTo>
                  <a:pt x="1417" y="2020"/>
                </a:lnTo>
                <a:lnTo>
                  <a:pt x="1410" y="2021"/>
                </a:lnTo>
                <a:lnTo>
                  <a:pt x="1394" y="2024"/>
                </a:lnTo>
                <a:lnTo>
                  <a:pt x="1377" y="2025"/>
                </a:lnTo>
                <a:lnTo>
                  <a:pt x="757" y="2025"/>
                </a:lnTo>
                <a:lnTo>
                  <a:pt x="139" y="2025"/>
                </a:lnTo>
                <a:lnTo>
                  <a:pt x="126" y="2025"/>
                </a:lnTo>
                <a:lnTo>
                  <a:pt x="111" y="2022"/>
                </a:lnTo>
                <a:lnTo>
                  <a:pt x="97" y="2018"/>
                </a:lnTo>
                <a:lnTo>
                  <a:pt x="85" y="2014"/>
                </a:lnTo>
                <a:lnTo>
                  <a:pt x="73" y="2009"/>
                </a:lnTo>
                <a:lnTo>
                  <a:pt x="67" y="2005"/>
                </a:lnTo>
                <a:lnTo>
                  <a:pt x="62" y="2001"/>
                </a:lnTo>
                <a:lnTo>
                  <a:pt x="55" y="1998"/>
                </a:lnTo>
                <a:lnTo>
                  <a:pt x="51" y="1994"/>
                </a:lnTo>
                <a:lnTo>
                  <a:pt x="46" y="1988"/>
                </a:lnTo>
                <a:lnTo>
                  <a:pt x="40" y="1984"/>
                </a:lnTo>
                <a:lnTo>
                  <a:pt x="32" y="1975"/>
                </a:lnTo>
                <a:lnTo>
                  <a:pt x="24" y="1964"/>
                </a:lnTo>
                <a:lnTo>
                  <a:pt x="18" y="1952"/>
                </a:lnTo>
                <a:lnTo>
                  <a:pt x="11" y="1940"/>
                </a:lnTo>
                <a:lnTo>
                  <a:pt x="7" y="1928"/>
                </a:lnTo>
                <a:lnTo>
                  <a:pt x="3" y="1914"/>
                </a:lnTo>
                <a:lnTo>
                  <a:pt x="1" y="1907"/>
                </a:lnTo>
                <a:lnTo>
                  <a:pt x="1" y="1901"/>
                </a:lnTo>
                <a:lnTo>
                  <a:pt x="0" y="1886"/>
                </a:lnTo>
                <a:lnTo>
                  <a:pt x="0" y="942"/>
                </a:lnTo>
                <a:lnTo>
                  <a:pt x="0" y="0"/>
                </a:lnTo>
                <a:lnTo>
                  <a:pt x="714" y="0"/>
                </a:lnTo>
                <a:lnTo>
                  <a:pt x="1428" y="0"/>
                </a:lnTo>
                <a:lnTo>
                  <a:pt x="2142" y="0"/>
                </a:lnTo>
                <a:lnTo>
                  <a:pt x="2856" y="0"/>
                </a:lnTo>
                <a:lnTo>
                  <a:pt x="3570" y="0"/>
                </a:lnTo>
                <a:lnTo>
                  <a:pt x="4284" y="0"/>
                </a:lnTo>
                <a:lnTo>
                  <a:pt x="4998" y="0"/>
                </a:lnTo>
                <a:lnTo>
                  <a:pt x="571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 Placeholder 7">
            <a:extLst>
              <a:ext uri="{FF2B5EF4-FFF2-40B4-BE49-F238E27FC236}">
                <a16:creationId xmlns:a16="http://schemas.microsoft.com/office/drawing/2014/main" id="{037557E3-E07C-B3B1-1416-B9F92E9DEE16}"/>
              </a:ext>
            </a:extLst>
          </p:cNvPr>
          <p:cNvSpPr>
            <a:spLocks noGrp="1"/>
          </p:cNvSpPr>
          <p:nvPr>
            <p:ph type="body" sz="quarter" idx="29" hasCustomPrompt="1"/>
          </p:nvPr>
        </p:nvSpPr>
        <p:spPr>
          <a:xfrm>
            <a:off x="6240015" y="2194373"/>
            <a:ext cx="5328097" cy="802580"/>
          </a:xfrm>
        </p:spPr>
        <p:txBody>
          <a:bodyPr/>
          <a:lstStyle>
            <a:lvl1pPr marL="0" indent="0" algn="l">
              <a:lnSpc>
                <a:spcPct val="85000"/>
              </a:lnSpc>
              <a:spcBef>
                <a:spcPts val="0"/>
              </a:spcBef>
              <a:buFontTx/>
              <a:buNone/>
              <a:defRPr sz="7200" cap="all" baseline="0">
                <a:latin typeface="+mj-lt"/>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GB" dirty="0"/>
              <a:t>thank</a:t>
            </a:r>
          </a:p>
        </p:txBody>
      </p:sp>
      <p:sp>
        <p:nvSpPr>
          <p:cNvPr id="13" name="Text Placeholder 7">
            <a:extLst>
              <a:ext uri="{FF2B5EF4-FFF2-40B4-BE49-F238E27FC236}">
                <a16:creationId xmlns:a16="http://schemas.microsoft.com/office/drawing/2014/main" id="{5C6512A9-C6DC-128E-B720-16831A33E928}"/>
              </a:ext>
            </a:extLst>
          </p:cNvPr>
          <p:cNvSpPr>
            <a:spLocks noGrp="1"/>
          </p:cNvSpPr>
          <p:nvPr>
            <p:ph type="body" sz="quarter" idx="30" hasCustomPrompt="1"/>
          </p:nvPr>
        </p:nvSpPr>
        <p:spPr>
          <a:xfrm>
            <a:off x="7320136" y="3046760"/>
            <a:ext cx="4247977" cy="802580"/>
          </a:xfrm>
        </p:spPr>
        <p:txBody>
          <a:bodyPr/>
          <a:lstStyle>
            <a:lvl1pPr marL="0" indent="0">
              <a:lnSpc>
                <a:spcPct val="85000"/>
              </a:lnSpc>
              <a:spcBef>
                <a:spcPts val="0"/>
              </a:spcBef>
              <a:buFontTx/>
              <a:buNone/>
              <a:defRPr sz="7200" cap="all" baseline="0">
                <a:latin typeface="+mj-lt"/>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GB" dirty="0"/>
              <a:t>you</a:t>
            </a:r>
          </a:p>
        </p:txBody>
      </p:sp>
      <p:sp>
        <p:nvSpPr>
          <p:cNvPr id="17" name="Text Placeholder 7">
            <a:extLst>
              <a:ext uri="{FF2B5EF4-FFF2-40B4-BE49-F238E27FC236}">
                <a16:creationId xmlns:a16="http://schemas.microsoft.com/office/drawing/2014/main" id="{8BD6CBE9-F09F-DB60-EEAA-EE6C7AA6E397}"/>
              </a:ext>
            </a:extLst>
          </p:cNvPr>
          <p:cNvSpPr>
            <a:spLocks noGrp="1"/>
          </p:cNvSpPr>
          <p:nvPr>
            <p:ph type="body" sz="quarter" idx="31" hasCustomPrompt="1"/>
          </p:nvPr>
        </p:nvSpPr>
        <p:spPr>
          <a:xfrm>
            <a:off x="5375920" y="3870573"/>
            <a:ext cx="2880320" cy="802580"/>
          </a:xfrm>
        </p:spPr>
        <p:txBody>
          <a:bodyPr/>
          <a:lstStyle>
            <a:lvl1pPr marL="0" indent="0" algn="r">
              <a:lnSpc>
                <a:spcPct val="85000"/>
              </a:lnSpc>
              <a:spcBef>
                <a:spcPts val="0"/>
              </a:spcBef>
              <a:buFontTx/>
              <a:buNone/>
              <a:defRPr sz="7200" cap="all" baseline="0">
                <a:latin typeface="+mj-lt"/>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GB" dirty="0"/>
              <a:t>text</a:t>
            </a:r>
          </a:p>
        </p:txBody>
      </p:sp>
    </p:spTree>
    <p:extLst>
      <p:ext uri="{BB962C8B-B14F-4D97-AF65-F5344CB8AC3E}">
        <p14:creationId xmlns:p14="http://schemas.microsoft.com/office/powerpoint/2010/main" val="39727063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13" name="Freeform 11">
            <a:extLst>
              <a:ext uri="{FF2B5EF4-FFF2-40B4-BE49-F238E27FC236}">
                <a16:creationId xmlns:a16="http://schemas.microsoft.com/office/drawing/2014/main" id="{3159117D-131A-9B7B-C542-02F6B24557E5}"/>
              </a:ext>
            </a:extLst>
          </p:cNvPr>
          <p:cNvSpPr>
            <a:spLocks noEditPoints="1"/>
          </p:cNvSpPr>
          <p:nvPr userDrawn="1"/>
        </p:nvSpPr>
        <p:spPr bwMode="auto">
          <a:xfrm>
            <a:off x="1919536" y="2942671"/>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2" name="Graphic 1">
            <a:extLst>
              <a:ext uri="{FF2B5EF4-FFF2-40B4-BE49-F238E27FC236}">
                <a16:creationId xmlns:a16="http://schemas.microsoft.com/office/drawing/2014/main" id="{59EB4DA8-B823-EA52-1230-84F8355394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20987" y="4435225"/>
            <a:ext cx="2124292" cy="2124292"/>
          </a:xfrm>
          <a:prstGeom prst="rect">
            <a:avLst/>
          </a:prstGeom>
        </p:spPr>
      </p:pic>
      <p:pic>
        <p:nvPicPr>
          <p:cNvPr id="3" name="Graphic 2">
            <a:extLst>
              <a:ext uri="{FF2B5EF4-FFF2-40B4-BE49-F238E27FC236}">
                <a16:creationId xmlns:a16="http://schemas.microsoft.com/office/drawing/2014/main" id="{46917370-2A48-2837-B3DF-D44B004D51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9397" y="5578587"/>
            <a:ext cx="1008000" cy="1008000"/>
          </a:xfrm>
          <a:prstGeom prst="rect">
            <a:avLst/>
          </a:prstGeom>
        </p:spPr>
      </p:pic>
      <p:pic>
        <p:nvPicPr>
          <p:cNvPr id="4" name="Graphic 3">
            <a:extLst>
              <a:ext uri="{FF2B5EF4-FFF2-40B4-BE49-F238E27FC236}">
                <a16:creationId xmlns:a16="http://schemas.microsoft.com/office/drawing/2014/main" id="{DCCDBDC5-D088-54C4-7E3A-B9D2DA4F809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15137" y="214715"/>
            <a:ext cx="4248472" cy="4248472"/>
          </a:xfrm>
          <a:prstGeom prst="rect">
            <a:avLst/>
          </a:prstGeom>
        </p:spPr>
      </p:pic>
      <p:pic>
        <p:nvPicPr>
          <p:cNvPr id="5" name="Graphic 4">
            <a:extLst>
              <a:ext uri="{FF2B5EF4-FFF2-40B4-BE49-F238E27FC236}">
                <a16:creationId xmlns:a16="http://schemas.microsoft.com/office/drawing/2014/main" id="{2C1F80A4-FC17-B703-1F75-DA648348D9F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552431" y="214715"/>
            <a:ext cx="2038937" cy="2038937"/>
          </a:xfrm>
          <a:prstGeom prst="rect">
            <a:avLst/>
          </a:prstGeom>
        </p:spPr>
      </p:pic>
      <p:pic>
        <p:nvPicPr>
          <p:cNvPr id="6" name="Graphic 5">
            <a:extLst>
              <a:ext uri="{FF2B5EF4-FFF2-40B4-BE49-F238E27FC236}">
                <a16:creationId xmlns:a16="http://schemas.microsoft.com/office/drawing/2014/main" id="{1B423CB1-0EA4-714F-E5BD-06EE4011E56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869515" y="4442786"/>
            <a:ext cx="2094094" cy="2094094"/>
          </a:xfrm>
          <a:prstGeom prst="rect">
            <a:avLst/>
          </a:prstGeom>
        </p:spPr>
      </p:pic>
      <p:pic>
        <p:nvPicPr>
          <p:cNvPr id="7" name="Graphic 6">
            <a:extLst>
              <a:ext uri="{FF2B5EF4-FFF2-40B4-BE49-F238E27FC236}">
                <a16:creationId xmlns:a16="http://schemas.microsoft.com/office/drawing/2014/main" id="{0E857B08-D433-BD24-0FE8-D988C31D63F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638800" y="2362200"/>
            <a:ext cx="1828800" cy="1828800"/>
          </a:xfrm>
          <a:prstGeom prst="rect">
            <a:avLst/>
          </a:prstGeom>
        </p:spPr>
      </p:pic>
    </p:spTree>
    <p:extLst>
      <p:ext uri="{BB962C8B-B14F-4D97-AF65-F5344CB8AC3E}">
        <p14:creationId xmlns:p14="http://schemas.microsoft.com/office/powerpoint/2010/main" val="42863788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chemeClr val="tx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1EA5B92-FF8C-5873-C0C3-9A1609960F52}"/>
              </a:ext>
            </a:extLst>
          </p:cNvPr>
          <p:cNvGrpSpPr/>
          <p:nvPr userDrawn="1"/>
        </p:nvGrpSpPr>
        <p:grpSpPr>
          <a:xfrm>
            <a:off x="7848600" y="2479275"/>
            <a:ext cx="4343400" cy="4378725"/>
            <a:chOff x="8610600" y="3247472"/>
            <a:chExt cx="3581400" cy="3610528"/>
          </a:xfrm>
        </p:grpSpPr>
        <p:pic>
          <p:nvPicPr>
            <p:cNvPr id="9" name="Graphic 8">
              <a:extLst>
                <a:ext uri="{FF2B5EF4-FFF2-40B4-BE49-F238E27FC236}">
                  <a16:creationId xmlns:a16="http://schemas.microsoft.com/office/drawing/2014/main" id="{3B8D3AEE-5E22-F328-F414-1B1AEADDBB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3672" y="3247472"/>
              <a:ext cx="1248328" cy="1248328"/>
            </a:xfrm>
            <a:prstGeom prst="rect">
              <a:avLst/>
            </a:prstGeom>
          </p:spPr>
        </p:pic>
        <p:pic>
          <p:nvPicPr>
            <p:cNvPr id="10" name="Graphic 9">
              <a:extLst>
                <a:ext uri="{FF2B5EF4-FFF2-40B4-BE49-F238E27FC236}">
                  <a16:creationId xmlns:a16="http://schemas.microsoft.com/office/drawing/2014/main" id="{2F33E124-F465-557D-C37B-9A31986559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0600" y="5562600"/>
              <a:ext cx="1066800" cy="1066800"/>
            </a:xfrm>
            <a:prstGeom prst="rect">
              <a:avLst/>
            </a:prstGeom>
          </p:spPr>
        </p:pic>
        <p:pic>
          <p:nvPicPr>
            <p:cNvPr id="11" name="Graphic 10">
              <a:extLst>
                <a:ext uri="{FF2B5EF4-FFF2-40B4-BE49-F238E27FC236}">
                  <a16:creationId xmlns:a16="http://schemas.microsoft.com/office/drawing/2014/main" id="{A2876B0C-9CDF-85E0-A3EB-5FB111F539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29800" y="4495800"/>
              <a:ext cx="2362200" cy="2362200"/>
            </a:xfrm>
            <a:prstGeom prst="rect">
              <a:avLst/>
            </a:prstGeom>
          </p:spPr>
        </p:pic>
      </p:grpSp>
      <p:sp>
        <p:nvSpPr>
          <p:cNvPr id="12" name="Freeform 11">
            <a:extLst>
              <a:ext uri="{FF2B5EF4-FFF2-40B4-BE49-F238E27FC236}">
                <a16:creationId xmlns:a16="http://schemas.microsoft.com/office/drawing/2014/main" id="{83F9F834-169C-FA6D-AF9B-83728FF09590}"/>
              </a:ext>
            </a:extLst>
          </p:cNvPr>
          <p:cNvSpPr>
            <a:spLocks noEditPoints="1"/>
          </p:cNvSpPr>
          <p:nvPr userDrawn="1"/>
        </p:nvSpPr>
        <p:spPr bwMode="auto">
          <a:xfrm>
            <a:off x="4943872" y="2942671"/>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11219849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chemeClr val="tx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3F9F834-169C-FA6D-AF9B-83728FF09590}"/>
              </a:ext>
            </a:extLst>
          </p:cNvPr>
          <p:cNvSpPr>
            <a:spLocks noEditPoints="1"/>
          </p:cNvSpPr>
          <p:nvPr userDrawn="1"/>
        </p:nvSpPr>
        <p:spPr bwMode="auto">
          <a:xfrm>
            <a:off x="4943872" y="3429000"/>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pic>
        <p:nvPicPr>
          <p:cNvPr id="2" name="Graphic 1">
            <a:extLst>
              <a:ext uri="{FF2B5EF4-FFF2-40B4-BE49-F238E27FC236}">
                <a16:creationId xmlns:a16="http://schemas.microsoft.com/office/drawing/2014/main" id="{744B583B-E26C-96EF-1033-364317AE60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400" y="1473357"/>
            <a:ext cx="1574643" cy="1574643"/>
          </a:xfrm>
          <a:prstGeom prst="rect">
            <a:avLst/>
          </a:prstGeom>
        </p:spPr>
      </p:pic>
      <p:pic>
        <p:nvPicPr>
          <p:cNvPr id="3" name="Graphic 2">
            <a:extLst>
              <a:ext uri="{FF2B5EF4-FFF2-40B4-BE49-F238E27FC236}">
                <a16:creationId xmlns:a16="http://schemas.microsoft.com/office/drawing/2014/main" id="{6CE7CD46-28E5-AC46-A90B-E666BA6B69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08080" y="1472160"/>
            <a:ext cx="1575840" cy="1575840"/>
          </a:xfrm>
          <a:prstGeom prst="rect">
            <a:avLst/>
          </a:prstGeom>
        </p:spPr>
      </p:pic>
      <p:pic>
        <p:nvPicPr>
          <p:cNvPr id="4" name="Graphic 3">
            <a:extLst>
              <a:ext uri="{FF2B5EF4-FFF2-40B4-BE49-F238E27FC236}">
                <a16:creationId xmlns:a16="http://schemas.microsoft.com/office/drawing/2014/main" id="{48BF53F8-E539-A3E6-38F0-433F9F5D9E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60342" y="1472159"/>
            <a:ext cx="1575841" cy="1575841"/>
          </a:xfrm>
          <a:prstGeom prst="rect">
            <a:avLst/>
          </a:prstGeom>
        </p:spPr>
      </p:pic>
    </p:spTree>
    <p:extLst>
      <p:ext uri="{BB962C8B-B14F-4D97-AF65-F5344CB8AC3E}">
        <p14:creationId xmlns:p14="http://schemas.microsoft.com/office/powerpoint/2010/main" val="3006522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Logo 4">
    <p:bg>
      <p:bgPr>
        <a:solidFill>
          <a:schemeClr val="accent1"/>
        </a:solidFill>
        <a:effectLst/>
      </p:bgPr>
    </p:bg>
    <p:spTree>
      <p:nvGrpSpPr>
        <p:cNvPr id="1" name=""/>
        <p:cNvGrpSpPr/>
        <p:nvPr/>
      </p:nvGrpSpPr>
      <p:grpSpPr>
        <a:xfrm>
          <a:off x="0" y="0"/>
          <a:ext cx="0" cy="0"/>
          <a:chOff x="0" y="0"/>
          <a:chExt cx="0" cy="0"/>
        </a:xfrm>
      </p:grpSpPr>
      <p:sp>
        <p:nvSpPr>
          <p:cNvPr id="13" name="Freeform 11">
            <a:extLst>
              <a:ext uri="{FF2B5EF4-FFF2-40B4-BE49-F238E27FC236}">
                <a16:creationId xmlns:a16="http://schemas.microsoft.com/office/drawing/2014/main" id="{3159117D-131A-9B7B-C542-02F6B24557E5}"/>
              </a:ext>
            </a:extLst>
          </p:cNvPr>
          <p:cNvSpPr>
            <a:spLocks noEditPoints="1"/>
          </p:cNvSpPr>
          <p:nvPr userDrawn="1"/>
        </p:nvSpPr>
        <p:spPr bwMode="auto">
          <a:xfrm>
            <a:off x="4943872" y="2942671"/>
            <a:ext cx="2304256" cy="972657"/>
          </a:xfrm>
          <a:custGeom>
            <a:avLst/>
            <a:gdLst>
              <a:gd name="T0" fmla="*/ 1871 w 2035"/>
              <a:gd name="T1" fmla="*/ 16 h 859"/>
              <a:gd name="T2" fmla="*/ 1829 w 2035"/>
              <a:gd name="T3" fmla="*/ 136 h 859"/>
              <a:gd name="T4" fmla="*/ 1951 w 2035"/>
              <a:gd name="T5" fmla="*/ 197 h 859"/>
              <a:gd name="T6" fmla="*/ 1991 w 2035"/>
              <a:gd name="T7" fmla="*/ 278 h 859"/>
              <a:gd name="T8" fmla="*/ 1899 w 2035"/>
              <a:gd name="T9" fmla="*/ 321 h 859"/>
              <a:gd name="T10" fmla="*/ 1917 w 2035"/>
              <a:gd name="T11" fmla="*/ 362 h 859"/>
              <a:gd name="T12" fmla="*/ 2027 w 2035"/>
              <a:gd name="T13" fmla="*/ 298 h 859"/>
              <a:gd name="T14" fmla="*/ 1981 w 2035"/>
              <a:gd name="T15" fmla="*/ 166 h 859"/>
              <a:gd name="T16" fmla="*/ 1875 w 2035"/>
              <a:gd name="T17" fmla="*/ 133 h 859"/>
              <a:gd name="T18" fmla="*/ 1888 w 2035"/>
              <a:gd name="T19" fmla="*/ 50 h 859"/>
              <a:gd name="T20" fmla="*/ 1614 w 2035"/>
              <a:gd name="T21" fmla="*/ 96 h 859"/>
              <a:gd name="T22" fmla="*/ 1680 w 2035"/>
              <a:gd name="T23" fmla="*/ 38 h 859"/>
              <a:gd name="T24" fmla="*/ 1701 w 2035"/>
              <a:gd name="T25" fmla="*/ 0 h 859"/>
              <a:gd name="T26" fmla="*/ 1577 w 2035"/>
              <a:gd name="T27" fmla="*/ 69 h 859"/>
              <a:gd name="T28" fmla="*/ 1633 w 2035"/>
              <a:gd name="T29" fmla="*/ 186 h 859"/>
              <a:gd name="T30" fmla="*/ 1743 w 2035"/>
              <a:gd name="T31" fmla="*/ 241 h 859"/>
              <a:gd name="T32" fmla="*/ 1697 w 2035"/>
              <a:gd name="T33" fmla="*/ 320 h 859"/>
              <a:gd name="T34" fmla="*/ 1618 w 2035"/>
              <a:gd name="T35" fmla="*/ 352 h 859"/>
              <a:gd name="T36" fmla="*/ 1752 w 2035"/>
              <a:gd name="T37" fmla="*/ 335 h 859"/>
              <a:gd name="T38" fmla="*/ 1766 w 2035"/>
              <a:gd name="T39" fmla="*/ 194 h 859"/>
              <a:gd name="T40" fmla="*/ 1645 w 2035"/>
              <a:gd name="T41" fmla="*/ 147 h 859"/>
              <a:gd name="T42" fmla="*/ 1493 w 2035"/>
              <a:gd name="T43" fmla="*/ 653 h 859"/>
              <a:gd name="T44" fmla="*/ 1386 w 2035"/>
              <a:gd name="T45" fmla="*/ 666 h 859"/>
              <a:gd name="T46" fmla="*/ 1523 w 2035"/>
              <a:gd name="T47" fmla="*/ 44 h 859"/>
              <a:gd name="T48" fmla="*/ 1129 w 2035"/>
              <a:gd name="T49" fmla="*/ 609 h 859"/>
              <a:gd name="T50" fmla="*/ 1210 w 2035"/>
              <a:gd name="T51" fmla="*/ 277 h 859"/>
              <a:gd name="T52" fmla="*/ 1058 w 2035"/>
              <a:gd name="T53" fmla="*/ 94 h 859"/>
              <a:gd name="T54" fmla="*/ 903 w 2035"/>
              <a:gd name="T55" fmla="*/ 318 h 859"/>
              <a:gd name="T56" fmla="*/ 595 w 2035"/>
              <a:gd name="T57" fmla="*/ 67 h 859"/>
              <a:gd name="T58" fmla="*/ 711 w 2035"/>
              <a:gd name="T59" fmla="*/ 46 h 859"/>
              <a:gd name="T60" fmla="*/ 614 w 2035"/>
              <a:gd name="T61" fmla="*/ 7 h 859"/>
              <a:gd name="T62" fmla="*/ 547 w 2035"/>
              <a:gd name="T63" fmla="*/ 118 h 859"/>
              <a:gd name="T64" fmla="*/ 659 w 2035"/>
              <a:gd name="T65" fmla="*/ 194 h 859"/>
              <a:gd name="T66" fmla="*/ 717 w 2035"/>
              <a:gd name="T67" fmla="*/ 265 h 859"/>
              <a:gd name="T68" fmla="*/ 634 w 2035"/>
              <a:gd name="T69" fmla="*/ 322 h 859"/>
              <a:gd name="T70" fmla="*/ 626 w 2035"/>
              <a:gd name="T71" fmla="*/ 360 h 859"/>
              <a:gd name="T72" fmla="*/ 741 w 2035"/>
              <a:gd name="T73" fmla="*/ 316 h 859"/>
              <a:gd name="T74" fmla="*/ 721 w 2035"/>
              <a:gd name="T75" fmla="*/ 175 h 859"/>
              <a:gd name="T76" fmla="*/ 605 w 2035"/>
              <a:gd name="T77" fmla="*/ 140 h 859"/>
              <a:gd name="T78" fmla="*/ 543 w 2035"/>
              <a:gd name="T79" fmla="*/ 667 h 859"/>
              <a:gd name="T80" fmla="*/ 656 w 2035"/>
              <a:gd name="T81" fmla="*/ 703 h 859"/>
              <a:gd name="T82" fmla="*/ 429 w 2035"/>
              <a:gd name="T83" fmla="*/ 305 h 859"/>
              <a:gd name="T84" fmla="*/ 326 w 2035"/>
              <a:gd name="T85" fmla="*/ 300 h 859"/>
              <a:gd name="T86" fmla="*/ 284 w 2035"/>
              <a:gd name="T87" fmla="*/ 313 h 859"/>
              <a:gd name="T88" fmla="*/ 424 w 2035"/>
              <a:gd name="T89" fmla="*/ 354 h 859"/>
              <a:gd name="T90" fmla="*/ 425 w 2035"/>
              <a:gd name="T91" fmla="*/ 507 h 859"/>
              <a:gd name="T92" fmla="*/ 0 w 2035"/>
              <a:gd name="T93" fmla="*/ 859 h 859"/>
              <a:gd name="T94" fmla="*/ 200 w 2035"/>
              <a:gd name="T95" fmla="*/ 132 h 859"/>
              <a:gd name="T96" fmla="*/ 150 w 2035"/>
              <a:gd name="T97" fmla="*/ 11 h 859"/>
              <a:gd name="T98" fmla="*/ 197 w 2035"/>
              <a:gd name="T99" fmla="*/ 318 h 859"/>
              <a:gd name="T100" fmla="*/ 194 w 2035"/>
              <a:gd name="T101" fmla="*/ 204 h 859"/>
              <a:gd name="T102" fmla="*/ 143 w 2035"/>
              <a:gd name="T103" fmla="*/ 49 h 859"/>
              <a:gd name="T104" fmla="*/ 155 w 2035"/>
              <a:gd name="T105" fmla="*/ 142 h 859"/>
              <a:gd name="T106" fmla="*/ 161 w 2035"/>
              <a:gd name="T107" fmla="*/ 302 h 859"/>
              <a:gd name="T108" fmla="*/ 142 w 2035"/>
              <a:gd name="T109" fmla="*/ 205 h 859"/>
              <a:gd name="T110" fmla="*/ 1756 w 2035"/>
              <a:gd name="T111" fmla="*/ 858 h 859"/>
              <a:gd name="T112" fmla="*/ 1868 w 2035"/>
              <a:gd name="T113" fmla="*/ 769 h 859"/>
              <a:gd name="T114" fmla="*/ 1833 w 2035"/>
              <a:gd name="T115" fmla="*/ 539 h 859"/>
              <a:gd name="T116" fmla="*/ 1754 w 2035"/>
              <a:gd name="T117" fmla="*/ 575 h 859"/>
              <a:gd name="T118" fmla="*/ 1800 w 2035"/>
              <a:gd name="T119" fmla="*/ 696 h 859"/>
              <a:gd name="T120" fmla="*/ 1748 w 2035"/>
              <a:gd name="T121" fmla="*/ 793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5" h="859">
                <a:moveTo>
                  <a:pt x="2014" y="60"/>
                </a:moveTo>
                <a:lnTo>
                  <a:pt x="2027" y="25"/>
                </a:lnTo>
                <a:lnTo>
                  <a:pt x="2017" y="19"/>
                </a:lnTo>
                <a:lnTo>
                  <a:pt x="2006" y="14"/>
                </a:lnTo>
                <a:lnTo>
                  <a:pt x="1996" y="10"/>
                </a:lnTo>
                <a:lnTo>
                  <a:pt x="1985" y="6"/>
                </a:lnTo>
                <a:lnTo>
                  <a:pt x="1973" y="4"/>
                </a:lnTo>
                <a:lnTo>
                  <a:pt x="1962" y="2"/>
                </a:lnTo>
                <a:lnTo>
                  <a:pt x="1951" y="0"/>
                </a:lnTo>
                <a:lnTo>
                  <a:pt x="1939" y="0"/>
                </a:lnTo>
                <a:lnTo>
                  <a:pt x="1926" y="0"/>
                </a:lnTo>
                <a:lnTo>
                  <a:pt x="1920" y="1"/>
                </a:lnTo>
                <a:lnTo>
                  <a:pt x="1914" y="2"/>
                </a:lnTo>
                <a:lnTo>
                  <a:pt x="1902" y="4"/>
                </a:lnTo>
                <a:lnTo>
                  <a:pt x="1891" y="7"/>
                </a:lnTo>
                <a:lnTo>
                  <a:pt x="1880" y="11"/>
                </a:lnTo>
                <a:lnTo>
                  <a:pt x="1871" y="16"/>
                </a:lnTo>
                <a:lnTo>
                  <a:pt x="1862" y="22"/>
                </a:lnTo>
                <a:lnTo>
                  <a:pt x="1854" y="28"/>
                </a:lnTo>
                <a:lnTo>
                  <a:pt x="1850" y="31"/>
                </a:lnTo>
                <a:lnTo>
                  <a:pt x="1847" y="35"/>
                </a:lnTo>
                <a:lnTo>
                  <a:pt x="1841" y="43"/>
                </a:lnTo>
                <a:lnTo>
                  <a:pt x="1838" y="47"/>
                </a:lnTo>
                <a:lnTo>
                  <a:pt x="1835" y="51"/>
                </a:lnTo>
                <a:lnTo>
                  <a:pt x="1833" y="55"/>
                </a:lnTo>
                <a:lnTo>
                  <a:pt x="1831" y="59"/>
                </a:lnTo>
                <a:lnTo>
                  <a:pt x="1827" y="69"/>
                </a:lnTo>
                <a:lnTo>
                  <a:pt x="1825" y="78"/>
                </a:lnTo>
                <a:lnTo>
                  <a:pt x="1823" y="88"/>
                </a:lnTo>
                <a:lnTo>
                  <a:pt x="1823" y="99"/>
                </a:lnTo>
                <a:lnTo>
                  <a:pt x="1823" y="109"/>
                </a:lnTo>
                <a:lnTo>
                  <a:pt x="1824" y="118"/>
                </a:lnTo>
                <a:lnTo>
                  <a:pt x="1826" y="127"/>
                </a:lnTo>
                <a:lnTo>
                  <a:pt x="1829" y="136"/>
                </a:lnTo>
                <a:lnTo>
                  <a:pt x="1832" y="143"/>
                </a:lnTo>
                <a:lnTo>
                  <a:pt x="1836" y="151"/>
                </a:lnTo>
                <a:lnTo>
                  <a:pt x="1841" y="157"/>
                </a:lnTo>
                <a:lnTo>
                  <a:pt x="1846" y="164"/>
                </a:lnTo>
                <a:lnTo>
                  <a:pt x="1852" y="169"/>
                </a:lnTo>
                <a:lnTo>
                  <a:pt x="1856" y="172"/>
                </a:lnTo>
                <a:lnTo>
                  <a:pt x="1859" y="174"/>
                </a:lnTo>
                <a:lnTo>
                  <a:pt x="1866" y="179"/>
                </a:lnTo>
                <a:lnTo>
                  <a:pt x="1870" y="181"/>
                </a:lnTo>
                <a:lnTo>
                  <a:pt x="1874" y="182"/>
                </a:lnTo>
                <a:lnTo>
                  <a:pt x="1883" y="186"/>
                </a:lnTo>
                <a:lnTo>
                  <a:pt x="1892" y="188"/>
                </a:lnTo>
                <a:lnTo>
                  <a:pt x="1902" y="190"/>
                </a:lnTo>
                <a:lnTo>
                  <a:pt x="1912" y="192"/>
                </a:lnTo>
                <a:lnTo>
                  <a:pt x="1936" y="194"/>
                </a:lnTo>
                <a:lnTo>
                  <a:pt x="1944" y="195"/>
                </a:lnTo>
                <a:lnTo>
                  <a:pt x="1951" y="197"/>
                </a:lnTo>
                <a:lnTo>
                  <a:pt x="1957" y="199"/>
                </a:lnTo>
                <a:lnTo>
                  <a:pt x="1963" y="202"/>
                </a:lnTo>
                <a:lnTo>
                  <a:pt x="1968" y="205"/>
                </a:lnTo>
                <a:lnTo>
                  <a:pt x="1973" y="208"/>
                </a:lnTo>
                <a:lnTo>
                  <a:pt x="1977" y="212"/>
                </a:lnTo>
                <a:lnTo>
                  <a:pt x="1981" y="216"/>
                </a:lnTo>
                <a:lnTo>
                  <a:pt x="1984" y="220"/>
                </a:lnTo>
                <a:lnTo>
                  <a:pt x="1987" y="225"/>
                </a:lnTo>
                <a:lnTo>
                  <a:pt x="1989" y="230"/>
                </a:lnTo>
                <a:lnTo>
                  <a:pt x="1991" y="235"/>
                </a:lnTo>
                <a:lnTo>
                  <a:pt x="1992" y="241"/>
                </a:lnTo>
                <a:lnTo>
                  <a:pt x="1993" y="246"/>
                </a:lnTo>
                <a:lnTo>
                  <a:pt x="1994" y="252"/>
                </a:lnTo>
                <a:lnTo>
                  <a:pt x="1994" y="258"/>
                </a:lnTo>
                <a:lnTo>
                  <a:pt x="1994" y="265"/>
                </a:lnTo>
                <a:lnTo>
                  <a:pt x="1993" y="272"/>
                </a:lnTo>
                <a:lnTo>
                  <a:pt x="1991" y="278"/>
                </a:lnTo>
                <a:lnTo>
                  <a:pt x="1989" y="284"/>
                </a:lnTo>
                <a:lnTo>
                  <a:pt x="1987" y="290"/>
                </a:lnTo>
                <a:lnTo>
                  <a:pt x="1984" y="295"/>
                </a:lnTo>
                <a:lnTo>
                  <a:pt x="1980" y="300"/>
                </a:lnTo>
                <a:lnTo>
                  <a:pt x="1976" y="305"/>
                </a:lnTo>
                <a:lnTo>
                  <a:pt x="1971" y="309"/>
                </a:lnTo>
                <a:lnTo>
                  <a:pt x="1966" y="313"/>
                </a:lnTo>
                <a:lnTo>
                  <a:pt x="1963" y="314"/>
                </a:lnTo>
                <a:lnTo>
                  <a:pt x="1960" y="316"/>
                </a:lnTo>
                <a:lnTo>
                  <a:pt x="1954" y="318"/>
                </a:lnTo>
                <a:lnTo>
                  <a:pt x="1947" y="320"/>
                </a:lnTo>
                <a:lnTo>
                  <a:pt x="1939" y="322"/>
                </a:lnTo>
                <a:lnTo>
                  <a:pt x="1931" y="323"/>
                </a:lnTo>
                <a:lnTo>
                  <a:pt x="1922" y="323"/>
                </a:lnTo>
                <a:lnTo>
                  <a:pt x="1910" y="322"/>
                </a:lnTo>
                <a:lnTo>
                  <a:pt x="1905" y="322"/>
                </a:lnTo>
                <a:lnTo>
                  <a:pt x="1899" y="321"/>
                </a:lnTo>
                <a:lnTo>
                  <a:pt x="1887" y="318"/>
                </a:lnTo>
                <a:lnTo>
                  <a:pt x="1876" y="315"/>
                </a:lnTo>
                <a:lnTo>
                  <a:pt x="1866" y="311"/>
                </a:lnTo>
                <a:lnTo>
                  <a:pt x="1855" y="305"/>
                </a:lnTo>
                <a:lnTo>
                  <a:pt x="1846" y="299"/>
                </a:lnTo>
                <a:lnTo>
                  <a:pt x="1837" y="292"/>
                </a:lnTo>
                <a:lnTo>
                  <a:pt x="1822" y="327"/>
                </a:lnTo>
                <a:lnTo>
                  <a:pt x="1832" y="335"/>
                </a:lnTo>
                <a:lnTo>
                  <a:pt x="1843" y="342"/>
                </a:lnTo>
                <a:lnTo>
                  <a:pt x="1855" y="347"/>
                </a:lnTo>
                <a:lnTo>
                  <a:pt x="1868" y="352"/>
                </a:lnTo>
                <a:lnTo>
                  <a:pt x="1881" y="356"/>
                </a:lnTo>
                <a:lnTo>
                  <a:pt x="1888" y="358"/>
                </a:lnTo>
                <a:lnTo>
                  <a:pt x="1895" y="359"/>
                </a:lnTo>
                <a:lnTo>
                  <a:pt x="1902" y="360"/>
                </a:lnTo>
                <a:lnTo>
                  <a:pt x="1910" y="361"/>
                </a:lnTo>
                <a:lnTo>
                  <a:pt x="1917" y="362"/>
                </a:lnTo>
                <a:lnTo>
                  <a:pt x="1924" y="362"/>
                </a:lnTo>
                <a:lnTo>
                  <a:pt x="1937" y="361"/>
                </a:lnTo>
                <a:lnTo>
                  <a:pt x="1949" y="360"/>
                </a:lnTo>
                <a:lnTo>
                  <a:pt x="1960" y="357"/>
                </a:lnTo>
                <a:lnTo>
                  <a:pt x="1970" y="354"/>
                </a:lnTo>
                <a:lnTo>
                  <a:pt x="1980" y="349"/>
                </a:lnTo>
                <a:lnTo>
                  <a:pt x="1985" y="347"/>
                </a:lnTo>
                <a:lnTo>
                  <a:pt x="1989" y="344"/>
                </a:lnTo>
                <a:lnTo>
                  <a:pt x="1994" y="341"/>
                </a:lnTo>
                <a:lnTo>
                  <a:pt x="1998" y="338"/>
                </a:lnTo>
                <a:lnTo>
                  <a:pt x="2002" y="335"/>
                </a:lnTo>
                <a:lnTo>
                  <a:pt x="2005" y="331"/>
                </a:lnTo>
                <a:lnTo>
                  <a:pt x="2009" y="328"/>
                </a:lnTo>
                <a:lnTo>
                  <a:pt x="2012" y="324"/>
                </a:lnTo>
                <a:lnTo>
                  <a:pt x="2018" y="316"/>
                </a:lnTo>
                <a:lnTo>
                  <a:pt x="2023" y="307"/>
                </a:lnTo>
                <a:lnTo>
                  <a:pt x="2027" y="298"/>
                </a:lnTo>
                <a:lnTo>
                  <a:pt x="2030" y="288"/>
                </a:lnTo>
                <a:lnTo>
                  <a:pt x="2033" y="278"/>
                </a:lnTo>
                <a:lnTo>
                  <a:pt x="2034" y="267"/>
                </a:lnTo>
                <a:lnTo>
                  <a:pt x="2035" y="256"/>
                </a:lnTo>
                <a:lnTo>
                  <a:pt x="2034" y="246"/>
                </a:lnTo>
                <a:lnTo>
                  <a:pt x="2033" y="236"/>
                </a:lnTo>
                <a:lnTo>
                  <a:pt x="2031" y="227"/>
                </a:lnTo>
                <a:lnTo>
                  <a:pt x="2029" y="218"/>
                </a:lnTo>
                <a:lnTo>
                  <a:pt x="2025" y="209"/>
                </a:lnTo>
                <a:lnTo>
                  <a:pt x="2021" y="202"/>
                </a:lnTo>
                <a:lnTo>
                  <a:pt x="2016" y="194"/>
                </a:lnTo>
                <a:lnTo>
                  <a:pt x="2014" y="191"/>
                </a:lnTo>
                <a:lnTo>
                  <a:pt x="2011" y="187"/>
                </a:lnTo>
                <a:lnTo>
                  <a:pt x="2005" y="181"/>
                </a:lnTo>
                <a:lnTo>
                  <a:pt x="1998" y="175"/>
                </a:lnTo>
                <a:lnTo>
                  <a:pt x="1990" y="170"/>
                </a:lnTo>
                <a:lnTo>
                  <a:pt x="1981" y="166"/>
                </a:lnTo>
                <a:lnTo>
                  <a:pt x="1972" y="162"/>
                </a:lnTo>
                <a:lnTo>
                  <a:pt x="1968" y="161"/>
                </a:lnTo>
                <a:lnTo>
                  <a:pt x="1963" y="159"/>
                </a:lnTo>
                <a:lnTo>
                  <a:pt x="1958" y="158"/>
                </a:lnTo>
                <a:lnTo>
                  <a:pt x="1952" y="157"/>
                </a:lnTo>
                <a:lnTo>
                  <a:pt x="1947" y="156"/>
                </a:lnTo>
                <a:lnTo>
                  <a:pt x="1941" y="155"/>
                </a:lnTo>
                <a:lnTo>
                  <a:pt x="1917" y="153"/>
                </a:lnTo>
                <a:lnTo>
                  <a:pt x="1911" y="152"/>
                </a:lnTo>
                <a:lnTo>
                  <a:pt x="1906" y="151"/>
                </a:lnTo>
                <a:lnTo>
                  <a:pt x="1900" y="149"/>
                </a:lnTo>
                <a:lnTo>
                  <a:pt x="1895" y="147"/>
                </a:lnTo>
                <a:lnTo>
                  <a:pt x="1891" y="145"/>
                </a:lnTo>
                <a:lnTo>
                  <a:pt x="1886" y="143"/>
                </a:lnTo>
                <a:lnTo>
                  <a:pt x="1882" y="140"/>
                </a:lnTo>
                <a:lnTo>
                  <a:pt x="1878" y="137"/>
                </a:lnTo>
                <a:lnTo>
                  <a:pt x="1875" y="133"/>
                </a:lnTo>
                <a:lnTo>
                  <a:pt x="1872" y="129"/>
                </a:lnTo>
                <a:lnTo>
                  <a:pt x="1870" y="125"/>
                </a:lnTo>
                <a:lnTo>
                  <a:pt x="1868" y="120"/>
                </a:lnTo>
                <a:lnTo>
                  <a:pt x="1866" y="115"/>
                </a:lnTo>
                <a:lnTo>
                  <a:pt x="1865" y="109"/>
                </a:lnTo>
                <a:lnTo>
                  <a:pt x="1864" y="103"/>
                </a:lnTo>
                <a:lnTo>
                  <a:pt x="1864" y="96"/>
                </a:lnTo>
                <a:lnTo>
                  <a:pt x="1864" y="90"/>
                </a:lnTo>
                <a:lnTo>
                  <a:pt x="1865" y="84"/>
                </a:lnTo>
                <a:lnTo>
                  <a:pt x="1867" y="78"/>
                </a:lnTo>
                <a:lnTo>
                  <a:pt x="1868" y="75"/>
                </a:lnTo>
                <a:lnTo>
                  <a:pt x="1869" y="73"/>
                </a:lnTo>
                <a:lnTo>
                  <a:pt x="1872" y="67"/>
                </a:lnTo>
                <a:lnTo>
                  <a:pt x="1875" y="63"/>
                </a:lnTo>
                <a:lnTo>
                  <a:pt x="1879" y="58"/>
                </a:lnTo>
                <a:lnTo>
                  <a:pt x="1883" y="54"/>
                </a:lnTo>
                <a:lnTo>
                  <a:pt x="1888" y="50"/>
                </a:lnTo>
                <a:lnTo>
                  <a:pt x="1894" y="47"/>
                </a:lnTo>
                <a:lnTo>
                  <a:pt x="1900" y="44"/>
                </a:lnTo>
                <a:lnTo>
                  <a:pt x="1903" y="43"/>
                </a:lnTo>
                <a:lnTo>
                  <a:pt x="1907" y="42"/>
                </a:lnTo>
                <a:lnTo>
                  <a:pt x="1914" y="40"/>
                </a:lnTo>
                <a:lnTo>
                  <a:pt x="1922" y="39"/>
                </a:lnTo>
                <a:lnTo>
                  <a:pt x="1930" y="38"/>
                </a:lnTo>
                <a:lnTo>
                  <a:pt x="1939" y="38"/>
                </a:lnTo>
                <a:lnTo>
                  <a:pt x="1949" y="38"/>
                </a:lnTo>
                <a:lnTo>
                  <a:pt x="1959" y="39"/>
                </a:lnTo>
                <a:lnTo>
                  <a:pt x="1969" y="41"/>
                </a:lnTo>
                <a:lnTo>
                  <a:pt x="1978" y="43"/>
                </a:lnTo>
                <a:lnTo>
                  <a:pt x="1988" y="46"/>
                </a:lnTo>
                <a:lnTo>
                  <a:pt x="1997" y="50"/>
                </a:lnTo>
                <a:lnTo>
                  <a:pt x="2006" y="55"/>
                </a:lnTo>
                <a:lnTo>
                  <a:pt x="2014" y="60"/>
                </a:lnTo>
                <a:close/>
                <a:moveTo>
                  <a:pt x="1614" y="96"/>
                </a:moveTo>
                <a:lnTo>
                  <a:pt x="1614" y="90"/>
                </a:lnTo>
                <a:lnTo>
                  <a:pt x="1615" y="84"/>
                </a:lnTo>
                <a:lnTo>
                  <a:pt x="1617" y="78"/>
                </a:lnTo>
                <a:lnTo>
                  <a:pt x="1618" y="75"/>
                </a:lnTo>
                <a:lnTo>
                  <a:pt x="1619" y="73"/>
                </a:lnTo>
                <a:lnTo>
                  <a:pt x="1622" y="67"/>
                </a:lnTo>
                <a:lnTo>
                  <a:pt x="1625" y="63"/>
                </a:lnTo>
                <a:lnTo>
                  <a:pt x="1629" y="58"/>
                </a:lnTo>
                <a:lnTo>
                  <a:pt x="1633" y="54"/>
                </a:lnTo>
                <a:lnTo>
                  <a:pt x="1638" y="50"/>
                </a:lnTo>
                <a:lnTo>
                  <a:pt x="1644" y="47"/>
                </a:lnTo>
                <a:lnTo>
                  <a:pt x="1650" y="44"/>
                </a:lnTo>
                <a:lnTo>
                  <a:pt x="1653" y="43"/>
                </a:lnTo>
                <a:lnTo>
                  <a:pt x="1657" y="42"/>
                </a:lnTo>
                <a:lnTo>
                  <a:pt x="1664" y="40"/>
                </a:lnTo>
                <a:lnTo>
                  <a:pt x="1672" y="39"/>
                </a:lnTo>
                <a:lnTo>
                  <a:pt x="1680" y="38"/>
                </a:lnTo>
                <a:lnTo>
                  <a:pt x="1689" y="38"/>
                </a:lnTo>
                <a:lnTo>
                  <a:pt x="1699" y="38"/>
                </a:lnTo>
                <a:lnTo>
                  <a:pt x="1709" y="39"/>
                </a:lnTo>
                <a:lnTo>
                  <a:pt x="1719" y="41"/>
                </a:lnTo>
                <a:lnTo>
                  <a:pt x="1728" y="43"/>
                </a:lnTo>
                <a:lnTo>
                  <a:pt x="1738" y="46"/>
                </a:lnTo>
                <a:lnTo>
                  <a:pt x="1747" y="50"/>
                </a:lnTo>
                <a:lnTo>
                  <a:pt x="1756" y="55"/>
                </a:lnTo>
                <a:lnTo>
                  <a:pt x="1764" y="60"/>
                </a:lnTo>
                <a:lnTo>
                  <a:pt x="1777" y="25"/>
                </a:lnTo>
                <a:lnTo>
                  <a:pt x="1767" y="19"/>
                </a:lnTo>
                <a:lnTo>
                  <a:pt x="1756" y="14"/>
                </a:lnTo>
                <a:lnTo>
                  <a:pt x="1746" y="10"/>
                </a:lnTo>
                <a:lnTo>
                  <a:pt x="1735" y="6"/>
                </a:lnTo>
                <a:lnTo>
                  <a:pt x="1724" y="4"/>
                </a:lnTo>
                <a:lnTo>
                  <a:pt x="1712" y="2"/>
                </a:lnTo>
                <a:lnTo>
                  <a:pt x="1701" y="0"/>
                </a:lnTo>
                <a:lnTo>
                  <a:pt x="1689" y="0"/>
                </a:lnTo>
                <a:lnTo>
                  <a:pt x="1676" y="0"/>
                </a:lnTo>
                <a:lnTo>
                  <a:pt x="1670" y="1"/>
                </a:lnTo>
                <a:lnTo>
                  <a:pt x="1664" y="2"/>
                </a:lnTo>
                <a:lnTo>
                  <a:pt x="1652" y="4"/>
                </a:lnTo>
                <a:lnTo>
                  <a:pt x="1641" y="7"/>
                </a:lnTo>
                <a:lnTo>
                  <a:pt x="1631" y="11"/>
                </a:lnTo>
                <a:lnTo>
                  <a:pt x="1621" y="16"/>
                </a:lnTo>
                <a:lnTo>
                  <a:pt x="1612" y="22"/>
                </a:lnTo>
                <a:lnTo>
                  <a:pt x="1604" y="28"/>
                </a:lnTo>
                <a:lnTo>
                  <a:pt x="1597" y="35"/>
                </a:lnTo>
                <a:lnTo>
                  <a:pt x="1591" y="43"/>
                </a:lnTo>
                <a:lnTo>
                  <a:pt x="1588" y="47"/>
                </a:lnTo>
                <a:lnTo>
                  <a:pt x="1585" y="51"/>
                </a:lnTo>
                <a:lnTo>
                  <a:pt x="1583" y="55"/>
                </a:lnTo>
                <a:lnTo>
                  <a:pt x="1581" y="60"/>
                </a:lnTo>
                <a:lnTo>
                  <a:pt x="1577" y="69"/>
                </a:lnTo>
                <a:lnTo>
                  <a:pt x="1575" y="78"/>
                </a:lnTo>
                <a:lnTo>
                  <a:pt x="1573" y="88"/>
                </a:lnTo>
                <a:lnTo>
                  <a:pt x="1573" y="99"/>
                </a:lnTo>
                <a:lnTo>
                  <a:pt x="1573" y="109"/>
                </a:lnTo>
                <a:lnTo>
                  <a:pt x="1574" y="118"/>
                </a:lnTo>
                <a:lnTo>
                  <a:pt x="1576" y="127"/>
                </a:lnTo>
                <a:lnTo>
                  <a:pt x="1579" y="136"/>
                </a:lnTo>
                <a:lnTo>
                  <a:pt x="1582" y="144"/>
                </a:lnTo>
                <a:lnTo>
                  <a:pt x="1586" y="151"/>
                </a:lnTo>
                <a:lnTo>
                  <a:pt x="1591" y="158"/>
                </a:lnTo>
                <a:lnTo>
                  <a:pt x="1597" y="164"/>
                </a:lnTo>
                <a:lnTo>
                  <a:pt x="1603" y="169"/>
                </a:lnTo>
                <a:lnTo>
                  <a:pt x="1609" y="174"/>
                </a:lnTo>
                <a:lnTo>
                  <a:pt x="1617" y="179"/>
                </a:lnTo>
                <a:lnTo>
                  <a:pt x="1621" y="181"/>
                </a:lnTo>
                <a:lnTo>
                  <a:pt x="1625" y="183"/>
                </a:lnTo>
                <a:lnTo>
                  <a:pt x="1633" y="186"/>
                </a:lnTo>
                <a:lnTo>
                  <a:pt x="1642" y="188"/>
                </a:lnTo>
                <a:lnTo>
                  <a:pt x="1652" y="190"/>
                </a:lnTo>
                <a:lnTo>
                  <a:pt x="1662" y="192"/>
                </a:lnTo>
                <a:lnTo>
                  <a:pt x="1686" y="194"/>
                </a:lnTo>
                <a:lnTo>
                  <a:pt x="1694" y="196"/>
                </a:lnTo>
                <a:lnTo>
                  <a:pt x="1701" y="197"/>
                </a:lnTo>
                <a:lnTo>
                  <a:pt x="1707" y="199"/>
                </a:lnTo>
                <a:lnTo>
                  <a:pt x="1713" y="202"/>
                </a:lnTo>
                <a:lnTo>
                  <a:pt x="1719" y="205"/>
                </a:lnTo>
                <a:lnTo>
                  <a:pt x="1723" y="208"/>
                </a:lnTo>
                <a:lnTo>
                  <a:pt x="1727" y="212"/>
                </a:lnTo>
                <a:lnTo>
                  <a:pt x="1731" y="216"/>
                </a:lnTo>
                <a:lnTo>
                  <a:pt x="1734" y="220"/>
                </a:lnTo>
                <a:lnTo>
                  <a:pt x="1737" y="225"/>
                </a:lnTo>
                <a:lnTo>
                  <a:pt x="1739" y="230"/>
                </a:lnTo>
                <a:lnTo>
                  <a:pt x="1741" y="235"/>
                </a:lnTo>
                <a:lnTo>
                  <a:pt x="1743" y="241"/>
                </a:lnTo>
                <a:lnTo>
                  <a:pt x="1743" y="246"/>
                </a:lnTo>
                <a:lnTo>
                  <a:pt x="1744" y="252"/>
                </a:lnTo>
                <a:lnTo>
                  <a:pt x="1744" y="258"/>
                </a:lnTo>
                <a:lnTo>
                  <a:pt x="1744" y="265"/>
                </a:lnTo>
                <a:lnTo>
                  <a:pt x="1743" y="272"/>
                </a:lnTo>
                <a:lnTo>
                  <a:pt x="1742" y="278"/>
                </a:lnTo>
                <a:lnTo>
                  <a:pt x="1740" y="284"/>
                </a:lnTo>
                <a:lnTo>
                  <a:pt x="1737" y="290"/>
                </a:lnTo>
                <a:lnTo>
                  <a:pt x="1734" y="296"/>
                </a:lnTo>
                <a:lnTo>
                  <a:pt x="1730" y="300"/>
                </a:lnTo>
                <a:lnTo>
                  <a:pt x="1726" y="305"/>
                </a:lnTo>
                <a:lnTo>
                  <a:pt x="1721" y="309"/>
                </a:lnTo>
                <a:lnTo>
                  <a:pt x="1716" y="313"/>
                </a:lnTo>
                <a:lnTo>
                  <a:pt x="1713" y="314"/>
                </a:lnTo>
                <a:lnTo>
                  <a:pt x="1710" y="316"/>
                </a:lnTo>
                <a:lnTo>
                  <a:pt x="1704" y="318"/>
                </a:lnTo>
                <a:lnTo>
                  <a:pt x="1697" y="320"/>
                </a:lnTo>
                <a:lnTo>
                  <a:pt x="1689" y="322"/>
                </a:lnTo>
                <a:lnTo>
                  <a:pt x="1681" y="323"/>
                </a:lnTo>
                <a:lnTo>
                  <a:pt x="1672" y="323"/>
                </a:lnTo>
                <a:lnTo>
                  <a:pt x="1661" y="323"/>
                </a:lnTo>
                <a:lnTo>
                  <a:pt x="1655" y="322"/>
                </a:lnTo>
                <a:lnTo>
                  <a:pt x="1649" y="321"/>
                </a:lnTo>
                <a:lnTo>
                  <a:pt x="1638" y="319"/>
                </a:lnTo>
                <a:lnTo>
                  <a:pt x="1626" y="315"/>
                </a:lnTo>
                <a:lnTo>
                  <a:pt x="1616" y="311"/>
                </a:lnTo>
                <a:lnTo>
                  <a:pt x="1606" y="305"/>
                </a:lnTo>
                <a:lnTo>
                  <a:pt x="1596" y="299"/>
                </a:lnTo>
                <a:lnTo>
                  <a:pt x="1587" y="292"/>
                </a:lnTo>
                <a:lnTo>
                  <a:pt x="1572" y="328"/>
                </a:lnTo>
                <a:lnTo>
                  <a:pt x="1582" y="335"/>
                </a:lnTo>
                <a:lnTo>
                  <a:pt x="1593" y="342"/>
                </a:lnTo>
                <a:lnTo>
                  <a:pt x="1605" y="347"/>
                </a:lnTo>
                <a:lnTo>
                  <a:pt x="1618" y="352"/>
                </a:lnTo>
                <a:lnTo>
                  <a:pt x="1631" y="356"/>
                </a:lnTo>
                <a:lnTo>
                  <a:pt x="1638" y="358"/>
                </a:lnTo>
                <a:lnTo>
                  <a:pt x="1645" y="359"/>
                </a:lnTo>
                <a:lnTo>
                  <a:pt x="1653" y="360"/>
                </a:lnTo>
                <a:lnTo>
                  <a:pt x="1660" y="361"/>
                </a:lnTo>
                <a:lnTo>
                  <a:pt x="1667" y="362"/>
                </a:lnTo>
                <a:lnTo>
                  <a:pt x="1674" y="362"/>
                </a:lnTo>
                <a:lnTo>
                  <a:pt x="1687" y="361"/>
                </a:lnTo>
                <a:lnTo>
                  <a:pt x="1699" y="360"/>
                </a:lnTo>
                <a:lnTo>
                  <a:pt x="1710" y="357"/>
                </a:lnTo>
                <a:lnTo>
                  <a:pt x="1721" y="354"/>
                </a:lnTo>
                <a:lnTo>
                  <a:pt x="1730" y="349"/>
                </a:lnTo>
                <a:lnTo>
                  <a:pt x="1735" y="347"/>
                </a:lnTo>
                <a:lnTo>
                  <a:pt x="1740" y="344"/>
                </a:lnTo>
                <a:lnTo>
                  <a:pt x="1744" y="341"/>
                </a:lnTo>
                <a:lnTo>
                  <a:pt x="1748" y="338"/>
                </a:lnTo>
                <a:lnTo>
                  <a:pt x="1752" y="335"/>
                </a:lnTo>
                <a:lnTo>
                  <a:pt x="1755" y="332"/>
                </a:lnTo>
                <a:lnTo>
                  <a:pt x="1759" y="328"/>
                </a:lnTo>
                <a:lnTo>
                  <a:pt x="1762" y="324"/>
                </a:lnTo>
                <a:lnTo>
                  <a:pt x="1768" y="316"/>
                </a:lnTo>
                <a:lnTo>
                  <a:pt x="1773" y="307"/>
                </a:lnTo>
                <a:lnTo>
                  <a:pt x="1777" y="298"/>
                </a:lnTo>
                <a:lnTo>
                  <a:pt x="1781" y="288"/>
                </a:lnTo>
                <a:lnTo>
                  <a:pt x="1783" y="278"/>
                </a:lnTo>
                <a:lnTo>
                  <a:pt x="1784" y="267"/>
                </a:lnTo>
                <a:lnTo>
                  <a:pt x="1785" y="256"/>
                </a:lnTo>
                <a:lnTo>
                  <a:pt x="1784" y="246"/>
                </a:lnTo>
                <a:lnTo>
                  <a:pt x="1783" y="236"/>
                </a:lnTo>
                <a:lnTo>
                  <a:pt x="1781" y="227"/>
                </a:lnTo>
                <a:lnTo>
                  <a:pt x="1779" y="218"/>
                </a:lnTo>
                <a:lnTo>
                  <a:pt x="1775" y="209"/>
                </a:lnTo>
                <a:lnTo>
                  <a:pt x="1771" y="202"/>
                </a:lnTo>
                <a:lnTo>
                  <a:pt x="1766" y="194"/>
                </a:lnTo>
                <a:lnTo>
                  <a:pt x="1764" y="191"/>
                </a:lnTo>
                <a:lnTo>
                  <a:pt x="1761" y="187"/>
                </a:lnTo>
                <a:lnTo>
                  <a:pt x="1755" y="181"/>
                </a:lnTo>
                <a:lnTo>
                  <a:pt x="1748" y="175"/>
                </a:lnTo>
                <a:lnTo>
                  <a:pt x="1740" y="170"/>
                </a:lnTo>
                <a:lnTo>
                  <a:pt x="1732" y="166"/>
                </a:lnTo>
                <a:lnTo>
                  <a:pt x="1723" y="162"/>
                </a:lnTo>
                <a:lnTo>
                  <a:pt x="1713" y="159"/>
                </a:lnTo>
                <a:lnTo>
                  <a:pt x="1708" y="158"/>
                </a:lnTo>
                <a:lnTo>
                  <a:pt x="1702" y="157"/>
                </a:lnTo>
                <a:lnTo>
                  <a:pt x="1697" y="156"/>
                </a:lnTo>
                <a:lnTo>
                  <a:pt x="1691" y="155"/>
                </a:lnTo>
                <a:lnTo>
                  <a:pt x="1667" y="153"/>
                </a:lnTo>
                <a:lnTo>
                  <a:pt x="1661" y="152"/>
                </a:lnTo>
                <a:lnTo>
                  <a:pt x="1656" y="151"/>
                </a:lnTo>
                <a:lnTo>
                  <a:pt x="1650" y="149"/>
                </a:lnTo>
                <a:lnTo>
                  <a:pt x="1645" y="147"/>
                </a:lnTo>
                <a:lnTo>
                  <a:pt x="1641" y="145"/>
                </a:lnTo>
                <a:lnTo>
                  <a:pt x="1636" y="143"/>
                </a:lnTo>
                <a:lnTo>
                  <a:pt x="1632" y="140"/>
                </a:lnTo>
                <a:lnTo>
                  <a:pt x="1629" y="137"/>
                </a:lnTo>
                <a:lnTo>
                  <a:pt x="1625" y="133"/>
                </a:lnTo>
                <a:lnTo>
                  <a:pt x="1622" y="129"/>
                </a:lnTo>
                <a:lnTo>
                  <a:pt x="1620" y="125"/>
                </a:lnTo>
                <a:lnTo>
                  <a:pt x="1618" y="120"/>
                </a:lnTo>
                <a:lnTo>
                  <a:pt x="1616" y="115"/>
                </a:lnTo>
                <a:lnTo>
                  <a:pt x="1615" y="109"/>
                </a:lnTo>
                <a:lnTo>
                  <a:pt x="1614" y="103"/>
                </a:lnTo>
                <a:lnTo>
                  <a:pt x="1614" y="96"/>
                </a:lnTo>
                <a:close/>
                <a:moveTo>
                  <a:pt x="1503" y="859"/>
                </a:moveTo>
                <a:lnTo>
                  <a:pt x="1568" y="859"/>
                </a:lnTo>
                <a:lnTo>
                  <a:pt x="1568" y="507"/>
                </a:lnTo>
                <a:lnTo>
                  <a:pt x="1493" y="507"/>
                </a:lnTo>
                <a:lnTo>
                  <a:pt x="1493" y="653"/>
                </a:lnTo>
                <a:lnTo>
                  <a:pt x="1501" y="697"/>
                </a:lnTo>
                <a:lnTo>
                  <a:pt x="1501" y="699"/>
                </a:lnTo>
                <a:lnTo>
                  <a:pt x="1500" y="701"/>
                </a:lnTo>
                <a:lnTo>
                  <a:pt x="1500" y="702"/>
                </a:lnTo>
                <a:lnTo>
                  <a:pt x="1498" y="703"/>
                </a:lnTo>
                <a:lnTo>
                  <a:pt x="1496" y="703"/>
                </a:lnTo>
                <a:lnTo>
                  <a:pt x="1495" y="703"/>
                </a:lnTo>
                <a:lnTo>
                  <a:pt x="1493" y="702"/>
                </a:lnTo>
                <a:lnTo>
                  <a:pt x="1493" y="700"/>
                </a:lnTo>
                <a:lnTo>
                  <a:pt x="1383" y="507"/>
                </a:lnTo>
                <a:lnTo>
                  <a:pt x="1317" y="507"/>
                </a:lnTo>
                <a:lnTo>
                  <a:pt x="1317" y="859"/>
                </a:lnTo>
                <a:lnTo>
                  <a:pt x="1393" y="859"/>
                </a:lnTo>
                <a:lnTo>
                  <a:pt x="1393" y="713"/>
                </a:lnTo>
                <a:lnTo>
                  <a:pt x="1386" y="669"/>
                </a:lnTo>
                <a:lnTo>
                  <a:pt x="1385" y="667"/>
                </a:lnTo>
                <a:lnTo>
                  <a:pt x="1386" y="666"/>
                </a:lnTo>
                <a:lnTo>
                  <a:pt x="1387" y="665"/>
                </a:lnTo>
                <a:lnTo>
                  <a:pt x="1388" y="664"/>
                </a:lnTo>
                <a:lnTo>
                  <a:pt x="1390" y="664"/>
                </a:lnTo>
                <a:lnTo>
                  <a:pt x="1391" y="664"/>
                </a:lnTo>
                <a:lnTo>
                  <a:pt x="1393" y="665"/>
                </a:lnTo>
                <a:lnTo>
                  <a:pt x="1394" y="666"/>
                </a:lnTo>
                <a:lnTo>
                  <a:pt x="1503" y="859"/>
                </a:lnTo>
                <a:close/>
                <a:moveTo>
                  <a:pt x="1320" y="357"/>
                </a:moveTo>
                <a:lnTo>
                  <a:pt x="1523" y="357"/>
                </a:lnTo>
                <a:lnTo>
                  <a:pt x="1523" y="318"/>
                </a:lnTo>
                <a:lnTo>
                  <a:pt x="1359" y="317"/>
                </a:lnTo>
                <a:lnTo>
                  <a:pt x="1359" y="200"/>
                </a:lnTo>
                <a:lnTo>
                  <a:pt x="1514" y="200"/>
                </a:lnTo>
                <a:lnTo>
                  <a:pt x="1514" y="161"/>
                </a:lnTo>
                <a:lnTo>
                  <a:pt x="1359" y="161"/>
                </a:lnTo>
                <a:lnTo>
                  <a:pt x="1359" y="44"/>
                </a:lnTo>
                <a:lnTo>
                  <a:pt x="1523" y="44"/>
                </a:lnTo>
                <a:lnTo>
                  <a:pt x="1523" y="5"/>
                </a:lnTo>
                <a:lnTo>
                  <a:pt x="1320" y="5"/>
                </a:lnTo>
                <a:lnTo>
                  <a:pt x="1320" y="357"/>
                </a:lnTo>
                <a:close/>
                <a:moveTo>
                  <a:pt x="1198" y="859"/>
                </a:moveTo>
                <a:lnTo>
                  <a:pt x="1278" y="859"/>
                </a:lnTo>
                <a:lnTo>
                  <a:pt x="1193" y="507"/>
                </a:lnTo>
                <a:lnTo>
                  <a:pt x="1029" y="507"/>
                </a:lnTo>
                <a:lnTo>
                  <a:pt x="1029" y="573"/>
                </a:lnTo>
                <a:lnTo>
                  <a:pt x="1066" y="573"/>
                </a:lnTo>
                <a:lnTo>
                  <a:pt x="996" y="859"/>
                </a:lnTo>
                <a:lnTo>
                  <a:pt x="1076" y="859"/>
                </a:lnTo>
                <a:lnTo>
                  <a:pt x="1094" y="778"/>
                </a:lnTo>
                <a:lnTo>
                  <a:pt x="1181" y="778"/>
                </a:lnTo>
                <a:lnTo>
                  <a:pt x="1198" y="859"/>
                </a:lnTo>
                <a:close/>
                <a:moveTo>
                  <a:pt x="1167" y="712"/>
                </a:moveTo>
                <a:lnTo>
                  <a:pt x="1108" y="712"/>
                </a:lnTo>
                <a:lnTo>
                  <a:pt x="1129" y="609"/>
                </a:lnTo>
                <a:lnTo>
                  <a:pt x="1133" y="578"/>
                </a:lnTo>
                <a:lnTo>
                  <a:pt x="1133" y="576"/>
                </a:lnTo>
                <a:lnTo>
                  <a:pt x="1134" y="574"/>
                </a:lnTo>
                <a:lnTo>
                  <a:pt x="1135" y="573"/>
                </a:lnTo>
                <a:lnTo>
                  <a:pt x="1137" y="573"/>
                </a:lnTo>
                <a:lnTo>
                  <a:pt x="1139" y="573"/>
                </a:lnTo>
                <a:lnTo>
                  <a:pt x="1140" y="574"/>
                </a:lnTo>
                <a:lnTo>
                  <a:pt x="1141" y="576"/>
                </a:lnTo>
                <a:lnTo>
                  <a:pt x="1142" y="578"/>
                </a:lnTo>
                <a:lnTo>
                  <a:pt x="1145" y="609"/>
                </a:lnTo>
                <a:lnTo>
                  <a:pt x="1167" y="712"/>
                </a:lnTo>
                <a:close/>
                <a:moveTo>
                  <a:pt x="1204" y="357"/>
                </a:moveTo>
                <a:lnTo>
                  <a:pt x="1244" y="357"/>
                </a:lnTo>
                <a:lnTo>
                  <a:pt x="1244" y="5"/>
                </a:lnTo>
                <a:lnTo>
                  <a:pt x="1204" y="5"/>
                </a:lnTo>
                <a:lnTo>
                  <a:pt x="1204" y="244"/>
                </a:lnTo>
                <a:lnTo>
                  <a:pt x="1210" y="277"/>
                </a:lnTo>
                <a:lnTo>
                  <a:pt x="1210" y="279"/>
                </a:lnTo>
                <a:lnTo>
                  <a:pt x="1209" y="280"/>
                </a:lnTo>
                <a:lnTo>
                  <a:pt x="1208" y="281"/>
                </a:lnTo>
                <a:lnTo>
                  <a:pt x="1208" y="282"/>
                </a:lnTo>
                <a:lnTo>
                  <a:pt x="1206" y="282"/>
                </a:lnTo>
                <a:lnTo>
                  <a:pt x="1205" y="282"/>
                </a:lnTo>
                <a:lnTo>
                  <a:pt x="1204" y="281"/>
                </a:lnTo>
                <a:lnTo>
                  <a:pt x="1203" y="280"/>
                </a:lnTo>
                <a:lnTo>
                  <a:pt x="1056" y="5"/>
                </a:lnTo>
                <a:lnTo>
                  <a:pt x="1022" y="5"/>
                </a:lnTo>
                <a:lnTo>
                  <a:pt x="1022" y="357"/>
                </a:lnTo>
                <a:lnTo>
                  <a:pt x="1062" y="357"/>
                </a:lnTo>
                <a:lnTo>
                  <a:pt x="1062" y="131"/>
                </a:lnTo>
                <a:lnTo>
                  <a:pt x="1057" y="98"/>
                </a:lnTo>
                <a:lnTo>
                  <a:pt x="1057" y="97"/>
                </a:lnTo>
                <a:lnTo>
                  <a:pt x="1057" y="95"/>
                </a:lnTo>
                <a:lnTo>
                  <a:pt x="1058" y="94"/>
                </a:lnTo>
                <a:lnTo>
                  <a:pt x="1059" y="93"/>
                </a:lnTo>
                <a:lnTo>
                  <a:pt x="1060" y="93"/>
                </a:lnTo>
                <a:lnTo>
                  <a:pt x="1061" y="94"/>
                </a:lnTo>
                <a:lnTo>
                  <a:pt x="1063" y="95"/>
                </a:lnTo>
                <a:lnTo>
                  <a:pt x="1064" y="97"/>
                </a:lnTo>
                <a:lnTo>
                  <a:pt x="1204" y="357"/>
                </a:lnTo>
                <a:close/>
                <a:moveTo>
                  <a:pt x="788" y="859"/>
                </a:moveTo>
                <a:lnTo>
                  <a:pt x="966" y="859"/>
                </a:lnTo>
                <a:lnTo>
                  <a:pt x="966" y="789"/>
                </a:lnTo>
                <a:lnTo>
                  <a:pt x="869" y="789"/>
                </a:lnTo>
                <a:lnTo>
                  <a:pt x="869" y="507"/>
                </a:lnTo>
                <a:lnTo>
                  <a:pt x="788" y="507"/>
                </a:lnTo>
                <a:lnTo>
                  <a:pt x="788" y="859"/>
                </a:lnTo>
                <a:close/>
                <a:moveTo>
                  <a:pt x="801" y="357"/>
                </a:moveTo>
                <a:lnTo>
                  <a:pt x="963" y="357"/>
                </a:lnTo>
                <a:lnTo>
                  <a:pt x="963" y="318"/>
                </a:lnTo>
                <a:lnTo>
                  <a:pt x="903" y="318"/>
                </a:lnTo>
                <a:lnTo>
                  <a:pt x="903" y="43"/>
                </a:lnTo>
                <a:lnTo>
                  <a:pt x="963" y="43"/>
                </a:lnTo>
                <a:lnTo>
                  <a:pt x="963" y="5"/>
                </a:lnTo>
                <a:lnTo>
                  <a:pt x="800" y="5"/>
                </a:lnTo>
                <a:lnTo>
                  <a:pt x="800" y="43"/>
                </a:lnTo>
                <a:lnTo>
                  <a:pt x="861" y="43"/>
                </a:lnTo>
                <a:lnTo>
                  <a:pt x="861" y="318"/>
                </a:lnTo>
                <a:lnTo>
                  <a:pt x="800" y="318"/>
                </a:lnTo>
                <a:lnTo>
                  <a:pt x="800" y="357"/>
                </a:lnTo>
                <a:lnTo>
                  <a:pt x="801" y="357"/>
                </a:lnTo>
                <a:close/>
                <a:moveTo>
                  <a:pt x="587" y="96"/>
                </a:moveTo>
                <a:lnTo>
                  <a:pt x="587" y="90"/>
                </a:lnTo>
                <a:lnTo>
                  <a:pt x="588" y="84"/>
                </a:lnTo>
                <a:lnTo>
                  <a:pt x="590" y="78"/>
                </a:lnTo>
                <a:lnTo>
                  <a:pt x="591" y="75"/>
                </a:lnTo>
                <a:lnTo>
                  <a:pt x="592" y="73"/>
                </a:lnTo>
                <a:lnTo>
                  <a:pt x="595" y="67"/>
                </a:lnTo>
                <a:lnTo>
                  <a:pt x="598" y="63"/>
                </a:lnTo>
                <a:lnTo>
                  <a:pt x="602" y="58"/>
                </a:lnTo>
                <a:lnTo>
                  <a:pt x="606" y="54"/>
                </a:lnTo>
                <a:lnTo>
                  <a:pt x="611" y="50"/>
                </a:lnTo>
                <a:lnTo>
                  <a:pt x="617" y="47"/>
                </a:lnTo>
                <a:lnTo>
                  <a:pt x="623" y="44"/>
                </a:lnTo>
                <a:lnTo>
                  <a:pt x="626" y="43"/>
                </a:lnTo>
                <a:lnTo>
                  <a:pt x="630" y="42"/>
                </a:lnTo>
                <a:lnTo>
                  <a:pt x="637" y="40"/>
                </a:lnTo>
                <a:lnTo>
                  <a:pt x="645" y="39"/>
                </a:lnTo>
                <a:lnTo>
                  <a:pt x="653" y="38"/>
                </a:lnTo>
                <a:lnTo>
                  <a:pt x="662" y="38"/>
                </a:lnTo>
                <a:lnTo>
                  <a:pt x="672" y="38"/>
                </a:lnTo>
                <a:lnTo>
                  <a:pt x="682" y="39"/>
                </a:lnTo>
                <a:lnTo>
                  <a:pt x="692" y="41"/>
                </a:lnTo>
                <a:lnTo>
                  <a:pt x="701" y="43"/>
                </a:lnTo>
                <a:lnTo>
                  <a:pt x="711" y="46"/>
                </a:lnTo>
                <a:lnTo>
                  <a:pt x="720" y="50"/>
                </a:lnTo>
                <a:lnTo>
                  <a:pt x="729" y="55"/>
                </a:lnTo>
                <a:lnTo>
                  <a:pt x="737" y="60"/>
                </a:lnTo>
                <a:lnTo>
                  <a:pt x="750" y="25"/>
                </a:lnTo>
                <a:lnTo>
                  <a:pt x="740" y="19"/>
                </a:lnTo>
                <a:lnTo>
                  <a:pt x="729" y="14"/>
                </a:lnTo>
                <a:lnTo>
                  <a:pt x="719" y="10"/>
                </a:lnTo>
                <a:lnTo>
                  <a:pt x="708" y="6"/>
                </a:lnTo>
                <a:lnTo>
                  <a:pt x="697" y="4"/>
                </a:lnTo>
                <a:lnTo>
                  <a:pt x="685" y="2"/>
                </a:lnTo>
                <a:lnTo>
                  <a:pt x="674" y="0"/>
                </a:lnTo>
                <a:lnTo>
                  <a:pt x="662" y="0"/>
                </a:lnTo>
                <a:lnTo>
                  <a:pt x="649" y="0"/>
                </a:lnTo>
                <a:lnTo>
                  <a:pt x="643" y="1"/>
                </a:lnTo>
                <a:lnTo>
                  <a:pt x="637" y="2"/>
                </a:lnTo>
                <a:lnTo>
                  <a:pt x="625" y="4"/>
                </a:lnTo>
                <a:lnTo>
                  <a:pt x="614" y="7"/>
                </a:lnTo>
                <a:lnTo>
                  <a:pt x="603" y="11"/>
                </a:lnTo>
                <a:lnTo>
                  <a:pt x="594" y="16"/>
                </a:lnTo>
                <a:lnTo>
                  <a:pt x="585" y="22"/>
                </a:lnTo>
                <a:lnTo>
                  <a:pt x="577" y="28"/>
                </a:lnTo>
                <a:lnTo>
                  <a:pt x="573" y="32"/>
                </a:lnTo>
                <a:lnTo>
                  <a:pt x="570" y="35"/>
                </a:lnTo>
                <a:lnTo>
                  <a:pt x="564" y="43"/>
                </a:lnTo>
                <a:lnTo>
                  <a:pt x="561" y="47"/>
                </a:lnTo>
                <a:lnTo>
                  <a:pt x="558" y="51"/>
                </a:lnTo>
                <a:lnTo>
                  <a:pt x="556" y="55"/>
                </a:lnTo>
                <a:lnTo>
                  <a:pt x="554" y="59"/>
                </a:lnTo>
                <a:lnTo>
                  <a:pt x="550" y="69"/>
                </a:lnTo>
                <a:lnTo>
                  <a:pt x="548" y="78"/>
                </a:lnTo>
                <a:lnTo>
                  <a:pt x="546" y="88"/>
                </a:lnTo>
                <a:lnTo>
                  <a:pt x="546" y="99"/>
                </a:lnTo>
                <a:lnTo>
                  <a:pt x="546" y="109"/>
                </a:lnTo>
                <a:lnTo>
                  <a:pt x="547" y="118"/>
                </a:lnTo>
                <a:lnTo>
                  <a:pt x="549" y="127"/>
                </a:lnTo>
                <a:lnTo>
                  <a:pt x="552" y="136"/>
                </a:lnTo>
                <a:lnTo>
                  <a:pt x="555" y="143"/>
                </a:lnTo>
                <a:lnTo>
                  <a:pt x="559" y="151"/>
                </a:lnTo>
                <a:lnTo>
                  <a:pt x="564" y="157"/>
                </a:lnTo>
                <a:lnTo>
                  <a:pt x="570" y="164"/>
                </a:lnTo>
                <a:lnTo>
                  <a:pt x="576" y="169"/>
                </a:lnTo>
                <a:lnTo>
                  <a:pt x="579" y="172"/>
                </a:lnTo>
                <a:lnTo>
                  <a:pt x="582" y="174"/>
                </a:lnTo>
                <a:lnTo>
                  <a:pt x="590" y="179"/>
                </a:lnTo>
                <a:lnTo>
                  <a:pt x="594" y="181"/>
                </a:lnTo>
                <a:lnTo>
                  <a:pt x="598" y="182"/>
                </a:lnTo>
                <a:lnTo>
                  <a:pt x="606" y="186"/>
                </a:lnTo>
                <a:lnTo>
                  <a:pt x="615" y="188"/>
                </a:lnTo>
                <a:lnTo>
                  <a:pt x="625" y="190"/>
                </a:lnTo>
                <a:lnTo>
                  <a:pt x="635" y="192"/>
                </a:lnTo>
                <a:lnTo>
                  <a:pt x="659" y="194"/>
                </a:lnTo>
                <a:lnTo>
                  <a:pt x="667" y="195"/>
                </a:lnTo>
                <a:lnTo>
                  <a:pt x="674" y="197"/>
                </a:lnTo>
                <a:lnTo>
                  <a:pt x="680" y="199"/>
                </a:lnTo>
                <a:lnTo>
                  <a:pt x="686" y="202"/>
                </a:lnTo>
                <a:lnTo>
                  <a:pt x="692" y="205"/>
                </a:lnTo>
                <a:lnTo>
                  <a:pt x="696" y="208"/>
                </a:lnTo>
                <a:lnTo>
                  <a:pt x="700" y="212"/>
                </a:lnTo>
                <a:lnTo>
                  <a:pt x="704" y="216"/>
                </a:lnTo>
                <a:lnTo>
                  <a:pt x="707" y="220"/>
                </a:lnTo>
                <a:lnTo>
                  <a:pt x="710" y="225"/>
                </a:lnTo>
                <a:lnTo>
                  <a:pt x="712" y="230"/>
                </a:lnTo>
                <a:lnTo>
                  <a:pt x="714" y="235"/>
                </a:lnTo>
                <a:lnTo>
                  <a:pt x="715" y="241"/>
                </a:lnTo>
                <a:lnTo>
                  <a:pt x="716" y="246"/>
                </a:lnTo>
                <a:lnTo>
                  <a:pt x="717" y="252"/>
                </a:lnTo>
                <a:lnTo>
                  <a:pt x="717" y="258"/>
                </a:lnTo>
                <a:lnTo>
                  <a:pt x="717" y="265"/>
                </a:lnTo>
                <a:lnTo>
                  <a:pt x="716" y="272"/>
                </a:lnTo>
                <a:lnTo>
                  <a:pt x="715" y="278"/>
                </a:lnTo>
                <a:lnTo>
                  <a:pt x="713" y="284"/>
                </a:lnTo>
                <a:lnTo>
                  <a:pt x="710" y="290"/>
                </a:lnTo>
                <a:lnTo>
                  <a:pt x="707" y="295"/>
                </a:lnTo>
                <a:lnTo>
                  <a:pt x="703" y="300"/>
                </a:lnTo>
                <a:lnTo>
                  <a:pt x="699" y="305"/>
                </a:lnTo>
                <a:lnTo>
                  <a:pt x="694" y="309"/>
                </a:lnTo>
                <a:lnTo>
                  <a:pt x="689" y="313"/>
                </a:lnTo>
                <a:lnTo>
                  <a:pt x="686" y="314"/>
                </a:lnTo>
                <a:lnTo>
                  <a:pt x="683" y="316"/>
                </a:lnTo>
                <a:lnTo>
                  <a:pt x="677" y="318"/>
                </a:lnTo>
                <a:lnTo>
                  <a:pt x="670" y="320"/>
                </a:lnTo>
                <a:lnTo>
                  <a:pt x="662" y="322"/>
                </a:lnTo>
                <a:lnTo>
                  <a:pt x="654" y="323"/>
                </a:lnTo>
                <a:lnTo>
                  <a:pt x="645" y="323"/>
                </a:lnTo>
                <a:lnTo>
                  <a:pt x="634" y="322"/>
                </a:lnTo>
                <a:lnTo>
                  <a:pt x="628" y="322"/>
                </a:lnTo>
                <a:lnTo>
                  <a:pt x="622" y="321"/>
                </a:lnTo>
                <a:lnTo>
                  <a:pt x="611" y="318"/>
                </a:lnTo>
                <a:lnTo>
                  <a:pt x="599" y="315"/>
                </a:lnTo>
                <a:lnTo>
                  <a:pt x="589" y="311"/>
                </a:lnTo>
                <a:lnTo>
                  <a:pt x="579" y="305"/>
                </a:lnTo>
                <a:lnTo>
                  <a:pt x="569" y="299"/>
                </a:lnTo>
                <a:lnTo>
                  <a:pt x="560" y="292"/>
                </a:lnTo>
                <a:lnTo>
                  <a:pt x="545" y="328"/>
                </a:lnTo>
                <a:lnTo>
                  <a:pt x="555" y="335"/>
                </a:lnTo>
                <a:lnTo>
                  <a:pt x="566" y="342"/>
                </a:lnTo>
                <a:lnTo>
                  <a:pt x="578" y="347"/>
                </a:lnTo>
                <a:lnTo>
                  <a:pt x="591" y="352"/>
                </a:lnTo>
                <a:lnTo>
                  <a:pt x="605" y="356"/>
                </a:lnTo>
                <a:lnTo>
                  <a:pt x="611" y="358"/>
                </a:lnTo>
                <a:lnTo>
                  <a:pt x="619" y="359"/>
                </a:lnTo>
                <a:lnTo>
                  <a:pt x="626" y="360"/>
                </a:lnTo>
                <a:lnTo>
                  <a:pt x="633" y="361"/>
                </a:lnTo>
                <a:lnTo>
                  <a:pt x="640" y="362"/>
                </a:lnTo>
                <a:lnTo>
                  <a:pt x="647" y="362"/>
                </a:lnTo>
                <a:lnTo>
                  <a:pt x="660" y="361"/>
                </a:lnTo>
                <a:lnTo>
                  <a:pt x="672" y="360"/>
                </a:lnTo>
                <a:lnTo>
                  <a:pt x="683" y="357"/>
                </a:lnTo>
                <a:lnTo>
                  <a:pt x="694" y="354"/>
                </a:lnTo>
                <a:lnTo>
                  <a:pt x="703" y="349"/>
                </a:lnTo>
                <a:lnTo>
                  <a:pt x="708" y="347"/>
                </a:lnTo>
                <a:lnTo>
                  <a:pt x="713" y="344"/>
                </a:lnTo>
                <a:lnTo>
                  <a:pt x="717" y="341"/>
                </a:lnTo>
                <a:lnTo>
                  <a:pt x="721" y="338"/>
                </a:lnTo>
                <a:lnTo>
                  <a:pt x="725" y="335"/>
                </a:lnTo>
                <a:lnTo>
                  <a:pt x="728" y="331"/>
                </a:lnTo>
                <a:lnTo>
                  <a:pt x="732" y="328"/>
                </a:lnTo>
                <a:lnTo>
                  <a:pt x="735" y="324"/>
                </a:lnTo>
                <a:lnTo>
                  <a:pt x="741" y="316"/>
                </a:lnTo>
                <a:lnTo>
                  <a:pt x="746" y="307"/>
                </a:lnTo>
                <a:lnTo>
                  <a:pt x="750" y="298"/>
                </a:lnTo>
                <a:lnTo>
                  <a:pt x="754" y="288"/>
                </a:lnTo>
                <a:lnTo>
                  <a:pt x="756" y="278"/>
                </a:lnTo>
                <a:lnTo>
                  <a:pt x="757" y="267"/>
                </a:lnTo>
                <a:lnTo>
                  <a:pt x="758" y="256"/>
                </a:lnTo>
                <a:lnTo>
                  <a:pt x="758" y="246"/>
                </a:lnTo>
                <a:lnTo>
                  <a:pt x="756" y="236"/>
                </a:lnTo>
                <a:lnTo>
                  <a:pt x="754" y="227"/>
                </a:lnTo>
                <a:lnTo>
                  <a:pt x="752" y="218"/>
                </a:lnTo>
                <a:lnTo>
                  <a:pt x="748" y="209"/>
                </a:lnTo>
                <a:lnTo>
                  <a:pt x="744" y="202"/>
                </a:lnTo>
                <a:lnTo>
                  <a:pt x="740" y="194"/>
                </a:lnTo>
                <a:lnTo>
                  <a:pt x="737" y="191"/>
                </a:lnTo>
                <a:lnTo>
                  <a:pt x="734" y="187"/>
                </a:lnTo>
                <a:lnTo>
                  <a:pt x="728" y="181"/>
                </a:lnTo>
                <a:lnTo>
                  <a:pt x="721" y="175"/>
                </a:lnTo>
                <a:lnTo>
                  <a:pt x="713" y="170"/>
                </a:lnTo>
                <a:lnTo>
                  <a:pt x="705" y="166"/>
                </a:lnTo>
                <a:lnTo>
                  <a:pt x="696" y="162"/>
                </a:lnTo>
                <a:lnTo>
                  <a:pt x="691" y="161"/>
                </a:lnTo>
                <a:lnTo>
                  <a:pt x="686" y="159"/>
                </a:lnTo>
                <a:lnTo>
                  <a:pt x="681" y="158"/>
                </a:lnTo>
                <a:lnTo>
                  <a:pt x="676" y="157"/>
                </a:lnTo>
                <a:lnTo>
                  <a:pt x="670" y="156"/>
                </a:lnTo>
                <a:lnTo>
                  <a:pt x="664" y="155"/>
                </a:lnTo>
                <a:lnTo>
                  <a:pt x="640" y="153"/>
                </a:lnTo>
                <a:lnTo>
                  <a:pt x="634" y="152"/>
                </a:lnTo>
                <a:lnTo>
                  <a:pt x="629" y="151"/>
                </a:lnTo>
                <a:lnTo>
                  <a:pt x="623" y="149"/>
                </a:lnTo>
                <a:lnTo>
                  <a:pt x="618" y="147"/>
                </a:lnTo>
                <a:lnTo>
                  <a:pt x="614" y="145"/>
                </a:lnTo>
                <a:lnTo>
                  <a:pt x="609" y="143"/>
                </a:lnTo>
                <a:lnTo>
                  <a:pt x="605" y="140"/>
                </a:lnTo>
                <a:lnTo>
                  <a:pt x="602" y="137"/>
                </a:lnTo>
                <a:lnTo>
                  <a:pt x="598" y="133"/>
                </a:lnTo>
                <a:lnTo>
                  <a:pt x="595" y="129"/>
                </a:lnTo>
                <a:lnTo>
                  <a:pt x="593" y="125"/>
                </a:lnTo>
                <a:lnTo>
                  <a:pt x="591" y="120"/>
                </a:lnTo>
                <a:lnTo>
                  <a:pt x="589" y="115"/>
                </a:lnTo>
                <a:lnTo>
                  <a:pt x="588" y="109"/>
                </a:lnTo>
                <a:lnTo>
                  <a:pt x="587" y="103"/>
                </a:lnTo>
                <a:lnTo>
                  <a:pt x="587" y="96"/>
                </a:lnTo>
                <a:close/>
                <a:moveTo>
                  <a:pt x="651" y="700"/>
                </a:moveTo>
                <a:lnTo>
                  <a:pt x="541" y="507"/>
                </a:lnTo>
                <a:lnTo>
                  <a:pt x="475" y="507"/>
                </a:lnTo>
                <a:lnTo>
                  <a:pt x="475" y="859"/>
                </a:lnTo>
                <a:lnTo>
                  <a:pt x="551" y="859"/>
                </a:lnTo>
                <a:lnTo>
                  <a:pt x="551" y="713"/>
                </a:lnTo>
                <a:lnTo>
                  <a:pt x="544" y="669"/>
                </a:lnTo>
                <a:lnTo>
                  <a:pt x="543" y="667"/>
                </a:lnTo>
                <a:lnTo>
                  <a:pt x="544" y="666"/>
                </a:lnTo>
                <a:lnTo>
                  <a:pt x="545" y="664"/>
                </a:lnTo>
                <a:lnTo>
                  <a:pt x="546" y="664"/>
                </a:lnTo>
                <a:lnTo>
                  <a:pt x="548" y="663"/>
                </a:lnTo>
                <a:lnTo>
                  <a:pt x="549" y="664"/>
                </a:lnTo>
                <a:lnTo>
                  <a:pt x="551" y="665"/>
                </a:lnTo>
                <a:lnTo>
                  <a:pt x="552" y="666"/>
                </a:lnTo>
                <a:lnTo>
                  <a:pt x="661" y="859"/>
                </a:lnTo>
                <a:lnTo>
                  <a:pt x="727" y="859"/>
                </a:lnTo>
                <a:lnTo>
                  <a:pt x="727" y="507"/>
                </a:lnTo>
                <a:lnTo>
                  <a:pt x="651" y="507"/>
                </a:lnTo>
                <a:lnTo>
                  <a:pt x="651" y="653"/>
                </a:lnTo>
                <a:lnTo>
                  <a:pt x="659" y="697"/>
                </a:lnTo>
                <a:lnTo>
                  <a:pt x="659" y="699"/>
                </a:lnTo>
                <a:lnTo>
                  <a:pt x="658" y="701"/>
                </a:lnTo>
                <a:lnTo>
                  <a:pt x="657" y="702"/>
                </a:lnTo>
                <a:lnTo>
                  <a:pt x="656" y="703"/>
                </a:lnTo>
                <a:lnTo>
                  <a:pt x="654" y="703"/>
                </a:lnTo>
                <a:lnTo>
                  <a:pt x="653" y="703"/>
                </a:lnTo>
                <a:lnTo>
                  <a:pt x="652" y="702"/>
                </a:lnTo>
                <a:lnTo>
                  <a:pt x="651" y="700"/>
                </a:lnTo>
                <a:close/>
                <a:moveTo>
                  <a:pt x="489" y="256"/>
                </a:moveTo>
                <a:lnTo>
                  <a:pt x="490" y="5"/>
                </a:lnTo>
                <a:lnTo>
                  <a:pt x="448" y="5"/>
                </a:lnTo>
                <a:lnTo>
                  <a:pt x="448" y="256"/>
                </a:lnTo>
                <a:lnTo>
                  <a:pt x="447" y="263"/>
                </a:lnTo>
                <a:lnTo>
                  <a:pt x="446" y="270"/>
                </a:lnTo>
                <a:lnTo>
                  <a:pt x="445" y="277"/>
                </a:lnTo>
                <a:lnTo>
                  <a:pt x="444" y="280"/>
                </a:lnTo>
                <a:lnTo>
                  <a:pt x="443" y="283"/>
                </a:lnTo>
                <a:lnTo>
                  <a:pt x="440" y="289"/>
                </a:lnTo>
                <a:lnTo>
                  <a:pt x="437" y="295"/>
                </a:lnTo>
                <a:lnTo>
                  <a:pt x="433" y="300"/>
                </a:lnTo>
                <a:lnTo>
                  <a:pt x="429" y="305"/>
                </a:lnTo>
                <a:lnTo>
                  <a:pt x="424" y="309"/>
                </a:lnTo>
                <a:lnTo>
                  <a:pt x="419" y="313"/>
                </a:lnTo>
                <a:lnTo>
                  <a:pt x="413" y="316"/>
                </a:lnTo>
                <a:lnTo>
                  <a:pt x="407" y="319"/>
                </a:lnTo>
                <a:lnTo>
                  <a:pt x="401" y="321"/>
                </a:lnTo>
                <a:lnTo>
                  <a:pt x="394" y="322"/>
                </a:lnTo>
                <a:lnTo>
                  <a:pt x="387" y="323"/>
                </a:lnTo>
                <a:lnTo>
                  <a:pt x="379" y="323"/>
                </a:lnTo>
                <a:lnTo>
                  <a:pt x="372" y="323"/>
                </a:lnTo>
                <a:lnTo>
                  <a:pt x="365" y="322"/>
                </a:lnTo>
                <a:lnTo>
                  <a:pt x="358" y="321"/>
                </a:lnTo>
                <a:lnTo>
                  <a:pt x="352" y="319"/>
                </a:lnTo>
                <a:lnTo>
                  <a:pt x="346" y="316"/>
                </a:lnTo>
                <a:lnTo>
                  <a:pt x="340" y="313"/>
                </a:lnTo>
                <a:lnTo>
                  <a:pt x="335" y="309"/>
                </a:lnTo>
                <a:lnTo>
                  <a:pt x="330" y="305"/>
                </a:lnTo>
                <a:lnTo>
                  <a:pt x="326" y="300"/>
                </a:lnTo>
                <a:lnTo>
                  <a:pt x="322" y="295"/>
                </a:lnTo>
                <a:lnTo>
                  <a:pt x="319" y="289"/>
                </a:lnTo>
                <a:lnTo>
                  <a:pt x="316" y="283"/>
                </a:lnTo>
                <a:lnTo>
                  <a:pt x="314" y="277"/>
                </a:lnTo>
                <a:lnTo>
                  <a:pt x="312" y="270"/>
                </a:lnTo>
                <a:lnTo>
                  <a:pt x="311" y="263"/>
                </a:lnTo>
                <a:lnTo>
                  <a:pt x="311" y="256"/>
                </a:lnTo>
                <a:lnTo>
                  <a:pt x="312" y="5"/>
                </a:lnTo>
                <a:lnTo>
                  <a:pt x="269" y="5"/>
                </a:lnTo>
                <a:lnTo>
                  <a:pt x="269" y="256"/>
                </a:lnTo>
                <a:lnTo>
                  <a:pt x="270" y="267"/>
                </a:lnTo>
                <a:lnTo>
                  <a:pt x="270" y="273"/>
                </a:lnTo>
                <a:lnTo>
                  <a:pt x="271" y="278"/>
                </a:lnTo>
                <a:lnTo>
                  <a:pt x="274" y="289"/>
                </a:lnTo>
                <a:lnTo>
                  <a:pt x="277" y="299"/>
                </a:lnTo>
                <a:lnTo>
                  <a:pt x="282" y="308"/>
                </a:lnTo>
                <a:lnTo>
                  <a:pt x="284" y="313"/>
                </a:lnTo>
                <a:lnTo>
                  <a:pt x="287" y="317"/>
                </a:lnTo>
                <a:lnTo>
                  <a:pt x="293" y="325"/>
                </a:lnTo>
                <a:lnTo>
                  <a:pt x="300" y="332"/>
                </a:lnTo>
                <a:lnTo>
                  <a:pt x="307" y="339"/>
                </a:lnTo>
                <a:lnTo>
                  <a:pt x="316" y="345"/>
                </a:lnTo>
                <a:lnTo>
                  <a:pt x="325" y="350"/>
                </a:lnTo>
                <a:lnTo>
                  <a:pt x="335" y="354"/>
                </a:lnTo>
                <a:lnTo>
                  <a:pt x="345" y="357"/>
                </a:lnTo>
                <a:lnTo>
                  <a:pt x="356" y="360"/>
                </a:lnTo>
                <a:lnTo>
                  <a:pt x="362" y="361"/>
                </a:lnTo>
                <a:lnTo>
                  <a:pt x="367" y="361"/>
                </a:lnTo>
                <a:lnTo>
                  <a:pt x="379" y="362"/>
                </a:lnTo>
                <a:lnTo>
                  <a:pt x="391" y="361"/>
                </a:lnTo>
                <a:lnTo>
                  <a:pt x="397" y="361"/>
                </a:lnTo>
                <a:lnTo>
                  <a:pt x="403" y="360"/>
                </a:lnTo>
                <a:lnTo>
                  <a:pt x="414" y="357"/>
                </a:lnTo>
                <a:lnTo>
                  <a:pt x="424" y="354"/>
                </a:lnTo>
                <a:lnTo>
                  <a:pt x="434" y="350"/>
                </a:lnTo>
                <a:lnTo>
                  <a:pt x="443" y="345"/>
                </a:lnTo>
                <a:lnTo>
                  <a:pt x="451" y="339"/>
                </a:lnTo>
                <a:lnTo>
                  <a:pt x="459" y="332"/>
                </a:lnTo>
                <a:lnTo>
                  <a:pt x="462" y="329"/>
                </a:lnTo>
                <a:lnTo>
                  <a:pt x="466" y="325"/>
                </a:lnTo>
                <a:lnTo>
                  <a:pt x="469" y="321"/>
                </a:lnTo>
                <a:lnTo>
                  <a:pt x="472" y="317"/>
                </a:lnTo>
                <a:lnTo>
                  <a:pt x="475" y="312"/>
                </a:lnTo>
                <a:lnTo>
                  <a:pt x="477" y="308"/>
                </a:lnTo>
                <a:lnTo>
                  <a:pt x="481" y="299"/>
                </a:lnTo>
                <a:lnTo>
                  <a:pt x="485" y="289"/>
                </a:lnTo>
                <a:lnTo>
                  <a:pt x="487" y="278"/>
                </a:lnTo>
                <a:lnTo>
                  <a:pt x="488" y="273"/>
                </a:lnTo>
                <a:lnTo>
                  <a:pt x="489" y="267"/>
                </a:lnTo>
                <a:lnTo>
                  <a:pt x="489" y="256"/>
                </a:lnTo>
                <a:close/>
                <a:moveTo>
                  <a:pt x="425" y="507"/>
                </a:moveTo>
                <a:lnTo>
                  <a:pt x="253" y="507"/>
                </a:lnTo>
                <a:lnTo>
                  <a:pt x="253" y="573"/>
                </a:lnTo>
                <a:lnTo>
                  <a:pt x="299" y="573"/>
                </a:lnTo>
                <a:lnTo>
                  <a:pt x="299" y="794"/>
                </a:lnTo>
                <a:lnTo>
                  <a:pt x="253" y="794"/>
                </a:lnTo>
                <a:lnTo>
                  <a:pt x="253" y="859"/>
                </a:lnTo>
                <a:lnTo>
                  <a:pt x="425" y="859"/>
                </a:lnTo>
                <a:lnTo>
                  <a:pt x="425" y="794"/>
                </a:lnTo>
                <a:lnTo>
                  <a:pt x="379" y="794"/>
                </a:lnTo>
                <a:lnTo>
                  <a:pt x="379" y="573"/>
                </a:lnTo>
                <a:lnTo>
                  <a:pt x="425" y="573"/>
                </a:lnTo>
                <a:lnTo>
                  <a:pt x="425" y="507"/>
                </a:lnTo>
                <a:close/>
                <a:moveTo>
                  <a:pt x="80" y="578"/>
                </a:moveTo>
                <a:lnTo>
                  <a:pt x="216" y="578"/>
                </a:lnTo>
                <a:lnTo>
                  <a:pt x="216" y="507"/>
                </a:lnTo>
                <a:lnTo>
                  <a:pt x="0" y="507"/>
                </a:lnTo>
                <a:lnTo>
                  <a:pt x="0" y="859"/>
                </a:lnTo>
                <a:lnTo>
                  <a:pt x="80" y="859"/>
                </a:lnTo>
                <a:lnTo>
                  <a:pt x="80" y="718"/>
                </a:lnTo>
                <a:lnTo>
                  <a:pt x="207" y="718"/>
                </a:lnTo>
                <a:lnTo>
                  <a:pt x="207" y="648"/>
                </a:lnTo>
                <a:lnTo>
                  <a:pt x="80" y="648"/>
                </a:lnTo>
                <a:lnTo>
                  <a:pt x="80" y="578"/>
                </a:lnTo>
                <a:close/>
                <a:moveTo>
                  <a:pt x="158" y="178"/>
                </a:moveTo>
                <a:lnTo>
                  <a:pt x="163" y="176"/>
                </a:lnTo>
                <a:lnTo>
                  <a:pt x="168" y="173"/>
                </a:lnTo>
                <a:lnTo>
                  <a:pt x="173" y="169"/>
                </a:lnTo>
                <a:lnTo>
                  <a:pt x="177" y="166"/>
                </a:lnTo>
                <a:lnTo>
                  <a:pt x="182" y="162"/>
                </a:lnTo>
                <a:lnTo>
                  <a:pt x="186" y="158"/>
                </a:lnTo>
                <a:lnTo>
                  <a:pt x="193" y="148"/>
                </a:lnTo>
                <a:lnTo>
                  <a:pt x="195" y="143"/>
                </a:lnTo>
                <a:lnTo>
                  <a:pt x="198" y="138"/>
                </a:lnTo>
                <a:lnTo>
                  <a:pt x="200" y="132"/>
                </a:lnTo>
                <a:lnTo>
                  <a:pt x="202" y="126"/>
                </a:lnTo>
                <a:lnTo>
                  <a:pt x="204" y="120"/>
                </a:lnTo>
                <a:lnTo>
                  <a:pt x="205" y="114"/>
                </a:lnTo>
                <a:lnTo>
                  <a:pt x="205" y="107"/>
                </a:lnTo>
                <a:lnTo>
                  <a:pt x="205" y="101"/>
                </a:lnTo>
                <a:lnTo>
                  <a:pt x="205" y="89"/>
                </a:lnTo>
                <a:lnTo>
                  <a:pt x="204" y="79"/>
                </a:lnTo>
                <a:lnTo>
                  <a:pt x="202" y="69"/>
                </a:lnTo>
                <a:lnTo>
                  <a:pt x="199" y="60"/>
                </a:lnTo>
                <a:lnTo>
                  <a:pt x="195" y="51"/>
                </a:lnTo>
                <a:lnTo>
                  <a:pt x="191" y="44"/>
                </a:lnTo>
                <a:lnTo>
                  <a:pt x="186" y="36"/>
                </a:lnTo>
                <a:lnTo>
                  <a:pt x="180" y="30"/>
                </a:lnTo>
                <a:lnTo>
                  <a:pt x="173" y="24"/>
                </a:lnTo>
                <a:lnTo>
                  <a:pt x="166" y="19"/>
                </a:lnTo>
                <a:lnTo>
                  <a:pt x="158" y="15"/>
                </a:lnTo>
                <a:lnTo>
                  <a:pt x="150" y="11"/>
                </a:lnTo>
                <a:lnTo>
                  <a:pt x="140" y="9"/>
                </a:lnTo>
                <a:lnTo>
                  <a:pt x="131" y="7"/>
                </a:lnTo>
                <a:lnTo>
                  <a:pt x="120" y="5"/>
                </a:lnTo>
                <a:lnTo>
                  <a:pt x="109" y="5"/>
                </a:lnTo>
                <a:lnTo>
                  <a:pt x="0" y="5"/>
                </a:lnTo>
                <a:lnTo>
                  <a:pt x="0" y="357"/>
                </a:lnTo>
                <a:lnTo>
                  <a:pt x="109" y="357"/>
                </a:lnTo>
                <a:lnTo>
                  <a:pt x="121" y="356"/>
                </a:lnTo>
                <a:lnTo>
                  <a:pt x="132" y="355"/>
                </a:lnTo>
                <a:lnTo>
                  <a:pt x="143" y="353"/>
                </a:lnTo>
                <a:lnTo>
                  <a:pt x="153" y="350"/>
                </a:lnTo>
                <a:lnTo>
                  <a:pt x="162" y="347"/>
                </a:lnTo>
                <a:lnTo>
                  <a:pt x="170" y="343"/>
                </a:lnTo>
                <a:lnTo>
                  <a:pt x="178" y="338"/>
                </a:lnTo>
                <a:lnTo>
                  <a:pt x="185" y="332"/>
                </a:lnTo>
                <a:lnTo>
                  <a:pt x="191" y="325"/>
                </a:lnTo>
                <a:lnTo>
                  <a:pt x="197" y="318"/>
                </a:lnTo>
                <a:lnTo>
                  <a:pt x="202" y="310"/>
                </a:lnTo>
                <a:lnTo>
                  <a:pt x="204" y="306"/>
                </a:lnTo>
                <a:lnTo>
                  <a:pt x="206" y="302"/>
                </a:lnTo>
                <a:lnTo>
                  <a:pt x="207" y="297"/>
                </a:lnTo>
                <a:lnTo>
                  <a:pt x="209" y="293"/>
                </a:lnTo>
                <a:lnTo>
                  <a:pt x="211" y="283"/>
                </a:lnTo>
                <a:lnTo>
                  <a:pt x="212" y="272"/>
                </a:lnTo>
                <a:lnTo>
                  <a:pt x="212" y="261"/>
                </a:lnTo>
                <a:lnTo>
                  <a:pt x="212" y="254"/>
                </a:lnTo>
                <a:lnTo>
                  <a:pt x="212" y="247"/>
                </a:lnTo>
                <a:lnTo>
                  <a:pt x="210" y="240"/>
                </a:lnTo>
                <a:lnTo>
                  <a:pt x="209" y="233"/>
                </a:lnTo>
                <a:lnTo>
                  <a:pt x="207" y="227"/>
                </a:lnTo>
                <a:lnTo>
                  <a:pt x="204" y="221"/>
                </a:lnTo>
                <a:lnTo>
                  <a:pt x="201" y="215"/>
                </a:lnTo>
                <a:lnTo>
                  <a:pt x="198" y="210"/>
                </a:lnTo>
                <a:lnTo>
                  <a:pt x="194" y="204"/>
                </a:lnTo>
                <a:lnTo>
                  <a:pt x="190" y="199"/>
                </a:lnTo>
                <a:lnTo>
                  <a:pt x="185" y="195"/>
                </a:lnTo>
                <a:lnTo>
                  <a:pt x="180" y="191"/>
                </a:lnTo>
                <a:lnTo>
                  <a:pt x="175" y="187"/>
                </a:lnTo>
                <a:lnTo>
                  <a:pt x="170" y="184"/>
                </a:lnTo>
                <a:lnTo>
                  <a:pt x="164" y="181"/>
                </a:lnTo>
                <a:lnTo>
                  <a:pt x="158" y="178"/>
                </a:lnTo>
                <a:close/>
                <a:moveTo>
                  <a:pt x="109" y="163"/>
                </a:moveTo>
                <a:lnTo>
                  <a:pt x="39" y="163"/>
                </a:lnTo>
                <a:lnTo>
                  <a:pt x="39" y="40"/>
                </a:lnTo>
                <a:lnTo>
                  <a:pt x="109" y="40"/>
                </a:lnTo>
                <a:lnTo>
                  <a:pt x="116" y="40"/>
                </a:lnTo>
                <a:lnTo>
                  <a:pt x="122" y="41"/>
                </a:lnTo>
                <a:lnTo>
                  <a:pt x="128" y="43"/>
                </a:lnTo>
                <a:lnTo>
                  <a:pt x="134" y="44"/>
                </a:lnTo>
                <a:lnTo>
                  <a:pt x="139" y="47"/>
                </a:lnTo>
                <a:lnTo>
                  <a:pt x="143" y="49"/>
                </a:lnTo>
                <a:lnTo>
                  <a:pt x="148" y="53"/>
                </a:lnTo>
                <a:lnTo>
                  <a:pt x="151" y="56"/>
                </a:lnTo>
                <a:lnTo>
                  <a:pt x="155" y="60"/>
                </a:lnTo>
                <a:lnTo>
                  <a:pt x="158" y="65"/>
                </a:lnTo>
                <a:lnTo>
                  <a:pt x="160" y="70"/>
                </a:lnTo>
                <a:lnTo>
                  <a:pt x="162" y="75"/>
                </a:lnTo>
                <a:lnTo>
                  <a:pt x="164" y="81"/>
                </a:lnTo>
                <a:lnTo>
                  <a:pt x="165" y="87"/>
                </a:lnTo>
                <a:lnTo>
                  <a:pt x="166" y="94"/>
                </a:lnTo>
                <a:lnTo>
                  <a:pt x="166" y="100"/>
                </a:lnTo>
                <a:lnTo>
                  <a:pt x="166" y="108"/>
                </a:lnTo>
                <a:lnTo>
                  <a:pt x="165" y="114"/>
                </a:lnTo>
                <a:lnTo>
                  <a:pt x="164" y="121"/>
                </a:lnTo>
                <a:lnTo>
                  <a:pt x="162" y="127"/>
                </a:lnTo>
                <a:lnTo>
                  <a:pt x="160" y="132"/>
                </a:lnTo>
                <a:lnTo>
                  <a:pt x="158" y="137"/>
                </a:lnTo>
                <a:lnTo>
                  <a:pt x="155" y="142"/>
                </a:lnTo>
                <a:lnTo>
                  <a:pt x="151" y="146"/>
                </a:lnTo>
                <a:lnTo>
                  <a:pt x="148" y="150"/>
                </a:lnTo>
                <a:lnTo>
                  <a:pt x="143" y="153"/>
                </a:lnTo>
                <a:lnTo>
                  <a:pt x="139" y="156"/>
                </a:lnTo>
                <a:lnTo>
                  <a:pt x="134" y="159"/>
                </a:lnTo>
                <a:lnTo>
                  <a:pt x="128" y="160"/>
                </a:lnTo>
                <a:lnTo>
                  <a:pt x="122" y="162"/>
                </a:lnTo>
                <a:lnTo>
                  <a:pt x="116" y="162"/>
                </a:lnTo>
                <a:lnTo>
                  <a:pt x="109" y="163"/>
                </a:lnTo>
                <a:close/>
                <a:moveTo>
                  <a:pt x="173" y="261"/>
                </a:moveTo>
                <a:lnTo>
                  <a:pt x="173" y="268"/>
                </a:lnTo>
                <a:lnTo>
                  <a:pt x="172" y="275"/>
                </a:lnTo>
                <a:lnTo>
                  <a:pt x="171" y="281"/>
                </a:lnTo>
                <a:lnTo>
                  <a:pt x="169" y="287"/>
                </a:lnTo>
                <a:lnTo>
                  <a:pt x="167" y="292"/>
                </a:lnTo>
                <a:lnTo>
                  <a:pt x="164" y="297"/>
                </a:lnTo>
                <a:lnTo>
                  <a:pt x="161" y="302"/>
                </a:lnTo>
                <a:lnTo>
                  <a:pt x="157" y="306"/>
                </a:lnTo>
                <a:lnTo>
                  <a:pt x="152" y="309"/>
                </a:lnTo>
                <a:lnTo>
                  <a:pt x="148" y="312"/>
                </a:lnTo>
                <a:lnTo>
                  <a:pt x="142" y="315"/>
                </a:lnTo>
                <a:lnTo>
                  <a:pt x="137" y="318"/>
                </a:lnTo>
                <a:lnTo>
                  <a:pt x="130" y="319"/>
                </a:lnTo>
                <a:lnTo>
                  <a:pt x="124" y="321"/>
                </a:lnTo>
                <a:lnTo>
                  <a:pt x="117" y="321"/>
                </a:lnTo>
                <a:lnTo>
                  <a:pt x="109" y="322"/>
                </a:lnTo>
                <a:lnTo>
                  <a:pt x="39" y="322"/>
                </a:lnTo>
                <a:lnTo>
                  <a:pt x="39" y="198"/>
                </a:lnTo>
                <a:lnTo>
                  <a:pt x="109" y="198"/>
                </a:lnTo>
                <a:lnTo>
                  <a:pt x="117" y="198"/>
                </a:lnTo>
                <a:lnTo>
                  <a:pt x="124" y="199"/>
                </a:lnTo>
                <a:lnTo>
                  <a:pt x="130" y="200"/>
                </a:lnTo>
                <a:lnTo>
                  <a:pt x="137" y="202"/>
                </a:lnTo>
                <a:lnTo>
                  <a:pt x="142" y="205"/>
                </a:lnTo>
                <a:lnTo>
                  <a:pt x="148" y="207"/>
                </a:lnTo>
                <a:lnTo>
                  <a:pt x="152" y="211"/>
                </a:lnTo>
                <a:lnTo>
                  <a:pt x="157" y="215"/>
                </a:lnTo>
                <a:lnTo>
                  <a:pt x="161" y="219"/>
                </a:lnTo>
                <a:lnTo>
                  <a:pt x="164" y="224"/>
                </a:lnTo>
                <a:lnTo>
                  <a:pt x="167" y="229"/>
                </a:lnTo>
                <a:lnTo>
                  <a:pt x="169" y="234"/>
                </a:lnTo>
                <a:lnTo>
                  <a:pt x="171" y="241"/>
                </a:lnTo>
                <a:lnTo>
                  <a:pt x="172" y="247"/>
                </a:lnTo>
                <a:lnTo>
                  <a:pt x="173" y="254"/>
                </a:lnTo>
                <a:lnTo>
                  <a:pt x="173" y="261"/>
                </a:lnTo>
                <a:close/>
                <a:moveTo>
                  <a:pt x="1733" y="508"/>
                </a:moveTo>
                <a:lnTo>
                  <a:pt x="1630" y="508"/>
                </a:lnTo>
                <a:lnTo>
                  <a:pt x="1630" y="859"/>
                </a:lnTo>
                <a:lnTo>
                  <a:pt x="1733" y="859"/>
                </a:lnTo>
                <a:lnTo>
                  <a:pt x="1748" y="859"/>
                </a:lnTo>
                <a:lnTo>
                  <a:pt x="1756" y="858"/>
                </a:lnTo>
                <a:lnTo>
                  <a:pt x="1763" y="857"/>
                </a:lnTo>
                <a:lnTo>
                  <a:pt x="1777" y="855"/>
                </a:lnTo>
                <a:lnTo>
                  <a:pt x="1791" y="851"/>
                </a:lnTo>
                <a:lnTo>
                  <a:pt x="1797" y="849"/>
                </a:lnTo>
                <a:lnTo>
                  <a:pt x="1803" y="847"/>
                </a:lnTo>
                <a:lnTo>
                  <a:pt x="1814" y="841"/>
                </a:lnTo>
                <a:lnTo>
                  <a:pt x="1824" y="835"/>
                </a:lnTo>
                <a:lnTo>
                  <a:pt x="1833" y="828"/>
                </a:lnTo>
                <a:lnTo>
                  <a:pt x="1837" y="824"/>
                </a:lnTo>
                <a:lnTo>
                  <a:pt x="1841" y="820"/>
                </a:lnTo>
                <a:lnTo>
                  <a:pt x="1849" y="811"/>
                </a:lnTo>
                <a:lnTo>
                  <a:pt x="1852" y="807"/>
                </a:lnTo>
                <a:lnTo>
                  <a:pt x="1855" y="802"/>
                </a:lnTo>
                <a:lnTo>
                  <a:pt x="1860" y="792"/>
                </a:lnTo>
                <a:lnTo>
                  <a:pt x="1863" y="786"/>
                </a:lnTo>
                <a:lnTo>
                  <a:pt x="1865" y="781"/>
                </a:lnTo>
                <a:lnTo>
                  <a:pt x="1868" y="769"/>
                </a:lnTo>
                <a:lnTo>
                  <a:pt x="1871" y="757"/>
                </a:lnTo>
                <a:lnTo>
                  <a:pt x="1872" y="750"/>
                </a:lnTo>
                <a:lnTo>
                  <a:pt x="1872" y="744"/>
                </a:lnTo>
                <a:lnTo>
                  <a:pt x="1874" y="714"/>
                </a:lnTo>
                <a:lnTo>
                  <a:pt x="1875" y="683"/>
                </a:lnTo>
                <a:lnTo>
                  <a:pt x="1874" y="653"/>
                </a:lnTo>
                <a:lnTo>
                  <a:pt x="1872" y="623"/>
                </a:lnTo>
                <a:lnTo>
                  <a:pt x="1871" y="610"/>
                </a:lnTo>
                <a:lnTo>
                  <a:pt x="1868" y="598"/>
                </a:lnTo>
                <a:lnTo>
                  <a:pt x="1865" y="586"/>
                </a:lnTo>
                <a:lnTo>
                  <a:pt x="1863" y="580"/>
                </a:lnTo>
                <a:lnTo>
                  <a:pt x="1860" y="575"/>
                </a:lnTo>
                <a:lnTo>
                  <a:pt x="1855" y="565"/>
                </a:lnTo>
                <a:lnTo>
                  <a:pt x="1849" y="555"/>
                </a:lnTo>
                <a:lnTo>
                  <a:pt x="1841" y="547"/>
                </a:lnTo>
                <a:lnTo>
                  <a:pt x="1837" y="543"/>
                </a:lnTo>
                <a:lnTo>
                  <a:pt x="1833" y="539"/>
                </a:lnTo>
                <a:lnTo>
                  <a:pt x="1824" y="532"/>
                </a:lnTo>
                <a:lnTo>
                  <a:pt x="1814" y="525"/>
                </a:lnTo>
                <a:lnTo>
                  <a:pt x="1808" y="523"/>
                </a:lnTo>
                <a:lnTo>
                  <a:pt x="1803" y="520"/>
                </a:lnTo>
                <a:lnTo>
                  <a:pt x="1797" y="518"/>
                </a:lnTo>
                <a:lnTo>
                  <a:pt x="1790" y="516"/>
                </a:lnTo>
                <a:lnTo>
                  <a:pt x="1777" y="512"/>
                </a:lnTo>
                <a:lnTo>
                  <a:pt x="1763" y="510"/>
                </a:lnTo>
                <a:lnTo>
                  <a:pt x="1756" y="509"/>
                </a:lnTo>
                <a:lnTo>
                  <a:pt x="1749" y="508"/>
                </a:lnTo>
                <a:lnTo>
                  <a:pt x="1733" y="507"/>
                </a:lnTo>
                <a:lnTo>
                  <a:pt x="1733" y="508"/>
                </a:lnTo>
                <a:close/>
                <a:moveTo>
                  <a:pt x="1710" y="573"/>
                </a:moveTo>
                <a:lnTo>
                  <a:pt x="1733" y="573"/>
                </a:lnTo>
                <a:lnTo>
                  <a:pt x="1740" y="573"/>
                </a:lnTo>
                <a:lnTo>
                  <a:pt x="1748" y="574"/>
                </a:lnTo>
                <a:lnTo>
                  <a:pt x="1754" y="575"/>
                </a:lnTo>
                <a:lnTo>
                  <a:pt x="1761" y="577"/>
                </a:lnTo>
                <a:lnTo>
                  <a:pt x="1766" y="580"/>
                </a:lnTo>
                <a:lnTo>
                  <a:pt x="1772" y="583"/>
                </a:lnTo>
                <a:lnTo>
                  <a:pt x="1776" y="586"/>
                </a:lnTo>
                <a:lnTo>
                  <a:pt x="1781" y="590"/>
                </a:lnTo>
                <a:lnTo>
                  <a:pt x="1784" y="595"/>
                </a:lnTo>
                <a:lnTo>
                  <a:pt x="1788" y="599"/>
                </a:lnTo>
                <a:lnTo>
                  <a:pt x="1791" y="604"/>
                </a:lnTo>
                <a:lnTo>
                  <a:pt x="1793" y="610"/>
                </a:lnTo>
                <a:lnTo>
                  <a:pt x="1795" y="615"/>
                </a:lnTo>
                <a:lnTo>
                  <a:pt x="1796" y="621"/>
                </a:lnTo>
                <a:lnTo>
                  <a:pt x="1798" y="627"/>
                </a:lnTo>
                <a:lnTo>
                  <a:pt x="1798" y="633"/>
                </a:lnTo>
                <a:lnTo>
                  <a:pt x="1800" y="658"/>
                </a:lnTo>
                <a:lnTo>
                  <a:pt x="1800" y="671"/>
                </a:lnTo>
                <a:lnTo>
                  <a:pt x="1800" y="683"/>
                </a:lnTo>
                <a:lnTo>
                  <a:pt x="1800" y="696"/>
                </a:lnTo>
                <a:lnTo>
                  <a:pt x="1800" y="708"/>
                </a:lnTo>
                <a:lnTo>
                  <a:pt x="1799" y="721"/>
                </a:lnTo>
                <a:lnTo>
                  <a:pt x="1798" y="733"/>
                </a:lnTo>
                <a:lnTo>
                  <a:pt x="1798" y="739"/>
                </a:lnTo>
                <a:lnTo>
                  <a:pt x="1796" y="745"/>
                </a:lnTo>
                <a:lnTo>
                  <a:pt x="1795" y="751"/>
                </a:lnTo>
                <a:lnTo>
                  <a:pt x="1793" y="757"/>
                </a:lnTo>
                <a:lnTo>
                  <a:pt x="1790" y="762"/>
                </a:lnTo>
                <a:lnTo>
                  <a:pt x="1787" y="767"/>
                </a:lnTo>
                <a:lnTo>
                  <a:pt x="1784" y="772"/>
                </a:lnTo>
                <a:lnTo>
                  <a:pt x="1780" y="776"/>
                </a:lnTo>
                <a:lnTo>
                  <a:pt x="1776" y="780"/>
                </a:lnTo>
                <a:lnTo>
                  <a:pt x="1771" y="784"/>
                </a:lnTo>
                <a:lnTo>
                  <a:pt x="1766" y="787"/>
                </a:lnTo>
                <a:lnTo>
                  <a:pt x="1761" y="789"/>
                </a:lnTo>
                <a:lnTo>
                  <a:pt x="1754" y="791"/>
                </a:lnTo>
                <a:lnTo>
                  <a:pt x="1748" y="793"/>
                </a:lnTo>
                <a:lnTo>
                  <a:pt x="1740" y="794"/>
                </a:lnTo>
                <a:lnTo>
                  <a:pt x="1733" y="794"/>
                </a:lnTo>
                <a:lnTo>
                  <a:pt x="1710" y="794"/>
                </a:lnTo>
                <a:lnTo>
                  <a:pt x="1710" y="57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dirty="0"/>
          </a:p>
        </p:txBody>
      </p:sp>
    </p:spTree>
    <p:extLst>
      <p:ext uri="{BB962C8B-B14F-4D97-AF65-F5344CB8AC3E}">
        <p14:creationId xmlns:p14="http://schemas.microsoft.com/office/powerpoint/2010/main" val="136961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465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1.4.2026</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41503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50" Type="http://schemas.openxmlformats.org/officeDocument/2006/relationships/theme" Target="../theme/theme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9" Type="http://schemas.openxmlformats.org/officeDocument/2006/relationships/slideLayout" Target="../slideLayouts/slideLayout59.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8" Type="http://schemas.openxmlformats.org/officeDocument/2006/relationships/slideLayout" Target="../slideLayouts/slideLayout38.xml"/><Relationship Id="rId51" Type="http://schemas.openxmlformats.org/officeDocument/2006/relationships/image" Target="../media/image10.png"/><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1" Type="http://schemas.openxmlformats.org/officeDocument/2006/relationships/slideLayout" Target="../slideLayouts/slideLayout31.xml"/><Relationship Id="rId6"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1.4.2026</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112753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3019760-8066-4D85-98AC-3DABB22DF02B}" type="datetimeFigureOut">
              <a:rPr lang="en-US" smtClean="0"/>
              <a:t>4/1/2026</a:t>
            </a:fld>
            <a:endParaRPr lang="en-US"/>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38AB4-1327-41A2-835A-9C57C47A13A6}" type="slidenum">
              <a:rPr lang="en-US" smtClean="0"/>
              <a:t>‹#›</a:t>
            </a:fld>
            <a:endParaRPr lang="en-US"/>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517732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4F1E1-0AAF-6319-1640-A97A85EAD272}"/>
              </a:ext>
            </a:extLst>
          </p:cNvPr>
          <p:cNvSpPr>
            <a:spLocks noGrp="1"/>
          </p:cNvSpPr>
          <p:nvPr>
            <p:ph type="title"/>
          </p:nvPr>
        </p:nvSpPr>
        <p:spPr>
          <a:xfrm>
            <a:off x="623887" y="549274"/>
            <a:ext cx="10944226" cy="1007517"/>
          </a:xfrm>
          <a:prstGeom prst="rect">
            <a:avLst/>
          </a:prstGeom>
        </p:spPr>
        <p:txBody>
          <a:bodyPr vert="horz" lIns="0" tIns="72000" rIns="0" bIns="0" rtlCol="0" anchor="t" anchorCtr="0">
            <a:norm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AA2BCFA1-1D94-CAA2-4161-14FC4EB794C5}"/>
              </a:ext>
            </a:extLst>
          </p:cNvPr>
          <p:cNvSpPr>
            <a:spLocks noGrp="1"/>
          </p:cNvSpPr>
          <p:nvPr>
            <p:ph type="body" idx="1"/>
          </p:nvPr>
        </p:nvSpPr>
        <p:spPr>
          <a:xfrm>
            <a:off x="1416050" y="2060575"/>
            <a:ext cx="9359900" cy="38163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8AF6A110-4181-4945-DF2A-B5ABAAEB01AB}"/>
              </a:ext>
            </a:extLst>
          </p:cNvPr>
          <p:cNvSpPr>
            <a:spLocks noGrp="1"/>
          </p:cNvSpPr>
          <p:nvPr>
            <p:ph type="dt" sz="half" idx="2"/>
          </p:nvPr>
        </p:nvSpPr>
        <p:spPr>
          <a:xfrm>
            <a:off x="9193089" y="6381328"/>
            <a:ext cx="1582861" cy="143297"/>
          </a:xfrm>
          <a:prstGeom prst="rect">
            <a:avLst/>
          </a:prstGeom>
        </p:spPr>
        <p:txBody>
          <a:bodyPr vert="horz" lIns="0" tIns="0" rIns="0" bIns="0" rtlCol="0" anchor="b" anchorCtr="0">
            <a:noAutofit/>
          </a:bodyPr>
          <a:lstStyle>
            <a:lvl1pPr algn="r">
              <a:defRPr sz="900">
                <a:solidFill>
                  <a:schemeClr val="accent1"/>
                </a:solidFill>
              </a:defRPr>
            </a:lvl1pPr>
          </a:lstStyle>
          <a:p>
            <a:pPr algn="r"/>
            <a:fld id="{23835DE3-BEFC-49EC-88EB-3D4162C8F625}" type="datetime5">
              <a:rPr lang="en-GB" smtClean="0"/>
              <a:t>1-Apr-26</a:t>
            </a:fld>
            <a:endParaRPr lang="fi-FI" dirty="0"/>
          </a:p>
        </p:txBody>
      </p:sp>
      <p:sp>
        <p:nvSpPr>
          <p:cNvPr id="5" name="Footer Placeholder 4">
            <a:extLst>
              <a:ext uri="{FF2B5EF4-FFF2-40B4-BE49-F238E27FC236}">
                <a16:creationId xmlns:a16="http://schemas.microsoft.com/office/drawing/2014/main" id="{F263D7C4-4988-D73F-8F6D-091ED84A3DF0}"/>
              </a:ext>
            </a:extLst>
          </p:cNvPr>
          <p:cNvSpPr>
            <a:spLocks noGrp="1"/>
          </p:cNvSpPr>
          <p:nvPr>
            <p:ph type="ftr" sz="quarter" idx="3"/>
          </p:nvPr>
        </p:nvSpPr>
        <p:spPr>
          <a:xfrm rot="16200000">
            <a:off x="9264652" y="2997248"/>
            <a:ext cx="5039964" cy="144019"/>
          </a:xfrm>
          <a:prstGeom prst="rect">
            <a:avLst/>
          </a:prstGeom>
        </p:spPr>
        <p:txBody>
          <a:bodyPr vert="horz" lIns="0" tIns="0" rIns="0" bIns="0" rtlCol="0" anchor="b" anchorCtr="0">
            <a:noAutofit/>
          </a:bodyPr>
          <a:lstStyle>
            <a:lvl1pPr algn="r">
              <a:defRPr sz="900">
                <a:solidFill>
                  <a:schemeClr val="accent1"/>
                </a:solidFill>
              </a:defRPr>
            </a:lvl1pPr>
          </a:lstStyle>
          <a:p>
            <a:pPr algn="r"/>
            <a:endParaRPr lang="fi-FI" dirty="0"/>
          </a:p>
        </p:txBody>
      </p:sp>
      <p:sp>
        <p:nvSpPr>
          <p:cNvPr id="6" name="Slide Number Placeholder 5">
            <a:extLst>
              <a:ext uri="{FF2B5EF4-FFF2-40B4-BE49-F238E27FC236}">
                <a16:creationId xmlns:a16="http://schemas.microsoft.com/office/drawing/2014/main" id="{88D99F47-EE95-C199-A708-4FB16AD87E81}"/>
              </a:ext>
            </a:extLst>
          </p:cNvPr>
          <p:cNvSpPr>
            <a:spLocks noGrp="1"/>
          </p:cNvSpPr>
          <p:nvPr>
            <p:ph type="sldNum" sz="quarter" idx="4"/>
          </p:nvPr>
        </p:nvSpPr>
        <p:spPr>
          <a:xfrm>
            <a:off x="623889" y="6381328"/>
            <a:ext cx="792162" cy="143297"/>
          </a:xfrm>
          <a:prstGeom prst="rect">
            <a:avLst/>
          </a:prstGeom>
        </p:spPr>
        <p:txBody>
          <a:bodyPr vert="horz" lIns="0" tIns="0" rIns="0" bIns="0" rtlCol="0" anchor="b" anchorCtr="0">
            <a:noAutofit/>
          </a:bodyPr>
          <a:lstStyle>
            <a:lvl1pPr algn="l">
              <a:defRPr sz="900">
                <a:solidFill>
                  <a:schemeClr val="accent1"/>
                </a:solidFill>
              </a:defRPr>
            </a:lvl1pPr>
          </a:lstStyle>
          <a:p>
            <a:pPr algn="l"/>
            <a:fld id="{186B1C15-0D00-4EF9-8058-762A129BADC9}" type="slidenum">
              <a:rPr lang="fi-FI" smtClean="0"/>
              <a:pPr/>
              <a:t>‹#›</a:t>
            </a:fld>
            <a:endParaRPr lang="fi-FI" dirty="0"/>
          </a:p>
        </p:txBody>
      </p:sp>
      <p:sp>
        <p:nvSpPr>
          <p:cNvPr id="11" name="Freeform 6">
            <a:extLst>
              <a:ext uri="{FF2B5EF4-FFF2-40B4-BE49-F238E27FC236}">
                <a16:creationId xmlns:a16="http://schemas.microsoft.com/office/drawing/2014/main" id="{9E79AD0A-0190-8458-988D-E3977138EF72}"/>
              </a:ext>
            </a:extLst>
          </p:cNvPr>
          <p:cNvSpPr>
            <a:spLocks noChangeAspect="1" noEditPoints="1"/>
          </p:cNvSpPr>
          <p:nvPr userDrawn="1"/>
        </p:nvSpPr>
        <p:spPr bwMode="auto">
          <a:xfrm>
            <a:off x="11568113" y="5843517"/>
            <a:ext cx="288000" cy="681108"/>
          </a:xfrm>
          <a:custGeom>
            <a:avLst/>
            <a:gdLst>
              <a:gd name="T0" fmla="*/ 9 w 1369"/>
              <a:gd name="T1" fmla="*/ 220 h 3240"/>
              <a:gd name="T2" fmla="*/ 133 w 1369"/>
              <a:gd name="T3" fmla="*/ 336 h 3240"/>
              <a:gd name="T4" fmla="*/ 288 w 1369"/>
              <a:gd name="T5" fmla="*/ 262 h 3240"/>
              <a:gd name="T6" fmla="*/ 358 w 1369"/>
              <a:gd name="T7" fmla="*/ 76 h 3240"/>
              <a:gd name="T8" fmla="*/ 507 w 1369"/>
              <a:gd name="T9" fmla="*/ 129 h 3240"/>
              <a:gd name="T10" fmla="*/ 528 w 1369"/>
              <a:gd name="T11" fmla="*/ 331 h 3240"/>
              <a:gd name="T12" fmla="*/ 570 w 1369"/>
              <a:gd name="T13" fmla="*/ 119 h 3240"/>
              <a:gd name="T14" fmla="*/ 443 w 1369"/>
              <a:gd name="T15" fmla="*/ 2 h 3240"/>
              <a:gd name="T16" fmla="*/ 268 w 1369"/>
              <a:gd name="T17" fmla="*/ 77 h 3240"/>
              <a:gd name="T18" fmla="*/ 199 w 1369"/>
              <a:gd name="T19" fmla="*/ 263 h 3240"/>
              <a:gd name="T20" fmla="*/ 64 w 1369"/>
              <a:gd name="T21" fmla="*/ 193 h 3240"/>
              <a:gd name="T22" fmla="*/ 116 w 1369"/>
              <a:gd name="T23" fmla="*/ 662 h 3240"/>
              <a:gd name="T24" fmla="*/ 75 w 1369"/>
              <a:gd name="T25" fmla="*/ 473 h 3240"/>
              <a:gd name="T26" fmla="*/ 5 w 1369"/>
              <a:gd name="T27" fmla="*/ 600 h 3240"/>
              <a:gd name="T28" fmla="*/ 117 w 1369"/>
              <a:gd name="T29" fmla="*/ 730 h 3240"/>
              <a:gd name="T30" fmla="*/ 281 w 1369"/>
              <a:gd name="T31" fmla="*/ 672 h 3240"/>
              <a:gd name="T32" fmla="*/ 345 w 1369"/>
              <a:gd name="T33" fmla="*/ 484 h 3240"/>
              <a:gd name="T34" fmla="*/ 498 w 1369"/>
              <a:gd name="T35" fmla="*/ 508 h 3240"/>
              <a:gd name="T36" fmla="*/ 466 w 1369"/>
              <a:gd name="T37" fmla="*/ 712 h 3240"/>
              <a:gd name="T38" fmla="*/ 573 w 1369"/>
              <a:gd name="T39" fmla="*/ 535 h 3240"/>
              <a:gd name="T40" fmla="*/ 459 w 1369"/>
              <a:gd name="T41" fmla="*/ 405 h 3240"/>
              <a:gd name="T42" fmla="*/ 280 w 1369"/>
              <a:gd name="T43" fmla="*/ 457 h 3240"/>
              <a:gd name="T44" fmla="*/ 212 w 1369"/>
              <a:gd name="T45" fmla="*/ 652 h 3240"/>
              <a:gd name="T46" fmla="*/ 1120 w 1369"/>
              <a:gd name="T47" fmla="*/ 860 h 3240"/>
              <a:gd name="T48" fmla="*/ 568 w 1369"/>
              <a:gd name="T49" fmla="*/ 1138 h 3240"/>
              <a:gd name="T50" fmla="*/ 1369 w 1369"/>
              <a:gd name="T51" fmla="*/ 1654 h 3240"/>
              <a:gd name="T52" fmla="*/ 568 w 1369"/>
              <a:gd name="T53" fmla="*/ 1324 h 3240"/>
              <a:gd name="T54" fmla="*/ 156 w 1369"/>
              <a:gd name="T55" fmla="*/ 1558 h 3240"/>
              <a:gd name="T56" fmla="*/ 507 w 1369"/>
              <a:gd name="T57" fmla="*/ 1706 h 3240"/>
              <a:gd name="T58" fmla="*/ 100 w 1369"/>
              <a:gd name="T59" fmla="*/ 2287 h 3240"/>
              <a:gd name="T60" fmla="*/ 87 w 1369"/>
              <a:gd name="T61" fmla="*/ 2079 h 3240"/>
              <a:gd name="T62" fmla="*/ 9 w 1369"/>
              <a:gd name="T63" fmla="*/ 2254 h 3240"/>
              <a:gd name="T64" fmla="*/ 133 w 1369"/>
              <a:gd name="T65" fmla="*/ 2369 h 3240"/>
              <a:gd name="T66" fmla="*/ 288 w 1369"/>
              <a:gd name="T67" fmla="*/ 2294 h 3240"/>
              <a:gd name="T68" fmla="*/ 358 w 1369"/>
              <a:gd name="T69" fmla="*/ 2108 h 3240"/>
              <a:gd name="T70" fmla="*/ 507 w 1369"/>
              <a:gd name="T71" fmla="*/ 2161 h 3240"/>
              <a:gd name="T72" fmla="*/ 528 w 1369"/>
              <a:gd name="T73" fmla="*/ 2363 h 3240"/>
              <a:gd name="T74" fmla="*/ 570 w 1369"/>
              <a:gd name="T75" fmla="*/ 2152 h 3240"/>
              <a:gd name="T76" fmla="*/ 443 w 1369"/>
              <a:gd name="T77" fmla="*/ 2036 h 3240"/>
              <a:gd name="T78" fmla="*/ 268 w 1369"/>
              <a:gd name="T79" fmla="*/ 2111 h 3240"/>
              <a:gd name="T80" fmla="*/ 199 w 1369"/>
              <a:gd name="T81" fmla="*/ 2295 h 3240"/>
              <a:gd name="T82" fmla="*/ 1059 w 1369"/>
              <a:gd name="T83" fmla="*/ 2362 h 3240"/>
              <a:gd name="T84" fmla="*/ 8 w 1369"/>
              <a:gd name="T85" fmla="*/ 2527 h 3240"/>
              <a:gd name="T86" fmla="*/ 511 w 1369"/>
              <a:gd name="T87" fmla="*/ 2601 h 3240"/>
              <a:gd name="T88" fmla="*/ 441 w 1369"/>
              <a:gd name="T89" fmla="*/ 2739 h 3240"/>
              <a:gd name="T90" fmla="*/ 535 w 1369"/>
              <a:gd name="T91" fmla="*/ 2757 h 3240"/>
              <a:gd name="T92" fmla="*/ 558 w 1369"/>
              <a:gd name="T93" fmla="*/ 2549 h 3240"/>
              <a:gd name="T94" fmla="*/ 808 w 1369"/>
              <a:gd name="T95" fmla="*/ 2838 h 3240"/>
              <a:gd name="T96" fmla="*/ 1145 w 1369"/>
              <a:gd name="T97" fmla="*/ 2909 h 3240"/>
              <a:gd name="T98" fmla="*/ 182 w 1369"/>
              <a:gd name="T99" fmla="*/ 2914 h 3240"/>
              <a:gd name="T100" fmla="*/ 21 w 1369"/>
              <a:gd name="T101" fmla="*/ 2994 h 3240"/>
              <a:gd name="T102" fmla="*/ 538 w 1369"/>
              <a:gd name="T103" fmla="*/ 2956 h 3240"/>
              <a:gd name="T104" fmla="*/ 383 w 1369"/>
              <a:gd name="T105" fmla="*/ 2904 h 3240"/>
              <a:gd name="T106" fmla="*/ 64 w 1369"/>
              <a:gd name="T107" fmla="*/ 3066 h 3240"/>
              <a:gd name="T108" fmla="*/ 192 w 1369"/>
              <a:gd name="T109" fmla="*/ 2978 h 3240"/>
              <a:gd name="T110" fmla="*/ 447 w 1369"/>
              <a:gd name="T111" fmla="*/ 2968 h 3240"/>
              <a:gd name="T112" fmla="*/ 317 w 1369"/>
              <a:gd name="T113" fmla="*/ 3043 h 3240"/>
              <a:gd name="T114" fmla="*/ 1369 w 1369"/>
              <a:gd name="T115" fmla="*/ 481 h 3240"/>
              <a:gd name="T116" fmla="*/ 1278 w 1369"/>
              <a:gd name="T117" fmla="*/ 286 h 3240"/>
              <a:gd name="T118" fmla="*/ 953 w 1369"/>
              <a:gd name="T119" fmla="*/ 265 h 3240"/>
              <a:gd name="T120" fmla="*/ 819 w 1369"/>
              <a:gd name="T121" fmla="*/ 399 h 3240"/>
              <a:gd name="T122" fmla="*/ 947 w 1369"/>
              <a:gd name="T123" fmla="*/ 398 h 3240"/>
              <a:gd name="T124" fmla="*/ 1188 w 1369"/>
              <a:gd name="T125" fmla="*/ 38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9" h="3240">
                <a:moveTo>
                  <a:pt x="96" y="32"/>
                </a:moveTo>
                <a:lnTo>
                  <a:pt x="40" y="13"/>
                </a:lnTo>
                <a:lnTo>
                  <a:pt x="31" y="29"/>
                </a:lnTo>
                <a:lnTo>
                  <a:pt x="23" y="45"/>
                </a:lnTo>
                <a:lnTo>
                  <a:pt x="19" y="53"/>
                </a:lnTo>
                <a:lnTo>
                  <a:pt x="16" y="62"/>
                </a:lnTo>
                <a:lnTo>
                  <a:pt x="10" y="80"/>
                </a:lnTo>
                <a:lnTo>
                  <a:pt x="8" y="89"/>
                </a:lnTo>
                <a:lnTo>
                  <a:pt x="5" y="97"/>
                </a:lnTo>
                <a:lnTo>
                  <a:pt x="3" y="115"/>
                </a:lnTo>
                <a:lnTo>
                  <a:pt x="1" y="134"/>
                </a:lnTo>
                <a:lnTo>
                  <a:pt x="0" y="152"/>
                </a:lnTo>
                <a:lnTo>
                  <a:pt x="1" y="163"/>
                </a:lnTo>
                <a:lnTo>
                  <a:pt x="1" y="173"/>
                </a:lnTo>
                <a:lnTo>
                  <a:pt x="2" y="184"/>
                </a:lnTo>
                <a:lnTo>
                  <a:pt x="3" y="193"/>
                </a:lnTo>
                <a:lnTo>
                  <a:pt x="5" y="202"/>
                </a:lnTo>
                <a:lnTo>
                  <a:pt x="6" y="211"/>
                </a:lnTo>
                <a:lnTo>
                  <a:pt x="9" y="220"/>
                </a:lnTo>
                <a:lnTo>
                  <a:pt x="12" y="230"/>
                </a:lnTo>
                <a:lnTo>
                  <a:pt x="18" y="246"/>
                </a:lnTo>
                <a:lnTo>
                  <a:pt x="23" y="254"/>
                </a:lnTo>
                <a:lnTo>
                  <a:pt x="26" y="261"/>
                </a:lnTo>
                <a:lnTo>
                  <a:pt x="35" y="275"/>
                </a:lnTo>
                <a:lnTo>
                  <a:pt x="40" y="282"/>
                </a:lnTo>
                <a:lnTo>
                  <a:pt x="45" y="287"/>
                </a:lnTo>
                <a:lnTo>
                  <a:pt x="50" y="293"/>
                </a:lnTo>
                <a:lnTo>
                  <a:pt x="56" y="299"/>
                </a:lnTo>
                <a:lnTo>
                  <a:pt x="62" y="305"/>
                </a:lnTo>
                <a:lnTo>
                  <a:pt x="68" y="309"/>
                </a:lnTo>
                <a:lnTo>
                  <a:pt x="75" y="314"/>
                </a:lnTo>
                <a:lnTo>
                  <a:pt x="81" y="317"/>
                </a:lnTo>
                <a:lnTo>
                  <a:pt x="95" y="324"/>
                </a:lnTo>
                <a:lnTo>
                  <a:pt x="102" y="328"/>
                </a:lnTo>
                <a:lnTo>
                  <a:pt x="109" y="330"/>
                </a:lnTo>
                <a:lnTo>
                  <a:pt x="117" y="332"/>
                </a:lnTo>
                <a:lnTo>
                  <a:pt x="125" y="335"/>
                </a:lnTo>
                <a:lnTo>
                  <a:pt x="133" y="336"/>
                </a:lnTo>
                <a:lnTo>
                  <a:pt x="141" y="337"/>
                </a:lnTo>
                <a:lnTo>
                  <a:pt x="158" y="338"/>
                </a:lnTo>
                <a:lnTo>
                  <a:pt x="174" y="337"/>
                </a:lnTo>
                <a:lnTo>
                  <a:pt x="182" y="336"/>
                </a:lnTo>
                <a:lnTo>
                  <a:pt x="189" y="335"/>
                </a:lnTo>
                <a:lnTo>
                  <a:pt x="196" y="334"/>
                </a:lnTo>
                <a:lnTo>
                  <a:pt x="203" y="332"/>
                </a:lnTo>
                <a:lnTo>
                  <a:pt x="210" y="330"/>
                </a:lnTo>
                <a:lnTo>
                  <a:pt x="216" y="328"/>
                </a:lnTo>
                <a:lnTo>
                  <a:pt x="229" y="323"/>
                </a:lnTo>
                <a:lnTo>
                  <a:pt x="241" y="316"/>
                </a:lnTo>
                <a:lnTo>
                  <a:pt x="251" y="308"/>
                </a:lnTo>
                <a:lnTo>
                  <a:pt x="256" y="305"/>
                </a:lnTo>
                <a:lnTo>
                  <a:pt x="261" y="300"/>
                </a:lnTo>
                <a:lnTo>
                  <a:pt x="270" y="290"/>
                </a:lnTo>
                <a:lnTo>
                  <a:pt x="278" y="279"/>
                </a:lnTo>
                <a:lnTo>
                  <a:pt x="281" y="274"/>
                </a:lnTo>
                <a:lnTo>
                  <a:pt x="285" y="268"/>
                </a:lnTo>
                <a:lnTo>
                  <a:pt x="288" y="262"/>
                </a:lnTo>
                <a:lnTo>
                  <a:pt x="291" y="255"/>
                </a:lnTo>
                <a:lnTo>
                  <a:pt x="294" y="248"/>
                </a:lnTo>
                <a:lnTo>
                  <a:pt x="296" y="241"/>
                </a:lnTo>
                <a:lnTo>
                  <a:pt x="301" y="227"/>
                </a:lnTo>
                <a:lnTo>
                  <a:pt x="304" y="211"/>
                </a:lnTo>
                <a:lnTo>
                  <a:pt x="306" y="195"/>
                </a:lnTo>
                <a:lnTo>
                  <a:pt x="310" y="157"/>
                </a:lnTo>
                <a:lnTo>
                  <a:pt x="311" y="144"/>
                </a:lnTo>
                <a:lnTo>
                  <a:pt x="315" y="134"/>
                </a:lnTo>
                <a:lnTo>
                  <a:pt x="316" y="128"/>
                </a:lnTo>
                <a:lnTo>
                  <a:pt x="318" y="124"/>
                </a:lnTo>
                <a:lnTo>
                  <a:pt x="321" y="114"/>
                </a:lnTo>
                <a:lnTo>
                  <a:pt x="326" y="105"/>
                </a:lnTo>
                <a:lnTo>
                  <a:pt x="332" y="98"/>
                </a:lnTo>
                <a:lnTo>
                  <a:pt x="334" y="95"/>
                </a:lnTo>
                <a:lnTo>
                  <a:pt x="338" y="91"/>
                </a:lnTo>
                <a:lnTo>
                  <a:pt x="345" y="85"/>
                </a:lnTo>
                <a:lnTo>
                  <a:pt x="351" y="81"/>
                </a:lnTo>
                <a:lnTo>
                  <a:pt x="358" y="76"/>
                </a:lnTo>
                <a:lnTo>
                  <a:pt x="363" y="74"/>
                </a:lnTo>
                <a:lnTo>
                  <a:pt x="366" y="73"/>
                </a:lnTo>
                <a:lnTo>
                  <a:pt x="375" y="69"/>
                </a:lnTo>
                <a:lnTo>
                  <a:pt x="384" y="67"/>
                </a:lnTo>
                <a:lnTo>
                  <a:pt x="393" y="66"/>
                </a:lnTo>
                <a:lnTo>
                  <a:pt x="402" y="65"/>
                </a:lnTo>
                <a:lnTo>
                  <a:pt x="411" y="65"/>
                </a:lnTo>
                <a:lnTo>
                  <a:pt x="423" y="65"/>
                </a:lnTo>
                <a:lnTo>
                  <a:pt x="433" y="67"/>
                </a:lnTo>
                <a:lnTo>
                  <a:pt x="444" y="68"/>
                </a:lnTo>
                <a:lnTo>
                  <a:pt x="453" y="72"/>
                </a:lnTo>
                <a:lnTo>
                  <a:pt x="462" y="76"/>
                </a:lnTo>
                <a:lnTo>
                  <a:pt x="472" y="81"/>
                </a:lnTo>
                <a:lnTo>
                  <a:pt x="478" y="87"/>
                </a:lnTo>
                <a:lnTo>
                  <a:pt x="487" y="94"/>
                </a:lnTo>
                <a:lnTo>
                  <a:pt x="492" y="100"/>
                </a:lnTo>
                <a:lnTo>
                  <a:pt x="498" y="110"/>
                </a:lnTo>
                <a:lnTo>
                  <a:pt x="503" y="119"/>
                </a:lnTo>
                <a:lnTo>
                  <a:pt x="507" y="129"/>
                </a:lnTo>
                <a:lnTo>
                  <a:pt x="511" y="141"/>
                </a:lnTo>
                <a:lnTo>
                  <a:pt x="513" y="152"/>
                </a:lnTo>
                <a:lnTo>
                  <a:pt x="514" y="165"/>
                </a:lnTo>
                <a:lnTo>
                  <a:pt x="515" y="179"/>
                </a:lnTo>
                <a:lnTo>
                  <a:pt x="514" y="197"/>
                </a:lnTo>
                <a:lnTo>
                  <a:pt x="512" y="216"/>
                </a:lnTo>
                <a:lnTo>
                  <a:pt x="510" y="225"/>
                </a:lnTo>
                <a:lnTo>
                  <a:pt x="507" y="234"/>
                </a:lnTo>
                <a:lnTo>
                  <a:pt x="505" y="244"/>
                </a:lnTo>
                <a:lnTo>
                  <a:pt x="503" y="252"/>
                </a:lnTo>
                <a:lnTo>
                  <a:pt x="499" y="261"/>
                </a:lnTo>
                <a:lnTo>
                  <a:pt x="496" y="269"/>
                </a:lnTo>
                <a:lnTo>
                  <a:pt x="487" y="285"/>
                </a:lnTo>
                <a:lnTo>
                  <a:pt x="482" y="293"/>
                </a:lnTo>
                <a:lnTo>
                  <a:pt x="477" y="300"/>
                </a:lnTo>
                <a:lnTo>
                  <a:pt x="472" y="308"/>
                </a:lnTo>
                <a:lnTo>
                  <a:pt x="466" y="314"/>
                </a:lnTo>
                <a:lnTo>
                  <a:pt x="522" y="338"/>
                </a:lnTo>
                <a:lnTo>
                  <a:pt x="528" y="331"/>
                </a:lnTo>
                <a:lnTo>
                  <a:pt x="534" y="323"/>
                </a:lnTo>
                <a:lnTo>
                  <a:pt x="540" y="314"/>
                </a:lnTo>
                <a:lnTo>
                  <a:pt x="544" y="305"/>
                </a:lnTo>
                <a:lnTo>
                  <a:pt x="549" y="295"/>
                </a:lnTo>
                <a:lnTo>
                  <a:pt x="553" y="286"/>
                </a:lnTo>
                <a:lnTo>
                  <a:pt x="558" y="276"/>
                </a:lnTo>
                <a:lnTo>
                  <a:pt x="562" y="265"/>
                </a:lnTo>
                <a:lnTo>
                  <a:pt x="565" y="255"/>
                </a:lnTo>
                <a:lnTo>
                  <a:pt x="568" y="245"/>
                </a:lnTo>
                <a:lnTo>
                  <a:pt x="571" y="233"/>
                </a:lnTo>
                <a:lnTo>
                  <a:pt x="573" y="222"/>
                </a:lnTo>
                <a:lnTo>
                  <a:pt x="574" y="210"/>
                </a:lnTo>
                <a:lnTo>
                  <a:pt x="575" y="199"/>
                </a:lnTo>
                <a:lnTo>
                  <a:pt x="577" y="175"/>
                </a:lnTo>
                <a:lnTo>
                  <a:pt x="577" y="166"/>
                </a:lnTo>
                <a:lnTo>
                  <a:pt x="575" y="156"/>
                </a:lnTo>
                <a:lnTo>
                  <a:pt x="573" y="137"/>
                </a:lnTo>
                <a:lnTo>
                  <a:pt x="572" y="128"/>
                </a:lnTo>
                <a:lnTo>
                  <a:pt x="570" y="119"/>
                </a:lnTo>
                <a:lnTo>
                  <a:pt x="566" y="111"/>
                </a:lnTo>
                <a:lnTo>
                  <a:pt x="564" y="102"/>
                </a:lnTo>
                <a:lnTo>
                  <a:pt x="560" y="95"/>
                </a:lnTo>
                <a:lnTo>
                  <a:pt x="557" y="87"/>
                </a:lnTo>
                <a:lnTo>
                  <a:pt x="553" y="79"/>
                </a:lnTo>
                <a:lnTo>
                  <a:pt x="549" y="72"/>
                </a:lnTo>
                <a:lnTo>
                  <a:pt x="544" y="65"/>
                </a:lnTo>
                <a:lnTo>
                  <a:pt x="540" y="59"/>
                </a:lnTo>
                <a:lnTo>
                  <a:pt x="528" y="46"/>
                </a:lnTo>
                <a:lnTo>
                  <a:pt x="522" y="42"/>
                </a:lnTo>
                <a:lnTo>
                  <a:pt x="517" y="36"/>
                </a:lnTo>
                <a:lnTo>
                  <a:pt x="511" y="31"/>
                </a:lnTo>
                <a:lnTo>
                  <a:pt x="504" y="27"/>
                </a:lnTo>
                <a:lnTo>
                  <a:pt x="490" y="18"/>
                </a:lnTo>
                <a:lnTo>
                  <a:pt x="482" y="15"/>
                </a:lnTo>
                <a:lnTo>
                  <a:pt x="475" y="12"/>
                </a:lnTo>
                <a:lnTo>
                  <a:pt x="459" y="7"/>
                </a:lnTo>
                <a:lnTo>
                  <a:pt x="451" y="5"/>
                </a:lnTo>
                <a:lnTo>
                  <a:pt x="443" y="2"/>
                </a:lnTo>
                <a:lnTo>
                  <a:pt x="435" y="1"/>
                </a:lnTo>
                <a:lnTo>
                  <a:pt x="425" y="0"/>
                </a:lnTo>
                <a:lnTo>
                  <a:pt x="408" y="0"/>
                </a:lnTo>
                <a:lnTo>
                  <a:pt x="392" y="0"/>
                </a:lnTo>
                <a:lnTo>
                  <a:pt x="376" y="2"/>
                </a:lnTo>
                <a:lnTo>
                  <a:pt x="361" y="5"/>
                </a:lnTo>
                <a:lnTo>
                  <a:pt x="354" y="7"/>
                </a:lnTo>
                <a:lnTo>
                  <a:pt x="347" y="9"/>
                </a:lnTo>
                <a:lnTo>
                  <a:pt x="334" y="15"/>
                </a:lnTo>
                <a:lnTo>
                  <a:pt x="321" y="21"/>
                </a:lnTo>
                <a:lnTo>
                  <a:pt x="316" y="25"/>
                </a:lnTo>
                <a:lnTo>
                  <a:pt x="310" y="29"/>
                </a:lnTo>
                <a:lnTo>
                  <a:pt x="298" y="38"/>
                </a:lnTo>
                <a:lnTo>
                  <a:pt x="294" y="43"/>
                </a:lnTo>
                <a:lnTo>
                  <a:pt x="289" y="47"/>
                </a:lnTo>
                <a:lnTo>
                  <a:pt x="285" y="53"/>
                </a:lnTo>
                <a:lnTo>
                  <a:pt x="280" y="59"/>
                </a:lnTo>
                <a:lnTo>
                  <a:pt x="272" y="72"/>
                </a:lnTo>
                <a:lnTo>
                  <a:pt x="268" y="77"/>
                </a:lnTo>
                <a:lnTo>
                  <a:pt x="265" y="84"/>
                </a:lnTo>
                <a:lnTo>
                  <a:pt x="261" y="91"/>
                </a:lnTo>
                <a:lnTo>
                  <a:pt x="259" y="99"/>
                </a:lnTo>
                <a:lnTo>
                  <a:pt x="253" y="114"/>
                </a:lnTo>
                <a:lnTo>
                  <a:pt x="250" y="132"/>
                </a:lnTo>
                <a:lnTo>
                  <a:pt x="249" y="140"/>
                </a:lnTo>
                <a:lnTo>
                  <a:pt x="248" y="149"/>
                </a:lnTo>
                <a:lnTo>
                  <a:pt x="243" y="187"/>
                </a:lnTo>
                <a:lnTo>
                  <a:pt x="242" y="196"/>
                </a:lnTo>
                <a:lnTo>
                  <a:pt x="241" y="205"/>
                </a:lnTo>
                <a:lnTo>
                  <a:pt x="238" y="214"/>
                </a:lnTo>
                <a:lnTo>
                  <a:pt x="235" y="222"/>
                </a:lnTo>
                <a:lnTo>
                  <a:pt x="231" y="230"/>
                </a:lnTo>
                <a:lnTo>
                  <a:pt x="228" y="237"/>
                </a:lnTo>
                <a:lnTo>
                  <a:pt x="223" y="242"/>
                </a:lnTo>
                <a:lnTo>
                  <a:pt x="218" y="249"/>
                </a:lnTo>
                <a:lnTo>
                  <a:pt x="212" y="254"/>
                </a:lnTo>
                <a:lnTo>
                  <a:pt x="206" y="259"/>
                </a:lnTo>
                <a:lnTo>
                  <a:pt x="199" y="263"/>
                </a:lnTo>
                <a:lnTo>
                  <a:pt x="191" y="265"/>
                </a:lnTo>
                <a:lnTo>
                  <a:pt x="183" y="269"/>
                </a:lnTo>
                <a:lnTo>
                  <a:pt x="174" y="270"/>
                </a:lnTo>
                <a:lnTo>
                  <a:pt x="165" y="271"/>
                </a:lnTo>
                <a:lnTo>
                  <a:pt x="154" y="272"/>
                </a:lnTo>
                <a:lnTo>
                  <a:pt x="144" y="271"/>
                </a:lnTo>
                <a:lnTo>
                  <a:pt x="133" y="270"/>
                </a:lnTo>
                <a:lnTo>
                  <a:pt x="124" y="268"/>
                </a:lnTo>
                <a:lnTo>
                  <a:pt x="121" y="265"/>
                </a:lnTo>
                <a:lnTo>
                  <a:pt x="116" y="264"/>
                </a:lnTo>
                <a:lnTo>
                  <a:pt x="108" y="260"/>
                </a:lnTo>
                <a:lnTo>
                  <a:pt x="100" y="255"/>
                </a:lnTo>
                <a:lnTo>
                  <a:pt x="93" y="248"/>
                </a:lnTo>
                <a:lnTo>
                  <a:pt x="86" y="241"/>
                </a:lnTo>
                <a:lnTo>
                  <a:pt x="80" y="233"/>
                </a:lnTo>
                <a:lnTo>
                  <a:pt x="76" y="224"/>
                </a:lnTo>
                <a:lnTo>
                  <a:pt x="71" y="215"/>
                </a:lnTo>
                <a:lnTo>
                  <a:pt x="66" y="204"/>
                </a:lnTo>
                <a:lnTo>
                  <a:pt x="64" y="193"/>
                </a:lnTo>
                <a:lnTo>
                  <a:pt x="62" y="180"/>
                </a:lnTo>
                <a:lnTo>
                  <a:pt x="61" y="166"/>
                </a:lnTo>
                <a:lnTo>
                  <a:pt x="61" y="152"/>
                </a:lnTo>
                <a:lnTo>
                  <a:pt x="61" y="144"/>
                </a:lnTo>
                <a:lnTo>
                  <a:pt x="61" y="136"/>
                </a:lnTo>
                <a:lnTo>
                  <a:pt x="62" y="121"/>
                </a:lnTo>
                <a:lnTo>
                  <a:pt x="65" y="105"/>
                </a:lnTo>
                <a:lnTo>
                  <a:pt x="69" y="90"/>
                </a:lnTo>
                <a:lnTo>
                  <a:pt x="71" y="82"/>
                </a:lnTo>
                <a:lnTo>
                  <a:pt x="75" y="75"/>
                </a:lnTo>
                <a:lnTo>
                  <a:pt x="80" y="60"/>
                </a:lnTo>
                <a:lnTo>
                  <a:pt x="87" y="46"/>
                </a:lnTo>
                <a:lnTo>
                  <a:pt x="96" y="32"/>
                </a:lnTo>
                <a:close/>
                <a:moveTo>
                  <a:pt x="154" y="670"/>
                </a:moveTo>
                <a:lnTo>
                  <a:pt x="144" y="669"/>
                </a:lnTo>
                <a:lnTo>
                  <a:pt x="135" y="668"/>
                </a:lnTo>
                <a:lnTo>
                  <a:pt x="124" y="666"/>
                </a:lnTo>
                <a:lnTo>
                  <a:pt x="121" y="664"/>
                </a:lnTo>
                <a:lnTo>
                  <a:pt x="116" y="662"/>
                </a:lnTo>
                <a:lnTo>
                  <a:pt x="108" y="658"/>
                </a:lnTo>
                <a:lnTo>
                  <a:pt x="100" y="653"/>
                </a:lnTo>
                <a:lnTo>
                  <a:pt x="93" y="646"/>
                </a:lnTo>
                <a:lnTo>
                  <a:pt x="86" y="639"/>
                </a:lnTo>
                <a:lnTo>
                  <a:pt x="80" y="631"/>
                </a:lnTo>
                <a:lnTo>
                  <a:pt x="76" y="622"/>
                </a:lnTo>
                <a:lnTo>
                  <a:pt x="71" y="613"/>
                </a:lnTo>
                <a:lnTo>
                  <a:pt x="68" y="602"/>
                </a:lnTo>
                <a:lnTo>
                  <a:pt x="64" y="591"/>
                </a:lnTo>
                <a:lnTo>
                  <a:pt x="62" y="578"/>
                </a:lnTo>
                <a:lnTo>
                  <a:pt x="61" y="564"/>
                </a:lnTo>
                <a:lnTo>
                  <a:pt x="61" y="550"/>
                </a:lnTo>
                <a:lnTo>
                  <a:pt x="61" y="542"/>
                </a:lnTo>
                <a:lnTo>
                  <a:pt x="61" y="534"/>
                </a:lnTo>
                <a:lnTo>
                  <a:pt x="62" y="519"/>
                </a:lnTo>
                <a:lnTo>
                  <a:pt x="65" y="503"/>
                </a:lnTo>
                <a:lnTo>
                  <a:pt x="69" y="488"/>
                </a:lnTo>
                <a:lnTo>
                  <a:pt x="71" y="480"/>
                </a:lnTo>
                <a:lnTo>
                  <a:pt x="75" y="473"/>
                </a:lnTo>
                <a:lnTo>
                  <a:pt x="80" y="458"/>
                </a:lnTo>
                <a:lnTo>
                  <a:pt x="88" y="444"/>
                </a:lnTo>
                <a:lnTo>
                  <a:pt x="96" y="430"/>
                </a:lnTo>
                <a:lnTo>
                  <a:pt x="40" y="411"/>
                </a:lnTo>
                <a:lnTo>
                  <a:pt x="31" y="427"/>
                </a:lnTo>
                <a:lnTo>
                  <a:pt x="23" y="443"/>
                </a:lnTo>
                <a:lnTo>
                  <a:pt x="19" y="451"/>
                </a:lnTo>
                <a:lnTo>
                  <a:pt x="16" y="460"/>
                </a:lnTo>
                <a:lnTo>
                  <a:pt x="10" y="478"/>
                </a:lnTo>
                <a:lnTo>
                  <a:pt x="8" y="486"/>
                </a:lnTo>
                <a:lnTo>
                  <a:pt x="6" y="495"/>
                </a:lnTo>
                <a:lnTo>
                  <a:pt x="3" y="514"/>
                </a:lnTo>
                <a:lnTo>
                  <a:pt x="1" y="532"/>
                </a:lnTo>
                <a:lnTo>
                  <a:pt x="1" y="550"/>
                </a:lnTo>
                <a:lnTo>
                  <a:pt x="1" y="561"/>
                </a:lnTo>
                <a:lnTo>
                  <a:pt x="1" y="571"/>
                </a:lnTo>
                <a:lnTo>
                  <a:pt x="2" y="580"/>
                </a:lnTo>
                <a:lnTo>
                  <a:pt x="3" y="591"/>
                </a:lnTo>
                <a:lnTo>
                  <a:pt x="5" y="600"/>
                </a:lnTo>
                <a:lnTo>
                  <a:pt x="6" y="609"/>
                </a:lnTo>
                <a:lnTo>
                  <a:pt x="10" y="619"/>
                </a:lnTo>
                <a:lnTo>
                  <a:pt x="12" y="628"/>
                </a:lnTo>
                <a:lnTo>
                  <a:pt x="18" y="644"/>
                </a:lnTo>
                <a:lnTo>
                  <a:pt x="23" y="652"/>
                </a:lnTo>
                <a:lnTo>
                  <a:pt x="26" y="659"/>
                </a:lnTo>
                <a:lnTo>
                  <a:pt x="35" y="673"/>
                </a:lnTo>
                <a:lnTo>
                  <a:pt x="40" y="680"/>
                </a:lnTo>
                <a:lnTo>
                  <a:pt x="45" y="685"/>
                </a:lnTo>
                <a:lnTo>
                  <a:pt x="50" y="691"/>
                </a:lnTo>
                <a:lnTo>
                  <a:pt x="56" y="697"/>
                </a:lnTo>
                <a:lnTo>
                  <a:pt x="62" y="703"/>
                </a:lnTo>
                <a:lnTo>
                  <a:pt x="69" y="707"/>
                </a:lnTo>
                <a:lnTo>
                  <a:pt x="75" y="712"/>
                </a:lnTo>
                <a:lnTo>
                  <a:pt x="81" y="715"/>
                </a:lnTo>
                <a:lnTo>
                  <a:pt x="95" y="722"/>
                </a:lnTo>
                <a:lnTo>
                  <a:pt x="102" y="726"/>
                </a:lnTo>
                <a:lnTo>
                  <a:pt x="109" y="728"/>
                </a:lnTo>
                <a:lnTo>
                  <a:pt x="117" y="730"/>
                </a:lnTo>
                <a:lnTo>
                  <a:pt x="125" y="733"/>
                </a:lnTo>
                <a:lnTo>
                  <a:pt x="133" y="734"/>
                </a:lnTo>
                <a:lnTo>
                  <a:pt x="141" y="735"/>
                </a:lnTo>
                <a:lnTo>
                  <a:pt x="158" y="735"/>
                </a:lnTo>
                <a:lnTo>
                  <a:pt x="174" y="735"/>
                </a:lnTo>
                <a:lnTo>
                  <a:pt x="182" y="734"/>
                </a:lnTo>
                <a:lnTo>
                  <a:pt x="189" y="733"/>
                </a:lnTo>
                <a:lnTo>
                  <a:pt x="196" y="732"/>
                </a:lnTo>
                <a:lnTo>
                  <a:pt x="203" y="730"/>
                </a:lnTo>
                <a:lnTo>
                  <a:pt x="210" y="728"/>
                </a:lnTo>
                <a:lnTo>
                  <a:pt x="216" y="726"/>
                </a:lnTo>
                <a:lnTo>
                  <a:pt x="229" y="720"/>
                </a:lnTo>
                <a:lnTo>
                  <a:pt x="241" y="714"/>
                </a:lnTo>
                <a:lnTo>
                  <a:pt x="251" y="706"/>
                </a:lnTo>
                <a:lnTo>
                  <a:pt x="256" y="703"/>
                </a:lnTo>
                <a:lnTo>
                  <a:pt x="261" y="698"/>
                </a:lnTo>
                <a:lnTo>
                  <a:pt x="270" y="688"/>
                </a:lnTo>
                <a:lnTo>
                  <a:pt x="278" y="677"/>
                </a:lnTo>
                <a:lnTo>
                  <a:pt x="281" y="672"/>
                </a:lnTo>
                <a:lnTo>
                  <a:pt x="285" y="666"/>
                </a:lnTo>
                <a:lnTo>
                  <a:pt x="288" y="660"/>
                </a:lnTo>
                <a:lnTo>
                  <a:pt x="291" y="653"/>
                </a:lnTo>
                <a:lnTo>
                  <a:pt x="294" y="646"/>
                </a:lnTo>
                <a:lnTo>
                  <a:pt x="296" y="639"/>
                </a:lnTo>
                <a:lnTo>
                  <a:pt x="301" y="624"/>
                </a:lnTo>
                <a:lnTo>
                  <a:pt x="304" y="609"/>
                </a:lnTo>
                <a:lnTo>
                  <a:pt x="306" y="593"/>
                </a:lnTo>
                <a:lnTo>
                  <a:pt x="310" y="555"/>
                </a:lnTo>
                <a:lnTo>
                  <a:pt x="312" y="542"/>
                </a:lnTo>
                <a:lnTo>
                  <a:pt x="315" y="531"/>
                </a:lnTo>
                <a:lnTo>
                  <a:pt x="316" y="526"/>
                </a:lnTo>
                <a:lnTo>
                  <a:pt x="318" y="522"/>
                </a:lnTo>
                <a:lnTo>
                  <a:pt x="321" y="512"/>
                </a:lnTo>
                <a:lnTo>
                  <a:pt x="326" y="503"/>
                </a:lnTo>
                <a:lnTo>
                  <a:pt x="332" y="496"/>
                </a:lnTo>
                <a:lnTo>
                  <a:pt x="334" y="493"/>
                </a:lnTo>
                <a:lnTo>
                  <a:pt x="338" y="489"/>
                </a:lnTo>
                <a:lnTo>
                  <a:pt x="345" y="484"/>
                </a:lnTo>
                <a:lnTo>
                  <a:pt x="351" y="478"/>
                </a:lnTo>
                <a:lnTo>
                  <a:pt x="358" y="474"/>
                </a:lnTo>
                <a:lnTo>
                  <a:pt x="363" y="472"/>
                </a:lnTo>
                <a:lnTo>
                  <a:pt x="366" y="471"/>
                </a:lnTo>
                <a:lnTo>
                  <a:pt x="376" y="467"/>
                </a:lnTo>
                <a:lnTo>
                  <a:pt x="384" y="465"/>
                </a:lnTo>
                <a:lnTo>
                  <a:pt x="393" y="464"/>
                </a:lnTo>
                <a:lnTo>
                  <a:pt x="402" y="463"/>
                </a:lnTo>
                <a:lnTo>
                  <a:pt x="411" y="463"/>
                </a:lnTo>
                <a:lnTo>
                  <a:pt x="423" y="463"/>
                </a:lnTo>
                <a:lnTo>
                  <a:pt x="433" y="464"/>
                </a:lnTo>
                <a:lnTo>
                  <a:pt x="444" y="466"/>
                </a:lnTo>
                <a:lnTo>
                  <a:pt x="453" y="470"/>
                </a:lnTo>
                <a:lnTo>
                  <a:pt x="462" y="474"/>
                </a:lnTo>
                <a:lnTo>
                  <a:pt x="472" y="479"/>
                </a:lnTo>
                <a:lnTo>
                  <a:pt x="478" y="485"/>
                </a:lnTo>
                <a:lnTo>
                  <a:pt x="487" y="492"/>
                </a:lnTo>
                <a:lnTo>
                  <a:pt x="492" y="499"/>
                </a:lnTo>
                <a:lnTo>
                  <a:pt x="498" y="508"/>
                </a:lnTo>
                <a:lnTo>
                  <a:pt x="504" y="517"/>
                </a:lnTo>
                <a:lnTo>
                  <a:pt x="507" y="527"/>
                </a:lnTo>
                <a:lnTo>
                  <a:pt x="511" y="539"/>
                </a:lnTo>
                <a:lnTo>
                  <a:pt x="513" y="550"/>
                </a:lnTo>
                <a:lnTo>
                  <a:pt x="514" y="563"/>
                </a:lnTo>
                <a:lnTo>
                  <a:pt x="515" y="577"/>
                </a:lnTo>
                <a:lnTo>
                  <a:pt x="514" y="595"/>
                </a:lnTo>
                <a:lnTo>
                  <a:pt x="512" y="614"/>
                </a:lnTo>
                <a:lnTo>
                  <a:pt x="510" y="623"/>
                </a:lnTo>
                <a:lnTo>
                  <a:pt x="507" y="632"/>
                </a:lnTo>
                <a:lnTo>
                  <a:pt x="505" y="642"/>
                </a:lnTo>
                <a:lnTo>
                  <a:pt x="503" y="651"/>
                </a:lnTo>
                <a:lnTo>
                  <a:pt x="499" y="659"/>
                </a:lnTo>
                <a:lnTo>
                  <a:pt x="496" y="667"/>
                </a:lnTo>
                <a:lnTo>
                  <a:pt x="487" y="683"/>
                </a:lnTo>
                <a:lnTo>
                  <a:pt x="482" y="691"/>
                </a:lnTo>
                <a:lnTo>
                  <a:pt x="477" y="698"/>
                </a:lnTo>
                <a:lnTo>
                  <a:pt x="472" y="706"/>
                </a:lnTo>
                <a:lnTo>
                  <a:pt x="466" y="712"/>
                </a:lnTo>
                <a:lnTo>
                  <a:pt x="522" y="736"/>
                </a:lnTo>
                <a:lnTo>
                  <a:pt x="528" y="729"/>
                </a:lnTo>
                <a:lnTo>
                  <a:pt x="534" y="721"/>
                </a:lnTo>
                <a:lnTo>
                  <a:pt x="540" y="712"/>
                </a:lnTo>
                <a:lnTo>
                  <a:pt x="544" y="703"/>
                </a:lnTo>
                <a:lnTo>
                  <a:pt x="549" y="694"/>
                </a:lnTo>
                <a:lnTo>
                  <a:pt x="553" y="684"/>
                </a:lnTo>
                <a:lnTo>
                  <a:pt x="558" y="674"/>
                </a:lnTo>
                <a:lnTo>
                  <a:pt x="562" y="664"/>
                </a:lnTo>
                <a:lnTo>
                  <a:pt x="565" y="653"/>
                </a:lnTo>
                <a:lnTo>
                  <a:pt x="568" y="643"/>
                </a:lnTo>
                <a:lnTo>
                  <a:pt x="571" y="631"/>
                </a:lnTo>
                <a:lnTo>
                  <a:pt x="573" y="620"/>
                </a:lnTo>
                <a:lnTo>
                  <a:pt x="574" y="608"/>
                </a:lnTo>
                <a:lnTo>
                  <a:pt x="575" y="597"/>
                </a:lnTo>
                <a:lnTo>
                  <a:pt x="577" y="574"/>
                </a:lnTo>
                <a:lnTo>
                  <a:pt x="577" y="564"/>
                </a:lnTo>
                <a:lnTo>
                  <a:pt x="575" y="554"/>
                </a:lnTo>
                <a:lnTo>
                  <a:pt x="573" y="535"/>
                </a:lnTo>
                <a:lnTo>
                  <a:pt x="572" y="526"/>
                </a:lnTo>
                <a:lnTo>
                  <a:pt x="570" y="517"/>
                </a:lnTo>
                <a:lnTo>
                  <a:pt x="567" y="509"/>
                </a:lnTo>
                <a:lnTo>
                  <a:pt x="564" y="500"/>
                </a:lnTo>
                <a:lnTo>
                  <a:pt x="560" y="493"/>
                </a:lnTo>
                <a:lnTo>
                  <a:pt x="557" y="485"/>
                </a:lnTo>
                <a:lnTo>
                  <a:pt x="553" y="477"/>
                </a:lnTo>
                <a:lnTo>
                  <a:pt x="549" y="470"/>
                </a:lnTo>
                <a:lnTo>
                  <a:pt x="544" y="463"/>
                </a:lnTo>
                <a:lnTo>
                  <a:pt x="540" y="457"/>
                </a:lnTo>
                <a:lnTo>
                  <a:pt x="528" y="444"/>
                </a:lnTo>
                <a:lnTo>
                  <a:pt x="522" y="440"/>
                </a:lnTo>
                <a:lnTo>
                  <a:pt x="517" y="434"/>
                </a:lnTo>
                <a:lnTo>
                  <a:pt x="511" y="429"/>
                </a:lnTo>
                <a:lnTo>
                  <a:pt x="504" y="425"/>
                </a:lnTo>
                <a:lnTo>
                  <a:pt x="490" y="417"/>
                </a:lnTo>
                <a:lnTo>
                  <a:pt x="483" y="413"/>
                </a:lnTo>
                <a:lnTo>
                  <a:pt x="475" y="410"/>
                </a:lnTo>
                <a:lnTo>
                  <a:pt x="459" y="405"/>
                </a:lnTo>
                <a:lnTo>
                  <a:pt x="451" y="403"/>
                </a:lnTo>
                <a:lnTo>
                  <a:pt x="443" y="400"/>
                </a:lnTo>
                <a:lnTo>
                  <a:pt x="435" y="399"/>
                </a:lnTo>
                <a:lnTo>
                  <a:pt x="425" y="398"/>
                </a:lnTo>
                <a:lnTo>
                  <a:pt x="408" y="398"/>
                </a:lnTo>
                <a:lnTo>
                  <a:pt x="392" y="398"/>
                </a:lnTo>
                <a:lnTo>
                  <a:pt x="376" y="400"/>
                </a:lnTo>
                <a:lnTo>
                  <a:pt x="362" y="403"/>
                </a:lnTo>
                <a:lnTo>
                  <a:pt x="354" y="405"/>
                </a:lnTo>
                <a:lnTo>
                  <a:pt x="347" y="407"/>
                </a:lnTo>
                <a:lnTo>
                  <a:pt x="334" y="413"/>
                </a:lnTo>
                <a:lnTo>
                  <a:pt x="321" y="419"/>
                </a:lnTo>
                <a:lnTo>
                  <a:pt x="316" y="424"/>
                </a:lnTo>
                <a:lnTo>
                  <a:pt x="310" y="427"/>
                </a:lnTo>
                <a:lnTo>
                  <a:pt x="298" y="436"/>
                </a:lnTo>
                <a:lnTo>
                  <a:pt x="294" y="441"/>
                </a:lnTo>
                <a:lnTo>
                  <a:pt x="289" y="445"/>
                </a:lnTo>
                <a:lnTo>
                  <a:pt x="285" y="451"/>
                </a:lnTo>
                <a:lnTo>
                  <a:pt x="280" y="457"/>
                </a:lnTo>
                <a:lnTo>
                  <a:pt x="272" y="470"/>
                </a:lnTo>
                <a:lnTo>
                  <a:pt x="268" y="475"/>
                </a:lnTo>
                <a:lnTo>
                  <a:pt x="265" y="482"/>
                </a:lnTo>
                <a:lnTo>
                  <a:pt x="261" y="489"/>
                </a:lnTo>
                <a:lnTo>
                  <a:pt x="259" y="497"/>
                </a:lnTo>
                <a:lnTo>
                  <a:pt x="253" y="512"/>
                </a:lnTo>
                <a:lnTo>
                  <a:pt x="250" y="530"/>
                </a:lnTo>
                <a:lnTo>
                  <a:pt x="249" y="538"/>
                </a:lnTo>
                <a:lnTo>
                  <a:pt x="248" y="547"/>
                </a:lnTo>
                <a:lnTo>
                  <a:pt x="244" y="585"/>
                </a:lnTo>
                <a:lnTo>
                  <a:pt x="242" y="594"/>
                </a:lnTo>
                <a:lnTo>
                  <a:pt x="241" y="604"/>
                </a:lnTo>
                <a:lnTo>
                  <a:pt x="238" y="612"/>
                </a:lnTo>
                <a:lnTo>
                  <a:pt x="235" y="620"/>
                </a:lnTo>
                <a:lnTo>
                  <a:pt x="231" y="628"/>
                </a:lnTo>
                <a:lnTo>
                  <a:pt x="228" y="635"/>
                </a:lnTo>
                <a:lnTo>
                  <a:pt x="223" y="640"/>
                </a:lnTo>
                <a:lnTo>
                  <a:pt x="218" y="647"/>
                </a:lnTo>
                <a:lnTo>
                  <a:pt x="212" y="652"/>
                </a:lnTo>
                <a:lnTo>
                  <a:pt x="206" y="657"/>
                </a:lnTo>
                <a:lnTo>
                  <a:pt x="199" y="661"/>
                </a:lnTo>
                <a:lnTo>
                  <a:pt x="191" y="664"/>
                </a:lnTo>
                <a:lnTo>
                  <a:pt x="183" y="667"/>
                </a:lnTo>
                <a:lnTo>
                  <a:pt x="174" y="668"/>
                </a:lnTo>
                <a:lnTo>
                  <a:pt x="165" y="669"/>
                </a:lnTo>
                <a:lnTo>
                  <a:pt x="154" y="670"/>
                </a:lnTo>
                <a:close/>
                <a:moveTo>
                  <a:pt x="1369" y="847"/>
                </a:moveTo>
                <a:lnTo>
                  <a:pt x="1369" y="743"/>
                </a:lnTo>
                <a:lnTo>
                  <a:pt x="808" y="743"/>
                </a:lnTo>
                <a:lnTo>
                  <a:pt x="808" y="863"/>
                </a:lnTo>
                <a:lnTo>
                  <a:pt x="1040" y="863"/>
                </a:lnTo>
                <a:lnTo>
                  <a:pt x="1111" y="850"/>
                </a:lnTo>
                <a:lnTo>
                  <a:pt x="1114" y="850"/>
                </a:lnTo>
                <a:lnTo>
                  <a:pt x="1117" y="850"/>
                </a:lnTo>
                <a:lnTo>
                  <a:pt x="1119" y="853"/>
                </a:lnTo>
                <a:lnTo>
                  <a:pt x="1120" y="855"/>
                </a:lnTo>
                <a:lnTo>
                  <a:pt x="1120" y="857"/>
                </a:lnTo>
                <a:lnTo>
                  <a:pt x="1120" y="860"/>
                </a:lnTo>
                <a:lnTo>
                  <a:pt x="1119" y="862"/>
                </a:lnTo>
                <a:lnTo>
                  <a:pt x="1117" y="863"/>
                </a:lnTo>
                <a:lnTo>
                  <a:pt x="808" y="1039"/>
                </a:lnTo>
                <a:lnTo>
                  <a:pt x="808" y="1142"/>
                </a:lnTo>
                <a:lnTo>
                  <a:pt x="1369" y="1142"/>
                </a:lnTo>
                <a:lnTo>
                  <a:pt x="1369" y="1022"/>
                </a:lnTo>
                <a:lnTo>
                  <a:pt x="1137" y="1022"/>
                </a:lnTo>
                <a:lnTo>
                  <a:pt x="1066" y="1034"/>
                </a:lnTo>
                <a:lnTo>
                  <a:pt x="1064" y="1034"/>
                </a:lnTo>
                <a:lnTo>
                  <a:pt x="1061" y="1034"/>
                </a:lnTo>
                <a:lnTo>
                  <a:pt x="1060" y="1033"/>
                </a:lnTo>
                <a:lnTo>
                  <a:pt x="1059" y="1032"/>
                </a:lnTo>
                <a:lnTo>
                  <a:pt x="1058" y="1029"/>
                </a:lnTo>
                <a:lnTo>
                  <a:pt x="1058" y="1027"/>
                </a:lnTo>
                <a:lnTo>
                  <a:pt x="1058" y="1025"/>
                </a:lnTo>
                <a:lnTo>
                  <a:pt x="1060" y="1022"/>
                </a:lnTo>
                <a:lnTo>
                  <a:pt x="1061" y="1021"/>
                </a:lnTo>
                <a:lnTo>
                  <a:pt x="1369" y="847"/>
                </a:lnTo>
                <a:close/>
                <a:moveTo>
                  <a:pt x="568" y="1138"/>
                </a:moveTo>
                <a:lnTo>
                  <a:pt x="568" y="816"/>
                </a:lnTo>
                <a:lnTo>
                  <a:pt x="506" y="816"/>
                </a:lnTo>
                <a:lnTo>
                  <a:pt x="506" y="1075"/>
                </a:lnTo>
                <a:lnTo>
                  <a:pt x="319" y="1075"/>
                </a:lnTo>
                <a:lnTo>
                  <a:pt x="319" y="829"/>
                </a:lnTo>
                <a:lnTo>
                  <a:pt x="257" y="829"/>
                </a:lnTo>
                <a:lnTo>
                  <a:pt x="257" y="1075"/>
                </a:lnTo>
                <a:lnTo>
                  <a:pt x="71" y="1075"/>
                </a:lnTo>
                <a:lnTo>
                  <a:pt x="71" y="816"/>
                </a:lnTo>
                <a:lnTo>
                  <a:pt x="9" y="816"/>
                </a:lnTo>
                <a:lnTo>
                  <a:pt x="8" y="1138"/>
                </a:lnTo>
                <a:lnTo>
                  <a:pt x="568" y="1138"/>
                </a:lnTo>
                <a:close/>
                <a:moveTo>
                  <a:pt x="1369" y="1333"/>
                </a:moveTo>
                <a:lnTo>
                  <a:pt x="1369" y="1206"/>
                </a:lnTo>
                <a:lnTo>
                  <a:pt x="808" y="1342"/>
                </a:lnTo>
                <a:lnTo>
                  <a:pt x="808" y="1602"/>
                </a:lnTo>
                <a:lnTo>
                  <a:pt x="912" y="1602"/>
                </a:lnTo>
                <a:lnTo>
                  <a:pt x="912" y="1544"/>
                </a:lnTo>
                <a:lnTo>
                  <a:pt x="1369" y="1654"/>
                </a:lnTo>
                <a:lnTo>
                  <a:pt x="1369" y="1527"/>
                </a:lnTo>
                <a:lnTo>
                  <a:pt x="1239" y="1499"/>
                </a:lnTo>
                <a:lnTo>
                  <a:pt x="1239" y="1361"/>
                </a:lnTo>
                <a:lnTo>
                  <a:pt x="1369" y="1333"/>
                </a:lnTo>
                <a:close/>
                <a:moveTo>
                  <a:pt x="1135" y="1382"/>
                </a:moveTo>
                <a:lnTo>
                  <a:pt x="1135" y="1477"/>
                </a:lnTo>
                <a:lnTo>
                  <a:pt x="971" y="1442"/>
                </a:lnTo>
                <a:lnTo>
                  <a:pt x="920" y="1437"/>
                </a:lnTo>
                <a:lnTo>
                  <a:pt x="918" y="1437"/>
                </a:lnTo>
                <a:lnTo>
                  <a:pt x="916" y="1434"/>
                </a:lnTo>
                <a:lnTo>
                  <a:pt x="913" y="1432"/>
                </a:lnTo>
                <a:lnTo>
                  <a:pt x="913" y="1430"/>
                </a:lnTo>
                <a:lnTo>
                  <a:pt x="913" y="1426"/>
                </a:lnTo>
                <a:lnTo>
                  <a:pt x="916" y="1424"/>
                </a:lnTo>
                <a:lnTo>
                  <a:pt x="918" y="1423"/>
                </a:lnTo>
                <a:lnTo>
                  <a:pt x="920" y="1423"/>
                </a:lnTo>
                <a:lnTo>
                  <a:pt x="971" y="1417"/>
                </a:lnTo>
                <a:lnTo>
                  <a:pt x="1135" y="1382"/>
                </a:lnTo>
                <a:close/>
                <a:moveTo>
                  <a:pt x="568" y="1324"/>
                </a:moveTo>
                <a:lnTo>
                  <a:pt x="568" y="1259"/>
                </a:lnTo>
                <a:lnTo>
                  <a:pt x="8" y="1259"/>
                </a:lnTo>
                <a:lnTo>
                  <a:pt x="8" y="1324"/>
                </a:lnTo>
                <a:lnTo>
                  <a:pt x="388" y="1324"/>
                </a:lnTo>
                <a:lnTo>
                  <a:pt x="441" y="1314"/>
                </a:lnTo>
                <a:lnTo>
                  <a:pt x="445" y="1314"/>
                </a:lnTo>
                <a:lnTo>
                  <a:pt x="447" y="1316"/>
                </a:lnTo>
                <a:lnTo>
                  <a:pt x="448" y="1317"/>
                </a:lnTo>
                <a:lnTo>
                  <a:pt x="450" y="1318"/>
                </a:lnTo>
                <a:lnTo>
                  <a:pt x="451" y="1319"/>
                </a:lnTo>
                <a:lnTo>
                  <a:pt x="450" y="1321"/>
                </a:lnTo>
                <a:lnTo>
                  <a:pt x="448" y="1324"/>
                </a:lnTo>
                <a:lnTo>
                  <a:pt x="446" y="1325"/>
                </a:lnTo>
                <a:lnTo>
                  <a:pt x="8" y="1559"/>
                </a:lnTo>
                <a:lnTo>
                  <a:pt x="8" y="1614"/>
                </a:lnTo>
                <a:lnTo>
                  <a:pt x="568" y="1614"/>
                </a:lnTo>
                <a:lnTo>
                  <a:pt x="568" y="1550"/>
                </a:lnTo>
                <a:lnTo>
                  <a:pt x="210" y="1550"/>
                </a:lnTo>
                <a:lnTo>
                  <a:pt x="156" y="1558"/>
                </a:lnTo>
                <a:lnTo>
                  <a:pt x="154" y="1558"/>
                </a:lnTo>
                <a:lnTo>
                  <a:pt x="152" y="1558"/>
                </a:lnTo>
                <a:lnTo>
                  <a:pt x="150" y="1557"/>
                </a:lnTo>
                <a:lnTo>
                  <a:pt x="148" y="1554"/>
                </a:lnTo>
                <a:lnTo>
                  <a:pt x="148" y="1553"/>
                </a:lnTo>
                <a:lnTo>
                  <a:pt x="150" y="1551"/>
                </a:lnTo>
                <a:lnTo>
                  <a:pt x="152" y="1549"/>
                </a:lnTo>
                <a:lnTo>
                  <a:pt x="154" y="1546"/>
                </a:lnTo>
                <a:lnTo>
                  <a:pt x="568" y="1324"/>
                </a:lnTo>
                <a:close/>
                <a:moveTo>
                  <a:pt x="1369" y="1984"/>
                </a:moveTo>
                <a:lnTo>
                  <a:pt x="1369" y="1701"/>
                </a:lnTo>
                <a:lnTo>
                  <a:pt x="1257" y="1701"/>
                </a:lnTo>
                <a:lnTo>
                  <a:pt x="1257" y="1856"/>
                </a:lnTo>
                <a:lnTo>
                  <a:pt x="808" y="1856"/>
                </a:lnTo>
                <a:lnTo>
                  <a:pt x="808" y="1984"/>
                </a:lnTo>
                <a:lnTo>
                  <a:pt x="1369" y="1984"/>
                </a:lnTo>
                <a:close/>
                <a:moveTo>
                  <a:pt x="568" y="1964"/>
                </a:moveTo>
                <a:lnTo>
                  <a:pt x="568" y="1706"/>
                </a:lnTo>
                <a:lnTo>
                  <a:pt x="507" y="1706"/>
                </a:lnTo>
                <a:lnTo>
                  <a:pt x="507" y="1802"/>
                </a:lnTo>
                <a:lnTo>
                  <a:pt x="69" y="1802"/>
                </a:lnTo>
                <a:lnTo>
                  <a:pt x="69" y="1706"/>
                </a:lnTo>
                <a:lnTo>
                  <a:pt x="8" y="1706"/>
                </a:lnTo>
                <a:lnTo>
                  <a:pt x="8" y="1965"/>
                </a:lnTo>
                <a:lnTo>
                  <a:pt x="69" y="1965"/>
                </a:lnTo>
                <a:lnTo>
                  <a:pt x="69" y="1868"/>
                </a:lnTo>
                <a:lnTo>
                  <a:pt x="507" y="1868"/>
                </a:lnTo>
                <a:lnTo>
                  <a:pt x="507" y="1965"/>
                </a:lnTo>
                <a:lnTo>
                  <a:pt x="568" y="1965"/>
                </a:lnTo>
                <a:lnTo>
                  <a:pt x="568" y="1964"/>
                </a:lnTo>
                <a:close/>
                <a:moveTo>
                  <a:pt x="154" y="2304"/>
                </a:moveTo>
                <a:lnTo>
                  <a:pt x="144" y="2304"/>
                </a:lnTo>
                <a:lnTo>
                  <a:pt x="133" y="2303"/>
                </a:lnTo>
                <a:lnTo>
                  <a:pt x="124" y="2301"/>
                </a:lnTo>
                <a:lnTo>
                  <a:pt x="121" y="2299"/>
                </a:lnTo>
                <a:lnTo>
                  <a:pt x="116" y="2298"/>
                </a:lnTo>
                <a:lnTo>
                  <a:pt x="108" y="2293"/>
                </a:lnTo>
                <a:lnTo>
                  <a:pt x="100" y="2287"/>
                </a:lnTo>
                <a:lnTo>
                  <a:pt x="93" y="2281"/>
                </a:lnTo>
                <a:lnTo>
                  <a:pt x="86" y="2274"/>
                </a:lnTo>
                <a:lnTo>
                  <a:pt x="80" y="2266"/>
                </a:lnTo>
                <a:lnTo>
                  <a:pt x="76" y="2257"/>
                </a:lnTo>
                <a:lnTo>
                  <a:pt x="71" y="2247"/>
                </a:lnTo>
                <a:lnTo>
                  <a:pt x="66" y="2236"/>
                </a:lnTo>
                <a:lnTo>
                  <a:pt x="64" y="2225"/>
                </a:lnTo>
                <a:lnTo>
                  <a:pt x="62" y="2213"/>
                </a:lnTo>
                <a:lnTo>
                  <a:pt x="61" y="2199"/>
                </a:lnTo>
                <a:lnTo>
                  <a:pt x="61" y="2186"/>
                </a:lnTo>
                <a:lnTo>
                  <a:pt x="61" y="2177"/>
                </a:lnTo>
                <a:lnTo>
                  <a:pt x="61" y="2169"/>
                </a:lnTo>
                <a:lnTo>
                  <a:pt x="62" y="2153"/>
                </a:lnTo>
                <a:lnTo>
                  <a:pt x="65" y="2138"/>
                </a:lnTo>
                <a:lnTo>
                  <a:pt x="69" y="2123"/>
                </a:lnTo>
                <a:lnTo>
                  <a:pt x="71" y="2115"/>
                </a:lnTo>
                <a:lnTo>
                  <a:pt x="75" y="2108"/>
                </a:lnTo>
                <a:lnTo>
                  <a:pt x="80" y="2093"/>
                </a:lnTo>
                <a:lnTo>
                  <a:pt x="87" y="2079"/>
                </a:lnTo>
                <a:lnTo>
                  <a:pt x="96" y="2066"/>
                </a:lnTo>
                <a:lnTo>
                  <a:pt x="40" y="2046"/>
                </a:lnTo>
                <a:lnTo>
                  <a:pt x="31" y="2061"/>
                </a:lnTo>
                <a:lnTo>
                  <a:pt x="23" y="2078"/>
                </a:lnTo>
                <a:lnTo>
                  <a:pt x="19" y="2086"/>
                </a:lnTo>
                <a:lnTo>
                  <a:pt x="16" y="2094"/>
                </a:lnTo>
                <a:lnTo>
                  <a:pt x="10" y="2112"/>
                </a:lnTo>
                <a:lnTo>
                  <a:pt x="8" y="2121"/>
                </a:lnTo>
                <a:lnTo>
                  <a:pt x="5" y="2130"/>
                </a:lnTo>
                <a:lnTo>
                  <a:pt x="3" y="2147"/>
                </a:lnTo>
                <a:lnTo>
                  <a:pt x="1" y="2166"/>
                </a:lnTo>
                <a:lnTo>
                  <a:pt x="1" y="2184"/>
                </a:lnTo>
                <a:lnTo>
                  <a:pt x="1" y="2195"/>
                </a:lnTo>
                <a:lnTo>
                  <a:pt x="1" y="2205"/>
                </a:lnTo>
                <a:lnTo>
                  <a:pt x="2" y="2216"/>
                </a:lnTo>
                <a:lnTo>
                  <a:pt x="3" y="2226"/>
                </a:lnTo>
                <a:lnTo>
                  <a:pt x="5" y="2235"/>
                </a:lnTo>
                <a:lnTo>
                  <a:pt x="6" y="2244"/>
                </a:lnTo>
                <a:lnTo>
                  <a:pt x="9" y="2254"/>
                </a:lnTo>
                <a:lnTo>
                  <a:pt x="12" y="2262"/>
                </a:lnTo>
                <a:lnTo>
                  <a:pt x="18" y="2279"/>
                </a:lnTo>
                <a:lnTo>
                  <a:pt x="23" y="2286"/>
                </a:lnTo>
                <a:lnTo>
                  <a:pt x="26" y="2294"/>
                </a:lnTo>
                <a:lnTo>
                  <a:pt x="35" y="2308"/>
                </a:lnTo>
                <a:lnTo>
                  <a:pt x="40" y="2315"/>
                </a:lnTo>
                <a:lnTo>
                  <a:pt x="45" y="2321"/>
                </a:lnTo>
                <a:lnTo>
                  <a:pt x="50" y="2326"/>
                </a:lnTo>
                <a:lnTo>
                  <a:pt x="56" y="2332"/>
                </a:lnTo>
                <a:lnTo>
                  <a:pt x="62" y="2337"/>
                </a:lnTo>
                <a:lnTo>
                  <a:pt x="68" y="2341"/>
                </a:lnTo>
                <a:lnTo>
                  <a:pt x="75" y="2346"/>
                </a:lnTo>
                <a:lnTo>
                  <a:pt x="81" y="2351"/>
                </a:lnTo>
                <a:lnTo>
                  <a:pt x="95" y="2358"/>
                </a:lnTo>
                <a:lnTo>
                  <a:pt x="102" y="2361"/>
                </a:lnTo>
                <a:lnTo>
                  <a:pt x="109" y="2363"/>
                </a:lnTo>
                <a:lnTo>
                  <a:pt x="117" y="2366"/>
                </a:lnTo>
                <a:lnTo>
                  <a:pt x="125" y="2367"/>
                </a:lnTo>
                <a:lnTo>
                  <a:pt x="133" y="2369"/>
                </a:lnTo>
                <a:lnTo>
                  <a:pt x="141" y="2369"/>
                </a:lnTo>
                <a:lnTo>
                  <a:pt x="158" y="2370"/>
                </a:lnTo>
                <a:lnTo>
                  <a:pt x="174" y="2370"/>
                </a:lnTo>
                <a:lnTo>
                  <a:pt x="182" y="2369"/>
                </a:lnTo>
                <a:lnTo>
                  <a:pt x="189" y="2368"/>
                </a:lnTo>
                <a:lnTo>
                  <a:pt x="196" y="2367"/>
                </a:lnTo>
                <a:lnTo>
                  <a:pt x="203" y="2364"/>
                </a:lnTo>
                <a:lnTo>
                  <a:pt x="210" y="2363"/>
                </a:lnTo>
                <a:lnTo>
                  <a:pt x="216" y="2361"/>
                </a:lnTo>
                <a:lnTo>
                  <a:pt x="229" y="2355"/>
                </a:lnTo>
                <a:lnTo>
                  <a:pt x="241" y="2348"/>
                </a:lnTo>
                <a:lnTo>
                  <a:pt x="251" y="2341"/>
                </a:lnTo>
                <a:lnTo>
                  <a:pt x="256" y="2337"/>
                </a:lnTo>
                <a:lnTo>
                  <a:pt x="261" y="2332"/>
                </a:lnTo>
                <a:lnTo>
                  <a:pt x="270" y="2323"/>
                </a:lnTo>
                <a:lnTo>
                  <a:pt x="278" y="2313"/>
                </a:lnTo>
                <a:lnTo>
                  <a:pt x="281" y="2307"/>
                </a:lnTo>
                <a:lnTo>
                  <a:pt x="285" y="2301"/>
                </a:lnTo>
                <a:lnTo>
                  <a:pt x="288" y="2294"/>
                </a:lnTo>
                <a:lnTo>
                  <a:pt x="291" y="2288"/>
                </a:lnTo>
                <a:lnTo>
                  <a:pt x="294" y="2281"/>
                </a:lnTo>
                <a:lnTo>
                  <a:pt x="296" y="2274"/>
                </a:lnTo>
                <a:lnTo>
                  <a:pt x="301" y="2259"/>
                </a:lnTo>
                <a:lnTo>
                  <a:pt x="304" y="2244"/>
                </a:lnTo>
                <a:lnTo>
                  <a:pt x="306" y="2228"/>
                </a:lnTo>
                <a:lnTo>
                  <a:pt x="310" y="2189"/>
                </a:lnTo>
                <a:lnTo>
                  <a:pt x="312" y="2177"/>
                </a:lnTo>
                <a:lnTo>
                  <a:pt x="315" y="2166"/>
                </a:lnTo>
                <a:lnTo>
                  <a:pt x="316" y="2161"/>
                </a:lnTo>
                <a:lnTo>
                  <a:pt x="318" y="2156"/>
                </a:lnTo>
                <a:lnTo>
                  <a:pt x="321" y="2146"/>
                </a:lnTo>
                <a:lnTo>
                  <a:pt x="326" y="2138"/>
                </a:lnTo>
                <a:lnTo>
                  <a:pt x="332" y="2130"/>
                </a:lnTo>
                <a:lnTo>
                  <a:pt x="334" y="2127"/>
                </a:lnTo>
                <a:lnTo>
                  <a:pt x="338" y="2124"/>
                </a:lnTo>
                <a:lnTo>
                  <a:pt x="345" y="2119"/>
                </a:lnTo>
                <a:lnTo>
                  <a:pt x="351" y="2113"/>
                </a:lnTo>
                <a:lnTo>
                  <a:pt x="358" y="2108"/>
                </a:lnTo>
                <a:lnTo>
                  <a:pt x="363" y="2107"/>
                </a:lnTo>
                <a:lnTo>
                  <a:pt x="366" y="2105"/>
                </a:lnTo>
                <a:lnTo>
                  <a:pt x="375" y="2102"/>
                </a:lnTo>
                <a:lnTo>
                  <a:pt x="384" y="2100"/>
                </a:lnTo>
                <a:lnTo>
                  <a:pt x="393" y="2099"/>
                </a:lnTo>
                <a:lnTo>
                  <a:pt x="402" y="2098"/>
                </a:lnTo>
                <a:lnTo>
                  <a:pt x="411" y="2098"/>
                </a:lnTo>
                <a:lnTo>
                  <a:pt x="423" y="2098"/>
                </a:lnTo>
                <a:lnTo>
                  <a:pt x="433" y="2099"/>
                </a:lnTo>
                <a:lnTo>
                  <a:pt x="444" y="2101"/>
                </a:lnTo>
                <a:lnTo>
                  <a:pt x="453" y="2105"/>
                </a:lnTo>
                <a:lnTo>
                  <a:pt x="462" y="2108"/>
                </a:lnTo>
                <a:lnTo>
                  <a:pt x="472" y="2114"/>
                </a:lnTo>
                <a:lnTo>
                  <a:pt x="478" y="2120"/>
                </a:lnTo>
                <a:lnTo>
                  <a:pt x="487" y="2126"/>
                </a:lnTo>
                <a:lnTo>
                  <a:pt x="492" y="2134"/>
                </a:lnTo>
                <a:lnTo>
                  <a:pt x="498" y="2142"/>
                </a:lnTo>
                <a:lnTo>
                  <a:pt x="503" y="2152"/>
                </a:lnTo>
                <a:lnTo>
                  <a:pt x="507" y="2161"/>
                </a:lnTo>
                <a:lnTo>
                  <a:pt x="511" y="2173"/>
                </a:lnTo>
                <a:lnTo>
                  <a:pt x="513" y="2186"/>
                </a:lnTo>
                <a:lnTo>
                  <a:pt x="514" y="2198"/>
                </a:lnTo>
                <a:lnTo>
                  <a:pt x="515" y="2212"/>
                </a:lnTo>
                <a:lnTo>
                  <a:pt x="514" y="2231"/>
                </a:lnTo>
                <a:lnTo>
                  <a:pt x="512" y="2249"/>
                </a:lnTo>
                <a:lnTo>
                  <a:pt x="510" y="2258"/>
                </a:lnTo>
                <a:lnTo>
                  <a:pt x="507" y="2268"/>
                </a:lnTo>
                <a:lnTo>
                  <a:pt x="505" y="2276"/>
                </a:lnTo>
                <a:lnTo>
                  <a:pt x="503" y="2285"/>
                </a:lnTo>
                <a:lnTo>
                  <a:pt x="499" y="2294"/>
                </a:lnTo>
                <a:lnTo>
                  <a:pt x="496" y="2302"/>
                </a:lnTo>
                <a:lnTo>
                  <a:pt x="487" y="2318"/>
                </a:lnTo>
                <a:lnTo>
                  <a:pt x="482" y="2326"/>
                </a:lnTo>
                <a:lnTo>
                  <a:pt x="477" y="2333"/>
                </a:lnTo>
                <a:lnTo>
                  <a:pt x="472" y="2340"/>
                </a:lnTo>
                <a:lnTo>
                  <a:pt x="466" y="2347"/>
                </a:lnTo>
                <a:lnTo>
                  <a:pt x="522" y="2371"/>
                </a:lnTo>
                <a:lnTo>
                  <a:pt x="528" y="2363"/>
                </a:lnTo>
                <a:lnTo>
                  <a:pt x="534" y="2355"/>
                </a:lnTo>
                <a:lnTo>
                  <a:pt x="540" y="2347"/>
                </a:lnTo>
                <a:lnTo>
                  <a:pt x="544" y="2338"/>
                </a:lnTo>
                <a:lnTo>
                  <a:pt x="549" y="2329"/>
                </a:lnTo>
                <a:lnTo>
                  <a:pt x="553" y="2318"/>
                </a:lnTo>
                <a:lnTo>
                  <a:pt x="558" y="2309"/>
                </a:lnTo>
                <a:lnTo>
                  <a:pt x="562" y="2299"/>
                </a:lnTo>
                <a:lnTo>
                  <a:pt x="565" y="2288"/>
                </a:lnTo>
                <a:lnTo>
                  <a:pt x="568" y="2277"/>
                </a:lnTo>
                <a:lnTo>
                  <a:pt x="571" y="2266"/>
                </a:lnTo>
                <a:lnTo>
                  <a:pt x="573" y="2255"/>
                </a:lnTo>
                <a:lnTo>
                  <a:pt x="574" y="2243"/>
                </a:lnTo>
                <a:lnTo>
                  <a:pt x="575" y="2232"/>
                </a:lnTo>
                <a:lnTo>
                  <a:pt x="577" y="2209"/>
                </a:lnTo>
                <a:lnTo>
                  <a:pt x="577" y="2198"/>
                </a:lnTo>
                <a:lnTo>
                  <a:pt x="575" y="2189"/>
                </a:lnTo>
                <a:lnTo>
                  <a:pt x="573" y="2169"/>
                </a:lnTo>
                <a:lnTo>
                  <a:pt x="572" y="2160"/>
                </a:lnTo>
                <a:lnTo>
                  <a:pt x="570" y="2152"/>
                </a:lnTo>
                <a:lnTo>
                  <a:pt x="566" y="2143"/>
                </a:lnTo>
                <a:lnTo>
                  <a:pt x="564" y="2135"/>
                </a:lnTo>
                <a:lnTo>
                  <a:pt x="560" y="2127"/>
                </a:lnTo>
                <a:lnTo>
                  <a:pt x="557" y="2119"/>
                </a:lnTo>
                <a:lnTo>
                  <a:pt x="553" y="2112"/>
                </a:lnTo>
                <a:lnTo>
                  <a:pt x="549" y="2105"/>
                </a:lnTo>
                <a:lnTo>
                  <a:pt x="544" y="2098"/>
                </a:lnTo>
                <a:lnTo>
                  <a:pt x="540" y="2091"/>
                </a:lnTo>
                <a:lnTo>
                  <a:pt x="528" y="2079"/>
                </a:lnTo>
                <a:lnTo>
                  <a:pt x="522" y="2074"/>
                </a:lnTo>
                <a:lnTo>
                  <a:pt x="517" y="2069"/>
                </a:lnTo>
                <a:lnTo>
                  <a:pt x="511" y="2064"/>
                </a:lnTo>
                <a:lnTo>
                  <a:pt x="504" y="2060"/>
                </a:lnTo>
                <a:lnTo>
                  <a:pt x="490" y="2052"/>
                </a:lnTo>
                <a:lnTo>
                  <a:pt x="482" y="2048"/>
                </a:lnTo>
                <a:lnTo>
                  <a:pt x="475" y="2045"/>
                </a:lnTo>
                <a:lnTo>
                  <a:pt x="459" y="2039"/>
                </a:lnTo>
                <a:lnTo>
                  <a:pt x="451" y="2037"/>
                </a:lnTo>
                <a:lnTo>
                  <a:pt x="443" y="2036"/>
                </a:lnTo>
                <a:lnTo>
                  <a:pt x="435" y="2034"/>
                </a:lnTo>
                <a:lnTo>
                  <a:pt x="425" y="2033"/>
                </a:lnTo>
                <a:lnTo>
                  <a:pt x="408" y="2032"/>
                </a:lnTo>
                <a:lnTo>
                  <a:pt x="392" y="2033"/>
                </a:lnTo>
                <a:lnTo>
                  <a:pt x="376" y="2034"/>
                </a:lnTo>
                <a:lnTo>
                  <a:pt x="362" y="2038"/>
                </a:lnTo>
                <a:lnTo>
                  <a:pt x="354" y="2040"/>
                </a:lnTo>
                <a:lnTo>
                  <a:pt x="347" y="2042"/>
                </a:lnTo>
                <a:lnTo>
                  <a:pt x="334" y="2047"/>
                </a:lnTo>
                <a:lnTo>
                  <a:pt x="321" y="2054"/>
                </a:lnTo>
                <a:lnTo>
                  <a:pt x="316" y="2057"/>
                </a:lnTo>
                <a:lnTo>
                  <a:pt x="310" y="2062"/>
                </a:lnTo>
                <a:lnTo>
                  <a:pt x="298" y="2070"/>
                </a:lnTo>
                <a:lnTo>
                  <a:pt x="294" y="2076"/>
                </a:lnTo>
                <a:lnTo>
                  <a:pt x="289" y="2081"/>
                </a:lnTo>
                <a:lnTo>
                  <a:pt x="285" y="2086"/>
                </a:lnTo>
                <a:lnTo>
                  <a:pt x="280" y="2092"/>
                </a:lnTo>
                <a:lnTo>
                  <a:pt x="272" y="2104"/>
                </a:lnTo>
                <a:lnTo>
                  <a:pt x="268" y="2111"/>
                </a:lnTo>
                <a:lnTo>
                  <a:pt x="265" y="2117"/>
                </a:lnTo>
                <a:lnTo>
                  <a:pt x="261" y="2124"/>
                </a:lnTo>
                <a:lnTo>
                  <a:pt x="259" y="2131"/>
                </a:lnTo>
                <a:lnTo>
                  <a:pt x="253" y="2147"/>
                </a:lnTo>
                <a:lnTo>
                  <a:pt x="250" y="2164"/>
                </a:lnTo>
                <a:lnTo>
                  <a:pt x="249" y="2173"/>
                </a:lnTo>
                <a:lnTo>
                  <a:pt x="248" y="2181"/>
                </a:lnTo>
                <a:lnTo>
                  <a:pt x="243" y="2220"/>
                </a:lnTo>
                <a:lnTo>
                  <a:pt x="242" y="2229"/>
                </a:lnTo>
                <a:lnTo>
                  <a:pt x="241" y="2239"/>
                </a:lnTo>
                <a:lnTo>
                  <a:pt x="238" y="2247"/>
                </a:lnTo>
                <a:lnTo>
                  <a:pt x="235" y="2255"/>
                </a:lnTo>
                <a:lnTo>
                  <a:pt x="231" y="2262"/>
                </a:lnTo>
                <a:lnTo>
                  <a:pt x="228" y="2269"/>
                </a:lnTo>
                <a:lnTo>
                  <a:pt x="223" y="2276"/>
                </a:lnTo>
                <a:lnTo>
                  <a:pt x="218" y="2281"/>
                </a:lnTo>
                <a:lnTo>
                  <a:pt x="212" y="2287"/>
                </a:lnTo>
                <a:lnTo>
                  <a:pt x="206" y="2292"/>
                </a:lnTo>
                <a:lnTo>
                  <a:pt x="199" y="2295"/>
                </a:lnTo>
                <a:lnTo>
                  <a:pt x="191" y="2299"/>
                </a:lnTo>
                <a:lnTo>
                  <a:pt x="183" y="2301"/>
                </a:lnTo>
                <a:lnTo>
                  <a:pt x="174" y="2303"/>
                </a:lnTo>
                <a:lnTo>
                  <a:pt x="165" y="2304"/>
                </a:lnTo>
                <a:lnTo>
                  <a:pt x="154" y="2304"/>
                </a:lnTo>
                <a:close/>
                <a:moveTo>
                  <a:pt x="1117" y="2203"/>
                </a:moveTo>
                <a:lnTo>
                  <a:pt x="808" y="2378"/>
                </a:lnTo>
                <a:lnTo>
                  <a:pt x="808" y="2482"/>
                </a:lnTo>
                <a:lnTo>
                  <a:pt x="1369" y="2482"/>
                </a:lnTo>
                <a:lnTo>
                  <a:pt x="1369" y="2362"/>
                </a:lnTo>
                <a:lnTo>
                  <a:pt x="1137" y="2362"/>
                </a:lnTo>
                <a:lnTo>
                  <a:pt x="1066" y="2374"/>
                </a:lnTo>
                <a:lnTo>
                  <a:pt x="1064" y="2375"/>
                </a:lnTo>
                <a:lnTo>
                  <a:pt x="1061" y="2374"/>
                </a:lnTo>
                <a:lnTo>
                  <a:pt x="1059" y="2373"/>
                </a:lnTo>
                <a:lnTo>
                  <a:pt x="1058" y="2370"/>
                </a:lnTo>
                <a:lnTo>
                  <a:pt x="1057" y="2367"/>
                </a:lnTo>
                <a:lnTo>
                  <a:pt x="1058" y="2364"/>
                </a:lnTo>
                <a:lnTo>
                  <a:pt x="1059" y="2362"/>
                </a:lnTo>
                <a:lnTo>
                  <a:pt x="1061" y="2361"/>
                </a:lnTo>
                <a:lnTo>
                  <a:pt x="1369" y="2187"/>
                </a:lnTo>
                <a:lnTo>
                  <a:pt x="1369" y="2083"/>
                </a:lnTo>
                <a:lnTo>
                  <a:pt x="808" y="2083"/>
                </a:lnTo>
                <a:lnTo>
                  <a:pt x="808" y="2203"/>
                </a:lnTo>
                <a:lnTo>
                  <a:pt x="1040" y="2203"/>
                </a:lnTo>
                <a:lnTo>
                  <a:pt x="1111" y="2190"/>
                </a:lnTo>
                <a:lnTo>
                  <a:pt x="1114" y="2190"/>
                </a:lnTo>
                <a:lnTo>
                  <a:pt x="1117" y="2191"/>
                </a:lnTo>
                <a:lnTo>
                  <a:pt x="1118" y="2191"/>
                </a:lnTo>
                <a:lnTo>
                  <a:pt x="1119" y="2193"/>
                </a:lnTo>
                <a:lnTo>
                  <a:pt x="1120" y="2195"/>
                </a:lnTo>
                <a:lnTo>
                  <a:pt x="1120" y="2197"/>
                </a:lnTo>
                <a:lnTo>
                  <a:pt x="1120" y="2199"/>
                </a:lnTo>
                <a:lnTo>
                  <a:pt x="1118" y="2202"/>
                </a:lnTo>
                <a:lnTo>
                  <a:pt x="1117" y="2203"/>
                </a:lnTo>
                <a:close/>
                <a:moveTo>
                  <a:pt x="408" y="2460"/>
                </a:moveTo>
                <a:lnTo>
                  <a:pt x="8" y="2459"/>
                </a:lnTo>
                <a:lnTo>
                  <a:pt x="8" y="2527"/>
                </a:lnTo>
                <a:lnTo>
                  <a:pt x="408" y="2527"/>
                </a:lnTo>
                <a:lnTo>
                  <a:pt x="420" y="2527"/>
                </a:lnTo>
                <a:lnTo>
                  <a:pt x="431" y="2528"/>
                </a:lnTo>
                <a:lnTo>
                  <a:pt x="436" y="2529"/>
                </a:lnTo>
                <a:lnTo>
                  <a:pt x="441" y="2532"/>
                </a:lnTo>
                <a:lnTo>
                  <a:pt x="446" y="2533"/>
                </a:lnTo>
                <a:lnTo>
                  <a:pt x="452" y="2534"/>
                </a:lnTo>
                <a:lnTo>
                  <a:pt x="461" y="2539"/>
                </a:lnTo>
                <a:lnTo>
                  <a:pt x="466" y="2541"/>
                </a:lnTo>
                <a:lnTo>
                  <a:pt x="470" y="2544"/>
                </a:lnTo>
                <a:lnTo>
                  <a:pt x="474" y="2547"/>
                </a:lnTo>
                <a:lnTo>
                  <a:pt x="478" y="2550"/>
                </a:lnTo>
                <a:lnTo>
                  <a:pt x="482" y="2554"/>
                </a:lnTo>
                <a:lnTo>
                  <a:pt x="485" y="2557"/>
                </a:lnTo>
                <a:lnTo>
                  <a:pt x="492" y="2564"/>
                </a:lnTo>
                <a:lnTo>
                  <a:pt x="498" y="2572"/>
                </a:lnTo>
                <a:lnTo>
                  <a:pt x="504" y="2581"/>
                </a:lnTo>
                <a:lnTo>
                  <a:pt x="507" y="2592"/>
                </a:lnTo>
                <a:lnTo>
                  <a:pt x="511" y="2601"/>
                </a:lnTo>
                <a:lnTo>
                  <a:pt x="514" y="2613"/>
                </a:lnTo>
                <a:lnTo>
                  <a:pt x="515" y="2624"/>
                </a:lnTo>
                <a:lnTo>
                  <a:pt x="515" y="2636"/>
                </a:lnTo>
                <a:lnTo>
                  <a:pt x="515" y="2647"/>
                </a:lnTo>
                <a:lnTo>
                  <a:pt x="514" y="2659"/>
                </a:lnTo>
                <a:lnTo>
                  <a:pt x="511" y="2670"/>
                </a:lnTo>
                <a:lnTo>
                  <a:pt x="507" y="2679"/>
                </a:lnTo>
                <a:lnTo>
                  <a:pt x="506" y="2685"/>
                </a:lnTo>
                <a:lnTo>
                  <a:pt x="504" y="2690"/>
                </a:lnTo>
                <a:lnTo>
                  <a:pt x="502" y="2694"/>
                </a:lnTo>
                <a:lnTo>
                  <a:pt x="498" y="2699"/>
                </a:lnTo>
                <a:lnTo>
                  <a:pt x="496" y="2703"/>
                </a:lnTo>
                <a:lnTo>
                  <a:pt x="492" y="2707"/>
                </a:lnTo>
                <a:lnTo>
                  <a:pt x="485" y="2714"/>
                </a:lnTo>
                <a:lnTo>
                  <a:pt x="478" y="2721"/>
                </a:lnTo>
                <a:lnTo>
                  <a:pt x="470" y="2727"/>
                </a:lnTo>
                <a:lnTo>
                  <a:pt x="461" y="2733"/>
                </a:lnTo>
                <a:lnTo>
                  <a:pt x="452" y="2736"/>
                </a:lnTo>
                <a:lnTo>
                  <a:pt x="441" y="2739"/>
                </a:lnTo>
                <a:lnTo>
                  <a:pt x="431" y="2743"/>
                </a:lnTo>
                <a:lnTo>
                  <a:pt x="420" y="2744"/>
                </a:lnTo>
                <a:lnTo>
                  <a:pt x="408" y="2744"/>
                </a:lnTo>
                <a:lnTo>
                  <a:pt x="8" y="2744"/>
                </a:lnTo>
                <a:lnTo>
                  <a:pt x="8" y="2811"/>
                </a:lnTo>
                <a:lnTo>
                  <a:pt x="408" y="2811"/>
                </a:lnTo>
                <a:lnTo>
                  <a:pt x="426" y="2810"/>
                </a:lnTo>
                <a:lnTo>
                  <a:pt x="444" y="2808"/>
                </a:lnTo>
                <a:lnTo>
                  <a:pt x="452" y="2806"/>
                </a:lnTo>
                <a:lnTo>
                  <a:pt x="460" y="2804"/>
                </a:lnTo>
                <a:lnTo>
                  <a:pt x="468" y="2801"/>
                </a:lnTo>
                <a:lnTo>
                  <a:pt x="476" y="2798"/>
                </a:lnTo>
                <a:lnTo>
                  <a:pt x="484" y="2795"/>
                </a:lnTo>
                <a:lnTo>
                  <a:pt x="491" y="2791"/>
                </a:lnTo>
                <a:lnTo>
                  <a:pt x="498" y="2787"/>
                </a:lnTo>
                <a:lnTo>
                  <a:pt x="505" y="2783"/>
                </a:lnTo>
                <a:lnTo>
                  <a:pt x="518" y="2773"/>
                </a:lnTo>
                <a:lnTo>
                  <a:pt x="529" y="2763"/>
                </a:lnTo>
                <a:lnTo>
                  <a:pt x="535" y="2757"/>
                </a:lnTo>
                <a:lnTo>
                  <a:pt x="540" y="2750"/>
                </a:lnTo>
                <a:lnTo>
                  <a:pt x="550" y="2737"/>
                </a:lnTo>
                <a:lnTo>
                  <a:pt x="558" y="2722"/>
                </a:lnTo>
                <a:lnTo>
                  <a:pt x="562" y="2715"/>
                </a:lnTo>
                <a:lnTo>
                  <a:pt x="564" y="2707"/>
                </a:lnTo>
                <a:lnTo>
                  <a:pt x="567" y="2699"/>
                </a:lnTo>
                <a:lnTo>
                  <a:pt x="570" y="2691"/>
                </a:lnTo>
                <a:lnTo>
                  <a:pt x="572" y="2682"/>
                </a:lnTo>
                <a:lnTo>
                  <a:pt x="573" y="2673"/>
                </a:lnTo>
                <a:lnTo>
                  <a:pt x="574" y="2664"/>
                </a:lnTo>
                <a:lnTo>
                  <a:pt x="575" y="2655"/>
                </a:lnTo>
                <a:lnTo>
                  <a:pt x="577" y="2636"/>
                </a:lnTo>
                <a:lnTo>
                  <a:pt x="577" y="2626"/>
                </a:lnTo>
                <a:lnTo>
                  <a:pt x="575" y="2616"/>
                </a:lnTo>
                <a:lnTo>
                  <a:pt x="573" y="2599"/>
                </a:lnTo>
                <a:lnTo>
                  <a:pt x="570" y="2580"/>
                </a:lnTo>
                <a:lnTo>
                  <a:pt x="567" y="2572"/>
                </a:lnTo>
                <a:lnTo>
                  <a:pt x="564" y="2564"/>
                </a:lnTo>
                <a:lnTo>
                  <a:pt x="558" y="2549"/>
                </a:lnTo>
                <a:lnTo>
                  <a:pt x="550" y="2534"/>
                </a:lnTo>
                <a:lnTo>
                  <a:pt x="540" y="2521"/>
                </a:lnTo>
                <a:lnTo>
                  <a:pt x="535" y="2514"/>
                </a:lnTo>
                <a:lnTo>
                  <a:pt x="529" y="2509"/>
                </a:lnTo>
                <a:lnTo>
                  <a:pt x="523" y="2503"/>
                </a:lnTo>
                <a:lnTo>
                  <a:pt x="518" y="2498"/>
                </a:lnTo>
                <a:lnTo>
                  <a:pt x="512" y="2493"/>
                </a:lnTo>
                <a:lnTo>
                  <a:pt x="505" y="2488"/>
                </a:lnTo>
                <a:lnTo>
                  <a:pt x="491" y="2480"/>
                </a:lnTo>
                <a:lnTo>
                  <a:pt x="484" y="2476"/>
                </a:lnTo>
                <a:lnTo>
                  <a:pt x="476" y="2473"/>
                </a:lnTo>
                <a:lnTo>
                  <a:pt x="468" y="2471"/>
                </a:lnTo>
                <a:lnTo>
                  <a:pt x="460" y="2467"/>
                </a:lnTo>
                <a:lnTo>
                  <a:pt x="444" y="2464"/>
                </a:lnTo>
                <a:lnTo>
                  <a:pt x="435" y="2463"/>
                </a:lnTo>
                <a:lnTo>
                  <a:pt x="426" y="2461"/>
                </a:lnTo>
                <a:lnTo>
                  <a:pt x="408" y="2460"/>
                </a:lnTo>
                <a:close/>
                <a:moveTo>
                  <a:pt x="808" y="2563"/>
                </a:moveTo>
                <a:lnTo>
                  <a:pt x="808" y="2838"/>
                </a:lnTo>
                <a:lnTo>
                  <a:pt x="912" y="2838"/>
                </a:lnTo>
                <a:lnTo>
                  <a:pt x="912" y="2764"/>
                </a:lnTo>
                <a:lnTo>
                  <a:pt x="1264" y="2764"/>
                </a:lnTo>
                <a:lnTo>
                  <a:pt x="1264" y="2838"/>
                </a:lnTo>
                <a:lnTo>
                  <a:pt x="1369" y="2838"/>
                </a:lnTo>
                <a:lnTo>
                  <a:pt x="1369" y="2563"/>
                </a:lnTo>
                <a:lnTo>
                  <a:pt x="1265" y="2563"/>
                </a:lnTo>
                <a:lnTo>
                  <a:pt x="1265" y="2637"/>
                </a:lnTo>
                <a:lnTo>
                  <a:pt x="912" y="2637"/>
                </a:lnTo>
                <a:lnTo>
                  <a:pt x="912" y="2563"/>
                </a:lnTo>
                <a:lnTo>
                  <a:pt x="808" y="2563"/>
                </a:lnTo>
                <a:close/>
                <a:moveTo>
                  <a:pt x="920" y="3112"/>
                </a:moveTo>
                <a:lnTo>
                  <a:pt x="920" y="2896"/>
                </a:lnTo>
                <a:lnTo>
                  <a:pt x="808" y="2896"/>
                </a:lnTo>
                <a:lnTo>
                  <a:pt x="808" y="3240"/>
                </a:lnTo>
                <a:lnTo>
                  <a:pt x="1369" y="3240"/>
                </a:lnTo>
                <a:lnTo>
                  <a:pt x="1369" y="3112"/>
                </a:lnTo>
                <a:lnTo>
                  <a:pt x="1145" y="3112"/>
                </a:lnTo>
                <a:lnTo>
                  <a:pt x="1145" y="2909"/>
                </a:lnTo>
                <a:lnTo>
                  <a:pt x="1032" y="2909"/>
                </a:lnTo>
                <a:lnTo>
                  <a:pt x="1032" y="3112"/>
                </a:lnTo>
                <a:lnTo>
                  <a:pt x="920" y="3112"/>
                </a:lnTo>
                <a:close/>
                <a:moveTo>
                  <a:pt x="285" y="2989"/>
                </a:moveTo>
                <a:lnTo>
                  <a:pt x="280" y="2981"/>
                </a:lnTo>
                <a:lnTo>
                  <a:pt x="275" y="2973"/>
                </a:lnTo>
                <a:lnTo>
                  <a:pt x="270" y="2964"/>
                </a:lnTo>
                <a:lnTo>
                  <a:pt x="264" y="2958"/>
                </a:lnTo>
                <a:lnTo>
                  <a:pt x="258" y="2951"/>
                </a:lnTo>
                <a:lnTo>
                  <a:pt x="251" y="2944"/>
                </a:lnTo>
                <a:lnTo>
                  <a:pt x="244" y="2939"/>
                </a:lnTo>
                <a:lnTo>
                  <a:pt x="236" y="2933"/>
                </a:lnTo>
                <a:lnTo>
                  <a:pt x="228" y="2929"/>
                </a:lnTo>
                <a:lnTo>
                  <a:pt x="220" y="2924"/>
                </a:lnTo>
                <a:lnTo>
                  <a:pt x="215" y="2923"/>
                </a:lnTo>
                <a:lnTo>
                  <a:pt x="211" y="2921"/>
                </a:lnTo>
                <a:lnTo>
                  <a:pt x="201" y="2918"/>
                </a:lnTo>
                <a:lnTo>
                  <a:pt x="192" y="2916"/>
                </a:lnTo>
                <a:lnTo>
                  <a:pt x="182" y="2914"/>
                </a:lnTo>
                <a:lnTo>
                  <a:pt x="171" y="2913"/>
                </a:lnTo>
                <a:lnTo>
                  <a:pt x="160" y="2913"/>
                </a:lnTo>
                <a:lnTo>
                  <a:pt x="143" y="2914"/>
                </a:lnTo>
                <a:lnTo>
                  <a:pt x="126" y="2915"/>
                </a:lnTo>
                <a:lnTo>
                  <a:pt x="110" y="2918"/>
                </a:lnTo>
                <a:lnTo>
                  <a:pt x="103" y="2921"/>
                </a:lnTo>
                <a:lnTo>
                  <a:pt x="95" y="2923"/>
                </a:lnTo>
                <a:lnTo>
                  <a:pt x="83" y="2929"/>
                </a:lnTo>
                <a:lnTo>
                  <a:pt x="76" y="2932"/>
                </a:lnTo>
                <a:lnTo>
                  <a:pt x="70" y="2936"/>
                </a:lnTo>
                <a:lnTo>
                  <a:pt x="58" y="2944"/>
                </a:lnTo>
                <a:lnTo>
                  <a:pt x="53" y="2948"/>
                </a:lnTo>
                <a:lnTo>
                  <a:pt x="48" y="2953"/>
                </a:lnTo>
                <a:lnTo>
                  <a:pt x="43" y="2959"/>
                </a:lnTo>
                <a:lnTo>
                  <a:pt x="39" y="2963"/>
                </a:lnTo>
                <a:lnTo>
                  <a:pt x="31" y="2975"/>
                </a:lnTo>
                <a:lnTo>
                  <a:pt x="27" y="2982"/>
                </a:lnTo>
                <a:lnTo>
                  <a:pt x="24" y="2988"/>
                </a:lnTo>
                <a:lnTo>
                  <a:pt x="21" y="2994"/>
                </a:lnTo>
                <a:lnTo>
                  <a:pt x="18" y="3001"/>
                </a:lnTo>
                <a:lnTo>
                  <a:pt x="16" y="3008"/>
                </a:lnTo>
                <a:lnTo>
                  <a:pt x="15" y="3016"/>
                </a:lnTo>
                <a:lnTo>
                  <a:pt x="11" y="3033"/>
                </a:lnTo>
                <a:lnTo>
                  <a:pt x="9" y="3049"/>
                </a:lnTo>
                <a:lnTo>
                  <a:pt x="9" y="3066"/>
                </a:lnTo>
                <a:lnTo>
                  <a:pt x="9" y="3240"/>
                </a:lnTo>
                <a:lnTo>
                  <a:pt x="568" y="3240"/>
                </a:lnTo>
                <a:lnTo>
                  <a:pt x="568" y="3066"/>
                </a:lnTo>
                <a:lnTo>
                  <a:pt x="568" y="3048"/>
                </a:lnTo>
                <a:lnTo>
                  <a:pt x="567" y="3038"/>
                </a:lnTo>
                <a:lnTo>
                  <a:pt x="566" y="3029"/>
                </a:lnTo>
                <a:lnTo>
                  <a:pt x="563" y="3013"/>
                </a:lnTo>
                <a:lnTo>
                  <a:pt x="562" y="3005"/>
                </a:lnTo>
                <a:lnTo>
                  <a:pt x="558" y="2997"/>
                </a:lnTo>
                <a:lnTo>
                  <a:pt x="553" y="2982"/>
                </a:lnTo>
                <a:lnTo>
                  <a:pt x="550" y="2975"/>
                </a:lnTo>
                <a:lnTo>
                  <a:pt x="547" y="2968"/>
                </a:lnTo>
                <a:lnTo>
                  <a:pt x="538" y="2956"/>
                </a:lnTo>
                <a:lnTo>
                  <a:pt x="534" y="2951"/>
                </a:lnTo>
                <a:lnTo>
                  <a:pt x="529" y="2945"/>
                </a:lnTo>
                <a:lnTo>
                  <a:pt x="525" y="2940"/>
                </a:lnTo>
                <a:lnTo>
                  <a:pt x="519" y="2934"/>
                </a:lnTo>
                <a:lnTo>
                  <a:pt x="513" y="2930"/>
                </a:lnTo>
                <a:lnTo>
                  <a:pt x="507" y="2926"/>
                </a:lnTo>
                <a:lnTo>
                  <a:pt x="495" y="2918"/>
                </a:lnTo>
                <a:lnTo>
                  <a:pt x="488" y="2916"/>
                </a:lnTo>
                <a:lnTo>
                  <a:pt x="481" y="2913"/>
                </a:lnTo>
                <a:lnTo>
                  <a:pt x="467" y="2908"/>
                </a:lnTo>
                <a:lnTo>
                  <a:pt x="459" y="2906"/>
                </a:lnTo>
                <a:lnTo>
                  <a:pt x="451" y="2904"/>
                </a:lnTo>
                <a:lnTo>
                  <a:pt x="443" y="2903"/>
                </a:lnTo>
                <a:lnTo>
                  <a:pt x="435" y="2902"/>
                </a:lnTo>
                <a:lnTo>
                  <a:pt x="425" y="2902"/>
                </a:lnTo>
                <a:lnTo>
                  <a:pt x="416" y="2901"/>
                </a:lnTo>
                <a:lnTo>
                  <a:pt x="405" y="2902"/>
                </a:lnTo>
                <a:lnTo>
                  <a:pt x="394" y="2903"/>
                </a:lnTo>
                <a:lnTo>
                  <a:pt x="383" y="2904"/>
                </a:lnTo>
                <a:lnTo>
                  <a:pt x="372" y="2908"/>
                </a:lnTo>
                <a:lnTo>
                  <a:pt x="366" y="2909"/>
                </a:lnTo>
                <a:lnTo>
                  <a:pt x="362" y="2911"/>
                </a:lnTo>
                <a:lnTo>
                  <a:pt x="353" y="2915"/>
                </a:lnTo>
                <a:lnTo>
                  <a:pt x="343" y="2919"/>
                </a:lnTo>
                <a:lnTo>
                  <a:pt x="334" y="2925"/>
                </a:lnTo>
                <a:lnTo>
                  <a:pt x="326" y="2931"/>
                </a:lnTo>
                <a:lnTo>
                  <a:pt x="318" y="2938"/>
                </a:lnTo>
                <a:lnTo>
                  <a:pt x="311" y="2945"/>
                </a:lnTo>
                <a:lnTo>
                  <a:pt x="304" y="2953"/>
                </a:lnTo>
                <a:lnTo>
                  <a:pt x="298" y="2961"/>
                </a:lnTo>
                <a:lnTo>
                  <a:pt x="296" y="2966"/>
                </a:lnTo>
                <a:lnTo>
                  <a:pt x="293" y="2969"/>
                </a:lnTo>
                <a:lnTo>
                  <a:pt x="288" y="2979"/>
                </a:lnTo>
                <a:lnTo>
                  <a:pt x="285" y="2989"/>
                </a:lnTo>
                <a:close/>
                <a:moveTo>
                  <a:pt x="259" y="3066"/>
                </a:moveTo>
                <a:lnTo>
                  <a:pt x="259" y="3178"/>
                </a:lnTo>
                <a:lnTo>
                  <a:pt x="64" y="3178"/>
                </a:lnTo>
                <a:lnTo>
                  <a:pt x="64" y="3066"/>
                </a:lnTo>
                <a:lnTo>
                  <a:pt x="64" y="3056"/>
                </a:lnTo>
                <a:lnTo>
                  <a:pt x="66" y="3045"/>
                </a:lnTo>
                <a:lnTo>
                  <a:pt x="68" y="3036"/>
                </a:lnTo>
                <a:lnTo>
                  <a:pt x="71" y="3027"/>
                </a:lnTo>
                <a:lnTo>
                  <a:pt x="75" y="3019"/>
                </a:lnTo>
                <a:lnTo>
                  <a:pt x="79" y="3012"/>
                </a:lnTo>
                <a:lnTo>
                  <a:pt x="84" y="3005"/>
                </a:lnTo>
                <a:lnTo>
                  <a:pt x="90" y="2999"/>
                </a:lnTo>
                <a:lnTo>
                  <a:pt x="96" y="2993"/>
                </a:lnTo>
                <a:lnTo>
                  <a:pt x="103" y="2989"/>
                </a:lnTo>
                <a:lnTo>
                  <a:pt x="111" y="2984"/>
                </a:lnTo>
                <a:lnTo>
                  <a:pt x="121" y="2981"/>
                </a:lnTo>
                <a:lnTo>
                  <a:pt x="130" y="2978"/>
                </a:lnTo>
                <a:lnTo>
                  <a:pt x="139" y="2977"/>
                </a:lnTo>
                <a:lnTo>
                  <a:pt x="150" y="2976"/>
                </a:lnTo>
                <a:lnTo>
                  <a:pt x="160" y="2975"/>
                </a:lnTo>
                <a:lnTo>
                  <a:pt x="171" y="2976"/>
                </a:lnTo>
                <a:lnTo>
                  <a:pt x="183" y="2977"/>
                </a:lnTo>
                <a:lnTo>
                  <a:pt x="192" y="2978"/>
                </a:lnTo>
                <a:lnTo>
                  <a:pt x="203" y="2981"/>
                </a:lnTo>
                <a:lnTo>
                  <a:pt x="206" y="2983"/>
                </a:lnTo>
                <a:lnTo>
                  <a:pt x="211" y="2984"/>
                </a:lnTo>
                <a:lnTo>
                  <a:pt x="219" y="2989"/>
                </a:lnTo>
                <a:lnTo>
                  <a:pt x="227" y="2993"/>
                </a:lnTo>
                <a:lnTo>
                  <a:pt x="234" y="2999"/>
                </a:lnTo>
                <a:lnTo>
                  <a:pt x="240" y="3005"/>
                </a:lnTo>
                <a:lnTo>
                  <a:pt x="242" y="3008"/>
                </a:lnTo>
                <a:lnTo>
                  <a:pt x="244" y="3012"/>
                </a:lnTo>
                <a:lnTo>
                  <a:pt x="249" y="3019"/>
                </a:lnTo>
                <a:lnTo>
                  <a:pt x="253" y="3027"/>
                </a:lnTo>
                <a:lnTo>
                  <a:pt x="256" y="3036"/>
                </a:lnTo>
                <a:lnTo>
                  <a:pt x="258" y="3045"/>
                </a:lnTo>
                <a:lnTo>
                  <a:pt x="259" y="3056"/>
                </a:lnTo>
                <a:lnTo>
                  <a:pt x="259" y="3066"/>
                </a:lnTo>
                <a:close/>
                <a:moveTo>
                  <a:pt x="416" y="2964"/>
                </a:moveTo>
                <a:lnTo>
                  <a:pt x="428" y="2964"/>
                </a:lnTo>
                <a:lnTo>
                  <a:pt x="438" y="2966"/>
                </a:lnTo>
                <a:lnTo>
                  <a:pt x="447" y="2968"/>
                </a:lnTo>
                <a:lnTo>
                  <a:pt x="457" y="2970"/>
                </a:lnTo>
                <a:lnTo>
                  <a:pt x="466" y="2975"/>
                </a:lnTo>
                <a:lnTo>
                  <a:pt x="474" y="2979"/>
                </a:lnTo>
                <a:lnTo>
                  <a:pt x="481" y="2984"/>
                </a:lnTo>
                <a:lnTo>
                  <a:pt x="488" y="2990"/>
                </a:lnTo>
                <a:lnTo>
                  <a:pt x="490" y="2993"/>
                </a:lnTo>
                <a:lnTo>
                  <a:pt x="493" y="2997"/>
                </a:lnTo>
                <a:lnTo>
                  <a:pt x="498" y="3005"/>
                </a:lnTo>
                <a:lnTo>
                  <a:pt x="503" y="3013"/>
                </a:lnTo>
                <a:lnTo>
                  <a:pt x="506" y="3022"/>
                </a:lnTo>
                <a:lnTo>
                  <a:pt x="508" y="3033"/>
                </a:lnTo>
                <a:lnTo>
                  <a:pt x="511" y="3043"/>
                </a:lnTo>
                <a:lnTo>
                  <a:pt x="512" y="3053"/>
                </a:lnTo>
                <a:lnTo>
                  <a:pt x="513" y="3066"/>
                </a:lnTo>
                <a:lnTo>
                  <a:pt x="513" y="3178"/>
                </a:lnTo>
                <a:lnTo>
                  <a:pt x="316" y="3178"/>
                </a:lnTo>
                <a:lnTo>
                  <a:pt x="316" y="3066"/>
                </a:lnTo>
                <a:lnTo>
                  <a:pt x="316" y="3053"/>
                </a:lnTo>
                <a:lnTo>
                  <a:pt x="317" y="3043"/>
                </a:lnTo>
                <a:lnTo>
                  <a:pt x="319" y="3033"/>
                </a:lnTo>
                <a:lnTo>
                  <a:pt x="323" y="3022"/>
                </a:lnTo>
                <a:lnTo>
                  <a:pt x="326" y="3013"/>
                </a:lnTo>
                <a:lnTo>
                  <a:pt x="331" y="3005"/>
                </a:lnTo>
                <a:lnTo>
                  <a:pt x="336" y="2997"/>
                </a:lnTo>
                <a:lnTo>
                  <a:pt x="342" y="2990"/>
                </a:lnTo>
                <a:lnTo>
                  <a:pt x="346" y="2988"/>
                </a:lnTo>
                <a:lnTo>
                  <a:pt x="349" y="2984"/>
                </a:lnTo>
                <a:lnTo>
                  <a:pt x="356" y="2979"/>
                </a:lnTo>
                <a:lnTo>
                  <a:pt x="365" y="2975"/>
                </a:lnTo>
                <a:lnTo>
                  <a:pt x="373" y="2970"/>
                </a:lnTo>
                <a:lnTo>
                  <a:pt x="384" y="2968"/>
                </a:lnTo>
                <a:lnTo>
                  <a:pt x="394" y="2966"/>
                </a:lnTo>
                <a:lnTo>
                  <a:pt x="405" y="2964"/>
                </a:lnTo>
                <a:lnTo>
                  <a:pt x="416" y="2964"/>
                </a:lnTo>
                <a:close/>
                <a:moveTo>
                  <a:pt x="810" y="481"/>
                </a:moveTo>
                <a:lnTo>
                  <a:pt x="810" y="644"/>
                </a:lnTo>
                <a:lnTo>
                  <a:pt x="1369" y="644"/>
                </a:lnTo>
                <a:lnTo>
                  <a:pt x="1369" y="481"/>
                </a:lnTo>
                <a:lnTo>
                  <a:pt x="1369" y="469"/>
                </a:lnTo>
                <a:lnTo>
                  <a:pt x="1368" y="456"/>
                </a:lnTo>
                <a:lnTo>
                  <a:pt x="1366" y="432"/>
                </a:lnTo>
                <a:lnTo>
                  <a:pt x="1364" y="420"/>
                </a:lnTo>
                <a:lnTo>
                  <a:pt x="1362" y="410"/>
                </a:lnTo>
                <a:lnTo>
                  <a:pt x="1357" y="389"/>
                </a:lnTo>
                <a:lnTo>
                  <a:pt x="1353" y="379"/>
                </a:lnTo>
                <a:lnTo>
                  <a:pt x="1350" y="369"/>
                </a:lnTo>
                <a:lnTo>
                  <a:pt x="1345" y="360"/>
                </a:lnTo>
                <a:lnTo>
                  <a:pt x="1340" y="352"/>
                </a:lnTo>
                <a:lnTo>
                  <a:pt x="1331" y="336"/>
                </a:lnTo>
                <a:lnTo>
                  <a:pt x="1325" y="328"/>
                </a:lnTo>
                <a:lnTo>
                  <a:pt x="1320" y="321"/>
                </a:lnTo>
                <a:lnTo>
                  <a:pt x="1313" y="314"/>
                </a:lnTo>
                <a:lnTo>
                  <a:pt x="1307" y="308"/>
                </a:lnTo>
                <a:lnTo>
                  <a:pt x="1300" y="301"/>
                </a:lnTo>
                <a:lnTo>
                  <a:pt x="1293" y="297"/>
                </a:lnTo>
                <a:lnTo>
                  <a:pt x="1285" y="291"/>
                </a:lnTo>
                <a:lnTo>
                  <a:pt x="1278" y="286"/>
                </a:lnTo>
                <a:lnTo>
                  <a:pt x="1270" y="282"/>
                </a:lnTo>
                <a:lnTo>
                  <a:pt x="1262" y="277"/>
                </a:lnTo>
                <a:lnTo>
                  <a:pt x="1253" y="274"/>
                </a:lnTo>
                <a:lnTo>
                  <a:pt x="1244" y="270"/>
                </a:lnTo>
                <a:lnTo>
                  <a:pt x="1234" y="268"/>
                </a:lnTo>
                <a:lnTo>
                  <a:pt x="1225" y="264"/>
                </a:lnTo>
                <a:lnTo>
                  <a:pt x="1205" y="261"/>
                </a:lnTo>
                <a:lnTo>
                  <a:pt x="1195" y="260"/>
                </a:lnTo>
                <a:lnTo>
                  <a:pt x="1185" y="259"/>
                </a:lnTo>
                <a:lnTo>
                  <a:pt x="1163" y="257"/>
                </a:lnTo>
                <a:lnTo>
                  <a:pt x="1137" y="255"/>
                </a:lnTo>
                <a:lnTo>
                  <a:pt x="1113" y="255"/>
                </a:lnTo>
                <a:lnTo>
                  <a:pt x="1089" y="254"/>
                </a:lnTo>
                <a:lnTo>
                  <a:pt x="1065" y="255"/>
                </a:lnTo>
                <a:lnTo>
                  <a:pt x="1040" y="255"/>
                </a:lnTo>
                <a:lnTo>
                  <a:pt x="1016" y="257"/>
                </a:lnTo>
                <a:lnTo>
                  <a:pt x="993" y="259"/>
                </a:lnTo>
                <a:lnTo>
                  <a:pt x="972" y="261"/>
                </a:lnTo>
                <a:lnTo>
                  <a:pt x="953" y="265"/>
                </a:lnTo>
                <a:lnTo>
                  <a:pt x="934" y="270"/>
                </a:lnTo>
                <a:lnTo>
                  <a:pt x="925" y="274"/>
                </a:lnTo>
                <a:lnTo>
                  <a:pt x="917" y="278"/>
                </a:lnTo>
                <a:lnTo>
                  <a:pt x="908" y="282"/>
                </a:lnTo>
                <a:lnTo>
                  <a:pt x="900" y="286"/>
                </a:lnTo>
                <a:lnTo>
                  <a:pt x="893" y="291"/>
                </a:lnTo>
                <a:lnTo>
                  <a:pt x="885" y="297"/>
                </a:lnTo>
                <a:lnTo>
                  <a:pt x="878" y="302"/>
                </a:lnTo>
                <a:lnTo>
                  <a:pt x="871" y="308"/>
                </a:lnTo>
                <a:lnTo>
                  <a:pt x="865" y="314"/>
                </a:lnTo>
                <a:lnTo>
                  <a:pt x="858" y="321"/>
                </a:lnTo>
                <a:lnTo>
                  <a:pt x="852" y="328"/>
                </a:lnTo>
                <a:lnTo>
                  <a:pt x="848" y="336"/>
                </a:lnTo>
                <a:lnTo>
                  <a:pt x="842" y="344"/>
                </a:lnTo>
                <a:lnTo>
                  <a:pt x="837" y="352"/>
                </a:lnTo>
                <a:lnTo>
                  <a:pt x="833" y="360"/>
                </a:lnTo>
                <a:lnTo>
                  <a:pt x="829" y="369"/>
                </a:lnTo>
                <a:lnTo>
                  <a:pt x="821" y="389"/>
                </a:lnTo>
                <a:lnTo>
                  <a:pt x="819" y="399"/>
                </a:lnTo>
                <a:lnTo>
                  <a:pt x="817" y="410"/>
                </a:lnTo>
                <a:lnTo>
                  <a:pt x="814" y="420"/>
                </a:lnTo>
                <a:lnTo>
                  <a:pt x="812" y="432"/>
                </a:lnTo>
                <a:lnTo>
                  <a:pt x="811" y="443"/>
                </a:lnTo>
                <a:lnTo>
                  <a:pt x="810" y="456"/>
                </a:lnTo>
                <a:lnTo>
                  <a:pt x="808" y="469"/>
                </a:lnTo>
                <a:lnTo>
                  <a:pt x="808" y="481"/>
                </a:lnTo>
                <a:lnTo>
                  <a:pt x="810" y="481"/>
                </a:lnTo>
                <a:close/>
                <a:moveTo>
                  <a:pt x="912" y="516"/>
                </a:moveTo>
                <a:lnTo>
                  <a:pt x="912" y="481"/>
                </a:lnTo>
                <a:lnTo>
                  <a:pt x="913" y="469"/>
                </a:lnTo>
                <a:lnTo>
                  <a:pt x="915" y="457"/>
                </a:lnTo>
                <a:lnTo>
                  <a:pt x="917" y="447"/>
                </a:lnTo>
                <a:lnTo>
                  <a:pt x="920" y="436"/>
                </a:lnTo>
                <a:lnTo>
                  <a:pt x="924" y="427"/>
                </a:lnTo>
                <a:lnTo>
                  <a:pt x="929" y="419"/>
                </a:lnTo>
                <a:lnTo>
                  <a:pt x="934" y="412"/>
                </a:lnTo>
                <a:lnTo>
                  <a:pt x="941" y="405"/>
                </a:lnTo>
                <a:lnTo>
                  <a:pt x="947" y="398"/>
                </a:lnTo>
                <a:lnTo>
                  <a:pt x="952" y="396"/>
                </a:lnTo>
                <a:lnTo>
                  <a:pt x="955" y="394"/>
                </a:lnTo>
                <a:lnTo>
                  <a:pt x="963" y="389"/>
                </a:lnTo>
                <a:lnTo>
                  <a:pt x="971" y="385"/>
                </a:lnTo>
                <a:lnTo>
                  <a:pt x="980" y="382"/>
                </a:lnTo>
                <a:lnTo>
                  <a:pt x="990" y="380"/>
                </a:lnTo>
                <a:lnTo>
                  <a:pt x="994" y="379"/>
                </a:lnTo>
                <a:lnTo>
                  <a:pt x="1000" y="377"/>
                </a:lnTo>
                <a:lnTo>
                  <a:pt x="1009" y="376"/>
                </a:lnTo>
                <a:lnTo>
                  <a:pt x="1029" y="375"/>
                </a:lnTo>
                <a:lnTo>
                  <a:pt x="1050" y="374"/>
                </a:lnTo>
                <a:lnTo>
                  <a:pt x="1069" y="373"/>
                </a:lnTo>
                <a:lnTo>
                  <a:pt x="1089" y="373"/>
                </a:lnTo>
                <a:lnTo>
                  <a:pt x="1109" y="373"/>
                </a:lnTo>
                <a:lnTo>
                  <a:pt x="1129" y="374"/>
                </a:lnTo>
                <a:lnTo>
                  <a:pt x="1149" y="375"/>
                </a:lnTo>
                <a:lnTo>
                  <a:pt x="1169" y="376"/>
                </a:lnTo>
                <a:lnTo>
                  <a:pt x="1179" y="377"/>
                </a:lnTo>
                <a:lnTo>
                  <a:pt x="1188" y="380"/>
                </a:lnTo>
                <a:lnTo>
                  <a:pt x="1197" y="382"/>
                </a:lnTo>
                <a:lnTo>
                  <a:pt x="1207" y="385"/>
                </a:lnTo>
                <a:lnTo>
                  <a:pt x="1215" y="389"/>
                </a:lnTo>
                <a:lnTo>
                  <a:pt x="1223" y="394"/>
                </a:lnTo>
                <a:lnTo>
                  <a:pt x="1231" y="399"/>
                </a:lnTo>
                <a:lnTo>
                  <a:pt x="1237" y="405"/>
                </a:lnTo>
                <a:lnTo>
                  <a:pt x="1240" y="409"/>
                </a:lnTo>
                <a:lnTo>
                  <a:pt x="1244" y="412"/>
                </a:lnTo>
                <a:lnTo>
                  <a:pt x="1249" y="419"/>
                </a:lnTo>
                <a:lnTo>
                  <a:pt x="1254" y="427"/>
                </a:lnTo>
                <a:lnTo>
                  <a:pt x="1257" y="436"/>
                </a:lnTo>
                <a:lnTo>
                  <a:pt x="1261" y="447"/>
                </a:lnTo>
                <a:lnTo>
                  <a:pt x="1263" y="457"/>
                </a:lnTo>
                <a:lnTo>
                  <a:pt x="1264" y="469"/>
                </a:lnTo>
                <a:lnTo>
                  <a:pt x="1265" y="481"/>
                </a:lnTo>
                <a:lnTo>
                  <a:pt x="1265" y="516"/>
                </a:lnTo>
                <a:lnTo>
                  <a:pt x="912"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7" name="(c)" hidden="1">
            <a:extLst>
              <a:ext uri="{FF2B5EF4-FFF2-40B4-BE49-F238E27FC236}">
                <a16:creationId xmlns:a16="http://schemas.microsoft.com/office/drawing/2014/main" id="{8918E8F5-5B2D-6F65-2C41-5EAF2A30E2BB}"/>
              </a:ext>
            </a:extLst>
          </p:cNvPr>
          <p:cNvSpPr txBox="1">
            <a:spLocks noGrp="1" noRot="1" noMove="1" noResize="1" noEditPoints="1" noAdjustHandles="1" noChangeArrowheads="1" noChangeShapeType="1"/>
          </p:cNvSpPr>
          <p:nvPr userDrawn="1"/>
        </p:nvSpPr>
        <p:spPr>
          <a:xfrm>
            <a:off x="11848658" y="6891795"/>
            <a:ext cx="336632"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business </a:t>
            </a:r>
            <a:r>
              <a:rPr lang="fi-FI" sz="200" baseline="0" dirty="0" err="1">
                <a:solidFill>
                  <a:schemeClr val="bg1"/>
                </a:solidFill>
                <a:latin typeface="+mn-lt"/>
              </a:rPr>
              <a:t>finland</a:t>
            </a:r>
            <a:endParaRPr lang="en-GB" sz="200" dirty="0" err="1">
              <a:solidFill>
                <a:schemeClr val="bg1"/>
              </a:solidFill>
              <a:latin typeface="+mn-lt"/>
            </a:endParaRPr>
          </a:p>
        </p:txBody>
      </p:sp>
      <p:pic>
        <p:nvPicPr>
          <p:cNvPr id="8" name="(logo)" descr="Z:\GRW (grow)\logot\copyright_grow.png" hidden="1">
            <a:extLst>
              <a:ext uri="{FF2B5EF4-FFF2-40B4-BE49-F238E27FC236}">
                <a16:creationId xmlns:a16="http://schemas.microsoft.com/office/drawing/2014/main" id="{3D7F6F0B-E9CA-B868-A255-E5595E9F620B}"/>
              </a:ext>
            </a:extLst>
          </p:cNvPr>
          <p:cNvPicPr>
            <a:picLocks noGrp="1" noRot="1" noChangeAspect="1" noMove="1" noResize="1" noEditPoints="1" noAdjustHandles="1" noChangeArrowheads="1" noChangeShapeType="1" noCrop="1"/>
          </p:cNvPicPr>
          <p:nvPr userDrawn="1"/>
        </p:nvPicPr>
        <p:blipFill>
          <a:blip r:embed="rId51"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364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Lst>
  <p:hf hdr="0" ftr="0" dt="0"/>
  <p:txStyles>
    <p:titleStyle>
      <a:lvl1pPr algn="l" defTabSz="914400" rtl="0" eaLnBrk="1" latinLnBrk="0" hangingPunct="1">
        <a:lnSpc>
          <a:spcPct val="80000"/>
        </a:lnSpc>
        <a:spcBef>
          <a:spcPct val="0"/>
        </a:spcBef>
        <a:buNone/>
        <a:defRPr sz="4000" kern="1200" cap="all" spc="-30" baseline="0">
          <a:solidFill>
            <a:schemeClr val="accent1"/>
          </a:solidFill>
          <a:latin typeface="+mj-lt"/>
          <a:ea typeface="+mj-ea"/>
          <a:cs typeface="+mj-cs"/>
        </a:defRPr>
      </a:lvl1pPr>
    </p:titleStyle>
    <p:bodyStyle>
      <a:lvl1pPr marL="269875" indent="-269875" algn="l" defTabSz="914400" rtl="0" eaLnBrk="1" latinLnBrk="0" hangingPunct="1">
        <a:lnSpc>
          <a:spcPct val="100000"/>
        </a:lnSpc>
        <a:spcBef>
          <a:spcPts val="1800"/>
        </a:spcBef>
        <a:buFont typeface="Wingdings" panose="05000000000000000000" pitchFamily="2" charset="2"/>
        <a:buChar char="§"/>
        <a:defRPr sz="1700" kern="1200">
          <a:solidFill>
            <a:schemeClr val="accent1"/>
          </a:solidFill>
          <a:latin typeface="+mn-lt"/>
          <a:ea typeface="+mn-ea"/>
          <a:cs typeface="+mn-cs"/>
        </a:defRPr>
      </a:lvl1pPr>
      <a:lvl2pPr marL="539750" indent="-268288" algn="l" defTabSz="914400" rtl="0" eaLnBrk="1" latinLnBrk="0" hangingPunct="1">
        <a:lnSpc>
          <a:spcPct val="100000"/>
        </a:lnSpc>
        <a:spcBef>
          <a:spcPts val="600"/>
        </a:spcBef>
        <a:buFont typeface="Wingdings" panose="05000000000000000000" pitchFamily="2" charset="2"/>
        <a:buChar char="§"/>
        <a:defRPr sz="1500" kern="1200">
          <a:solidFill>
            <a:schemeClr val="accent1"/>
          </a:solidFill>
          <a:latin typeface="+mn-lt"/>
          <a:ea typeface="+mn-ea"/>
          <a:cs typeface="+mn-cs"/>
        </a:defRPr>
      </a:lvl2pPr>
      <a:lvl3pPr marL="803275" indent="-268288" algn="l" defTabSz="914400" rtl="0" eaLnBrk="1" latinLnBrk="0" hangingPunct="1">
        <a:lnSpc>
          <a:spcPct val="100000"/>
        </a:lnSpc>
        <a:spcBef>
          <a:spcPts val="600"/>
        </a:spcBef>
        <a:buFont typeface="Wingdings" panose="05000000000000000000" pitchFamily="2" charset="2"/>
        <a:buChar char="§"/>
        <a:defRPr sz="1300" kern="1200">
          <a:solidFill>
            <a:schemeClr val="accent1"/>
          </a:solidFill>
          <a:latin typeface="+mn-lt"/>
          <a:ea typeface="+mn-ea"/>
          <a:cs typeface="+mn-cs"/>
        </a:defRPr>
      </a:lvl3pPr>
      <a:lvl4pPr marL="1074738" indent="-271463"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4pPr>
      <a:lvl5pPr marL="1344613" indent="-268288"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5pPr>
      <a:lvl6pPr marL="1614488" indent="-269875"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6pPr>
      <a:lvl7pPr marL="1884363" indent="-269875"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7pPr>
      <a:lvl8pPr marL="2154238" indent="-268288"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8pPr>
      <a:lvl9pPr marL="2417763" indent="-276225" algn="l" defTabSz="914400" rtl="0" eaLnBrk="1" latinLnBrk="0" hangingPunct="1">
        <a:lnSpc>
          <a:spcPct val="100000"/>
        </a:lnSpc>
        <a:spcBef>
          <a:spcPts val="600"/>
        </a:spcBef>
        <a:buFont typeface="Wingdings" panose="05000000000000000000" pitchFamily="2" charset="2"/>
        <a:buChar char="§"/>
        <a:defRPr sz="11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93">
          <p15:clr>
            <a:srgbClr val="F26B43"/>
          </p15:clr>
        </p15:guide>
        <p15:guide id="6" pos="6788">
          <p15:clr>
            <a:srgbClr val="F26B43"/>
          </p15:clr>
        </p15:guide>
        <p15:guide id="7" orient="horz" pos="346">
          <p15:clr>
            <a:srgbClr val="F26B43"/>
          </p15:clr>
        </p15:guide>
        <p15:guide id="8" orient="horz" pos="1298">
          <p15:clr>
            <a:srgbClr val="F26B43"/>
          </p15:clr>
        </p15:guide>
        <p15:guide id="10" orient="horz" pos="3702">
          <p15:clr>
            <a:srgbClr val="F26B43"/>
          </p15:clr>
        </p15:guide>
        <p15:guide id="12" pos="892">
          <p15:clr>
            <a:srgbClr val="F26B43"/>
          </p15:clr>
        </p15:guide>
        <p15:guide id="14" pos="3840">
          <p15:clr>
            <a:srgbClr val="F26B43"/>
          </p15:clr>
        </p15:guide>
        <p15:guide id="16" pos="7287">
          <p15:clr>
            <a:srgbClr val="F26B43"/>
          </p15:clr>
        </p15:guide>
        <p15:guide id="17"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hyperlink" Target="https://secure.businessfinland.fi/suojapost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6A0F-2780-1AF9-80D1-7841490CA17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1B2D612-46DD-1766-3080-0266D4DBD15D}"/>
              </a:ext>
            </a:extLst>
          </p:cNvPr>
          <p:cNvSpPr>
            <a:spLocks noGrp="1"/>
          </p:cNvSpPr>
          <p:nvPr>
            <p:ph type="ctrTitle"/>
          </p:nvPr>
        </p:nvSpPr>
        <p:spPr/>
        <p:txBody>
          <a:bodyPr/>
          <a:lstStyle/>
          <a:p>
            <a:r>
              <a:rPr lang="fi-FI" dirty="0"/>
              <a:t>Näytönpaikka</a:t>
            </a:r>
            <a:br>
              <a:rPr lang="fi-FI" dirty="0"/>
            </a:br>
            <a:r>
              <a:rPr lang="fi-FI" dirty="0"/>
              <a:t>Pitch </a:t>
            </a:r>
            <a:r>
              <a:rPr lang="fi-FI" dirty="0" err="1"/>
              <a:t>deck</a:t>
            </a:r>
            <a:r>
              <a:rPr lang="fi-FI" dirty="0"/>
              <a:t> Malli</a:t>
            </a:r>
          </a:p>
        </p:txBody>
      </p:sp>
      <p:sp>
        <p:nvSpPr>
          <p:cNvPr id="3" name="Alaotsikko 2">
            <a:extLst>
              <a:ext uri="{FF2B5EF4-FFF2-40B4-BE49-F238E27FC236}">
                <a16:creationId xmlns:a16="http://schemas.microsoft.com/office/drawing/2014/main" id="{E5727C6C-95BC-CBEE-7027-4A2484C75399}"/>
              </a:ext>
            </a:extLst>
          </p:cNvPr>
          <p:cNvSpPr>
            <a:spLocks noGrp="1"/>
          </p:cNvSpPr>
          <p:nvPr>
            <p:ph type="subTitle" idx="1"/>
          </p:nvPr>
        </p:nvSpPr>
        <p:spPr/>
        <p:txBody>
          <a:bodyPr/>
          <a:lstStyle/>
          <a:p>
            <a:r>
              <a:rPr lang="fi-FI" dirty="0"/>
              <a:t>1.4.2026</a:t>
            </a:r>
          </a:p>
        </p:txBody>
      </p:sp>
    </p:spTree>
    <p:extLst>
      <p:ext uri="{BB962C8B-B14F-4D97-AF65-F5344CB8AC3E}">
        <p14:creationId xmlns:p14="http://schemas.microsoft.com/office/powerpoint/2010/main" val="393934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6591-43D2-7971-04E6-E69DF1C0F35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4891ED2-2E42-1864-08F9-2ACD18E97F42}"/>
              </a:ext>
            </a:extLst>
          </p:cNvPr>
          <p:cNvSpPr txBox="1">
            <a:spLocks/>
          </p:cNvSpPr>
          <p:nvPr/>
        </p:nvSpPr>
        <p:spPr>
          <a:xfrm>
            <a:off x="637993" y="427748"/>
            <a:ext cx="5753181" cy="53066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000" b="1" i="0" u="none" strike="noStrike" kern="1200" cap="none" spc="0" normalizeH="0" baseline="0" noProof="0" dirty="0">
                <a:ln>
                  <a:noFill/>
                </a:ln>
                <a:solidFill>
                  <a:schemeClr val="accent6"/>
                </a:solidFill>
                <a:effectLst/>
                <a:uLnTx/>
                <a:uFillTx/>
                <a:latin typeface="Tahoma"/>
                <a:ea typeface="+mn-ea"/>
                <a:cs typeface="+mn-cs"/>
              </a:rPr>
              <a:t>Projekti-idean esittely 3.11. mennessä sekä </a:t>
            </a:r>
            <a:r>
              <a:rPr kumimoji="0" lang="fi-FI" sz="3000" b="1" i="0" u="none" strike="noStrike" kern="1200" cap="none" spc="0" normalizeH="0" baseline="0" noProof="0" dirty="0" err="1">
                <a:ln>
                  <a:noFill/>
                </a:ln>
                <a:solidFill>
                  <a:schemeClr val="accent6"/>
                </a:solidFill>
                <a:effectLst/>
                <a:uLnTx/>
                <a:uFillTx/>
                <a:latin typeface="Tahoma"/>
                <a:ea typeface="+mn-ea"/>
                <a:cs typeface="+mn-cs"/>
              </a:rPr>
              <a:t>pitchauksen</a:t>
            </a:r>
            <a:r>
              <a:rPr kumimoji="0" lang="fi-FI" sz="3000" b="1" i="0" u="none" strike="noStrike" kern="1200" cap="none" spc="0" normalizeH="0" baseline="0" noProof="0" dirty="0">
                <a:ln>
                  <a:noFill/>
                </a:ln>
                <a:solidFill>
                  <a:schemeClr val="accent6"/>
                </a:solidFill>
                <a:effectLst/>
                <a:uLnTx/>
                <a:uFillTx/>
                <a:latin typeface="Tahoma"/>
                <a:ea typeface="+mn-ea"/>
                <a:cs typeface="+mn-cs"/>
              </a:rPr>
              <a:t>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00" b="0" i="0" u="none" strike="noStrike" kern="1200" cap="none" spc="0" normalizeH="0" baseline="0" noProof="0" dirty="0">
              <a:ln>
                <a:noFill/>
              </a:ln>
              <a:solidFill>
                <a:srgbClr val="000000"/>
              </a:solidFill>
              <a:effectLst/>
              <a:uLnTx/>
              <a:uFillTx/>
              <a:latin typeface="Tahoma"/>
              <a:ea typeface="+mn-ea"/>
              <a:cs typeface="+mn-cs"/>
            </a:endParaRPr>
          </a:p>
          <a:p>
            <a:pPr marL="0" indent="0">
              <a:buNone/>
            </a:pPr>
            <a:r>
              <a:rPr lang="fi-FI" sz="1900" dirty="0">
                <a:solidFill>
                  <a:srgbClr val="000000"/>
                </a:solidFill>
              </a:rPr>
              <a:t>Tämä aineisto on toimitettava viimeistään tiistaihin </a:t>
            </a:r>
            <a:r>
              <a:rPr lang="fi-FI" sz="1900" b="1" dirty="0">
                <a:solidFill>
                  <a:srgbClr val="000000"/>
                </a:solidFill>
              </a:rPr>
              <a:t>3.11.2026 23:59 </a:t>
            </a:r>
            <a:r>
              <a:rPr lang="fi-FI" sz="1900" dirty="0">
                <a:solidFill>
                  <a:srgbClr val="000000"/>
                </a:solidFill>
              </a:rPr>
              <a:t>mennessä suojapostilla kirjaamoon </a:t>
            </a:r>
            <a:r>
              <a:rPr lang="fi-FI" sz="1900" dirty="0">
                <a:solidFill>
                  <a:srgbClr val="000000"/>
                </a:solidFill>
                <a:hlinkClick r:id="rId3"/>
              </a:rPr>
              <a:t>https://secure.businessfinland.fi/suojaposti</a:t>
            </a:r>
            <a:r>
              <a:rPr lang="fi-FI" sz="1900" dirty="0">
                <a:solidFill>
                  <a:srgbClr val="000000"/>
                </a:solidFill>
              </a:rPr>
              <a:t> Aihekenttään “Näytönpaikka-tutkimushaku, </a:t>
            </a:r>
            <a:r>
              <a:rPr lang="en-GB" sz="1900" dirty="0"/>
              <a:t>BFRK/3/35/2026</a:t>
            </a:r>
            <a:r>
              <a:rPr lang="fi-FI" sz="1900" dirty="0">
                <a:solidFill>
                  <a:srgbClr val="000000"/>
                </a:solidFill>
              </a:rPr>
              <a:t>”</a:t>
            </a:r>
          </a:p>
          <a:p>
            <a:pPr marL="0" indent="0">
              <a:buNone/>
            </a:pPr>
            <a:r>
              <a:rPr lang="fi-FI" sz="1900" dirty="0">
                <a:solidFill>
                  <a:srgbClr val="000000"/>
                </a:solidFill>
              </a:rPr>
              <a:t>Aineisto ppt-muodossa, viereisen palstan rakenteen mukaisesti. Konsortiolta 1 yhteinen aineisto. Max sivumäärä 20. </a:t>
            </a:r>
          </a:p>
          <a:p>
            <a:pPr marL="0" indent="0">
              <a:buNone/>
            </a:pPr>
            <a:r>
              <a:rPr lang="fi-FI" sz="1900" b="1" dirty="0">
                <a:solidFill>
                  <a:srgbClr val="000000"/>
                </a:solidFill>
              </a:rPr>
              <a:t>Aineiston perusteella valitaan </a:t>
            </a:r>
            <a:r>
              <a:rPr lang="fi-FI" sz="1900" b="1" dirty="0" err="1">
                <a:solidFill>
                  <a:srgbClr val="000000"/>
                </a:solidFill>
              </a:rPr>
              <a:t>pitchauksiin</a:t>
            </a:r>
            <a:r>
              <a:rPr lang="fi-FI" sz="1900" b="1" dirty="0">
                <a:solidFill>
                  <a:srgbClr val="000000"/>
                </a:solidFill>
              </a:rPr>
              <a:t> kutsuttavat projektit</a:t>
            </a:r>
            <a:r>
              <a:rPr lang="fi-FI" sz="1900" dirty="0">
                <a:solidFill>
                  <a:srgbClr val="000000"/>
                </a:solidFill>
              </a:rPr>
              <a:t>. </a:t>
            </a:r>
          </a:p>
          <a:p>
            <a:pPr marL="0" indent="0">
              <a:buNone/>
            </a:pPr>
            <a:r>
              <a:rPr kumimoji="0" lang="fi-FI" sz="1900" b="0" i="0" u="none" strike="noStrike" kern="1200" cap="none" spc="0" normalizeH="0" baseline="0" noProof="0" dirty="0">
                <a:ln>
                  <a:noFill/>
                </a:ln>
                <a:solidFill>
                  <a:srgbClr val="000000"/>
                </a:solidFill>
                <a:effectLst/>
                <a:uLnTx/>
                <a:uFillTx/>
                <a:latin typeface="Tahoma"/>
                <a:ea typeface="+mn-ea"/>
                <a:cs typeface="+mn-cs"/>
              </a:rPr>
              <a:t>Mahdollisen </a:t>
            </a:r>
            <a:r>
              <a:rPr kumimoji="0" lang="fi-FI" sz="1900" b="0" i="0" u="none" strike="noStrike" kern="1200" cap="none" spc="0" normalizeH="0" baseline="0" noProof="0" dirty="0" err="1">
                <a:ln>
                  <a:noFill/>
                </a:ln>
                <a:solidFill>
                  <a:srgbClr val="000000"/>
                </a:solidFill>
                <a:effectLst/>
                <a:uLnTx/>
                <a:uFillTx/>
                <a:latin typeface="Tahoma"/>
                <a:ea typeface="+mn-ea"/>
                <a:cs typeface="+mn-cs"/>
              </a:rPr>
              <a:t>pitchauksen</a:t>
            </a:r>
            <a:r>
              <a:rPr kumimoji="0" lang="fi-FI" sz="1900" b="0" i="0" u="none" strike="noStrike" kern="1200" cap="none" spc="0" normalizeH="0" baseline="0" noProof="0" dirty="0">
                <a:ln>
                  <a:noFill/>
                </a:ln>
                <a:solidFill>
                  <a:srgbClr val="000000"/>
                </a:solidFill>
                <a:effectLst/>
                <a:uLnTx/>
                <a:uFillTx/>
                <a:latin typeface="Tahoma"/>
                <a:ea typeface="+mn-ea"/>
                <a:cs typeface="+mn-cs"/>
              </a:rPr>
              <a:t> aikavaraus </a:t>
            </a:r>
            <a:r>
              <a:rPr lang="fi-FI" sz="1900" dirty="0">
                <a:solidFill>
                  <a:srgbClr val="000000"/>
                </a:solidFill>
                <a:latin typeface="Tahoma"/>
              </a:rPr>
              <a:t>30</a:t>
            </a:r>
            <a:r>
              <a:rPr kumimoji="0" lang="fi-FI" sz="1900" b="0" i="0" u="none" strike="noStrike" kern="1200" cap="none" spc="0" normalizeH="0" baseline="0" noProof="0" dirty="0">
                <a:ln>
                  <a:noFill/>
                </a:ln>
                <a:solidFill>
                  <a:srgbClr val="000000"/>
                </a:solidFill>
                <a:effectLst/>
                <a:uLnTx/>
                <a:uFillTx/>
                <a:latin typeface="Tahoma"/>
                <a:ea typeface="+mn-ea"/>
                <a:cs typeface="+mn-cs"/>
              </a:rPr>
              <a:t> minuuttia (tammikuussa), 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700" dirty="0">
                <a:solidFill>
                  <a:srgbClr val="000000"/>
                </a:solidFill>
                <a:latin typeface="Tahoma"/>
              </a:rPr>
              <a:t>15 </a:t>
            </a:r>
            <a:r>
              <a:rPr kumimoji="0" lang="fi-FI" sz="1700" b="0" i="0" u="none" strike="noStrike" kern="1200" cap="none" spc="0" normalizeH="0" baseline="0" noProof="0" dirty="0">
                <a:ln>
                  <a:noFill/>
                </a:ln>
                <a:solidFill>
                  <a:srgbClr val="000000"/>
                </a:solidFill>
                <a:effectLst/>
                <a:uLnTx/>
                <a:uFillTx/>
                <a:latin typeface="Tahoma"/>
                <a:ea typeface="+mn-ea"/>
                <a:cs typeface="+mn-cs"/>
              </a:rPr>
              <a:t>minuuttia projekti-idean esittelyyn aiemmin toimitetun ppt-setin mukaisesti (settiä voi muokata ennen </a:t>
            </a:r>
            <a:r>
              <a:rPr kumimoji="0" lang="fi-FI" sz="1700" b="0" i="0" u="none" strike="noStrike" kern="1200" cap="none" spc="0" normalizeH="0" baseline="0" noProof="0" dirty="0" err="1">
                <a:ln>
                  <a:noFill/>
                </a:ln>
                <a:solidFill>
                  <a:srgbClr val="000000"/>
                </a:solidFill>
                <a:effectLst/>
                <a:uLnTx/>
                <a:uFillTx/>
                <a:latin typeface="Tahoma"/>
                <a:ea typeface="+mn-ea"/>
                <a:cs typeface="+mn-cs"/>
              </a:rPr>
              <a:t>pitchausta</a:t>
            </a:r>
            <a:r>
              <a:rPr kumimoji="0" lang="fi-FI" sz="1700" b="0" i="0" u="none" strike="noStrike" kern="1200" cap="none" spc="0" normalizeH="0" baseline="0" noProof="0" dirty="0">
                <a:ln>
                  <a:noFill/>
                </a:ln>
                <a:solidFill>
                  <a:srgbClr val="000000"/>
                </a:solidFill>
                <a:effectLst/>
                <a:uLnTx/>
                <a:uFillTx/>
                <a:latin typeface="Tahoma"/>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1700" dirty="0">
                <a:solidFill>
                  <a:srgbClr val="000000"/>
                </a:solidFill>
                <a:latin typeface="Tahoma"/>
              </a:rPr>
              <a:t>15 </a:t>
            </a:r>
            <a:r>
              <a:rPr kumimoji="0" lang="fi-FI" sz="1700" b="0" i="0" u="none" strike="noStrike" kern="1200" cap="none" spc="0" normalizeH="0" baseline="0" noProof="0" dirty="0">
                <a:ln>
                  <a:noFill/>
                </a:ln>
                <a:solidFill>
                  <a:srgbClr val="000000"/>
                </a:solidFill>
                <a:effectLst/>
                <a:uLnTx/>
                <a:uFillTx/>
                <a:latin typeface="Tahoma"/>
                <a:ea typeface="+mn-ea"/>
                <a:cs typeface="+mn-cs"/>
              </a:rPr>
              <a:t> minuuttia kysymyksille ja keskustelulle </a:t>
            </a:r>
          </a:p>
        </p:txBody>
      </p:sp>
      <p:sp>
        <p:nvSpPr>
          <p:cNvPr id="14" name="Content Placeholder 2">
            <a:extLst>
              <a:ext uri="{FF2B5EF4-FFF2-40B4-BE49-F238E27FC236}">
                <a16:creationId xmlns:a16="http://schemas.microsoft.com/office/drawing/2014/main" id="{E7399B0D-D0EA-E434-CC78-A999F5013D1E}"/>
              </a:ext>
            </a:extLst>
          </p:cNvPr>
          <p:cNvSpPr txBox="1">
            <a:spLocks/>
          </p:cNvSpPr>
          <p:nvPr/>
        </p:nvSpPr>
        <p:spPr>
          <a:xfrm>
            <a:off x="6699182" y="427748"/>
            <a:ext cx="4874073" cy="561872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fi-FI" sz="1200" i="0" u="none" strike="noStrike" kern="1200" cap="none" spc="0" normalizeH="0" baseline="0" noProof="0" dirty="0">
              <a:ln>
                <a:noFill/>
              </a:ln>
              <a:solidFill>
                <a:sysClr val="windowText" lastClr="000000"/>
              </a:solidFill>
              <a:effectLst/>
              <a:uLnTx/>
              <a:uFillTx/>
              <a:latin typeface="Tahoma"/>
              <a:ea typeface="+mn-ea"/>
              <a:cs typeface="+mn-cs"/>
            </a:endParaRPr>
          </a:p>
          <a:p>
            <a:pPr marL="514350" marR="0" lvl="0" indent="-514350" fontAlgn="auto">
              <a:spcAft>
                <a:spcPts val="0"/>
              </a:spcAft>
              <a:buClrTx/>
              <a:buSzTx/>
              <a:buFont typeface="+mj-lt"/>
              <a:buAutoNum type="arabicPeriod"/>
              <a:tabLst/>
              <a:defRPr/>
            </a:pPr>
            <a:endParaRPr lang="fi-FI" sz="1100" dirty="0">
              <a:solidFill>
                <a:sysClr val="windowText" lastClr="000000"/>
              </a:solidFill>
            </a:endParaRPr>
          </a:p>
          <a:p>
            <a:pPr marL="514350" marR="0" lvl="0" indent="-514350" fontAlgn="auto">
              <a:spcAft>
                <a:spcPts val="0"/>
              </a:spcAft>
              <a:buClrTx/>
              <a:buSzTx/>
              <a:buFont typeface="+mj-lt"/>
              <a:buAutoNum type="arabicPeriod"/>
              <a:tabLst/>
              <a:defRPr/>
            </a:pPr>
            <a:r>
              <a:rPr lang="fi-FI" sz="2400" dirty="0">
                <a:solidFill>
                  <a:sysClr val="windowText" lastClr="000000"/>
                </a:solidFill>
              </a:rPr>
              <a:t>Missio, tilannekuva, idean uutuusarvo</a:t>
            </a:r>
          </a:p>
          <a:p>
            <a:pPr marL="514350" indent="-514350">
              <a:buFont typeface="+mj-lt"/>
              <a:buAutoNum type="arabicPeriod"/>
              <a:defRPr/>
            </a:pPr>
            <a:r>
              <a:rPr lang="fi-FI" sz="2400" dirty="0">
                <a:solidFill>
                  <a:sysClr val="windowText" lastClr="000000"/>
                </a:solidFill>
              </a:rPr>
              <a:t>Visualisoitu tiekartta vuosille 2020-2035</a:t>
            </a:r>
          </a:p>
          <a:p>
            <a:pPr marL="514350" indent="-514350">
              <a:buFont typeface="+mj-lt"/>
              <a:buAutoNum type="arabicPeriod"/>
              <a:defRPr/>
            </a:pPr>
            <a:r>
              <a:rPr lang="fi-FI" sz="2400" dirty="0">
                <a:solidFill>
                  <a:sysClr val="windowText" lastClr="000000"/>
                </a:solidFill>
              </a:rPr>
              <a:t>Vaikuttavuus ja laaja hyödynnettävyys</a:t>
            </a:r>
          </a:p>
          <a:p>
            <a:pPr marL="514350" indent="-514350">
              <a:buFont typeface="+mj-lt"/>
              <a:buAutoNum type="arabicPeriod"/>
              <a:defRPr/>
            </a:pPr>
            <a:r>
              <a:rPr lang="fi-FI" sz="2400" dirty="0">
                <a:solidFill>
                  <a:sysClr val="windowText" lastClr="000000"/>
                </a:solidFill>
              </a:rPr>
              <a:t>Mittarit </a:t>
            </a:r>
          </a:p>
          <a:p>
            <a:pPr marL="514350" indent="-514350">
              <a:buFont typeface="+mj-lt"/>
              <a:buAutoNum type="arabicPeriod"/>
              <a:defRPr/>
            </a:pPr>
            <a:r>
              <a:rPr lang="fi-FI" sz="2400" dirty="0">
                <a:solidFill>
                  <a:sysClr val="windowText" lastClr="000000"/>
                </a:solidFill>
              </a:rPr>
              <a:t>Projektitiimi ja johtaminen,</a:t>
            </a:r>
          </a:p>
          <a:p>
            <a:pPr marL="514350" indent="-514350">
              <a:buFont typeface="+mj-lt"/>
              <a:buAutoNum type="arabicPeriod"/>
              <a:defRPr/>
            </a:pPr>
            <a:r>
              <a:rPr kumimoji="0" lang="fi-FI" sz="2400" i="0" u="none" strike="noStrike" kern="1200" cap="none" spc="0" normalizeH="0" baseline="0" noProof="0" dirty="0">
                <a:ln>
                  <a:noFill/>
                </a:ln>
                <a:solidFill>
                  <a:sysClr val="windowText" lastClr="000000"/>
                </a:solidFill>
                <a:effectLst/>
                <a:uLnTx/>
                <a:uFillTx/>
                <a:latin typeface="Tahoma"/>
                <a:ea typeface="+mn-ea"/>
                <a:cs typeface="+mn-cs"/>
              </a:rPr>
              <a:t>Projektin </a:t>
            </a:r>
            <a:r>
              <a:rPr lang="fi-FI" sz="2400" dirty="0">
                <a:solidFill>
                  <a:sysClr val="windowText" lastClr="000000"/>
                </a:solidFill>
                <a:latin typeface="Tahoma"/>
              </a:rPr>
              <a:t>sisältö</a:t>
            </a:r>
            <a:r>
              <a:rPr kumimoji="0" lang="fi-FI" sz="2400" i="0" u="none" strike="noStrike" kern="1200" cap="none" spc="0" normalizeH="0" baseline="0" noProof="0" dirty="0">
                <a:ln>
                  <a:noFill/>
                </a:ln>
                <a:solidFill>
                  <a:sysClr val="windowText" lastClr="000000"/>
                </a:solidFill>
                <a:effectLst/>
                <a:uLnTx/>
                <a:uFillTx/>
                <a:latin typeface="Tahoma"/>
                <a:ea typeface="+mn-ea"/>
                <a:cs typeface="+mn-cs"/>
              </a:rPr>
              <a:t> ja kustannusarvio </a:t>
            </a:r>
          </a:p>
          <a:p>
            <a:pPr marL="514350" indent="-514350">
              <a:buFont typeface="+mj-lt"/>
              <a:buAutoNum type="arabicPeriod"/>
              <a:defRPr/>
            </a:pPr>
            <a:r>
              <a:rPr lang="fi-FI" sz="2400" dirty="0">
                <a:solidFill>
                  <a:sysClr val="windowText" lastClr="000000"/>
                </a:solidFill>
              </a:rPr>
              <a:t>Hakijaorganisaation sitoutuminen</a:t>
            </a:r>
          </a:p>
          <a:p>
            <a:pPr marL="514350" indent="-514350">
              <a:buFont typeface="+mj-lt"/>
              <a:buAutoNum type="arabicPeriod"/>
              <a:defRPr/>
            </a:pPr>
            <a:endParaRPr lang="fi-FI" sz="2400" dirty="0">
              <a:solidFill>
                <a:sysClr val="windowText" lastClr="000000"/>
              </a:solidFill>
            </a:endParaRPr>
          </a:p>
          <a:p>
            <a:pPr marL="0" indent="0">
              <a:buNone/>
              <a:defRPr/>
            </a:pPr>
            <a:r>
              <a:rPr lang="fi-FI" sz="2400" dirty="0">
                <a:solidFill>
                  <a:sysClr val="windowText" lastClr="000000"/>
                </a:solidFill>
              </a:rPr>
              <a:t>Väliotsikoita ei saa poistaa tai muokata. </a:t>
            </a:r>
            <a:endParaRPr lang="fi-FI" sz="1400" dirty="0">
              <a:solidFill>
                <a:sysClr val="windowText" lastClr="000000"/>
              </a:solidFill>
            </a:endParaRPr>
          </a:p>
        </p:txBody>
      </p:sp>
    </p:spTree>
    <p:extLst>
      <p:ext uri="{BB962C8B-B14F-4D97-AF65-F5344CB8AC3E}">
        <p14:creationId xmlns:p14="http://schemas.microsoft.com/office/powerpoint/2010/main" val="422509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132-D9B1-1851-17F5-07F54E1AF8D9}"/>
              </a:ext>
            </a:extLst>
          </p:cNvPr>
          <p:cNvSpPr>
            <a:spLocks noGrp="1"/>
          </p:cNvSpPr>
          <p:nvPr>
            <p:ph type="title"/>
          </p:nvPr>
        </p:nvSpPr>
        <p:spPr/>
        <p:txBody>
          <a:bodyPr/>
          <a:lstStyle/>
          <a:p>
            <a:r>
              <a:rPr lang="fi-FI" dirty="0"/>
              <a:t>1. Missio, tilannekuva ja idean uutuusarvo</a:t>
            </a:r>
          </a:p>
        </p:txBody>
      </p:sp>
      <p:sp>
        <p:nvSpPr>
          <p:cNvPr id="3" name="Content Placeholder 2">
            <a:extLst>
              <a:ext uri="{FF2B5EF4-FFF2-40B4-BE49-F238E27FC236}">
                <a16:creationId xmlns:a16="http://schemas.microsoft.com/office/drawing/2014/main" id="{38A27187-B2FA-453C-DBF8-A2679FFE4726}"/>
              </a:ext>
            </a:extLst>
          </p:cNvPr>
          <p:cNvSpPr>
            <a:spLocks noGrp="1"/>
          </p:cNvSpPr>
          <p:nvPr>
            <p:ph idx="1"/>
          </p:nvPr>
        </p:nvSpPr>
        <p:spPr/>
        <p:txBody>
          <a:bodyPr>
            <a:normAutofit/>
          </a:bodyPr>
          <a:lstStyle/>
          <a:p>
            <a:pPr>
              <a:defRPr/>
            </a:pPr>
            <a:r>
              <a:rPr lang="fi-FI" dirty="0"/>
              <a:t>Mission ytimekäs kuvaus. Mihin haasteeseen/tulevaisuuden tarpeeseen vastataan, idean merkittävyys ja relevanssi suomalaiselle yhteiskunnalle. </a:t>
            </a:r>
          </a:p>
          <a:p>
            <a:pPr>
              <a:defRPr/>
            </a:pPr>
            <a:r>
              <a:rPr lang="fi-FI" dirty="0"/>
              <a:t>Idean ainutlaatuisuus ja uutuusarvo</a:t>
            </a:r>
          </a:p>
          <a:p>
            <a:pPr>
              <a:defRPr/>
            </a:pPr>
            <a:r>
              <a:rPr lang="fi-FI" dirty="0"/>
              <a:t>Missä mennään maailmalla ja Suomessa, osaamisen taso ja osaamispuutteet, tutkitaanko vastaavia ratkaisuja muualla? Vaihtoehtoiset/kilpailevat lähestymistavat. Mikä on Suomen kilpailukyky ja tavoiteltu kilpailuetu? Miksi tämä on Suomelle relevantti aihe?</a:t>
            </a:r>
          </a:p>
          <a:p>
            <a:pPr marL="514350" lvl="0" indent="-514350">
              <a:buFont typeface="+mj-lt"/>
              <a:buAutoNum type="arabicPeriod"/>
              <a:defRPr/>
            </a:pPr>
            <a:endParaRPr lang="fi-FI" dirty="0"/>
          </a:p>
        </p:txBody>
      </p:sp>
    </p:spTree>
    <p:extLst>
      <p:ext uri="{BB962C8B-B14F-4D97-AF65-F5344CB8AC3E}">
        <p14:creationId xmlns:p14="http://schemas.microsoft.com/office/powerpoint/2010/main" val="142144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0F0-7152-3A63-B24C-D00400ADF9F7}"/>
              </a:ext>
            </a:extLst>
          </p:cNvPr>
          <p:cNvSpPr>
            <a:spLocks noGrp="1"/>
          </p:cNvSpPr>
          <p:nvPr>
            <p:ph type="title"/>
          </p:nvPr>
        </p:nvSpPr>
        <p:spPr>
          <a:xfrm>
            <a:off x="504825" y="365125"/>
            <a:ext cx="11555630" cy="1325563"/>
          </a:xfrm>
        </p:spPr>
        <p:txBody>
          <a:bodyPr/>
          <a:lstStyle/>
          <a:p>
            <a:r>
              <a:rPr lang="fi-FI" dirty="0"/>
              <a:t>2. Visualisoitu tiekartta vuosille 2020-2035</a:t>
            </a:r>
          </a:p>
        </p:txBody>
      </p:sp>
      <p:sp>
        <p:nvSpPr>
          <p:cNvPr id="3" name="Content Placeholder 2">
            <a:extLst>
              <a:ext uri="{FF2B5EF4-FFF2-40B4-BE49-F238E27FC236}">
                <a16:creationId xmlns:a16="http://schemas.microsoft.com/office/drawing/2014/main" id="{3B93BA5E-FF56-3C5D-5100-245F0AC73DA7}"/>
              </a:ext>
            </a:extLst>
          </p:cNvPr>
          <p:cNvSpPr>
            <a:spLocks noGrp="1"/>
          </p:cNvSpPr>
          <p:nvPr>
            <p:ph idx="1"/>
          </p:nvPr>
        </p:nvSpPr>
        <p:spPr/>
        <p:txBody>
          <a:bodyPr>
            <a:normAutofit/>
          </a:bodyPr>
          <a:lstStyle/>
          <a:p>
            <a:pPr marL="0" indent="0">
              <a:buNone/>
            </a:pPr>
            <a:r>
              <a:rPr lang="fi-FI" b="1" dirty="0"/>
              <a:t>Visualisoi</a:t>
            </a:r>
            <a:r>
              <a:rPr lang="fi-FI" dirty="0"/>
              <a:t> projekti-idean tiekartta vuosille 2020-2035:</a:t>
            </a:r>
          </a:p>
          <a:p>
            <a:r>
              <a:rPr lang="fi-FI" dirty="0"/>
              <a:t>Minkä osaamisen päälle projekti rakentuu (2020-2026)?</a:t>
            </a:r>
          </a:p>
          <a:p>
            <a:r>
              <a:rPr lang="fi-FI" dirty="0"/>
              <a:t>Mitä projektin aikana saadaan aikaan (2027-2031)?</a:t>
            </a:r>
          </a:p>
          <a:p>
            <a:r>
              <a:rPr lang="fi-FI" dirty="0"/>
              <a:t>Potentiaaliset tulosten hyödyntämispolut, hyödyntämisen aikajänne (2031-)? </a:t>
            </a:r>
          </a:p>
          <a:p>
            <a:r>
              <a:rPr lang="fi-FI" dirty="0"/>
              <a:t>Miten muita tieteenaloja mahdollisesti otetaan myöhemmin mukaan, miten kansainvälistä yhteistyötä kaavaillaan rakennettavan, mitä ja miten sidosryhmäyhteistyötä rakennetaan. Mitä muuta Business Finlandin projektin lisäksi asian edistämiseksi tehdään ja miten toimintaympäristön pitäisi muuttua?</a:t>
            </a:r>
          </a:p>
          <a:p>
            <a:endParaRPr lang="fi-FI" dirty="0"/>
          </a:p>
          <a:p>
            <a:endParaRPr lang="fi-FI" dirty="0"/>
          </a:p>
        </p:txBody>
      </p:sp>
    </p:spTree>
    <p:extLst>
      <p:ext uri="{BB962C8B-B14F-4D97-AF65-F5344CB8AC3E}">
        <p14:creationId xmlns:p14="http://schemas.microsoft.com/office/powerpoint/2010/main" val="424104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7E3-0FAB-45A9-A98F-9DCE17E01EDE}"/>
              </a:ext>
            </a:extLst>
          </p:cNvPr>
          <p:cNvSpPr>
            <a:spLocks noGrp="1"/>
          </p:cNvSpPr>
          <p:nvPr>
            <p:ph type="title"/>
          </p:nvPr>
        </p:nvSpPr>
        <p:spPr/>
        <p:txBody>
          <a:bodyPr/>
          <a:lstStyle/>
          <a:p>
            <a:r>
              <a:rPr lang="fi-FI" dirty="0"/>
              <a:t>3. Vaikuttavuus ja laaja hyödynnettävyys</a:t>
            </a:r>
          </a:p>
        </p:txBody>
      </p:sp>
      <p:sp>
        <p:nvSpPr>
          <p:cNvPr id="3" name="Content Placeholder 2">
            <a:extLst>
              <a:ext uri="{FF2B5EF4-FFF2-40B4-BE49-F238E27FC236}">
                <a16:creationId xmlns:a16="http://schemas.microsoft.com/office/drawing/2014/main" id="{29C87C51-B107-1C8F-D2A2-61D26DFDB40E}"/>
              </a:ext>
            </a:extLst>
          </p:cNvPr>
          <p:cNvSpPr>
            <a:spLocks noGrp="1"/>
          </p:cNvSpPr>
          <p:nvPr>
            <p:ph idx="1"/>
          </p:nvPr>
        </p:nvSpPr>
        <p:spPr/>
        <p:txBody>
          <a:bodyPr>
            <a:normAutofit/>
          </a:bodyPr>
          <a:lstStyle/>
          <a:p>
            <a:r>
              <a:rPr lang="fi-FI" dirty="0"/>
              <a:t>Arvioi projektin vaikutuksia (esim. vaikutuksia </a:t>
            </a:r>
            <a:r>
              <a:rPr lang="fi-FI" dirty="0" err="1"/>
              <a:t>tki</a:t>
            </a:r>
            <a:r>
              <a:rPr lang="fi-FI" dirty="0"/>
              <a:t>-investointeihin/ uuteen osaamiseen ja osaamiskeskittymiin/ opinnäytetöihin/ alan opiskelijoiden määrään/ työllisyyteen/ tuottavuuteen/ patentteihin/ puhtaaseen siirtymään / digitalisaatioon/ yms.)</a:t>
            </a:r>
          </a:p>
          <a:p>
            <a:r>
              <a:rPr lang="fi-FI" dirty="0"/>
              <a:t>Esitä näkemys tutkimuksesta potentiaalisesti syntyvästä uudesta liiketoiminnasta ja hyödyntäjistä, tulosten hyödyntämisen arvioitu aikajänne.</a:t>
            </a:r>
          </a:p>
          <a:p>
            <a:endParaRPr lang="fi-FI" dirty="0"/>
          </a:p>
          <a:p>
            <a:pPr marL="0" indent="0">
              <a:buNone/>
            </a:pPr>
            <a:endParaRPr lang="fi-FI" dirty="0"/>
          </a:p>
        </p:txBody>
      </p:sp>
    </p:spTree>
    <p:extLst>
      <p:ext uri="{BB962C8B-B14F-4D97-AF65-F5344CB8AC3E}">
        <p14:creationId xmlns:p14="http://schemas.microsoft.com/office/powerpoint/2010/main" val="260081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840-DB60-ECFB-9210-D5CD280A5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ADD1-EB8C-E4C7-7912-66E4FD457EF9}"/>
              </a:ext>
            </a:extLst>
          </p:cNvPr>
          <p:cNvSpPr>
            <a:spLocks noGrp="1"/>
          </p:cNvSpPr>
          <p:nvPr>
            <p:ph type="title"/>
          </p:nvPr>
        </p:nvSpPr>
        <p:spPr>
          <a:xfrm>
            <a:off x="395097" y="106705"/>
            <a:ext cx="11201399" cy="1325563"/>
          </a:xfrm>
        </p:spPr>
        <p:txBody>
          <a:bodyPr>
            <a:normAutofit/>
          </a:bodyPr>
          <a:lstStyle/>
          <a:p>
            <a:r>
              <a:rPr lang="en-US" sz="3200" b="1" dirty="0"/>
              <a:t>4. </a:t>
            </a:r>
            <a:r>
              <a:rPr lang="en-US" sz="3200" b="1" dirty="0" err="1"/>
              <a:t>Ensimmäiselle</a:t>
            </a:r>
            <a:r>
              <a:rPr lang="en-US" sz="3200" b="1" dirty="0"/>
              <a:t> </a:t>
            </a:r>
            <a:r>
              <a:rPr lang="en-US" sz="3200" b="1" dirty="0" err="1"/>
              <a:t>projektivaiheelle</a:t>
            </a:r>
            <a:r>
              <a:rPr lang="en-US" sz="3200" b="1" dirty="0"/>
              <a:t> </a:t>
            </a:r>
            <a:r>
              <a:rPr lang="en-US" sz="3200" b="1" dirty="0" err="1"/>
              <a:t>asetetut</a:t>
            </a:r>
            <a:r>
              <a:rPr lang="en-US" sz="3200" b="1" dirty="0"/>
              <a:t> </a:t>
            </a:r>
            <a:r>
              <a:rPr lang="en-US" sz="3200" b="1" dirty="0" err="1"/>
              <a:t>mittarit</a:t>
            </a:r>
            <a:endParaRPr lang="en-US" sz="3200" b="1" dirty="0"/>
          </a:p>
        </p:txBody>
      </p:sp>
      <p:sp>
        <p:nvSpPr>
          <p:cNvPr id="6" name="Slide Number Placeholder 5">
            <a:extLst>
              <a:ext uri="{FF2B5EF4-FFF2-40B4-BE49-F238E27FC236}">
                <a16:creationId xmlns:a16="http://schemas.microsoft.com/office/drawing/2014/main" id="{41FB60AD-8362-2AC5-5866-D465F2AF56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9873A-9F3D-47B2-A972-F6CCABB62205}" type="slidenum">
              <a:rPr kumimoji="0" lang="en-US" sz="1200" b="0" i="0" u="none" strike="noStrike" kern="1200" cap="none" spc="0" normalizeH="0" baseline="0" noProof="0" smtClean="0">
                <a:ln>
                  <a:noFill/>
                </a:ln>
                <a:solidFill>
                  <a:srgbClr val="002EA2">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2EA2">
                  <a:tint val="75000"/>
                </a:srgbClr>
              </a:solidFill>
              <a:effectLst/>
              <a:uLnTx/>
              <a:uFillTx/>
              <a:latin typeface="Tahoma"/>
              <a:ea typeface="+mn-ea"/>
              <a:cs typeface="+mn-cs"/>
            </a:endParaRPr>
          </a:p>
        </p:txBody>
      </p:sp>
      <p:graphicFrame>
        <p:nvGraphicFramePr>
          <p:cNvPr id="12" name="Content Placeholder 5">
            <a:extLst>
              <a:ext uri="{FF2B5EF4-FFF2-40B4-BE49-F238E27FC236}">
                <a16:creationId xmlns:a16="http://schemas.microsoft.com/office/drawing/2014/main" id="{F8FF8002-C58F-B939-A322-B961EDA8A49E}"/>
              </a:ext>
            </a:extLst>
          </p:cNvPr>
          <p:cNvGraphicFramePr>
            <a:graphicFrameLocks/>
          </p:cNvGraphicFramePr>
          <p:nvPr>
            <p:extLst>
              <p:ext uri="{D42A27DB-BD31-4B8C-83A1-F6EECF244321}">
                <p14:modId xmlns:p14="http://schemas.microsoft.com/office/powerpoint/2010/main" val="3700260730"/>
              </p:ext>
            </p:extLst>
          </p:nvPr>
        </p:nvGraphicFramePr>
        <p:xfrm>
          <a:off x="493776" y="1097280"/>
          <a:ext cx="11190576" cy="4987929"/>
        </p:xfrm>
        <a:graphic>
          <a:graphicData uri="http://schemas.openxmlformats.org/drawingml/2006/table">
            <a:tbl>
              <a:tblPr firstRow="1" firstCol="1" bandRow="1">
                <a:tableStyleId>{F2DE63D5-997A-4646-A377-4702673A728D}</a:tableStyleId>
              </a:tblPr>
              <a:tblGrid>
                <a:gridCol w="4720344">
                  <a:extLst>
                    <a:ext uri="{9D8B030D-6E8A-4147-A177-3AD203B41FA5}">
                      <a16:colId xmlns:a16="http://schemas.microsoft.com/office/drawing/2014/main" val="1359504644"/>
                    </a:ext>
                  </a:extLst>
                </a:gridCol>
                <a:gridCol w="6470232">
                  <a:extLst>
                    <a:ext uri="{9D8B030D-6E8A-4147-A177-3AD203B41FA5}">
                      <a16:colId xmlns:a16="http://schemas.microsoft.com/office/drawing/2014/main" val="4167861594"/>
                    </a:ext>
                  </a:extLst>
                </a:gridCol>
              </a:tblGrid>
              <a:tr h="73152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2400" dirty="0"/>
                        <a:t>Mittari </a:t>
                      </a:r>
                    </a:p>
                  </a:txBody>
                  <a:tcPr marL="68580" marR="68580" marT="0" marB="0" anchor="ct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2400" dirty="0"/>
                        <a:t>Tavoite &amp; miten todennetaan </a:t>
                      </a:r>
                    </a:p>
                  </a:txBody>
                  <a:tcPr marL="68580" marR="68580" marT="0" marB="0" anchor="ctr"/>
                </a:tc>
                <a:extLst>
                  <a:ext uri="{0D108BD9-81ED-4DB2-BD59-A6C34878D82A}">
                    <a16:rowId xmlns:a16="http://schemas.microsoft.com/office/drawing/2014/main" val="4216416879"/>
                  </a:ext>
                </a:extLst>
              </a:tr>
              <a:tr h="112779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Tutkijaresurssit lähtötilanteessa ja suunnitelma niiden kehittämisestä</a:t>
                      </a:r>
                      <a:endParaRPr lang="fi-FI" sz="1400" dirty="0">
                        <a:solidFill>
                          <a:schemeClr val="tx2"/>
                        </a:solidFill>
                        <a:effectLst/>
                      </a:endParaRPr>
                    </a:p>
                    <a:p>
                      <a:r>
                        <a:rPr lang="fi-FI"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i="1" dirty="0">
                          <a:solidFill>
                            <a:schemeClr val="tx2"/>
                          </a:solidFill>
                          <a:effectLst/>
                        </a:rPr>
                        <a:t> </a:t>
                      </a:r>
                      <a:r>
                        <a:rPr lang="fi-FI" sz="1800" i="1" kern="1200" dirty="0">
                          <a:solidFill>
                            <a:schemeClr val="dk1"/>
                          </a:solidFill>
                          <a:effectLst/>
                        </a:rPr>
                        <a:t>Esimerkiksi: tutkimusryhmissä on yhteensä vähintään x uutta henkilöä projektin 1. vaiheen loppuun mennessä, joista vähintään y postdoc-tasoisia. Lähtötilanne syksyllä 2026: tutkimusryhmissä yhteensä z henkilöä.</a:t>
                      </a:r>
                      <a:endParaRPr lang="fi-FI" sz="1000" i="1"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38138205"/>
                  </a:ext>
                </a:extLst>
              </a:tr>
              <a:tr h="89908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Ensimmäisen vaiheen eteneminen kohti missiota eli toteutuminen tiekartan ja projektisuunnitelman mukaisesti</a:t>
                      </a:r>
                      <a:endParaRPr lang="fi-FI" sz="1400" dirty="0">
                        <a:solidFill>
                          <a:schemeClr val="tx2"/>
                        </a:solidFill>
                        <a:effectLst/>
                      </a:endParaRPr>
                    </a:p>
                    <a:p>
                      <a:r>
                        <a:rPr lang="fi-FI" sz="1800" dirty="0">
                          <a:solidFill>
                            <a:schemeClr val="tx2"/>
                          </a:solidFill>
                          <a:effectLst/>
                        </a:rPr>
                        <a:t> </a:t>
                      </a:r>
                      <a:endParaRPr lang="fi-FI" sz="14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i="1" dirty="0">
                          <a:solidFill>
                            <a:schemeClr val="tx2"/>
                          </a:solidFill>
                          <a:effectLst/>
                        </a:rPr>
                        <a:t> </a:t>
                      </a:r>
                      <a:r>
                        <a:rPr lang="fi-FI" sz="1800" i="1" kern="1200" dirty="0">
                          <a:solidFill>
                            <a:schemeClr val="dk1"/>
                          </a:solidFill>
                          <a:effectLst/>
                        </a:rPr>
                        <a:t>Projektin tärkeimpien tulosten saavuttaminen ja miten todennetaan, 3-5 alakohtaa</a:t>
                      </a:r>
                      <a:endParaRPr lang="fi-FI" sz="1000" i="1"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85354"/>
                  </a:ext>
                </a:extLst>
              </a:tr>
              <a:tr h="104073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Hyödyntämispolkujen tunnistaminen ja näyttö hyödyntäjien sitouttamisesta tutkimuksen toiseen vaiheeseen</a:t>
                      </a:r>
                      <a:endParaRPr lang="fi-FI" sz="1400" dirty="0">
                        <a:solidFill>
                          <a:schemeClr val="tx2"/>
                        </a:solidFill>
                        <a:effectLst/>
                      </a:endParaRPr>
                    </a:p>
                    <a:p>
                      <a:r>
                        <a:rPr lang="fi-FI" sz="1400" dirty="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i="1" dirty="0">
                          <a:solidFill>
                            <a:schemeClr val="tx2"/>
                          </a:solidFill>
                          <a:effectLst/>
                        </a:rPr>
                        <a:t> </a:t>
                      </a:r>
                      <a:r>
                        <a:rPr lang="fi-FI" sz="1800" i="1" kern="1200" dirty="0">
                          <a:solidFill>
                            <a:schemeClr val="dk1"/>
                          </a:solidFill>
                          <a:effectLst/>
                        </a:rPr>
                        <a:t>Esimerkiksi : Sitoutettu vähintään x yritystä yhteistyökumppaneiksi projektin toiseen vaiheeseen/ vähintään y </a:t>
                      </a:r>
                      <a:r>
                        <a:rPr lang="fi-FI" sz="1800" i="1" kern="1200" dirty="0" err="1">
                          <a:solidFill>
                            <a:schemeClr val="dk1"/>
                          </a:solidFill>
                          <a:effectLst/>
                        </a:rPr>
                        <a:t>PoC:ia</a:t>
                      </a:r>
                      <a:r>
                        <a:rPr lang="fi-FI" sz="1800" i="1" kern="1200" dirty="0">
                          <a:solidFill>
                            <a:schemeClr val="dk1"/>
                          </a:solidFill>
                          <a:effectLst/>
                        </a:rPr>
                        <a:t> yritysten kanssa/ Vähintään z keksintöilmoitusta</a:t>
                      </a:r>
                    </a:p>
                    <a:p>
                      <a:endParaRPr lang="fi-FI" sz="1000" i="1"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3095631"/>
                  </a:ext>
                </a:extLst>
              </a:tr>
              <a:tr h="84584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i-FI" sz="1800" dirty="0">
                          <a:solidFill>
                            <a:schemeClr val="tx2"/>
                          </a:solidFill>
                          <a:effectLst/>
                        </a:rPr>
                        <a:t>Vapaavalintainen mittari</a:t>
                      </a:r>
                      <a:endParaRPr lang="fi-FI" sz="1400" dirty="0">
                        <a:solidFill>
                          <a:schemeClr val="tx2"/>
                        </a:solidFill>
                        <a:effectLst/>
                      </a:endParaRPr>
                    </a:p>
                    <a:p>
                      <a:r>
                        <a:rPr lang="fi-FI" sz="1800" dirty="0">
                          <a:solidFill>
                            <a:schemeClr val="tx2"/>
                          </a:solidFill>
                          <a:effectLst/>
                        </a:rPr>
                        <a:t> </a:t>
                      </a:r>
                      <a:endParaRPr lang="fi-FI" sz="14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r>
                        <a:rPr lang="fi-FI" sz="1100" i="1" dirty="0">
                          <a:solidFill>
                            <a:schemeClr val="tx2"/>
                          </a:solidFill>
                          <a:effectLst/>
                        </a:rPr>
                        <a:t> </a:t>
                      </a:r>
                      <a:r>
                        <a:rPr lang="fi-FI" sz="1800" i="1" kern="1200" dirty="0">
                          <a:solidFill>
                            <a:schemeClr val="dk1"/>
                          </a:solidFill>
                          <a:effectLst/>
                        </a:rPr>
                        <a:t>Esimerkiksi: vähintään x kansainvälistä rahoitushakemusta, vähintään y vertaisarvioitua tieteellistä julkaisua julkaistu tai arvioitavana</a:t>
                      </a:r>
                      <a:endParaRPr lang="fi-FI" sz="1000" i="1" dirty="0">
                        <a:solidFill>
                          <a:schemeClr val="tx2"/>
                        </a:solidFill>
                        <a:effectLst/>
                      </a:endParaRPr>
                    </a:p>
                    <a:p>
                      <a:r>
                        <a:rPr lang="fi-FI" sz="1100" i="1" dirty="0">
                          <a:solidFill>
                            <a:schemeClr val="tx2"/>
                          </a:solidFill>
                          <a:effectLst/>
                        </a:rPr>
                        <a:t> </a:t>
                      </a:r>
                      <a:endParaRPr lang="fi-FI" i="1" dirty="0">
                        <a:solidFill>
                          <a:schemeClr val="tx2"/>
                        </a:solidFill>
                      </a:endParaRPr>
                    </a:p>
                  </a:txBody>
                  <a:tcPr marL="68580" marR="68580" marT="0" marB="0"/>
                </a:tc>
                <a:extLst>
                  <a:ext uri="{0D108BD9-81ED-4DB2-BD59-A6C34878D82A}">
                    <a16:rowId xmlns:a16="http://schemas.microsoft.com/office/drawing/2014/main" val="3178587372"/>
                  </a:ext>
                </a:extLst>
              </a:tr>
            </a:tbl>
          </a:graphicData>
        </a:graphic>
      </p:graphicFrame>
    </p:spTree>
    <p:extLst>
      <p:ext uri="{BB962C8B-B14F-4D97-AF65-F5344CB8AC3E}">
        <p14:creationId xmlns:p14="http://schemas.microsoft.com/office/powerpoint/2010/main" val="7263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94C-20B4-4ABF-21B7-AA876A0B0083}"/>
              </a:ext>
            </a:extLst>
          </p:cNvPr>
          <p:cNvSpPr>
            <a:spLocks noGrp="1"/>
          </p:cNvSpPr>
          <p:nvPr>
            <p:ph type="title"/>
          </p:nvPr>
        </p:nvSpPr>
        <p:spPr/>
        <p:txBody>
          <a:bodyPr/>
          <a:lstStyle/>
          <a:p>
            <a:r>
              <a:rPr lang="fi-FI" dirty="0"/>
              <a:t>5. Tiimi(t) ja projektin johtaminen</a:t>
            </a:r>
          </a:p>
        </p:txBody>
      </p:sp>
      <p:sp>
        <p:nvSpPr>
          <p:cNvPr id="3" name="Content Placeholder 2">
            <a:extLst>
              <a:ext uri="{FF2B5EF4-FFF2-40B4-BE49-F238E27FC236}">
                <a16:creationId xmlns:a16="http://schemas.microsoft.com/office/drawing/2014/main" id="{FB7594EE-5293-2B70-81DB-6C2F7A1FF5FF}"/>
              </a:ext>
            </a:extLst>
          </p:cNvPr>
          <p:cNvSpPr>
            <a:spLocks noGrp="1"/>
          </p:cNvSpPr>
          <p:nvPr>
            <p:ph idx="1"/>
          </p:nvPr>
        </p:nvSpPr>
        <p:spPr/>
        <p:txBody>
          <a:bodyPr/>
          <a:lstStyle/>
          <a:p>
            <a:r>
              <a:rPr lang="fi-FI" dirty="0"/>
              <a:t>Kuvaa projektitiimin/projektitiimien resurssit, kyvykkyydet, monipuolisuus ja työnjako. Miten osaamiset täydentävät toisiaan. </a:t>
            </a:r>
          </a:p>
          <a:p>
            <a:r>
              <a:rPr lang="fi-FI" dirty="0"/>
              <a:t>Kuvaa tutkimusryhmän/ryhmien osaamisen taso kansainvälisessä vertailussa. Kuvaa tutkimusryhmän/ryhmien merkittävimmät kansalliset ja kansainväliset verkostot</a:t>
            </a:r>
          </a:p>
          <a:p>
            <a:r>
              <a:rPr lang="fi-FI" dirty="0"/>
              <a:t>Kuvaa projektin johtajan kyvykkyyksiä ja kokemusta laaja-alaisten projektien johtamisesta</a:t>
            </a:r>
          </a:p>
          <a:p>
            <a:pPr marL="0" indent="0">
              <a:buNone/>
            </a:pPr>
            <a:endParaRPr lang="fi-FI" dirty="0"/>
          </a:p>
        </p:txBody>
      </p:sp>
    </p:spTree>
    <p:extLst>
      <p:ext uri="{BB962C8B-B14F-4D97-AF65-F5344CB8AC3E}">
        <p14:creationId xmlns:p14="http://schemas.microsoft.com/office/powerpoint/2010/main" val="396255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0F6A-B351-D4F1-6E77-C9B3321E79A9}"/>
              </a:ext>
            </a:extLst>
          </p:cNvPr>
          <p:cNvSpPr>
            <a:spLocks noGrp="1"/>
          </p:cNvSpPr>
          <p:nvPr>
            <p:ph type="title"/>
          </p:nvPr>
        </p:nvSpPr>
        <p:spPr/>
        <p:txBody>
          <a:bodyPr/>
          <a:lstStyle/>
          <a:p>
            <a:r>
              <a:rPr lang="fi-FI" dirty="0"/>
              <a:t>6. Projektisuunnitelma ja kustannusarvio</a:t>
            </a:r>
          </a:p>
        </p:txBody>
      </p:sp>
      <p:sp>
        <p:nvSpPr>
          <p:cNvPr id="3" name="Content Placeholder 2">
            <a:extLst>
              <a:ext uri="{FF2B5EF4-FFF2-40B4-BE49-F238E27FC236}">
                <a16:creationId xmlns:a16="http://schemas.microsoft.com/office/drawing/2014/main" id="{F93A8F02-5431-512F-44DD-BFCA38DEE33E}"/>
              </a:ext>
            </a:extLst>
          </p:cNvPr>
          <p:cNvSpPr>
            <a:spLocks noGrp="1"/>
          </p:cNvSpPr>
          <p:nvPr>
            <p:ph idx="1"/>
          </p:nvPr>
        </p:nvSpPr>
        <p:spPr/>
        <p:txBody>
          <a:bodyPr/>
          <a:lstStyle/>
          <a:p>
            <a:r>
              <a:rPr lang="fi-FI" dirty="0"/>
              <a:t>Projektin sisällön ja eri hakijaosapuolten roolien tiivis kuvaus. Painopiste projektin ensimmäisessä kolmessa vuodessa</a:t>
            </a:r>
          </a:p>
          <a:p>
            <a:r>
              <a:rPr lang="fi-FI" dirty="0"/>
              <a:t>Alustava kustannusarvio organisaatioittain ja Business Finlandilta haettava rahoitus 3 ensimmäisen vuoden osalta (+ sulkuihin arvio mahdollisen kahden jatkovuoden kustannuksista ja haettavasta rahoituksesta)</a:t>
            </a:r>
          </a:p>
          <a:p>
            <a:pPr marL="0" indent="0">
              <a:buNone/>
            </a:pPr>
            <a:endParaRPr lang="fi-FI" dirty="0"/>
          </a:p>
        </p:txBody>
      </p:sp>
      <p:graphicFrame>
        <p:nvGraphicFramePr>
          <p:cNvPr id="5" name="Table 4">
            <a:extLst>
              <a:ext uri="{FF2B5EF4-FFF2-40B4-BE49-F238E27FC236}">
                <a16:creationId xmlns:a16="http://schemas.microsoft.com/office/drawing/2014/main" id="{DBC522C3-98D9-F1E1-E787-7DC2C82824EC}"/>
              </a:ext>
            </a:extLst>
          </p:cNvPr>
          <p:cNvGraphicFramePr>
            <a:graphicFrameLocks noGrp="1"/>
          </p:cNvGraphicFramePr>
          <p:nvPr>
            <p:extLst>
              <p:ext uri="{D42A27DB-BD31-4B8C-83A1-F6EECF244321}">
                <p14:modId xmlns:p14="http://schemas.microsoft.com/office/powerpoint/2010/main" val="2263130348"/>
              </p:ext>
            </p:extLst>
          </p:nvPr>
        </p:nvGraphicFramePr>
        <p:xfrm>
          <a:off x="782753" y="3862136"/>
          <a:ext cx="10645542" cy="1849120"/>
        </p:xfrm>
        <a:graphic>
          <a:graphicData uri="http://schemas.openxmlformats.org/drawingml/2006/table">
            <a:tbl>
              <a:tblPr firstRow="1" bandRow="1">
                <a:tableStyleId>{912C8C85-51F0-491E-9774-3900AFEF0FD7}</a:tableStyleId>
              </a:tblPr>
              <a:tblGrid>
                <a:gridCol w="2454443">
                  <a:extLst>
                    <a:ext uri="{9D8B030D-6E8A-4147-A177-3AD203B41FA5}">
                      <a16:colId xmlns:a16="http://schemas.microsoft.com/office/drawing/2014/main" val="3059377553"/>
                    </a:ext>
                  </a:extLst>
                </a:gridCol>
                <a:gridCol w="2281187">
                  <a:extLst>
                    <a:ext uri="{9D8B030D-6E8A-4147-A177-3AD203B41FA5}">
                      <a16:colId xmlns:a16="http://schemas.microsoft.com/office/drawing/2014/main" val="3130763461"/>
                    </a:ext>
                  </a:extLst>
                </a:gridCol>
                <a:gridCol w="2194560">
                  <a:extLst>
                    <a:ext uri="{9D8B030D-6E8A-4147-A177-3AD203B41FA5}">
                      <a16:colId xmlns:a16="http://schemas.microsoft.com/office/drawing/2014/main" val="2979031367"/>
                    </a:ext>
                  </a:extLst>
                </a:gridCol>
                <a:gridCol w="2011680">
                  <a:extLst>
                    <a:ext uri="{9D8B030D-6E8A-4147-A177-3AD203B41FA5}">
                      <a16:colId xmlns:a16="http://schemas.microsoft.com/office/drawing/2014/main" val="1338481209"/>
                    </a:ext>
                  </a:extLst>
                </a:gridCol>
                <a:gridCol w="1703672">
                  <a:extLst>
                    <a:ext uri="{9D8B030D-6E8A-4147-A177-3AD203B41FA5}">
                      <a16:colId xmlns:a16="http://schemas.microsoft.com/office/drawing/2014/main" val="2258186405"/>
                    </a:ext>
                  </a:extLst>
                </a:gridCol>
              </a:tblGrid>
              <a:tr h="0">
                <a:tc>
                  <a:txBody>
                    <a:bodyPr/>
                    <a:lstStyle/>
                    <a:p>
                      <a:endParaRPr lang="fi-FI" dirty="0"/>
                    </a:p>
                  </a:txBody>
                  <a:tcPr>
                    <a:lnB w="12700" cap="flat" cmpd="sng" algn="ctr">
                      <a:solidFill>
                        <a:schemeClr val="tx1"/>
                      </a:solidFill>
                      <a:prstDash val="solid"/>
                      <a:round/>
                      <a:headEnd type="none" w="med" len="med"/>
                      <a:tailEnd type="none" w="med" len="med"/>
                    </a:lnB>
                  </a:tcPr>
                </a:tc>
                <a:tc>
                  <a:txBody>
                    <a:bodyPr/>
                    <a:lstStyle/>
                    <a:p>
                      <a:r>
                        <a:rPr lang="fi-FI" dirty="0"/>
                        <a:t>Organisaatio x</a:t>
                      </a:r>
                    </a:p>
                  </a:txBody>
                  <a:tcPr>
                    <a:lnB w="12700" cap="flat" cmpd="sng" algn="ctr">
                      <a:solidFill>
                        <a:schemeClr val="tx1"/>
                      </a:solidFill>
                      <a:prstDash val="solid"/>
                      <a:round/>
                      <a:headEnd type="none" w="med" len="med"/>
                      <a:tailEnd type="none" w="med" len="med"/>
                    </a:lnB>
                  </a:tcPr>
                </a:tc>
                <a:tc>
                  <a:txBody>
                    <a:bodyPr/>
                    <a:lstStyle/>
                    <a:p>
                      <a:r>
                        <a:rPr lang="fi-FI" dirty="0"/>
                        <a:t>Organisaatio y</a:t>
                      </a:r>
                    </a:p>
                  </a:txBody>
                  <a:tcPr>
                    <a:lnB w="12700" cap="flat" cmpd="sng" algn="ctr">
                      <a:solidFill>
                        <a:schemeClr val="tx1"/>
                      </a:solidFill>
                      <a:prstDash val="solid"/>
                      <a:round/>
                      <a:headEnd type="none" w="med" len="med"/>
                      <a:tailEnd type="none" w="med" len="med"/>
                    </a:lnB>
                  </a:tcPr>
                </a:tc>
                <a:tc>
                  <a:txBody>
                    <a:bodyPr/>
                    <a:lstStyle/>
                    <a:p>
                      <a:r>
                        <a:rPr lang="fi-FI" dirty="0"/>
                        <a:t>Organisaatio z</a:t>
                      </a:r>
                    </a:p>
                  </a:txBody>
                  <a:tcPr>
                    <a:lnB w="12700" cap="flat" cmpd="sng" algn="ctr">
                      <a:solidFill>
                        <a:schemeClr val="tx1"/>
                      </a:solidFill>
                      <a:prstDash val="solid"/>
                      <a:round/>
                      <a:headEnd type="none" w="med" len="med"/>
                      <a:tailEnd type="none" w="med" len="med"/>
                    </a:lnB>
                  </a:tcPr>
                </a:tc>
                <a:tc>
                  <a:txBody>
                    <a:bodyPr/>
                    <a:lstStyle/>
                    <a:p>
                      <a:r>
                        <a:rPr lang="fi-FI" dirty="0"/>
                        <a:t>YHT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69381"/>
                  </a:ext>
                </a:extLst>
              </a:tr>
              <a:tr h="370840">
                <a:tc>
                  <a:txBody>
                    <a:bodyPr/>
                    <a:lstStyle/>
                    <a:p>
                      <a:r>
                        <a:rPr lang="fi-FI" sz="1400" dirty="0"/>
                        <a:t>Palkat sivukustannuksineen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918068"/>
                  </a:ext>
                </a:extLst>
              </a:tr>
              <a:tr h="370840">
                <a:tc>
                  <a:txBody>
                    <a:bodyPr/>
                    <a:lstStyle/>
                    <a:p>
                      <a:r>
                        <a:rPr lang="fi-FI" sz="1400" dirty="0"/>
                        <a:t>Muut kustannukset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775604"/>
                  </a:ext>
                </a:extLst>
              </a:tr>
              <a:tr h="370840">
                <a:tc>
                  <a:txBody>
                    <a:bodyPr/>
                    <a:lstStyle/>
                    <a:p>
                      <a:r>
                        <a:rPr lang="fi-FI" sz="1400" b="1" dirty="0"/>
                        <a:t>Kustannukset yhteensä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87749083"/>
                  </a:ext>
                </a:extLst>
              </a:tr>
              <a:tr h="370840">
                <a:tc>
                  <a:txBody>
                    <a:bodyPr/>
                    <a:lstStyle/>
                    <a:p>
                      <a:r>
                        <a:rPr lang="fi-FI" sz="1400" b="1" dirty="0"/>
                        <a:t>Haettu rahoitus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fi-FI"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4793159"/>
                  </a:ext>
                </a:extLst>
              </a:tr>
            </a:tbl>
          </a:graphicData>
        </a:graphic>
      </p:graphicFrame>
    </p:spTree>
    <p:extLst>
      <p:ext uri="{BB962C8B-B14F-4D97-AF65-F5344CB8AC3E}">
        <p14:creationId xmlns:p14="http://schemas.microsoft.com/office/powerpoint/2010/main" val="177380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6D71-9A79-F0BB-285B-CBDCFAD8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A2FE-BDA7-C8BF-D436-79606BFEA3D5}"/>
              </a:ext>
            </a:extLst>
          </p:cNvPr>
          <p:cNvSpPr>
            <a:spLocks noGrp="1"/>
          </p:cNvSpPr>
          <p:nvPr>
            <p:ph type="title"/>
          </p:nvPr>
        </p:nvSpPr>
        <p:spPr/>
        <p:txBody>
          <a:bodyPr/>
          <a:lstStyle/>
          <a:p>
            <a:r>
              <a:rPr lang="fi-FI" dirty="0"/>
              <a:t>7. Hakijaorganisaatioiden sitoutuminen</a:t>
            </a:r>
          </a:p>
        </p:txBody>
      </p:sp>
      <p:sp>
        <p:nvSpPr>
          <p:cNvPr id="3" name="Content Placeholder 2">
            <a:extLst>
              <a:ext uri="{FF2B5EF4-FFF2-40B4-BE49-F238E27FC236}">
                <a16:creationId xmlns:a16="http://schemas.microsoft.com/office/drawing/2014/main" id="{266113C0-3ABE-3202-521F-3238BFF8F311}"/>
              </a:ext>
            </a:extLst>
          </p:cNvPr>
          <p:cNvSpPr>
            <a:spLocks noGrp="1"/>
          </p:cNvSpPr>
          <p:nvPr>
            <p:ph idx="1"/>
          </p:nvPr>
        </p:nvSpPr>
        <p:spPr/>
        <p:txBody>
          <a:bodyPr/>
          <a:lstStyle/>
          <a:p>
            <a:r>
              <a:rPr lang="fi-FI" dirty="0"/>
              <a:t>Ideahakuvaiheessa erillistä sitoumuskirjettä ei tarvita. </a:t>
            </a:r>
          </a:p>
          <a:p>
            <a:r>
              <a:rPr lang="fi-FI" dirty="0"/>
              <a:t>Kuvaile PowerPoint-esityksessä ehdotetun tutkimusteeman merkitystä organisaatiollesi. Haluamme ymmärtää, ettei kyseessä ei ole pelkästään yksittäisen tutkijan idea, vaan organisaatiossa on laajempaa osaamista tällä alalla ja halukkuutta ja sitoutumista lisätä esimerkiksi resursseja tietyn ajanjakson aikana.</a:t>
            </a:r>
          </a:p>
          <a:p>
            <a:r>
              <a:rPr lang="fi-FI" dirty="0"/>
              <a:t>Niiden organisaatioiden, joilta pyydetään varsinainen rahoitushakemus, tulee toimittaa organisaation johdon antama lausunto miten organisaatio sitoutuu kyseisen tutkimusalan vahvistamiseen haetun projektin lisäksi. Muoto on vapaa, mutta esimerkiksi erillinen sitoumuskirje on hyvä ratkaisu</a:t>
            </a:r>
          </a:p>
          <a:p>
            <a:pPr marL="0" indent="0">
              <a:buNone/>
            </a:pPr>
            <a:endParaRPr lang="fi-FI" dirty="0"/>
          </a:p>
        </p:txBody>
      </p:sp>
    </p:spTree>
    <p:extLst>
      <p:ext uri="{BB962C8B-B14F-4D97-AF65-F5344CB8AC3E}">
        <p14:creationId xmlns:p14="http://schemas.microsoft.com/office/powerpoint/2010/main" val="1892087010"/>
      </p:ext>
    </p:extLst>
  </p:cSld>
  <p:clrMapOvr>
    <a:masterClrMapping/>
  </p:clrMapOvr>
</p:sld>
</file>

<file path=ppt/theme/theme1.xml><?xml version="1.0" encoding="utf-8"?>
<a:theme xmlns:a="http://schemas.openxmlformats.org/drawingml/2006/main" name="1_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Business Finland">
  <a:themeElements>
    <a:clrScheme name="BF Colors 2020">
      <a:dk1>
        <a:srgbClr val="002EA2"/>
      </a:dk1>
      <a:lt1>
        <a:srgbClr val="FFFFFF"/>
      </a:lt1>
      <a:dk2>
        <a:srgbClr val="000000"/>
      </a:dk2>
      <a:lt2>
        <a:srgbClr val="FFFFFF"/>
      </a:lt2>
      <a:accent1>
        <a:srgbClr val="002EA2"/>
      </a:accent1>
      <a:accent2>
        <a:srgbClr val="19B2FF"/>
      </a:accent2>
      <a:accent3>
        <a:srgbClr val="7DDC5A"/>
      </a:accent3>
      <a:accent4>
        <a:srgbClr val="C846A5"/>
      </a:accent4>
      <a:accent5>
        <a:srgbClr val="967DFF"/>
      </a:accent5>
      <a:accent6>
        <a:srgbClr val="FFAA50"/>
      </a:accent6>
      <a:hlink>
        <a:srgbClr val="2E69FF"/>
      </a:hlink>
      <a:folHlink>
        <a:srgbClr val="7030A0"/>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_16-9" id="{F57D8C7C-655D-410E-9E1A-CABBA0E5207D}" vid="{A7B138A4-C4C8-4D48-A6F8-F0DAEFD08F87}"/>
    </a:ext>
  </a:extLst>
</a:theme>
</file>

<file path=ppt/theme/theme3.xml><?xml version="1.0" encoding="utf-8"?>
<a:theme xmlns:a="http://schemas.openxmlformats.org/drawingml/2006/main" name="2_BUSINESS FINLAND">
  <a:themeElements>
    <a:clrScheme name="BUSINESS FINLAND">
      <a:dk1>
        <a:sysClr val="windowText" lastClr="000000"/>
      </a:dk1>
      <a:lt1>
        <a:sysClr val="window" lastClr="FFFFFF"/>
      </a:lt1>
      <a:dk2>
        <a:srgbClr val="002464"/>
      </a:dk2>
      <a:lt2>
        <a:srgbClr val="EDF4F4"/>
      </a:lt2>
      <a:accent1>
        <a:srgbClr val="002EA2"/>
      </a:accent1>
      <a:accent2>
        <a:srgbClr val="0201FF"/>
      </a:accent2>
      <a:accent3>
        <a:srgbClr val="507CB0"/>
      </a:accent3>
      <a:accent4>
        <a:srgbClr val="B8F09A"/>
      </a:accent4>
      <a:accent5>
        <a:srgbClr val="F3FF22"/>
      </a:accent5>
      <a:accent6>
        <a:srgbClr val="F39979"/>
      </a:accent6>
      <a:hlink>
        <a:srgbClr val="0201FF"/>
      </a:hlink>
      <a:folHlink>
        <a:srgbClr val="0201FF"/>
      </a:folHlink>
    </a:clrScheme>
    <a:fontScheme name="BUSINESS FINLAND">
      <a:majorFont>
        <a:latin typeface="Finlandica Black"/>
        <a:ea typeface=""/>
        <a:cs typeface=""/>
      </a:majorFont>
      <a:minorFont>
        <a:latin typeface="Finlandic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err="1" smtClean="0">
            <a:solidFill>
              <a:schemeClr val="accent1"/>
            </a:solidFill>
          </a:defRPr>
        </a:defPPr>
      </a:lstStyle>
    </a:txDef>
  </a:objectDefaults>
  <a:extraClrSchemeLst/>
  <a:extLst>
    <a:ext uri="{05A4C25C-085E-4340-85A3-A5531E510DB2}">
      <thm15:themeFamily xmlns:thm15="http://schemas.microsoft.com/office/thememl/2012/main" name="business_finland_green.potx" id="{1BC8AF43-7BA5-46DC-BE61-3029F8B2964F}" vid="{1EA90FA3-A360-47B5-A94D-151FDC495B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787</TotalTime>
  <Words>638</Words>
  <Application>Microsoft Office PowerPoint</Application>
  <PresentationFormat>Laajakuva</PresentationFormat>
  <Paragraphs>71</Paragraphs>
  <Slides>9</Slides>
  <Notes>1</Notes>
  <HiddenSlides>0</HiddenSlides>
  <MMClips>0</MMClips>
  <ScaleCrop>false</ScaleCrop>
  <HeadingPairs>
    <vt:vector size="6" baseType="variant">
      <vt:variant>
        <vt:lpstr>Käytetyt fontit</vt:lpstr>
      </vt:variant>
      <vt:variant>
        <vt:i4>9</vt:i4>
      </vt:variant>
      <vt:variant>
        <vt:lpstr>Teema</vt:lpstr>
      </vt:variant>
      <vt:variant>
        <vt:i4>3</vt:i4>
      </vt:variant>
      <vt:variant>
        <vt:lpstr>Dian otsikot</vt:lpstr>
      </vt:variant>
      <vt:variant>
        <vt:i4>9</vt:i4>
      </vt:variant>
    </vt:vector>
  </HeadingPairs>
  <TitlesOfParts>
    <vt:vector size="21" baseType="lpstr">
      <vt:lpstr>Aptos</vt:lpstr>
      <vt:lpstr>Arial</vt:lpstr>
      <vt:lpstr>Calibri</vt:lpstr>
      <vt:lpstr>Finlandica Black</vt:lpstr>
      <vt:lpstr>Finlandica Headline</vt:lpstr>
      <vt:lpstr>Finlandica Text</vt:lpstr>
      <vt:lpstr>Tahoma</vt:lpstr>
      <vt:lpstr>Wingdings</vt:lpstr>
      <vt:lpstr>Wingdings 3</vt:lpstr>
      <vt:lpstr>1_Business Finland</vt:lpstr>
      <vt:lpstr>Business Finland</vt:lpstr>
      <vt:lpstr>2_BUSINESS FINLAND</vt:lpstr>
      <vt:lpstr>Näytönpaikka Pitch deck Malli</vt:lpstr>
      <vt:lpstr>PowerPoint-esitys</vt:lpstr>
      <vt:lpstr>1. Missio, tilannekuva ja idean uutuusarvo</vt:lpstr>
      <vt:lpstr>2. Visualisoitu tiekartta vuosille 2020-2035</vt:lpstr>
      <vt:lpstr>3. Vaikuttavuus ja laaja hyödynnettävyys</vt:lpstr>
      <vt:lpstr>4. Ensimmäiselle projektivaiheelle asetetut mittarit</vt:lpstr>
      <vt:lpstr>5. Tiimi(t) ja projektin johtaminen</vt:lpstr>
      <vt:lpstr>6. Projektisuunnitelma ja kustannusarvio</vt:lpstr>
      <vt:lpstr>7. Hakijaorganisaatioiden sitoutuminen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Wikman</dc:creator>
  <cp:lastModifiedBy>Kaj Nordgren</cp:lastModifiedBy>
  <cp:revision>30</cp:revision>
  <dcterms:created xsi:type="dcterms:W3CDTF">2025-01-22T08:35:54Z</dcterms:created>
  <dcterms:modified xsi:type="dcterms:W3CDTF">2026-04-01T13:28:42Z</dcterms:modified>
</cp:coreProperties>
</file>